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y="5143500" cx="9144000"/>
  <p:notesSz cx="6858000" cy="9144000"/>
  <p:embeddedFontLst>
    <p:embeddedFont>
      <p:font typeface="Poppins"/>
      <p:regular r:id="rId31"/>
      <p:bold r:id="rId32"/>
      <p:italic r:id="rId33"/>
      <p:boldItalic r:id="rId34"/>
    </p:embeddedFont>
    <p:embeddedFont>
      <p:font typeface="Montserrat"/>
      <p:regular r:id="rId35"/>
      <p:bold r:id="rId36"/>
      <p:italic r:id="rId37"/>
      <p:boldItalic r:id="rId38"/>
    </p:embeddedFont>
    <p:embeddedFont>
      <p:font typeface="Poppins Light"/>
      <p:regular r:id="rId39"/>
      <p:bold r:id="rId40"/>
      <p:italic r:id="rId41"/>
      <p:boldItalic r:id="rId42"/>
    </p:embeddedFont>
    <p:embeddedFont>
      <p:font typeface="Poppins Medium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oppinsLight-bold.fntdata"/><Relationship Id="rId20" Type="http://schemas.openxmlformats.org/officeDocument/2006/relationships/slide" Target="slides/slide16.xml"/><Relationship Id="rId42" Type="http://schemas.openxmlformats.org/officeDocument/2006/relationships/font" Target="fonts/PoppinsLight-boldItalic.fntdata"/><Relationship Id="rId41" Type="http://schemas.openxmlformats.org/officeDocument/2006/relationships/font" Target="fonts/PoppinsLight-italic.fntdata"/><Relationship Id="rId22" Type="http://schemas.openxmlformats.org/officeDocument/2006/relationships/slide" Target="slides/slide18.xml"/><Relationship Id="rId44" Type="http://schemas.openxmlformats.org/officeDocument/2006/relationships/font" Target="fonts/PoppinsMedium-bold.fntdata"/><Relationship Id="rId21" Type="http://schemas.openxmlformats.org/officeDocument/2006/relationships/slide" Target="slides/slide17.xml"/><Relationship Id="rId43" Type="http://schemas.openxmlformats.org/officeDocument/2006/relationships/font" Target="fonts/PoppinsMedium-regular.fntdata"/><Relationship Id="rId24" Type="http://schemas.openxmlformats.org/officeDocument/2006/relationships/slide" Target="slides/slide20.xml"/><Relationship Id="rId46" Type="http://schemas.openxmlformats.org/officeDocument/2006/relationships/font" Target="fonts/PoppinsMedium-boldItalic.fntdata"/><Relationship Id="rId23" Type="http://schemas.openxmlformats.org/officeDocument/2006/relationships/slide" Target="slides/slide19.xml"/><Relationship Id="rId45" Type="http://schemas.openxmlformats.org/officeDocument/2006/relationships/font" Target="fonts/PoppinsMedium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Poppins-regular.fntdata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Poppins-italic.fntdata"/><Relationship Id="rId10" Type="http://schemas.openxmlformats.org/officeDocument/2006/relationships/slide" Target="slides/slide6.xml"/><Relationship Id="rId32" Type="http://schemas.openxmlformats.org/officeDocument/2006/relationships/font" Target="fonts/Poppins-bold.fntdata"/><Relationship Id="rId13" Type="http://schemas.openxmlformats.org/officeDocument/2006/relationships/slide" Target="slides/slide9.xml"/><Relationship Id="rId35" Type="http://schemas.openxmlformats.org/officeDocument/2006/relationships/font" Target="fonts/Montserrat-regular.fntdata"/><Relationship Id="rId12" Type="http://schemas.openxmlformats.org/officeDocument/2006/relationships/slide" Target="slides/slide8.xml"/><Relationship Id="rId34" Type="http://schemas.openxmlformats.org/officeDocument/2006/relationships/font" Target="fonts/Poppins-boldItalic.fntdata"/><Relationship Id="rId15" Type="http://schemas.openxmlformats.org/officeDocument/2006/relationships/slide" Target="slides/slide11.xml"/><Relationship Id="rId37" Type="http://schemas.openxmlformats.org/officeDocument/2006/relationships/font" Target="fonts/Montserrat-italic.fntdata"/><Relationship Id="rId14" Type="http://schemas.openxmlformats.org/officeDocument/2006/relationships/slide" Target="slides/slide10.xml"/><Relationship Id="rId36" Type="http://schemas.openxmlformats.org/officeDocument/2006/relationships/font" Target="fonts/Montserrat-bold.fntdata"/><Relationship Id="rId17" Type="http://schemas.openxmlformats.org/officeDocument/2006/relationships/slide" Target="slides/slide13.xml"/><Relationship Id="rId39" Type="http://schemas.openxmlformats.org/officeDocument/2006/relationships/font" Target="fonts/PoppinsLight-regular.fntdata"/><Relationship Id="rId16" Type="http://schemas.openxmlformats.org/officeDocument/2006/relationships/slide" Target="slides/slide12.xml"/><Relationship Id="rId38" Type="http://schemas.openxmlformats.org/officeDocument/2006/relationships/font" Target="fonts/Montserrat-bold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5147468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g1051474680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0514746805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10514746805_0_1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0514746805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10514746805_0_1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0514746805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g10514746805_0_1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0514746805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10514746805_0_1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0514746805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10514746805_0_1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0514746805_0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g10514746805_0_1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0514746805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g10514746805_0_2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0514746805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10514746805_0_2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0514746805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g10514746805_0_2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0514746805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10514746805_0_2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51474680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g10514746805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10514746805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g10514746805_0_2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0514746805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g10514746805_0_2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0514746805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g10514746805_0_2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10514746805_0_3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g10514746805_0_30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10514746805_0_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g10514746805_0_3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0514746805_0_4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g10514746805_0_4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514746805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g10514746805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0514746805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g10514746805_0_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0514746805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g10514746805_0_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0514746805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g10514746805_0_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0514746805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10514746805_0_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0514746805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10514746805_0_1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0514746805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g10514746805_0_1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4267200" y="1529250"/>
            <a:ext cx="4505400" cy="2085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Poppins Medium"/>
              <a:buNone/>
              <a:defRPr b="0" sz="52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Poppins Medium"/>
              <a:buNone/>
              <a:defRPr b="0" sz="52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Poppins Medium"/>
              <a:buNone/>
              <a:defRPr b="0" sz="52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Poppins Medium"/>
              <a:buNone/>
              <a:defRPr b="0" sz="52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Poppins Medium"/>
              <a:buNone/>
              <a:defRPr b="0" sz="52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Poppins Medium"/>
              <a:buNone/>
              <a:defRPr b="0" sz="52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Poppins Medium"/>
              <a:buNone/>
              <a:defRPr b="0" sz="52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Poppins Medium"/>
              <a:buNone/>
              <a:defRPr b="0" sz="52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Poppins Medium"/>
              <a:buNone/>
              <a:defRPr b="0" sz="52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/>
        </p:txBody>
      </p:sp>
      <p:sp>
        <p:nvSpPr>
          <p:cNvPr id="11" name="Google Shape;11;p2"/>
          <p:cNvSpPr/>
          <p:nvPr>
            <p:ph idx="2" type="pic"/>
          </p:nvPr>
        </p:nvSpPr>
        <p:spPr>
          <a:xfrm>
            <a:off x="-19125" y="150"/>
            <a:ext cx="36561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lt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6199925" y="3926050"/>
            <a:ext cx="2429700" cy="63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700"/>
              <a:buFont typeface="Poppins Light"/>
              <a:buNone/>
              <a:defRPr sz="17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rtl="0" algn="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r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4" name="Google Shape;14;p3"/>
          <p:cNvSpPr/>
          <p:nvPr/>
        </p:nvSpPr>
        <p:spPr>
          <a:xfrm>
            <a:off x="0" y="0"/>
            <a:ext cx="54711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"/>
          <p:cNvSpPr txBox="1"/>
          <p:nvPr>
            <p:ph type="ctrTitle"/>
          </p:nvPr>
        </p:nvSpPr>
        <p:spPr>
          <a:xfrm>
            <a:off x="514350" y="514350"/>
            <a:ext cx="4486200" cy="131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Poppins Medium"/>
              <a:buNone/>
              <a:defRPr b="0" sz="45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Font typeface="Poppins Medium"/>
              <a:buNone/>
              <a:defRPr b="0" sz="4800"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Font typeface="Poppins Medium"/>
              <a:buNone/>
              <a:defRPr b="0" sz="4800"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Font typeface="Poppins Medium"/>
              <a:buNone/>
              <a:defRPr b="0" sz="4800"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Font typeface="Poppins Medium"/>
              <a:buNone/>
              <a:defRPr b="0" sz="4800"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Font typeface="Poppins Medium"/>
              <a:buNone/>
              <a:defRPr b="0" sz="4800"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Font typeface="Poppins Medium"/>
              <a:buNone/>
              <a:defRPr b="0" sz="4800"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Font typeface="Poppins Medium"/>
              <a:buNone/>
              <a:defRPr b="0" sz="4800"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Font typeface="Poppins Medium"/>
              <a:buNone/>
              <a:defRPr b="0" sz="4800"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idx="1" type="body"/>
          </p:nvPr>
        </p:nvSpPr>
        <p:spPr>
          <a:xfrm>
            <a:off x="514300" y="3936475"/>
            <a:ext cx="8115300" cy="81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 algn="r">
              <a:spcBef>
                <a:spcPts val="0"/>
              </a:spcBef>
              <a:spcAft>
                <a:spcPts val="0"/>
              </a:spcAft>
              <a:buSzPts val="1700"/>
              <a:buFont typeface="Poppins Light"/>
              <a:buChar char="●"/>
              <a:defRPr sz="1700">
                <a:latin typeface="Poppins Light"/>
                <a:ea typeface="Poppins Light"/>
                <a:cs typeface="Poppins Light"/>
                <a:sym typeface="Poppins Light"/>
              </a:defRPr>
            </a:lvl1pPr>
            <a:lvl2pPr indent="-336550" lvl="1" marL="914400" rtl="0" algn="r">
              <a:spcBef>
                <a:spcPts val="800"/>
              </a:spcBef>
              <a:spcAft>
                <a:spcPts val="0"/>
              </a:spcAft>
              <a:buSzPts val="1700"/>
              <a:buFont typeface="Poppins Light"/>
              <a:buChar char="○"/>
              <a:defRPr sz="1700">
                <a:latin typeface="Poppins Light"/>
                <a:ea typeface="Poppins Light"/>
                <a:cs typeface="Poppins Light"/>
                <a:sym typeface="Poppins Light"/>
              </a:defRPr>
            </a:lvl2pPr>
            <a:lvl3pPr indent="-336550" lvl="2" marL="1371600" rtl="0" algn="r">
              <a:spcBef>
                <a:spcPts val="800"/>
              </a:spcBef>
              <a:spcAft>
                <a:spcPts val="0"/>
              </a:spcAft>
              <a:buSzPts val="1700"/>
              <a:buFont typeface="Poppins Light"/>
              <a:buChar char="■"/>
              <a:defRPr sz="1700">
                <a:latin typeface="Poppins Light"/>
                <a:ea typeface="Poppins Light"/>
                <a:cs typeface="Poppins Light"/>
                <a:sym typeface="Poppins Light"/>
              </a:defRPr>
            </a:lvl3pPr>
            <a:lvl4pPr indent="-336550" lvl="3" marL="1828800" rtl="0" algn="r">
              <a:spcBef>
                <a:spcPts val="800"/>
              </a:spcBef>
              <a:spcAft>
                <a:spcPts val="0"/>
              </a:spcAft>
              <a:buSzPts val="1700"/>
              <a:buFont typeface="Poppins Light"/>
              <a:buChar char="●"/>
              <a:defRPr sz="1700">
                <a:latin typeface="Poppins Light"/>
                <a:ea typeface="Poppins Light"/>
                <a:cs typeface="Poppins Light"/>
                <a:sym typeface="Poppins Light"/>
              </a:defRPr>
            </a:lvl4pPr>
            <a:lvl5pPr indent="-336550" lvl="4" marL="2286000" rtl="0" algn="r">
              <a:spcBef>
                <a:spcPts val="800"/>
              </a:spcBef>
              <a:spcAft>
                <a:spcPts val="0"/>
              </a:spcAft>
              <a:buSzPts val="1700"/>
              <a:buFont typeface="Poppins Light"/>
              <a:buChar char="○"/>
              <a:defRPr sz="1700">
                <a:latin typeface="Poppins Light"/>
                <a:ea typeface="Poppins Light"/>
                <a:cs typeface="Poppins Light"/>
                <a:sym typeface="Poppins Light"/>
              </a:defRPr>
            </a:lvl5pPr>
            <a:lvl6pPr indent="-336550" lvl="5" marL="2743200" rtl="0" algn="r">
              <a:spcBef>
                <a:spcPts val="800"/>
              </a:spcBef>
              <a:spcAft>
                <a:spcPts val="0"/>
              </a:spcAft>
              <a:buSzPts val="1700"/>
              <a:buFont typeface="Poppins Light"/>
              <a:buChar char="■"/>
              <a:defRPr sz="1700">
                <a:latin typeface="Poppins Light"/>
                <a:ea typeface="Poppins Light"/>
                <a:cs typeface="Poppins Light"/>
                <a:sym typeface="Poppins Light"/>
              </a:defRPr>
            </a:lvl6pPr>
            <a:lvl7pPr indent="-336550" lvl="6" marL="3200400" rtl="0" algn="r">
              <a:spcBef>
                <a:spcPts val="800"/>
              </a:spcBef>
              <a:spcAft>
                <a:spcPts val="0"/>
              </a:spcAft>
              <a:buSzPts val="1700"/>
              <a:buFont typeface="Poppins Light"/>
              <a:buChar char="●"/>
              <a:defRPr sz="1700">
                <a:latin typeface="Poppins Light"/>
                <a:ea typeface="Poppins Light"/>
                <a:cs typeface="Poppins Light"/>
                <a:sym typeface="Poppins Light"/>
              </a:defRPr>
            </a:lvl7pPr>
            <a:lvl8pPr indent="-336550" lvl="7" marL="3657600" rtl="0" algn="r">
              <a:spcBef>
                <a:spcPts val="800"/>
              </a:spcBef>
              <a:spcAft>
                <a:spcPts val="0"/>
              </a:spcAft>
              <a:buSzPts val="1700"/>
              <a:buFont typeface="Poppins Light"/>
              <a:buChar char="○"/>
              <a:defRPr sz="1700">
                <a:latin typeface="Poppins Light"/>
                <a:ea typeface="Poppins Light"/>
                <a:cs typeface="Poppins Light"/>
                <a:sym typeface="Poppins Light"/>
              </a:defRPr>
            </a:lvl8pPr>
            <a:lvl9pPr indent="-336550" lvl="8" marL="4114800" rtl="0" algn="r">
              <a:spcBef>
                <a:spcPts val="800"/>
              </a:spcBef>
              <a:spcAft>
                <a:spcPts val="800"/>
              </a:spcAft>
              <a:buSzPts val="1700"/>
              <a:buFont typeface="Poppins Light"/>
              <a:buChar char="■"/>
              <a:defRPr sz="1700"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9" name="Google Shape;19;p4"/>
          <p:cNvCxnSpPr/>
          <p:nvPr/>
        </p:nvCxnSpPr>
        <p:spPr>
          <a:xfrm>
            <a:off x="514350" y="3737036"/>
            <a:ext cx="81153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" name="Google Shape;20;p4"/>
          <p:cNvSpPr txBox="1"/>
          <p:nvPr>
            <p:ph type="title"/>
          </p:nvPr>
        </p:nvSpPr>
        <p:spPr>
          <a:xfrm>
            <a:off x="533400" y="2108675"/>
            <a:ext cx="5791200" cy="1428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Poppins Medium"/>
              <a:buNone/>
              <a:defRPr b="0" sz="40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" name="Google Shape;23;p5"/>
          <p:cNvSpPr txBox="1"/>
          <p:nvPr>
            <p:ph type="title"/>
          </p:nvPr>
        </p:nvSpPr>
        <p:spPr>
          <a:xfrm>
            <a:off x="514350" y="519125"/>
            <a:ext cx="6877200" cy="111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Poppins Medium"/>
              <a:buNone/>
              <a:defRPr b="0" sz="40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514350" y="2690825"/>
            <a:ext cx="68772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cxnSp>
        <p:nvCxnSpPr>
          <p:cNvPr id="25" name="Google Shape;25;p5"/>
          <p:cNvCxnSpPr/>
          <p:nvPr/>
        </p:nvCxnSpPr>
        <p:spPr>
          <a:xfrm>
            <a:off x="514350" y="2538434"/>
            <a:ext cx="68580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514350" y="519125"/>
            <a:ext cx="6877200" cy="111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Poppins Medium"/>
              <a:buNone/>
              <a:defRPr b="0" sz="40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8" name="Google Shape;28;p6"/>
          <p:cNvSpPr txBox="1"/>
          <p:nvPr>
            <p:ph idx="1" type="body"/>
          </p:nvPr>
        </p:nvSpPr>
        <p:spPr>
          <a:xfrm>
            <a:off x="514350" y="2690825"/>
            <a:ext cx="32244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2" type="body"/>
          </p:nvPr>
        </p:nvSpPr>
        <p:spPr>
          <a:xfrm>
            <a:off x="4191226" y="2690825"/>
            <a:ext cx="32244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cxnSp>
        <p:nvCxnSpPr>
          <p:cNvPr id="30" name="Google Shape;30;p6"/>
          <p:cNvCxnSpPr/>
          <p:nvPr/>
        </p:nvCxnSpPr>
        <p:spPr>
          <a:xfrm>
            <a:off x="514350" y="2538434"/>
            <a:ext cx="32004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6"/>
          <p:cNvCxnSpPr/>
          <p:nvPr/>
        </p:nvCxnSpPr>
        <p:spPr>
          <a:xfrm>
            <a:off x="4191225" y="2538434"/>
            <a:ext cx="32004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idx="1" type="body"/>
          </p:nvPr>
        </p:nvSpPr>
        <p:spPr>
          <a:xfrm>
            <a:off x="514350" y="2696975"/>
            <a:ext cx="20289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2" type="body"/>
          </p:nvPr>
        </p:nvSpPr>
        <p:spPr>
          <a:xfrm>
            <a:off x="2950624" y="2696975"/>
            <a:ext cx="20289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35" name="Google Shape;35;p7"/>
          <p:cNvSpPr txBox="1"/>
          <p:nvPr>
            <p:ph idx="3" type="body"/>
          </p:nvPr>
        </p:nvSpPr>
        <p:spPr>
          <a:xfrm>
            <a:off x="5386899" y="2696975"/>
            <a:ext cx="20289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●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Font typeface="Poppins Light"/>
              <a:buChar char="○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Font typeface="Poppins Light"/>
              <a:buChar char="■"/>
              <a:defRPr sz="1500"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36" name="Google Shape;36;p7"/>
          <p:cNvSpPr txBox="1"/>
          <p:nvPr>
            <p:ph type="title"/>
          </p:nvPr>
        </p:nvSpPr>
        <p:spPr>
          <a:xfrm>
            <a:off x="514350" y="519125"/>
            <a:ext cx="6877200" cy="111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Poppins Medium"/>
              <a:buNone/>
              <a:defRPr b="0" sz="40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None/>
              <a:defRPr sz="4500">
                <a:solidFill>
                  <a:schemeClr val="dk2"/>
                </a:solidFill>
              </a:defRPr>
            </a:lvl9pPr>
          </a:lstStyle>
          <a:p/>
        </p:txBody>
      </p:sp>
      <p:cxnSp>
        <p:nvCxnSpPr>
          <p:cNvPr id="37" name="Google Shape;37;p7"/>
          <p:cNvCxnSpPr/>
          <p:nvPr/>
        </p:nvCxnSpPr>
        <p:spPr>
          <a:xfrm>
            <a:off x="514350" y="2538434"/>
            <a:ext cx="20289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" name="Google Shape;38;p7"/>
          <p:cNvCxnSpPr/>
          <p:nvPr/>
        </p:nvCxnSpPr>
        <p:spPr>
          <a:xfrm>
            <a:off x="2950632" y="2538434"/>
            <a:ext cx="20289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" name="Google Shape;39;p7"/>
          <p:cNvCxnSpPr/>
          <p:nvPr/>
        </p:nvCxnSpPr>
        <p:spPr>
          <a:xfrm>
            <a:off x="5386914" y="2538434"/>
            <a:ext cx="20289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1418250" y="2002425"/>
            <a:ext cx="6307500" cy="1154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Poppins Medium"/>
              <a:buNone/>
              <a:defRPr b="0" sz="45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Font typeface="Poppins Light"/>
              <a:buNone/>
              <a:defRPr sz="1800">
                <a:latin typeface="Poppins Light"/>
                <a:ea typeface="Poppins Light"/>
                <a:cs typeface="Poppins Light"/>
                <a:sym typeface="Poppins Light"/>
              </a:defRPr>
            </a:lvl1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Poppins Medium"/>
              <a:buNone/>
              <a:defRPr sz="35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5063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 Light"/>
              <a:buChar char="●"/>
              <a:defRPr sz="1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indent="-33655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 Light"/>
              <a:buChar char="○"/>
              <a:defRPr sz="1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indent="-33655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 Light"/>
              <a:buChar char="■"/>
              <a:defRPr sz="1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indent="-33655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 Light"/>
              <a:buChar char="●"/>
              <a:defRPr sz="1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indent="-33655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 Light"/>
              <a:buChar char="○"/>
              <a:defRPr sz="1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indent="-33655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 Light"/>
              <a:buChar char="■"/>
              <a:defRPr sz="1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indent="-33655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 Light"/>
              <a:buChar char="●"/>
              <a:defRPr sz="1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indent="-33655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 Light"/>
              <a:buChar char="○"/>
              <a:defRPr sz="1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indent="-33655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700"/>
              <a:buFont typeface="Poppins Light"/>
              <a:buChar char="■"/>
              <a:defRPr sz="1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9" Type="http://schemas.openxmlformats.org/officeDocument/2006/relationships/image" Target="../media/image17.jpg"/><Relationship Id="rId5" Type="http://schemas.openxmlformats.org/officeDocument/2006/relationships/image" Target="../media/image7.jpg"/><Relationship Id="rId6" Type="http://schemas.openxmlformats.org/officeDocument/2006/relationships/image" Target="../media/image4.jpg"/><Relationship Id="rId7" Type="http://schemas.openxmlformats.org/officeDocument/2006/relationships/image" Target="../media/image15.jpg"/><Relationship Id="rId8" Type="http://schemas.openxmlformats.org/officeDocument/2006/relationships/image" Target="../media/image1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4793C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1"/>
          <p:cNvPicPr preferRelativeResize="0"/>
          <p:nvPr/>
        </p:nvPicPr>
        <p:blipFill rotWithShape="1">
          <a:blip r:embed="rId3">
            <a:alphaModFix/>
          </a:blip>
          <a:srcRect b="26271" l="41155" r="8173" t="26204"/>
          <a:stretch/>
        </p:blipFill>
        <p:spPr>
          <a:xfrm>
            <a:off x="-19050" y="0"/>
            <a:ext cx="3656171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/>
          <p:nvPr>
            <p:ph type="ctrTitle"/>
          </p:nvPr>
        </p:nvSpPr>
        <p:spPr>
          <a:xfrm>
            <a:off x="4267200" y="1500750"/>
            <a:ext cx="4591200" cy="2142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Modern Resume Presentation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0"/>
          <p:cNvSpPr txBox="1"/>
          <p:nvPr/>
        </p:nvSpPr>
        <p:spPr>
          <a:xfrm>
            <a:off x="514350" y="519113"/>
            <a:ext cx="3728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Character References</a:t>
            </a:r>
            <a:endParaRPr sz="700">
              <a:solidFill>
                <a:schemeClr val="dk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82" name="Google Shape;182;p20"/>
          <p:cNvSpPr txBox="1"/>
          <p:nvPr/>
        </p:nvSpPr>
        <p:spPr>
          <a:xfrm>
            <a:off x="5299854" y="3858577"/>
            <a:ext cx="3330000" cy="7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Name of Character Reference</a:t>
            </a:r>
            <a:endParaRPr sz="11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Company Name</a:t>
            </a:r>
            <a:endParaRPr sz="11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Contact Number: 123-456-7890</a:t>
            </a:r>
            <a:endParaRPr sz="11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Email Address: hello@reallygreatsite.com</a:t>
            </a:r>
            <a:endParaRPr sz="11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83" name="Google Shape;183;p20"/>
          <p:cNvSpPr txBox="1"/>
          <p:nvPr/>
        </p:nvSpPr>
        <p:spPr>
          <a:xfrm>
            <a:off x="1602014" y="3858577"/>
            <a:ext cx="3330000" cy="7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Name of Character Reference</a:t>
            </a:r>
            <a:endParaRPr sz="11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Company Name</a:t>
            </a:r>
            <a:endParaRPr sz="11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Contact Number: 123-456-7890</a:t>
            </a:r>
            <a:endParaRPr sz="11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Email Address: hello@reallygreatsite.com</a:t>
            </a:r>
            <a:endParaRPr sz="11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84" name="Google Shape;184;p20"/>
          <p:cNvSpPr txBox="1"/>
          <p:nvPr/>
        </p:nvSpPr>
        <p:spPr>
          <a:xfrm>
            <a:off x="5299854" y="2557463"/>
            <a:ext cx="3330000" cy="7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Name of Character Reference</a:t>
            </a:r>
            <a:endParaRPr sz="11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Company Name</a:t>
            </a:r>
            <a:endParaRPr sz="11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Contact Number: 123-456-7890</a:t>
            </a:r>
            <a:endParaRPr sz="11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Email Address: hello@reallygreatsite.com</a:t>
            </a:r>
            <a:endParaRPr sz="11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85" name="Google Shape;185;p20"/>
          <p:cNvSpPr txBox="1"/>
          <p:nvPr/>
        </p:nvSpPr>
        <p:spPr>
          <a:xfrm>
            <a:off x="1602014" y="2557463"/>
            <a:ext cx="3330000" cy="7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Name of Character Reference</a:t>
            </a:r>
            <a:endParaRPr sz="11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Company Name</a:t>
            </a:r>
            <a:endParaRPr sz="11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Contact Number: 123-456-7890</a:t>
            </a:r>
            <a:endParaRPr sz="11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Email Address: hello@reallygreatsite.com</a:t>
            </a:r>
            <a:endParaRPr sz="11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cxnSp>
        <p:nvCxnSpPr>
          <p:cNvPr id="186" name="Google Shape;186;p20"/>
          <p:cNvCxnSpPr/>
          <p:nvPr/>
        </p:nvCxnSpPr>
        <p:spPr>
          <a:xfrm rot="10800000">
            <a:off x="1602150" y="3582427"/>
            <a:ext cx="70275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1"/>
          <p:cNvSpPr/>
          <p:nvPr/>
        </p:nvSpPr>
        <p:spPr>
          <a:xfrm>
            <a:off x="4457770" y="514350"/>
            <a:ext cx="340771" cy="415684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1"/>
          <p:cNvSpPr/>
          <p:nvPr/>
        </p:nvSpPr>
        <p:spPr>
          <a:xfrm>
            <a:off x="0" y="0"/>
            <a:ext cx="29592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3" name="Google Shape;193;p21"/>
          <p:cNvGrpSpPr/>
          <p:nvPr/>
        </p:nvGrpSpPr>
        <p:grpSpPr>
          <a:xfrm>
            <a:off x="5124030" y="510778"/>
            <a:ext cx="3395588" cy="915822"/>
            <a:chOff x="0" y="-9525"/>
            <a:chExt cx="9054900" cy="2442193"/>
          </a:xfrm>
        </p:grpSpPr>
        <p:cxnSp>
          <p:nvCxnSpPr>
            <p:cNvPr id="194" name="Google Shape;194;p21"/>
            <p:cNvCxnSpPr/>
            <p:nvPr/>
          </p:nvCxnSpPr>
          <p:spPr>
            <a:xfrm>
              <a:off x="0" y="913636"/>
              <a:ext cx="9054900" cy="0"/>
            </a:xfrm>
            <a:prstGeom prst="straightConnector1">
              <a:avLst/>
            </a:prstGeom>
            <a:noFill/>
            <a:ln cap="rnd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5" name="Google Shape;195;p21"/>
            <p:cNvSpPr txBox="1"/>
            <p:nvPr/>
          </p:nvSpPr>
          <p:spPr>
            <a:xfrm>
              <a:off x="0" y="-9525"/>
              <a:ext cx="9054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Add a main point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196" name="Google Shape;196;p21"/>
            <p:cNvSpPr txBox="1"/>
            <p:nvPr/>
          </p:nvSpPr>
          <p:spPr>
            <a:xfrm>
              <a:off x="0" y="1373668"/>
              <a:ext cx="90549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Briefly elaborate on what you want to discuss.</a:t>
              </a:r>
              <a:r>
                <a:rPr lang="en" sz="5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197" name="Google Shape;197;p21"/>
          <p:cNvGrpSpPr/>
          <p:nvPr/>
        </p:nvGrpSpPr>
        <p:grpSpPr>
          <a:xfrm>
            <a:off x="5124030" y="2119969"/>
            <a:ext cx="3395588" cy="915822"/>
            <a:chOff x="0" y="-9525"/>
            <a:chExt cx="9054900" cy="2442193"/>
          </a:xfrm>
        </p:grpSpPr>
        <p:cxnSp>
          <p:nvCxnSpPr>
            <p:cNvPr id="198" name="Google Shape;198;p21"/>
            <p:cNvCxnSpPr/>
            <p:nvPr/>
          </p:nvCxnSpPr>
          <p:spPr>
            <a:xfrm>
              <a:off x="0" y="913636"/>
              <a:ext cx="9054900" cy="0"/>
            </a:xfrm>
            <a:prstGeom prst="straightConnector1">
              <a:avLst/>
            </a:prstGeom>
            <a:noFill/>
            <a:ln cap="rnd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9" name="Google Shape;199;p21"/>
            <p:cNvSpPr txBox="1"/>
            <p:nvPr/>
          </p:nvSpPr>
          <p:spPr>
            <a:xfrm>
              <a:off x="0" y="-9525"/>
              <a:ext cx="9054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Add a main point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200" name="Google Shape;200;p21"/>
            <p:cNvSpPr txBox="1"/>
            <p:nvPr/>
          </p:nvSpPr>
          <p:spPr>
            <a:xfrm>
              <a:off x="0" y="1373668"/>
              <a:ext cx="90549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Briefly elaborate on what you want to discuss.</a:t>
              </a:r>
              <a:r>
                <a:rPr lang="en" sz="5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201" name="Google Shape;201;p21"/>
          <p:cNvGrpSpPr/>
          <p:nvPr/>
        </p:nvGrpSpPr>
        <p:grpSpPr>
          <a:xfrm>
            <a:off x="5124030" y="3729159"/>
            <a:ext cx="3395588" cy="915822"/>
            <a:chOff x="0" y="-9525"/>
            <a:chExt cx="9054900" cy="2442193"/>
          </a:xfrm>
        </p:grpSpPr>
        <p:cxnSp>
          <p:nvCxnSpPr>
            <p:cNvPr id="202" name="Google Shape;202;p21"/>
            <p:cNvCxnSpPr/>
            <p:nvPr/>
          </p:nvCxnSpPr>
          <p:spPr>
            <a:xfrm>
              <a:off x="0" y="913636"/>
              <a:ext cx="9054900" cy="0"/>
            </a:xfrm>
            <a:prstGeom prst="straightConnector1">
              <a:avLst/>
            </a:prstGeom>
            <a:noFill/>
            <a:ln cap="rnd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3" name="Google Shape;203;p21"/>
            <p:cNvSpPr txBox="1"/>
            <p:nvPr/>
          </p:nvSpPr>
          <p:spPr>
            <a:xfrm>
              <a:off x="0" y="-9525"/>
              <a:ext cx="9054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Add a main point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204" name="Google Shape;204;p21"/>
            <p:cNvSpPr txBox="1"/>
            <p:nvPr/>
          </p:nvSpPr>
          <p:spPr>
            <a:xfrm>
              <a:off x="0" y="1373668"/>
              <a:ext cx="90549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Briefly elaborate on what you want to discuss.</a:t>
              </a:r>
              <a:r>
                <a:rPr lang="en" sz="5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sp>
        <p:nvSpPr>
          <p:cNvPr id="205" name="Google Shape;205;p21"/>
          <p:cNvSpPr txBox="1"/>
          <p:nvPr/>
        </p:nvSpPr>
        <p:spPr>
          <a:xfrm>
            <a:off x="514350" y="509588"/>
            <a:ext cx="21843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Write </a:t>
            </a:r>
            <a:r>
              <a:rPr lang="en" sz="38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</a:t>
            </a:r>
            <a:r>
              <a:rPr lang="en" sz="38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our topic or idea</a:t>
            </a:r>
            <a:endParaRPr sz="7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06" name="Google Shape;206;p21"/>
          <p:cNvSpPr/>
          <p:nvPr/>
        </p:nvSpPr>
        <p:spPr>
          <a:xfrm>
            <a:off x="4420329" y="2123540"/>
            <a:ext cx="415691" cy="415775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1"/>
          <p:cNvSpPr/>
          <p:nvPr/>
        </p:nvSpPr>
        <p:spPr>
          <a:xfrm>
            <a:off x="4511120" y="3772670"/>
            <a:ext cx="234186" cy="403841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1"/>
          <p:cNvSpPr/>
          <p:nvPr/>
        </p:nvSpPr>
        <p:spPr>
          <a:xfrm>
            <a:off x="4434877" y="3768546"/>
            <a:ext cx="386697" cy="412089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2"/>
          <p:cNvSpPr txBox="1"/>
          <p:nvPr/>
        </p:nvSpPr>
        <p:spPr>
          <a:xfrm>
            <a:off x="5184406" y="3936477"/>
            <a:ext cx="3445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Thank you for listening.</a:t>
            </a:r>
            <a:endParaRPr sz="7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14" name="Google Shape;214;p22"/>
          <p:cNvSpPr txBox="1"/>
          <p:nvPr/>
        </p:nvSpPr>
        <p:spPr>
          <a:xfrm>
            <a:off x="514350" y="2246585"/>
            <a:ext cx="4861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It's so lovely to meet all of you!</a:t>
            </a:r>
            <a:endParaRPr sz="7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cxnSp>
        <p:nvCxnSpPr>
          <p:cNvPr id="215" name="Google Shape;215;p22"/>
          <p:cNvCxnSpPr/>
          <p:nvPr/>
        </p:nvCxnSpPr>
        <p:spPr>
          <a:xfrm>
            <a:off x="514350" y="3737036"/>
            <a:ext cx="8115300" cy="0"/>
          </a:xfrm>
          <a:prstGeom prst="straightConnector1">
            <a:avLst/>
          </a:prstGeom>
          <a:noFill/>
          <a:ln cap="rnd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3"/>
          <p:cNvSpPr/>
          <p:nvPr/>
        </p:nvSpPr>
        <p:spPr>
          <a:xfrm>
            <a:off x="0" y="2977837"/>
            <a:ext cx="9144000" cy="2165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1" name="Google Shape;221;p23"/>
          <p:cNvPicPr preferRelativeResize="0"/>
          <p:nvPr/>
        </p:nvPicPr>
        <p:blipFill rotWithShape="1">
          <a:blip r:embed="rId3">
            <a:alphaModFix/>
          </a:blip>
          <a:srcRect b="19433" l="6844" r="7495" t="17038"/>
          <a:stretch/>
        </p:blipFill>
        <p:spPr>
          <a:xfrm>
            <a:off x="2809068" y="2133426"/>
            <a:ext cx="1484970" cy="1688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3"/>
          <p:cNvPicPr preferRelativeResize="0"/>
          <p:nvPr/>
        </p:nvPicPr>
        <p:blipFill rotWithShape="1">
          <a:blip r:embed="rId4">
            <a:alphaModFix/>
          </a:blip>
          <a:srcRect b="12085" l="0" r="0" t="12093"/>
          <a:stretch/>
        </p:blipFill>
        <p:spPr>
          <a:xfrm>
            <a:off x="4826630" y="2133426"/>
            <a:ext cx="1484971" cy="1688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3"/>
          <p:cNvPicPr preferRelativeResize="0"/>
          <p:nvPr/>
        </p:nvPicPr>
        <p:blipFill rotWithShape="1">
          <a:blip r:embed="rId5">
            <a:alphaModFix/>
          </a:blip>
          <a:srcRect b="53534" l="30140" r="21574" t="9855"/>
          <a:stretch/>
        </p:blipFill>
        <p:spPr>
          <a:xfrm>
            <a:off x="6916544" y="2133426"/>
            <a:ext cx="1484970" cy="1688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3"/>
          <p:cNvPicPr preferRelativeResize="0"/>
          <p:nvPr/>
        </p:nvPicPr>
        <p:blipFill rotWithShape="1">
          <a:blip r:embed="rId6">
            <a:alphaModFix/>
          </a:blip>
          <a:srcRect b="24041" l="0" r="0" t="0"/>
          <a:stretch/>
        </p:blipFill>
        <p:spPr>
          <a:xfrm>
            <a:off x="733923" y="2133426"/>
            <a:ext cx="1484971" cy="16888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5" name="Google Shape;225;p23"/>
          <p:cNvGrpSpPr/>
          <p:nvPr/>
        </p:nvGrpSpPr>
        <p:grpSpPr>
          <a:xfrm>
            <a:off x="733923" y="4082036"/>
            <a:ext cx="1502100" cy="451159"/>
            <a:chOff x="0" y="0"/>
            <a:chExt cx="4005600" cy="1203092"/>
          </a:xfrm>
        </p:grpSpPr>
        <p:sp>
          <p:nvSpPr>
            <p:cNvPr id="226" name="Google Shape;226;p23"/>
            <p:cNvSpPr txBox="1"/>
            <p:nvPr/>
          </p:nvSpPr>
          <p:spPr>
            <a:xfrm>
              <a:off x="0" y="0"/>
              <a:ext cx="4005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 Name</a:t>
              </a:r>
              <a:endParaRPr sz="7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227" name="Google Shape;227;p23"/>
            <p:cNvSpPr txBox="1"/>
            <p:nvPr/>
          </p:nvSpPr>
          <p:spPr>
            <a:xfrm>
              <a:off x="0" y="751592"/>
              <a:ext cx="4005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Title or Position</a:t>
              </a:r>
              <a:endParaRPr sz="7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228" name="Google Shape;228;p23"/>
          <p:cNvGrpSpPr/>
          <p:nvPr/>
        </p:nvGrpSpPr>
        <p:grpSpPr>
          <a:xfrm>
            <a:off x="2791942" y="4082036"/>
            <a:ext cx="1502100" cy="451159"/>
            <a:chOff x="0" y="0"/>
            <a:chExt cx="4005600" cy="1203092"/>
          </a:xfrm>
        </p:grpSpPr>
        <p:sp>
          <p:nvSpPr>
            <p:cNvPr id="229" name="Google Shape;229;p23"/>
            <p:cNvSpPr txBox="1"/>
            <p:nvPr/>
          </p:nvSpPr>
          <p:spPr>
            <a:xfrm>
              <a:off x="0" y="0"/>
              <a:ext cx="4005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 Name</a:t>
              </a:r>
              <a:endParaRPr sz="7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230" name="Google Shape;230;p23"/>
            <p:cNvSpPr txBox="1"/>
            <p:nvPr/>
          </p:nvSpPr>
          <p:spPr>
            <a:xfrm>
              <a:off x="0" y="751592"/>
              <a:ext cx="4005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Title or Position</a:t>
              </a:r>
              <a:endParaRPr sz="7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231" name="Google Shape;231;p23"/>
          <p:cNvGrpSpPr/>
          <p:nvPr/>
        </p:nvGrpSpPr>
        <p:grpSpPr>
          <a:xfrm>
            <a:off x="4809505" y="4082036"/>
            <a:ext cx="1502100" cy="451159"/>
            <a:chOff x="0" y="0"/>
            <a:chExt cx="4005600" cy="1203092"/>
          </a:xfrm>
        </p:grpSpPr>
        <p:sp>
          <p:nvSpPr>
            <p:cNvPr id="232" name="Google Shape;232;p23"/>
            <p:cNvSpPr txBox="1"/>
            <p:nvPr/>
          </p:nvSpPr>
          <p:spPr>
            <a:xfrm>
              <a:off x="0" y="0"/>
              <a:ext cx="4005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 Name</a:t>
              </a:r>
              <a:endParaRPr sz="7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233" name="Google Shape;233;p23"/>
            <p:cNvSpPr txBox="1"/>
            <p:nvPr/>
          </p:nvSpPr>
          <p:spPr>
            <a:xfrm>
              <a:off x="0" y="751592"/>
              <a:ext cx="4005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Title or Position</a:t>
              </a:r>
              <a:endParaRPr sz="7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234" name="Google Shape;234;p23"/>
          <p:cNvGrpSpPr/>
          <p:nvPr/>
        </p:nvGrpSpPr>
        <p:grpSpPr>
          <a:xfrm>
            <a:off x="6907980" y="4082036"/>
            <a:ext cx="1502100" cy="451159"/>
            <a:chOff x="0" y="0"/>
            <a:chExt cx="4005600" cy="1203092"/>
          </a:xfrm>
        </p:grpSpPr>
        <p:sp>
          <p:nvSpPr>
            <p:cNvPr id="235" name="Google Shape;235;p23"/>
            <p:cNvSpPr txBox="1"/>
            <p:nvPr/>
          </p:nvSpPr>
          <p:spPr>
            <a:xfrm>
              <a:off x="0" y="0"/>
              <a:ext cx="4005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 Name</a:t>
              </a:r>
              <a:endParaRPr sz="7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236" name="Google Shape;236;p23"/>
            <p:cNvSpPr txBox="1"/>
            <p:nvPr/>
          </p:nvSpPr>
          <p:spPr>
            <a:xfrm>
              <a:off x="0" y="751592"/>
              <a:ext cx="4005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Title or Position</a:t>
              </a:r>
              <a:endParaRPr sz="7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237" name="Google Shape;237;p23"/>
          <p:cNvGrpSpPr/>
          <p:nvPr/>
        </p:nvGrpSpPr>
        <p:grpSpPr>
          <a:xfrm>
            <a:off x="1963410" y="681727"/>
            <a:ext cx="5217188" cy="674590"/>
            <a:chOff x="0" y="9525"/>
            <a:chExt cx="13912500" cy="1798907"/>
          </a:xfrm>
        </p:grpSpPr>
        <p:sp>
          <p:nvSpPr>
            <p:cNvPr id="238" name="Google Shape;238;p23"/>
            <p:cNvSpPr txBox="1"/>
            <p:nvPr/>
          </p:nvSpPr>
          <p:spPr>
            <a:xfrm>
              <a:off x="0" y="9525"/>
              <a:ext cx="139125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rgbClr val="E4793C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Add a Team Members Page</a:t>
              </a:r>
              <a:endParaRPr sz="700"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239" name="Google Shape;239;p23"/>
            <p:cNvSpPr txBox="1"/>
            <p:nvPr/>
          </p:nvSpPr>
          <p:spPr>
            <a:xfrm>
              <a:off x="0" y="1192832"/>
              <a:ext cx="13912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E4793C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Elaborate on what you want to discuss.</a:t>
              </a:r>
              <a:r>
                <a:rPr lang="en" sz="400">
                  <a:solidFill>
                    <a:srgbClr val="E4793C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</a:t>
              </a:r>
              <a:endParaRPr sz="700"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4793C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4"/>
          <p:cNvSpPr txBox="1"/>
          <p:nvPr>
            <p:ph type="title"/>
          </p:nvPr>
        </p:nvSpPr>
        <p:spPr>
          <a:xfrm>
            <a:off x="1418250" y="2002425"/>
            <a:ext cx="6307500" cy="1154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Add a</a:t>
            </a:r>
            <a:endParaRPr sz="7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Section Header</a:t>
            </a:r>
            <a:endParaRPr/>
          </a:p>
        </p:txBody>
      </p:sp>
      <p:sp>
        <p:nvSpPr>
          <p:cNvPr id="245" name="Google Shape;245;p2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5"/>
          <p:cNvSpPr txBox="1"/>
          <p:nvPr>
            <p:ph idx="1" type="subTitle"/>
          </p:nvPr>
        </p:nvSpPr>
        <p:spPr>
          <a:xfrm>
            <a:off x="6199925" y="3926050"/>
            <a:ext cx="2429700" cy="63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Elaborate on what you want to discuss</a:t>
            </a:r>
            <a:endParaRPr/>
          </a:p>
        </p:txBody>
      </p:sp>
      <p:sp>
        <p:nvSpPr>
          <p:cNvPr id="251" name="Google Shape;251;p25"/>
          <p:cNvSpPr txBox="1"/>
          <p:nvPr>
            <p:ph type="ctrTitle"/>
          </p:nvPr>
        </p:nvSpPr>
        <p:spPr>
          <a:xfrm>
            <a:off x="514350" y="514350"/>
            <a:ext cx="4486200" cy="131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Write Your Big Topic or Idea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26"/>
          <p:cNvPicPr preferRelativeResize="0"/>
          <p:nvPr/>
        </p:nvPicPr>
        <p:blipFill rotWithShape="1">
          <a:blip r:embed="rId3">
            <a:alphaModFix/>
          </a:blip>
          <a:srcRect b="0" l="36361" r="36361" t="0"/>
          <a:stretch/>
        </p:blipFill>
        <p:spPr>
          <a:xfrm>
            <a:off x="0" y="213598"/>
            <a:ext cx="2682540" cy="4675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6"/>
          <p:cNvPicPr preferRelativeResize="0"/>
          <p:nvPr/>
        </p:nvPicPr>
        <p:blipFill rotWithShape="1">
          <a:blip r:embed="rId4">
            <a:alphaModFix/>
          </a:blip>
          <a:srcRect b="1143" l="0" r="0" t="1143"/>
          <a:stretch/>
        </p:blipFill>
        <p:spPr>
          <a:xfrm>
            <a:off x="6461462" y="912940"/>
            <a:ext cx="2682538" cy="3276621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6"/>
          <p:cNvSpPr txBox="1"/>
          <p:nvPr/>
        </p:nvSpPr>
        <p:spPr>
          <a:xfrm>
            <a:off x="3054860" y="2176561"/>
            <a:ext cx="30345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Write a caption</a:t>
            </a:r>
            <a:endParaRPr sz="700">
              <a:solidFill>
                <a:schemeClr val="dk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for the photos.</a:t>
            </a:r>
            <a:endParaRPr sz="700">
              <a:solidFill>
                <a:schemeClr val="dk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7"/>
          <p:cNvSpPr/>
          <p:nvPr/>
        </p:nvSpPr>
        <p:spPr>
          <a:xfrm>
            <a:off x="-22765" y="4449932"/>
            <a:ext cx="9189600" cy="693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4" name="Google Shape;264;p27"/>
          <p:cNvGrpSpPr/>
          <p:nvPr/>
        </p:nvGrpSpPr>
        <p:grpSpPr>
          <a:xfrm>
            <a:off x="1308664" y="1921608"/>
            <a:ext cx="6526688" cy="1270281"/>
            <a:chOff x="0" y="-9525"/>
            <a:chExt cx="17404500" cy="3387416"/>
          </a:xfrm>
        </p:grpSpPr>
        <p:sp>
          <p:nvSpPr>
            <p:cNvPr id="265" name="Google Shape;265;p27"/>
            <p:cNvSpPr txBox="1"/>
            <p:nvPr/>
          </p:nvSpPr>
          <p:spPr>
            <a:xfrm>
              <a:off x="0" y="-9525"/>
              <a:ext cx="17404500" cy="246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0">
                  <a:solidFill>
                    <a:schemeClr val="dk2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123,456,789</a:t>
              </a:r>
              <a:endParaRPr sz="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266" name="Google Shape;266;p27"/>
            <p:cNvSpPr txBox="1"/>
            <p:nvPr/>
          </p:nvSpPr>
          <p:spPr>
            <a:xfrm>
              <a:off x="0" y="2680091"/>
              <a:ext cx="174045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1" name="Google Shape;271;p28"/>
          <p:cNvCxnSpPr/>
          <p:nvPr/>
        </p:nvCxnSpPr>
        <p:spPr>
          <a:xfrm rot="5400000">
            <a:off x="1435367" y="2509774"/>
            <a:ext cx="33246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2" name="Google Shape;272;p28"/>
          <p:cNvCxnSpPr/>
          <p:nvPr/>
        </p:nvCxnSpPr>
        <p:spPr>
          <a:xfrm rot="5400000">
            <a:off x="4384033" y="2509774"/>
            <a:ext cx="33246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73" name="Google Shape;273;p28"/>
          <p:cNvGrpSpPr/>
          <p:nvPr/>
        </p:nvGrpSpPr>
        <p:grpSpPr>
          <a:xfrm>
            <a:off x="514350" y="1940643"/>
            <a:ext cx="2217938" cy="1145075"/>
            <a:chOff x="0" y="9525"/>
            <a:chExt cx="5914500" cy="3053532"/>
          </a:xfrm>
        </p:grpSpPr>
        <p:sp>
          <p:nvSpPr>
            <p:cNvPr id="274" name="Google Shape;274;p28"/>
            <p:cNvSpPr txBox="1"/>
            <p:nvPr/>
          </p:nvSpPr>
          <p:spPr>
            <a:xfrm>
              <a:off x="0" y="1739457"/>
              <a:ext cx="59145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275" name="Google Shape;275;p28"/>
            <p:cNvSpPr txBox="1"/>
            <p:nvPr/>
          </p:nvSpPr>
          <p:spPr>
            <a:xfrm>
              <a:off x="0" y="9525"/>
              <a:ext cx="5914500" cy="151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solidFill>
                    <a:schemeClr val="dk2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2 out 5</a:t>
              </a:r>
              <a:endParaRPr sz="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276" name="Google Shape;276;p28"/>
          <p:cNvGrpSpPr/>
          <p:nvPr/>
        </p:nvGrpSpPr>
        <p:grpSpPr>
          <a:xfrm>
            <a:off x="3463016" y="1940643"/>
            <a:ext cx="2217938" cy="1145075"/>
            <a:chOff x="0" y="9525"/>
            <a:chExt cx="5914500" cy="3053532"/>
          </a:xfrm>
        </p:grpSpPr>
        <p:sp>
          <p:nvSpPr>
            <p:cNvPr id="277" name="Google Shape;277;p28"/>
            <p:cNvSpPr txBox="1"/>
            <p:nvPr/>
          </p:nvSpPr>
          <p:spPr>
            <a:xfrm>
              <a:off x="0" y="1739457"/>
              <a:ext cx="59145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278" name="Google Shape;278;p28"/>
            <p:cNvSpPr txBox="1"/>
            <p:nvPr/>
          </p:nvSpPr>
          <p:spPr>
            <a:xfrm>
              <a:off x="0" y="9525"/>
              <a:ext cx="5914500" cy="151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solidFill>
                    <a:schemeClr val="dk2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95%</a:t>
              </a:r>
              <a:endParaRPr sz="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grpSp>
        <p:nvGrpSpPr>
          <p:cNvPr id="279" name="Google Shape;279;p28"/>
          <p:cNvGrpSpPr/>
          <p:nvPr/>
        </p:nvGrpSpPr>
        <p:grpSpPr>
          <a:xfrm>
            <a:off x="6411682" y="1654893"/>
            <a:ext cx="2217938" cy="1716575"/>
            <a:chOff x="0" y="9525"/>
            <a:chExt cx="5914500" cy="4577532"/>
          </a:xfrm>
        </p:grpSpPr>
        <p:sp>
          <p:nvSpPr>
            <p:cNvPr id="280" name="Google Shape;280;p28"/>
            <p:cNvSpPr txBox="1"/>
            <p:nvPr/>
          </p:nvSpPr>
          <p:spPr>
            <a:xfrm>
              <a:off x="0" y="3263457"/>
              <a:ext cx="59145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281" name="Google Shape;281;p28"/>
            <p:cNvSpPr txBox="1"/>
            <p:nvPr/>
          </p:nvSpPr>
          <p:spPr>
            <a:xfrm>
              <a:off x="0" y="9525"/>
              <a:ext cx="5914500" cy="303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solidFill>
                    <a:schemeClr val="dk2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123 million</a:t>
              </a:r>
              <a:endParaRPr sz="700">
                <a:solidFill>
                  <a:schemeClr val="dk2"/>
                </a:solidFill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9"/>
          <p:cNvSpPr/>
          <p:nvPr/>
        </p:nvSpPr>
        <p:spPr>
          <a:xfrm>
            <a:off x="0" y="0"/>
            <a:ext cx="9144000" cy="1565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9"/>
          <p:cNvSpPr txBox="1"/>
          <p:nvPr/>
        </p:nvSpPr>
        <p:spPr>
          <a:xfrm>
            <a:off x="514350" y="514350"/>
            <a:ext cx="43995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Credits</a:t>
            </a:r>
            <a:endParaRPr sz="7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288" name="Google Shape;288;p29"/>
          <p:cNvGrpSpPr/>
          <p:nvPr/>
        </p:nvGrpSpPr>
        <p:grpSpPr>
          <a:xfrm>
            <a:off x="514350" y="2005360"/>
            <a:ext cx="6325988" cy="2415945"/>
            <a:chOff x="0" y="-28575"/>
            <a:chExt cx="16869300" cy="6442519"/>
          </a:xfrm>
        </p:grpSpPr>
        <p:sp>
          <p:nvSpPr>
            <p:cNvPr id="289" name="Google Shape;289;p29"/>
            <p:cNvSpPr txBox="1"/>
            <p:nvPr/>
          </p:nvSpPr>
          <p:spPr>
            <a:xfrm>
              <a:off x="0" y="-28575"/>
              <a:ext cx="16869300" cy="158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Special thanks to all the people who made and released these awesome resources for free: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290" name="Google Shape;290;p29"/>
            <p:cNvSpPr txBox="1"/>
            <p:nvPr/>
          </p:nvSpPr>
          <p:spPr>
            <a:xfrm>
              <a:off x="0" y="2970585"/>
              <a:ext cx="168693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Poppins Light"/>
                <a:buChar char="●"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Presentation template by </a:t>
              </a:r>
              <a:r>
                <a:rPr lang="en" sz="1200" u="sng">
                  <a:solidFill>
                    <a:schemeClr val="hlink"/>
                  </a:solidFill>
                  <a:latin typeface="Poppins Light"/>
                  <a:ea typeface="Poppins Light"/>
                  <a:cs typeface="Poppins Light"/>
                  <a:sym typeface="Poppins Light"/>
                  <a:hlinkClick r:id="rId3"/>
                </a:rPr>
                <a:t>SlidesCarnival</a:t>
              </a:r>
              <a:endParaRPr sz="12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Poppins Light"/>
                <a:buChar char="●"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Photographs by </a:t>
              </a:r>
              <a:r>
                <a:rPr lang="en" sz="1200" u="sng">
                  <a:solidFill>
                    <a:schemeClr val="hlink"/>
                  </a:solidFill>
                  <a:latin typeface="Poppins Light"/>
                  <a:ea typeface="Poppins Light"/>
                  <a:cs typeface="Poppins Light"/>
                  <a:sym typeface="Poppins Light"/>
                  <a:hlinkClick r:id="rId4"/>
                </a:rPr>
                <a:t>Pexels</a:t>
              </a:r>
              <a:endParaRPr sz="12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291" name="Google Shape;291;p29"/>
            <p:cNvSpPr txBox="1"/>
            <p:nvPr/>
          </p:nvSpPr>
          <p:spPr>
            <a:xfrm>
              <a:off x="0" y="5387644"/>
              <a:ext cx="168693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dk2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Happy designing! </a:t>
              </a:r>
              <a:endParaRPr sz="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/>
          <p:nvPr/>
        </p:nvSpPr>
        <p:spPr>
          <a:xfrm>
            <a:off x="-38804" y="0"/>
            <a:ext cx="9256200" cy="2219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2"/>
          <p:cNvSpPr txBox="1"/>
          <p:nvPr/>
        </p:nvSpPr>
        <p:spPr>
          <a:xfrm>
            <a:off x="514350" y="438369"/>
            <a:ext cx="51099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500" u="none" cap="none" strike="noStrik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How to use</a:t>
            </a:r>
            <a:endParaRPr sz="7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500" u="none" cap="none" strike="noStrik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this Presentation</a:t>
            </a:r>
            <a:endParaRPr sz="7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60" name="Google Shape;60;p12"/>
          <p:cNvGrpSpPr/>
          <p:nvPr/>
        </p:nvGrpSpPr>
        <p:grpSpPr>
          <a:xfrm>
            <a:off x="463000" y="2758008"/>
            <a:ext cx="2606175" cy="1875464"/>
            <a:chOff x="0" y="-9525"/>
            <a:chExt cx="6949800" cy="5001238"/>
          </a:xfrm>
        </p:grpSpPr>
        <p:sp>
          <p:nvSpPr>
            <p:cNvPr id="61" name="Google Shape;61;p12"/>
            <p:cNvSpPr txBox="1"/>
            <p:nvPr/>
          </p:nvSpPr>
          <p:spPr>
            <a:xfrm>
              <a:off x="0" y="1424713"/>
              <a:ext cx="6855000" cy="35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Poppi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Click on the "Google Slides" button below this presentation preview.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Poppi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Click on "Make a copy."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Poppi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Start editing your presentation.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Poppi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You need to sign in to your Google account.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62" name="Google Shape;62;p12"/>
            <p:cNvSpPr txBox="1"/>
            <p:nvPr/>
          </p:nvSpPr>
          <p:spPr>
            <a:xfrm>
              <a:off x="0" y="-9525"/>
              <a:ext cx="68550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Google Slides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cxnSp>
          <p:nvCxnSpPr>
            <p:cNvPr id="63" name="Google Shape;63;p12"/>
            <p:cNvCxnSpPr/>
            <p:nvPr/>
          </p:nvCxnSpPr>
          <p:spPr>
            <a:xfrm>
              <a:off x="0" y="923742"/>
              <a:ext cx="6949800" cy="0"/>
            </a:xfrm>
            <a:prstGeom prst="straightConnector1">
              <a:avLst/>
            </a:prstGeom>
            <a:noFill/>
            <a:ln cap="rnd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64" name="Google Shape;64;p12"/>
          <p:cNvGrpSpPr/>
          <p:nvPr/>
        </p:nvGrpSpPr>
        <p:grpSpPr>
          <a:xfrm>
            <a:off x="3268892" y="2758008"/>
            <a:ext cx="2606175" cy="1680156"/>
            <a:chOff x="0" y="-9525"/>
            <a:chExt cx="6949800" cy="4480417"/>
          </a:xfrm>
        </p:grpSpPr>
        <p:sp>
          <p:nvSpPr>
            <p:cNvPr id="65" name="Google Shape;65;p12"/>
            <p:cNvSpPr txBox="1"/>
            <p:nvPr/>
          </p:nvSpPr>
          <p:spPr>
            <a:xfrm>
              <a:off x="0" y="1423192"/>
              <a:ext cx="6949800" cy="30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Poppi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Click on the "PowerPoint" button below this presentation preview.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Poppi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Start editing your presentation.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Poppi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Download and install the fonts used in this presentation as listed on page 20.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66" name="Google Shape;66;p12"/>
            <p:cNvSpPr txBox="1"/>
            <p:nvPr/>
          </p:nvSpPr>
          <p:spPr>
            <a:xfrm>
              <a:off x="0" y="-9525"/>
              <a:ext cx="694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PowerPoint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cxnSp>
          <p:nvCxnSpPr>
            <p:cNvPr id="67" name="Google Shape;67;p12"/>
            <p:cNvCxnSpPr/>
            <p:nvPr/>
          </p:nvCxnSpPr>
          <p:spPr>
            <a:xfrm>
              <a:off x="0" y="923742"/>
              <a:ext cx="6949800" cy="0"/>
            </a:xfrm>
            <a:prstGeom prst="straightConnector1">
              <a:avLst/>
            </a:prstGeom>
            <a:noFill/>
            <a:ln cap="rnd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68" name="Google Shape;68;p12"/>
          <p:cNvGrpSpPr/>
          <p:nvPr/>
        </p:nvGrpSpPr>
        <p:grpSpPr>
          <a:xfrm>
            <a:off x="6059000" y="2758008"/>
            <a:ext cx="2606175" cy="1485419"/>
            <a:chOff x="0" y="-9525"/>
            <a:chExt cx="6949800" cy="3961117"/>
          </a:xfrm>
        </p:grpSpPr>
        <p:sp>
          <p:nvSpPr>
            <p:cNvPr id="69" name="Google Shape;69;p12"/>
            <p:cNvSpPr txBox="1"/>
            <p:nvPr/>
          </p:nvSpPr>
          <p:spPr>
            <a:xfrm>
              <a:off x="0" y="1423192"/>
              <a:ext cx="6949800" cy="252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Poppi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Click on the "Canva" button under this presentation preview.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Poppi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Start editing your presentation.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indent="-120650" lvl="1" marL="2286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Poppi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You need to sign in to your Canva account.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70" name="Google Shape;70;p12"/>
            <p:cNvSpPr txBox="1"/>
            <p:nvPr/>
          </p:nvSpPr>
          <p:spPr>
            <a:xfrm>
              <a:off x="0" y="-9525"/>
              <a:ext cx="6949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Canva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cxnSp>
          <p:nvCxnSpPr>
            <p:cNvPr id="71" name="Google Shape;71;p12"/>
            <p:cNvCxnSpPr/>
            <p:nvPr/>
          </p:nvCxnSpPr>
          <p:spPr>
            <a:xfrm>
              <a:off x="0" y="923742"/>
              <a:ext cx="6949800" cy="0"/>
            </a:xfrm>
            <a:prstGeom prst="straightConnector1">
              <a:avLst/>
            </a:prstGeom>
            <a:noFill/>
            <a:ln cap="rnd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0"/>
          <p:cNvSpPr/>
          <p:nvPr/>
        </p:nvSpPr>
        <p:spPr>
          <a:xfrm>
            <a:off x="0" y="0"/>
            <a:ext cx="9144000" cy="1565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0"/>
          <p:cNvSpPr txBox="1"/>
          <p:nvPr/>
        </p:nvSpPr>
        <p:spPr>
          <a:xfrm>
            <a:off x="514350" y="519113"/>
            <a:ext cx="68676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Fonts In this Presentation</a:t>
            </a:r>
            <a:endParaRPr sz="7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298" name="Google Shape;298;p30"/>
          <p:cNvGrpSpPr/>
          <p:nvPr/>
        </p:nvGrpSpPr>
        <p:grpSpPr>
          <a:xfrm>
            <a:off x="514350" y="2011759"/>
            <a:ext cx="6325988" cy="2371526"/>
            <a:chOff x="0" y="-28575"/>
            <a:chExt cx="16869300" cy="6324069"/>
          </a:xfrm>
        </p:grpSpPr>
        <p:sp>
          <p:nvSpPr>
            <p:cNvPr id="299" name="Google Shape;299;p30"/>
            <p:cNvSpPr txBox="1"/>
            <p:nvPr/>
          </p:nvSpPr>
          <p:spPr>
            <a:xfrm>
              <a:off x="0" y="-28575"/>
              <a:ext cx="16869300" cy="158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This presentation template uses the following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marR="0" rtl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free fonts: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300" name="Google Shape;300;p30"/>
            <p:cNvSpPr txBox="1"/>
            <p:nvPr/>
          </p:nvSpPr>
          <p:spPr>
            <a:xfrm>
              <a:off x="0" y="5555994"/>
              <a:ext cx="16869300" cy="7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2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You can find these fonts online too. Happy designing!</a:t>
              </a:r>
              <a:r>
                <a:rPr lang="en" sz="600">
                  <a:solidFill>
                    <a:schemeClr val="dk2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 </a:t>
              </a:r>
              <a:endParaRPr sz="7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301" name="Google Shape;301;p30"/>
            <p:cNvSpPr txBox="1"/>
            <p:nvPr/>
          </p:nvSpPr>
          <p:spPr>
            <a:xfrm>
              <a:off x="0" y="2498740"/>
              <a:ext cx="168693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4800" lvl="0" marL="457200" marR="0" rtl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Poppins Light"/>
                <a:buChar char="●"/>
              </a:pPr>
              <a:r>
                <a:rPr b="0" i="0" lang="en" sz="1200" u="none" cap="none" strike="noStrike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Titles: Poppins Medium</a:t>
              </a:r>
              <a:endParaRPr sz="1200">
                <a:solidFill>
                  <a:schemeClr val="dk1"/>
                </a:solidFill>
              </a:endParaRPr>
            </a:p>
            <a:p>
              <a:pPr indent="-304800" lvl="0" marL="457200" marR="0" rtl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Poppins Light"/>
                <a:buChar char="●"/>
              </a:pPr>
              <a:r>
                <a:rPr b="0" i="0" lang="en" sz="1200" u="none" cap="none" strike="noStrike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Headers: Poppins Medium</a:t>
              </a:r>
              <a:endParaRPr sz="1200">
                <a:solidFill>
                  <a:schemeClr val="dk1"/>
                </a:solidFill>
              </a:endParaRPr>
            </a:p>
            <a:p>
              <a:pPr indent="-304800" lvl="0" marL="457200" marR="0" rtl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Poppins Light"/>
                <a:buChar char="●"/>
              </a:pPr>
              <a:r>
                <a:rPr b="0" i="0" lang="en" sz="1200" u="none" cap="none" strike="noStrike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Body Copy: Poppins Light</a:t>
              </a:r>
              <a:endParaRPr sz="12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1"/>
          <p:cNvSpPr/>
          <p:nvPr/>
        </p:nvSpPr>
        <p:spPr>
          <a:xfrm>
            <a:off x="0" y="0"/>
            <a:ext cx="2283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31"/>
          <p:cNvSpPr/>
          <p:nvPr/>
        </p:nvSpPr>
        <p:spPr>
          <a:xfrm>
            <a:off x="4574001" y="0"/>
            <a:ext cx="2283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31"/>
          <p:cNvSpPr txBox="1"/>
          <p:nvPr/>
        </p:nvSpPr>
        <p:spPr>
          <a:xfrm>
            <a:off x="7514053" y="974585"/>
            <a:ext cx="1028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</a:t>
            </a:r>
            <a:endParaRPr sz="7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309" name="Google Shape;309;p31"/>
          <p:cNvSpPr txBox="1"/>
          <p:nvPr/>
        </p:nvSpPr>
        <p:spPr>
          <a:xfrm>
            <a:off x="627279" y="974585"/>
            <a:ext cx="1028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</a:t>
            </a:r>
            <a:endParaRPr sz="7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310" name="Google Shape;310;p31"/>
          <p:cNvSpPr txBox="1"/>
          <p:nvPr/>
        </p:nvSpPr>
        <p:spPr>
          <a:xfrm>
            <a:off x="5189789" y="974585"/>
            <a:ext cx="1028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</a:t>
            </a:r>
            <a:endParaRPr sz="7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311" name="Google Shape;311;p31"/>
          <p:cNvSpPr txBox="1"/>
          <p:nvPr/>
        </p:nvSpPr>
        <p:spPr>
          <a:xfrm>
            <a:off x="2927644" y="974585"/>
            <a:ext cx="1028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</a:t>
            </a:r>
            <a:endParaRPr sz="7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312" name="Google Shape;312;p31"/>
          <p:cNvGrpSpPr/>
          <p:nvPr/>
        </p:nvGrpSpPr>
        <p:grpSpPr>
          <a:xfrm>
            <a:off x="482848" y="2314358"/>
            <a:ext cx="1317263" cy="1553022"/>
            <a:chOff x="0" y="-9525"/>
            <a:chExt cx="3512700" cy="4141393"/>
          </a:xfrm>
        </p:grpSpPr>
        <p:sp>
          <p:nvSpPr>
            <p:cNvPr id="313" name="Google Shape;313;p31"/>
            <p:cNvSpPr txBox="1"/>
            <p:nvPr/>
          </p:nvSpPr>
          <p:spPr>
            <a:xfrm>
              <a:off x="0" y="-9525"/>
              <a:ext cx="3512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Strengths</a:t>
              </a:r>
              <a:endParaRPr sz="7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314" name="Google Shape;314;p31"/>
            <p:cNvSpPr txBox="1"/>
            <p:nvPr/>
          </p:nvSpPr>
          <p:spPr>
            <a:xfrm>
              <a:off x="0" y="1373668"/>
              <a:ext cx="3512700" cy="275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What are you doing well? What sets you apart? What are your good qualities?</a:t>
              </a:r>
              <a:endParaRPr sz="7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315" name="Google Shape;315;p31"/>
          <p:cNvGrpSpPr/>
          <p:nvPr/>
        </p:nvGrpSpPr>
        <p:grpSpPr>
          <a:xfrm>
            <a:off x="4961386" y="2314358"/>
            <a:ext cx="1485225" cy="1553022"/>
            <a:chOff x="0" y="-9525"/>
            <a:chExt cx="3960600" cy="4141393"/>
          </a:xfrm>
        </p:grpSpPr>
        <p:sp>
          <p:nvSpPr>
            <p:cNvPr id="316" name="Google Shape;316;p31"/>
            <p:cNvSpPr txBox="1"/>
            <p:nvPr/>
          </p:nvSpPr>
          <p:spPr>
            <a:xfrm>
              <a:off x="0" y="-9525"/>
              <a:ext cx="3960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Opportunities</a:t>
              </a:r>
              <a:endParaRPr sz="7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317" name="Google Shape;317;p31"/>
            <p:cNvSpPr txBox="1"/>
            <p:nvPr/>
          </p:nvSpPr>
          <p:spPr>
            <a:xfrm>
              <a:off x="0" y="1373668"/>
              <a:ext cx="3960600" cy="275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What are your goals? Are demands shifting? How can it be improved?</a:t>
              </a:r>
              <a:endParaRPr sz="7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318" name="Google Shape;318;p31"/>
          <p:cNvGrpSpPr/>
          <p:nvPr/>
        </p:nvGrpSpPr>
        <p:grpSpPr>
          <a:xfrm>
            <a:off x="2783213" y="2314358"/>
            <a:ext cx="1317263" cy="1977935"/>
            <a:chOff x="0" y="-9525"/>
            <a:chExt cx="3512700" cy="5274493"/>
          </a:xfrm>
        </p:grpSpPr>
        <p:sp>
          <p:nvSpPr>
            <p:cNvPr id="319" name="Google Shape;319;p31"/>
            <p:cNvSpPr txBox="1"/>
            <p:nvPr/>
          </p:nvSpPr>
          <p:spPr>
            <a:xfrm>
              <a:off x="0" y="-9525"/>
              <a:ext cx="3512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Weaknesses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320" name="Google Shape;320;p31"/>
            <p:cNvSpPr txBox="1"/>
            <p:nvPr/>
          </p:nvSpPr>
          <p:spPr>
            <a:xfrm>
              <a:off x="0" y="1373668"/>
              <a:ext cx="3512700" cy="389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Where do you need to improve? Are resources adequate? What do others do better than you?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321" name="Google Shape;321;p31"/>
          <p:cNvGrpSpPr/>
          <p:nvPr/>
        </p:nvGrpSpPr>
        <p:grpSpPr>
          <a:xfrm>
            <a:off x="7342076" y="2314358"/>
            <a:ext cx="1372388" cy="1553022"/>
            <a:chOff x="0" y="-9525"/>
            <a:chExt cx="3659700" cy="4141393"/>
          </a:xfrm>
        </p:grpSpPr>
        <p:sp>
          <p:nvSpPr>
            <p:cNvPr id="322" name="Google Shape;322;p31"/>
            <p:cNvSpPr txBox="1"/>
            <p:nvPr/>
          </p:nvSpPr>
          <p:spPr>
            <a:xfrm>
              <a:off x="0" y="-9525"/>
              <a:ext cx="3659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Threats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323" name="Google Shape;323;p31"/>
            <p:cNvSpPr txBox="1"/>
            <p:nvPr/>
          </p:nvSpPr>
          <p:spPr>
            <a:xfrm>
              <a:off x="0" y="1373668"/>
              <a:ext cx="3659700" cy="275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What are the blockers you're facing? What are factors outside of your control?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Google Shape;328;p32"/>
          <p:cNvGrpSpPr/>
          <p:nvPr/>
        </p:nvGrpSpPr>
        <p:grpSpPr>
          <a:xfrm>
            <a:off x="4547526" y="527010"/>
            <a:ext cx="4171950" cy="4422355"/>
            <a:chOff x="0" y="-47625"/>
            <a:chExt cx="11125200" cy="11792946"/>
          </a:xfrm>
        </p:grpSpPr>
        <p:sp>
          <p:nvSpPr>
            <p:cNvPr id="329" name="Google Shape;329;p32"/>
            <p:cNvSpPr txBox="1"/>
            <p:nvPr/>
          </p:nvSpPr>
          <p:spPr>
            <a:xfrm>
              <a:off x="1202700" y="10686321"/>
              <a:ext cx="11226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Item 1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330" name="Google Shape;330;p32"/>
            <p:cNvSpPr txBox="1"/>
            <p:nvPr/>
          </p:nvSpPr>
          <p:spPr>
            <a:xfrm>
              <a:off x="3253492" y="10686321"/>
              <a:ext cx="12387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Item 2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331" name="Google Shape;331;p32"/>
            <p:cNvSpPr txBox="1"/>
            <p:nvPr/>
          </p:nvSpPr>
          <p:spPr>
            <a:xfrm>
              <a:off x="5361459" y="10686321"/>
              <a:ext cx="12405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Item 3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332" name="Google Shape;332;p32"/>
            <p:cNvSpPr txBox="1"/>
            <p:nvPr/>
          </p:nvSpPr>
          <p:spPr>
            <a:xfrm>
              <a:off x="7462604" y="10686321"/>
              <a:ext cx="12558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Item 4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333" name="Google Shape;333;p32"/>
            <p:cNvSpPr txBox="1"/>
            <p:nvPr/>
          </p:nvSpPr>
          <p:spPr>
            <a:xfrm>
              <a:off x="9569951" y="10686321"/>
              <a:ext cx="12588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Item 5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grpSp>
          <p:nvGrpSpPr>
            <p:cNvPr id="334" name="Google Shape;334;p32"/>
            <p:cNvGrpSpPr/>
            <p:nvPr/>
          </p:nvGrpSpPr>
          <p:grpSpPr>
            <a:xfrm>
              <a:off x="838200" y="237396"/>
              <a:ext cx="10287000" cy="10299700"/>
              <a:chOff x="0" y="-6350"/>
              <a:chExt cx="10287000" cy="10299700"/>
            </a:xfrm>
          </p:grpSpPr>
          <p:sp>
            <p:nvSpPr>
              <p:cNvPr id="335" name="Google Shape;335;p32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36" name="Google Shape;336;p32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37" name="Google Shape;337;p32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38" name="Google Shape;338;p32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39" name="Google Shape;339;p32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40" name="Google Shape;340;p32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</p:grpSp>
        <p:sp>
          <p:nvSpPr>
            <p:cNvPr id="341" name="Google Shape;341;p32"/>
            <p:cNvSpPr txBox="1"/>
            <p:nvPr/>
          </p:nvSpPr>
          <p:spPr>
            <a:xfrm>
              <a:off x="0" y="-47625"/>
              <a:ext cx="635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50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342" name="Google Shape;342;p32"/>
            <p:cNvSpPr txBox="1"/>
            <p:nvPr/>
          </p:nvSpPr>
          <p:spPr>
            <a:xfrm>
              <a:off x="2729" y="2009775"/>
              <a:ext cx="632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40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343" name="Google Shape;343;p32"/>
            <p:cNvSpPr txBox="1"/>
            <p:nvPr/>
          </p:nvSpPr>
          <p:spPr>
            <a:xfrm>
              <a:off x="18355" y="4067175"/>
              <a:ext cx="616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30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344" name="Google Shape;344;p32"/>
            <p:cNvSpPr txBox="1"/>
            <p:nvPr/>
          </p:nvSpPr>
          <p:spPr>
            <a:xfrm>
              <a:off x="19844" y="6124575"/>
              <a:ext cx="615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20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345" name="Google Shape;345;p32"/>
            <p:cNvSpPr txBox="1"/>
            <p:nvPr/>
          </p:nvSpPr>
          <p:spPr>
            <a:xfrm>
              <a:off x="136178" y="8181975"/>
              <a:ext cx="498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10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346" name="Google Shape;346;p32"/>
            <p:cNvSpPr txBox="1"/>
            <p:nvPr/>
          </p:nvSpPr>
          <p:spPr>
            <a:xfrm>
              <a:off x="255984" y="10239375"/>
              <a:ext cx="378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0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grpSp>
          <p:nvGrpSpPr>
            <p:cNvPr id="347" name="Google Shape;347;p32"/>
            <p:cNvGrpSpPr/>
            <p:nvPr/>
          </p:nvGrpSpPr>
          <p:grpSpPr>
            <a:xfrm>
              <a:off x="836468" y="237396"/>
              <a:ext cx="10288732" cy="10293350"/>
              <a:chOff x="-1732" y="-6350"/>
              <a:chExt cx="10288732" cy="10293350"/>
            </a:xfrm>
          </p:grpSpPr>
          <p:sp>
            <p:nvSpPr>
              <p:cNvPr id="348" name="Google Shape;348;p32"/>
              <p:cNvSpPr/>
              <p:nvPr/>
            </p:nvSpPr>
            <p:spPr>
              <a:xfrm>
                <a:off x="-1732" y="8216863"/>
                <a:ext cx="1855125" cy="2070137"/>
              </a:xfrm>
              <a:custGeom>
                <a:rect b="b" l="l" r="r" t="t"/>
                <a:pathLst>
                  <a:path extrusionOk="0"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9" name="Google Shape;349;p32"/>
              <p:cNvSpPr/>
              <p:nvPr/>
            </p:nvSpPr>
            <p:spPr>
              <a:xfrm>
                <a:off x="2108835" y="6165850"/>
                <a:ext cx="1851660" cy="4121150"/>
              </a:xfrm>
              <a:custGeom>
                <a:rect b="b" l="l" r="r" t="t"/>
                <a:pathLst>
                  <a:path extrusionOk="0"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" name="Google Shape;350;p32"/>
              <p:cNvSpPr/>
              <p:nvPr/>
            </p:nvSpPr>
            <p:spPr>
              <a:xfrm>
                <a:off x="4217670" y="4108450"/>
                <a:ext cx="1851660" cy="6178550"/>
              </a:xfrm>
              <a:custGeom>
                <a:rect b="b" l="l" r="r" t="t"/>
                <a:pathLst>
                  <a:path extrusionOk="0"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" name="Google Shape;351;p32"/>
              <p:cNvSpPr/>
              <p:nvPr/>
            </p:nvSpPr>
            <p:spPr>
              <a:xfrm>
                <a:off x="6326505" y="2051050"/>
                <a:ext cx="1851660" cy="8235950"/>
              </a:xfrm>
              <a:custGeom>
                <a:rect b="b" l="l" r="r" t="t"/>
                <a:pathLst>
                  <a:path extrusionOk="0"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" name="Google Shape;352;p32"/>
              <p:cNvSpPr/>
              <p:nvPr/>
            </p:nvSpPr>
            <p:spPr>
              <a:xfrm>
                <a:off x="8435340" y="-6350"/>
                <a:ext cx="1851660" cy="10293350"/>
              </a:xfrm>
              <a:custGeom>
                <a:rect b="b" l="l" r="r" t="t"/>
                <a:pathLst>
                  <a:path extrusionOk="0"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" name="Google Shape;353;p32"/>
              <p:cNvSpPr/>
              <p:nvPr/>
            </p:nvSpPr>
            <p:spPr>
              <a:xfrm>
                <a:off x="0" y="9251950"/>
                <a:ext cx="1851660" cy="1035050"/>
              </a:xfrm>
              <a:custGeom>
                <a:rect b="b" l="l" r="r" t="t"/>
                <a:pathLst>
                  <a:path extrusionOk="0"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354" name="Google Shape;354;p32"/>
              <p:cNvSpPr/>
              <p:nvPr/>
            </p:nvSpPr>
            <p:spPr>
              <a:xfrm>
                <a:off x="2108835" y="6990080"/>
                <a:ext cx="1851660" cy="3296920"/>
              </a:xfrm>
              <a:custGeom>
                <a:rect b="b" l="l" r="r" t="t"/>
                <a:pathLst>
                  <a:path extrusionOk="0"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355" name="Google Shape;355;p32"/>
              <p:cNvSpPr/>
              <p:nvPr/>
            </p:nvSpPr>
            <p:spPr>
              <a:xfrm>
                <a:off x="4217670" y="5138208"/>
                <a:ext cx="1851660" cy="5148792"/>
              </a:xfrm>
              <a:custGeom>
                <a:rect b="b" l="l" r="r" t="t"/>
                <a:pathLst>
                  <a:path extrusionOk="0"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356" name="Google Shape;356;p32"/>
              <p:cNvSpPr/>
              <p:nvPr/>
            </p:nvSpPr>
            <p:spPr>
              <a:xfrm>
                <a:off x="6326505" y="3698240"/>
                <a:ext cx="1851660" cy="6588760"/>
              </a:xfrm>
              <a:custGeom>
                <a:rect b="b" l="l" r="r" t="t"/>
                <a:pathLst>
                  <a:path extrusionOk="0"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357" name="Google Shape;357;p32"/>
              <p:cNvSpPr/>
              <p:nvPr/>
            </p:nvSpPr>
            <p:spPr>
              <a:xfrm>
                <a:off x="8435340" y="1640586"/>
                <a:ext cx="1851660" cy="8646414"/>
              </a:xfrm>
              <a:custGeom>
                <a:rect b="b" l="l" r="r" t="t"/>
                <a:pathLst>
                  <a:path extrusionOk="0"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358" name="Google Shape;358;p32"/>
              <p:cNvSpPr/>
              <p:nvPr/>
            </p:nvSpPr>
            <p:spPr>
              <a:xfrm>
                <a:off x="0" y="10287000"/>
                <a:ext cx="1851660" cy="0"/>
              </a:xfrm>
              <a:custGeom>
                <a:rect b="b" l="l" r="r" t="t"/>
                <a:pathLst>
                  <a:path extrusionOk="0" h="12000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A63C"/>
              </a:solidFill>
              <a:ln>
                <a:noFill/>
              </a:ln>
            </p:spPr>
          </p:sp>
          <p:sp>
            <p:nvSpPr>
              <p:cNvPr id="359" name="Google Shape;359;p32"/>
              <p:cNvSpPr/>
              <p:nvPr/>
            </p:nvSpPr>
            <p:spPr>
              <a:xfrm>
                <a:off x="2108835" y="8638540"/>
                <a:ext cx="1851660" cy="1648460"/>
              </a:xfrm>
              <a:custGeom>
                <a:rect b="b" l="l" r="r" t="t"/>
                <a:pathLst>
                  <a:path extrusionOk="0"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360" name="Google Shape;360;p32"/>
              <p:cNvSpPr/>
              <p:nvPr/>
            </p:nvSpPr>
            <p:spPr>
              <a:xfrm>
                <a:off x="4217670" y="7197725"/>
                <a:ext cx="1851660" cy="3089275"/>
              </a:xfrm>
              <a:custGeom>
                <a:rect b="b" l="l" r="r" t="t"/>
                <a:pathLst>
                  <a:path extrusionOk="0"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361" name="Google Shape;361;p32"/>
              <p:cNvSpPr/>
              <p:nvPr/>
            </p:nvSpPr>
            <p:spPr>
              <a:xfrm>
                <a:off x="6326505" y="6580822"/>
                <a:ext cx="1851660" cy="3706178"/>
              </a:xfrm>
              <a:custGeom>
                <a:rect b="b" l="l" r="r" t="t"/>
                <a:pathLst>
                  <a:path extrusionOk="0"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362" name="Google Shape;362;p32"/>
              <p:cNvSpPr/>
              <p:nvPr/>
            </p:nvSpPr>
            <p:spPr>
              <a:xfrm>
                <a:off x="8435340" y="5757926"/>
                <a:ext cx="1851660" cy="4529074"/>
              </a:xfrm>
              <a:custGeom>
                <a:rect b="b" l="l" r="r" t="t"/>
                <a:pathLst>
                  <a:path extrusionOk="0"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</p:grpSp>
      </p:grpSp>
      <p:sp>
        <p:nvSpPr>
          <p:cNvPr id="363" name="Google Shape;363;p32"/>
          <p:cNvSpPr/>
          <p:nvPr/>
        </p:nvSpPr>
        <p:spPr>
          <a:xfrm>
            <a:off x="0" y="0"/>
            <a:ext cx="567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4" name="Google Shape;364;p32"/>
          <p:cNvGrpSpPr/>
          <p:nvPr/>
        </p:nvGrpSpPr>
        <p:grpSpPr>
          <a:xfrm>
            <a:off x="966052" y="542108"/>
            <a:ext cx="2759400" cy="2440530"/>
            <a:chOff x="0" y="-9525"/>
            <a:chExt cx="7358400" cy="6508080"/>
          </a:xfrm>
        </p:grpSpPr>
        <p:sp>
          <p:nvSpPr>
            <p:cNvPr id="365" name="Google Shape;365;p32"/>
            <p:cNvSpPr txBox="1"/>
            <p:nvPr/>
          </p:nvSpPr>
          <p:spPr>
            <a:xfrm>
              <a:off x="0" y="-9525"/>
              <a:ext cx="7358400" cy="467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8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Write Your Topic or Idea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366" name="Google Shape;366;p32"/>
            <p:cNvSpPr txBox="1"/>
            <p:nvPr/>
          </p:nvSpPr>
          <p:spPr>
            <a:xfrm>
              <a:off x="0" y="5174955"/>
              <a:ext cx="73584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Elaborate on what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you want to discuss.</a:t>
              </a:r>
              <a:r>
                <a:rPr lang="en" sz="4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1" name="Google Shape;371;p33"/>
          <p:cNvCxnSpPr/>
          <p:nvPr/>
        </p:nvCxnSpPr>
        <p:spPr>
          <a:xfrm>
            <a:off x="1672160" y="3680795"/>
            <a:ext cx="19245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2" name="Google Shape;372;p33"/>
          <p:cNvCxnSpPr/>
          <p:nvPr/>
        </p:nvCxnSpPr>
        <p:spPr>
          <a:xfrm>
            <a:off x="5552085" y="3680795"/>
            <a:ext cx="19245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3" name="Google Shape;373;p33"/>
          <p:cNvCxnSpPr/>
          <p:nvPr/>
        </p:nvCxnSpPr>
        <p:spPr>
          <a:xfrm>
            <a:off x="2634419" y="2532516"/>
            <a:ext cx="38751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4" name="Google Shape;374;p33"/>
          <p:cNvCxnSpPr/>
          <p:nvPr/>
        </p:nvCxnSpPr>
        <p:spPr>
          <a:xfrm rot="-5400000">
            <a:off x="4425113" y="2385458"/>
            <a:ext cx="3033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5" name="Google Shape;375;p33"/>
          <p:cNvCxnSpPr/>
          <p:nvPr/>
        </p:nvCxnSpPr>
        <p:spPr>
          <a:xfrm rot="-5400000">
            <a:off x="2487531" y="2679339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E4793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6" name="Google Shape;376;p33"/>
          <p:cNvCxnSpPr/>
          <p:nvPr/>
        </p:nvCxnSpPr>
        <p:spPr>
          <a:xfrm rot="-5400000">
            <a:off x="2487531" y="3533908"/>
            <a:ext cx="3033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7" name="Google Shape;377;p33"/>
          <p:cNvCxnSpPr/>
          <p:nvPr/>
        </p:nvCxnSpPr>
        <p:spPr>
          <a:xfrm rot="-5400000">
            <a:off x="6367456" y="3533908"/>
            <a:ext cx="3033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8" name="Google Shape;378;p33"/>
          <p:cNvCxnSpPr/>
          <p:nvPr/>
        </p:nvCxnSpPr>
        <p:spPr>
          <a:xfrm rot="-5400000">
            <a:off x="1515748" y="3827618"/>
            <a:ext cx="3033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9" name="Google Shape;379;p33"/>
          <p:cNvCxnSpPr/>
          <p:nvPr/>
        </p:nvCxnSpPr>
        <p:spPr>
          <a:xfrm rot="-5400000">
            <a:off x="5395673" y="3827618"/>
            <a:ext cx="3033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0" name="Google Shape;380;p33"/>
          <p:cNvCxnSpPr/>
          <p:nvPr/>
        </p:nvCxnSpPr>
        <p:spPr>
          <a:xfrm rot="-5400000">
            <a:off x="3440265" y="3827618"/>
            <a:ext cx="3033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1" name="Google Shape;381;p33"/>
          <p:cNvCxnSpPr/>
          <p:nvPr/>
        </p:nvCxnSpPr>
        <p:spPr>
          <a:xfrm rot="-5400000">
            <a:off x="7320190" y="3827618"/>
            <a:ext cx="3033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2" name="Google Shape;382;p33"/>
          <p:cNvCxnSpPr/>
          <p:nvPr/>
        </p:nvCxnSpPr>
        <p:spPr>
          <a:xfrm rot="-5400000">
            <a:off x="6353169" y="2679339"/>
            <a:ext cx="303300" cy="0"/>
          </a:xfrm>
          <a:prstGeom prst="straightConnector1">
            <a:avLst/>
          </a:prstGeom>
          <a:noFill/>
          <a:ln cap="rnd" cmpd="sng" w="19050">
            <a:solidFill>
              <a:srgbClr val="E4793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3" name="Google Shape;383;p33"/>
          <p:cNvSpPr/>
          <p:nvPr/>
        </p:nvSpPr>
        <p:spPr>
          <a:xfrm>
            <a:off x="3731484" y="1687301"/>
            <a:ext cx="1681200" cy="551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3"/>
          <p:cNvSpPr/>
          <p:nvPr/>
        </p:nvSpPr>
        <p:spPr>
          <a:xfrm>
            <a:off x="2746637" y="3984030"/>
            <a:ext cx="1681200" cy="551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3"/>
          <p:cNvSpPr/>
          <p:nvPr/>
        </p:nvSpPr>
        <p:spPr>
          <a:xfrm>
            <a:off x="4702045" y="3984030"/>
            <a:ext cx="1681200" cy="551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33"/>
          <p:cNvSpPr/>
          <p:nvPr/>
        </p:nvSpPr>
        <p:spPr>
          <a:xfrm>
            <a:off x="6626562" y="3984030"/>
            <a:ext cx="1681200" cy="551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33"/>
          <p:cNvSpPr/>
          <p:nvPr/>
        </p:nvSpPr>
        <p:spPr>
          <a:xfrm>
            <a:off x="822120" y="3984030"/>
            <a:ext cx="1681200" cy="551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3"/>
          <p:cNvSpPr/>
          <p:nvPr/>
        </p:nvSpPr>
        <p:spPr>
          <a:xfrm>
            <a:off x="5659541" y="2835751"/>
            <a:ext cx="1681200" cy="551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3"/>
          <p:cNvSpPr/>
          <p:nvPr/>
        </p:nvSpPr>
        <p:spPr>
          <a:xfrm>
            <a:off x="1714473" y="2835751"/>
            <a:ext cx="1681200" cy="551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33"/>
          <p:cNvSpPr txBox="1"/>
          <p:nvPr/>
        </p:nvSpPr>
        <p:spPr>
          <a:xfrm>
            <a:off x="514350" y="514350"/>
            <a:ext cx="58971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Add a Chart Page</a:t>
            </a:r>
            <a:endParaRPr sz="700">
              <a:solidFill>
                <a:schemeClr val="dk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391" name="Google Shape;391;p33"/>
          <p:cNvGrpSpPr/>
          <p:nvPr/>
        </p:nvGrpSpPr>
        <p:grpSpPr>
          <a:xfrm>
            <a:off x="4362707" y="1812950"/>
            <a:ext cx="878175" cy="306300"/>
            <a:chOff x="0" y="0"/>
            <a:chExt cx="2341800" cy="816800"/>
          </a:xfrm>
        </p:grpSpPr>
        <p:sp>
          <p:nvSpPr>
            <p:cNvPr id="392" name="Google Shape;392;p33"/>
            <p:cNvSpPr txBox="1"/>
            <p:nvPr/>
          </p:nvSpPr>
          <p:spPr>
            <a:xfrm>
              <a:off x="0" y="0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Name</a:t>
              </a:r>
              <a:endParaRPr sz="7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393" name="Google Shape;393;p33"/>
            <p:cNvSpPr txBox="1"/>
            <p:nvPr/>
          </p:nvSpPr>
          <p:spPr>
            <a:xfrm>
              <a:off x="0" y="406400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Job Title</a:t>
              </a:r>
              <a:endParaRPr sz="7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394" name="Google Shape;394;p33"/>
          <p:cNvGrpSpPr/>
          <p:nvPr/>
        </p:nvGrpSpPr>
        <p:grpSpPr>
          <a:xfrm>
            <a:off x="3377859" y="4109679"/>
            <a:ext cx="878175" cy="306300"/>
            <a:chOff x="0" y="0"/>
            <a:chExt cx="2341800" cy="816800"/>
          </a:xfrm>
        </p:grpSpPr>
        <p:sp>
          <p:nvSpPr>
            <p:cNvPr id="395" name="Google Shape;395;p33"/>
            <p:cNvSpPr txBox="1"/>
            <p:nvPr/>
          </p:nvSpPr>
          <p:spPr>
            <a:xfrm>
              <a:off x="0" y="0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Name</a:t>
              </a:r>
              <a:endParaRPr sz="7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396" name="Google Shape;396;p33"/>
            <p:cNvSpPr txBox="1"/>
            <p:nvPr/>
          </p:nvSpPr>
          <p:spPr>
            <a:xfrm>
              <a:off x="0" y="406400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Job Title</a:t>
              </a:r>
              <a:endParaRPr sz="7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397" name="Google Shape;397;p33"/>
          <p:cNvGrpSpPr/>
          <p:nvPr/>
        </p:nvGrpSpPr>
        <p:grpSpPr>
          <a:xfrm>
            <a:off x="5333267" y="4109679"/>
            <a:ext cx="878175" cy="306300"/>
            <a:chOff x="0" y="0"/>
            <a:chExt cx="2341800" cy="816800"/>
          </a:xfrm>
        </p:grpSpPr>
        <p:sp>
          <p:nvSpPr>
            <p:cNvPr id="398" name="Google Shape;398;p33"/>
            <p:cNvSpPr txBox="1"/>
            <p:nvPr/>
          </p:nvSpPr>
          <p:spPr>
            <a:xfrm>
              <a:off x="0" y="0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Name</a:t>
              </a:r>
              <a:endParaRPr sz="7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399" name="Google Shape;399;p33"/>
            <p:cNvSpPr txBox="1"/>
            <p:nvPr/>
          </p:nvSpPr>
          <p:spPr>
            <a:xfrm>
              <a:off x="0" y="406400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Job Title</a:t>
              </a:r>
              <a:endParaRPr sz="7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400" name="Google Shape;400;p33"/>
          <p:cNvGrpSpPr/>
          <p:nvPr/>
        </p:nvGrpSpPr>
        <p:grpSpPr>
          <a:xfrm>
            <a:off x="7257784" y="4109679"/>
            <a:ext cx="878175" cy="306300"/>
            <a:chOff x="0" y="0"/>
            <a:chExt cx="2341800" cy="816800"/>
          </a:xfrm>
        </p:grpSpPr>
        <p:sp>
          <p:nvSpPr>
            <p:cNvPr id="401" name="Google Shape;401;p33"/>
            <p:cNvSpPr txBox="1"/>
            <p:nvPr/>
          </p:nvSpPr>
          <p:spPr>
            <a:xfrm>
              <a:off x="0" y="0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Name</a:t>
              </a:r>
              <a:endParaRPr sz="7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402" name="Google Shape;402;p33"/>
            <p:cNvSpPr txBox="1"/>
            <p:nvPr/>
          </p:nvSpPr>
          <p:spPr>
            <a:xfrm>
              <a:off x="0" y="406400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Job Title</a:t>
              </a:r>
              <a:endParaRPr sz="7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403" name="Google Shape;403;p33"/>
          <p:cNvGrpSpPr/>
          <p:nvPr/>
        </p:nvGrpSpPr>
        <p:grpSpPr>
          <a:xfrm>
            <a:off x="1453342" y="4109679"/>
            <a:ext cx="878175" cy="306300"/>
            <a:chOff x="0" y="0"/>
            <a:chExt cx="2341800" cy="816800"/>
          </a:xfrm>
        </p:grpSpPr>
        <p:sp>
          <p:nvSpPr>
            <p:cNvPr id="404" name="Google Shape;404;p33"/>
            <p:cNvSpPr txBox="1"/>
            <p:nvPr/>
          </p:nvSpPr>
          <p:spPr>
            <a:xfrm>
              <a:off x="0" y="0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Name</a:t>
              </a:r>
              <a:endParaRPr sz="7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405" name="Google Shape;405;p33"/>
            <p:cNvSpPr txBox="1"/>
            <p:nvPr/>
          </p:nvSpPr>
          <p:spPr>
            <a:xfrm>
              <a:off x="0" y="406400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Job Title</a:t>
              </a:r>
              <a:endParaRPr sz="7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406" name="Google Shape;406;p33"/>
          <p:cNvGrpSpPr/>
          <p:nvPr/>
        </p:nvGrpSpPr>
        <p:grpSpPr>
          <a:xfrm>
            <a:off x="6290763" y="2961400"/>
            <a:ext cx="878175" cy="306300"/>
            <a:chOff x="0" y="0"/>
            <a:chExt cx="2341800" cy="816800"/>
          </a:xfrm>
        </p:grpSpPr>
        <p:sp>
          <p:nvSpPr>
            <p:cNvPr id="407" name="Google Shape;407;p33"/>
            <p:cNvSpPr txBox="1"/>
            <p:nvPr/>
          </p:nvSpPr>
          <p:spPr>
            <a:xfrm>
              <a:off x="0" y="0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Name</a:t>
              </a:r>
              <a:endParaRPr sz="7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408" name="Google Shape;408;p33"/>
            <p:cNvSpPr txBox="1"/>
            <p:nvPr/>
          </p:nvSpPr>
          <p:spPr>
            <a:xfrm>
              <a:off x="0" y="406400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Job Title</a:t>
              </a:r>
              <a:endParaRPr sz="7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grpSp>
        <p:nvGrpSpPr>
          <p:cNvPr id="409" name="Google Shape;409;p33"/>
          <p:cNvGrpSpPr/>
          <p:nvPr/>
        </p:nvGrpSpPr>
        <p:grpSpPr>
          <a:xfrm>
            <a:off x="2387369" y="2961400"/>
            <a:ext cx="878175" cy="306300"/>
            <a:chOff x="0" y="0"/>
            <a:chExt cx="2341800" cy="816800"/>
          </a:xfrm>
        </p:grpSpPr>
        <p:sp>
          <p:nvSpPr>
            <p:cNvPr id="410" name="Google Shape;410;p33"/>
            <p:cNvSpPr txBox="1"/>
            <p:nvPr/>
          </p:nvSpPr>
          <p:spPr>
            <a:xfrm>
              <a:off x="0" y="0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Name</a:t>
              </a:r>
              <a:endParaRPr sz="7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411" name="Google Shape;411;p33"/>
            <p:cNvSpPr txBox="1"/>
            <p:nvPr/>
          </p:nvSpPr>
          <p:spPr>
            <a:xfrm>
              <a:off x="0" y="406400"/>
              <a:ext cx="2341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Job Title</a:t>
              </a:r>
              <a:endParaRPr sz="7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</p:grpSp>
      <p:pic>
        <p:nvPicPr>
          <p:cNvPr id="412" name="Google Shape;412;p33"/>
          <p:cNvPicPr preferRelativeResize="0"/>
          <p:nvPr/>
        </p:nvPicPr>
        <p:blipFill rotWithShape="1">
          <a:blip r:embed="rId3">
            <a:alphaModFix/>
          </a:blip>
          <a:srcRect b="38807" l="41739" r="33671" t="24466"/>
          <a:stretch/>
        </p:blipFill>
        <p:spPr>
          <a:xfrm>
            <a:off x="3807423" y="1744363"/>
            <a:ext cx="439089" cy="437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33"/>
          <p:cNvPicPr preferRelativeResize="0"/>
          <p:nvPr/>
        </p:nvPicPr>
        <p:blipFill rotWithShape="1">
          <a:blip r:embed="rId4">
            <a:alphaModFix/>
          </a:blip>
          <a:srcRect b="16800" l="0" r="0" t="15348"/>
          <a:stretch/>
        </p:blipFill>
        <p:spPr>
          <a:xfrm>
            <a:off x="1790333" y="2892813"/>
            <a:ext cx="429565" cy="437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33"/>
          <p:cNvPicPr preferRelativeResize="0"/>
          <p:nvPr/>
        </p:nvPicPr>
        <p:blipFill rotWithShape="1">
          <a:blip r:embed="rId5">
            <a:alphaModFix/>
          </a:blip>
          <a:srcRect b="42787" l="37504" r="25657" t="3167"/>
          <a:stretch/>
        </p:blipFill>
        <p:spPr>
          <a:xfrm>
            <a:off x="5734333" y="2901349"/>
            <a:ext cx="429566" cy="420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33"/>
          <p:cNvPicPr preferRelativeResize="0"/>
          <p:nvPr/>
        </p:nvPicPr>
        <p:blipFill rotWithShape="1">
          <a:blip r:embed="rId6">
            <a:alphaModFix/>
          </a:blip>
          <a:srcRect b="0" l="18648" r="18648" t="0"/>
          <a:stretch/>
        </p:blipFill>
        <p:spPr>
          <a:xfrm>
            <a:off x="910587" y="4045360"/>
            <a:ext cx="402678" cy="428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33"/>
          <p:cNvPicPr preferRelativeResize="0"/>
          <p:nvPr/>
        </p:nvPicPr>
        <p:blipFill rotWithShape="1">
          <a:blip r:embed="rId7">
            <a:alphaModFix/>
          </a:blip>
          <a:srcRect b="0" l="19041" r="17060" t="0"/>
          <a:stretch/>
        </p:blipFill>
        <p:spPr>
          <a:xfrm>
            <a:off x="2826457" y="4049628"/>
            <a:ext cx="402679" cy="420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33"/>
          <p:cNvPicPr preferRelativeResize="0"/>
          <p:nvPr/>
        </p:nvPicPr>
        <p:blipFill rotWithShape="1">
          <a:blip r:embed="rId8">
            <a:alphaModFix/>
          </a:blip>
          <a:srcRect b="20252" l="21768" r="28724" t="2270"/>
          <a:stretch/>
        </p:blipFill>
        <p:spPr>
          <a:xfrm>
            <a:off x="4801796" y="4049628"/>
            <a:ext cx="402678" cy="420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33"/>
          <p:cNvPicPr preferRelativeResize="0"/>
          <p:nvPr/>
        </p:nvPicPr>
        <p:blipFill rotWithShape="1">
          <a:blip r:embed="rId9">
            <a:alphaModFix/>
          </a:blip>
          <a:srcRect b="26567" l="0" r="0" t="0"/>
          <a:stretch/>
        </p:blipFill>
        <p:spPr>
          <a:xfrm>
            <a:off x="6729852" y="4045360"/>
            <a:ext cx="389923" cy="428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34"/>
          <p:cNvSpPr/>
          <p:nvPr/>
        </p:nvSpPr>
        <p:spPr>
          <a:xfrm>
            <a:off x="0" y="0"/>
            <a:ext cx="33831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424" name="Google Shape;424;p34"/>
          <p:cNvSpPr txBox="1"/>
          <p:nvPr/>
        </p:nvSpPr>
        <p:spPr>
          <a:xfrm>
            <a:off x="514350" y="509588"/>
            <a:ext cx="23142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Icons</a:t>
            </a:r>
            <a:endParaRPr sz="38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Resource </a:t>
            </a:r>
            <a:endParaRPr sz="38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Page</a:t>
            </a:r>
            <a:endParaRPr sz="38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425" name="Google Shape;425;p34"/>
          <p:cNvSpPr txBox="1"/>
          <p:nvPr/>
        </p:nvSpPr>
        <p:spPr>
          <a:xfrm>
            <a:off x="514350" y="3441896"/>
            <a:ext cx="2314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Use these design resources in your Presentation. </a:t>
            </a:r>
            <a:br>
              <a:rPr lang="en" sz="11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</a:br>
            <a:r>
              <a:rPr lang="en" sz="11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Happy designing! </a:t>
            </a:r>
            <a:endParaRPr sz="60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Don't forget to delete this page before presenting. </a:t>
            </a:r>
            <a:endParaRPr sz="60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26" name="Google Shape;426;p34"/>
          <p:cNvSpPr/>
          <p:nvPr/>
        </p:nvSpPr>
        <p:spPr>
          <a:xfrm>
            <a:off x="3945359" y="824580"/>
            <a:ext cx="423429" cy="36431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34"/>
          <p:cNvSpPr/>
          <p:nvPr/>
        </p:nvSpPr>
        <p:spPr>
          <a:xfrm>
            <a:off x="7134423" y="820862"/>
            <a:ext cx="411027" cy="371733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34"/>
          <p:cNvSpPr/>
          <p:nvPr/>
        </p:nvSpPr>
        <p:spPr>
          <a:xfrm>
            <a:off x="5256764" y="798706"/>
            <a:ext cx="289694" cy="415967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34"/>
          <p:cNvSpPr/>
          <p:nvPr/>
        </p:nvSpPr>
        <p:spPr>
          <a:xfrm>
            <a:off x="7781666" y="820866"/>
            <a:ext cx="248026" cy="371627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34"/>
          <p:cNvSpPr/>
          <p:nvPr/>
        </p:nvSpPr>
        <p:spPr>
          <a:xfrm>
            <a:off x="4604836" y="798706"/>
            <a:ext cx="415700" cy="415693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34"/>
          <p:cNvSpPr/>
          <p:nvPr/>
        </p:nvSpPr>
        <p:spPr>
          <a:xfrm>
            <a:off x="5782378" y="850454"/>
            <a:ext cx="508439" cy="31236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34"/>
          <p:cNvSpPr/>
          <p:nvPr/>
        </p:nvSpPr>
        <p:spPr>
          <a:xfrm>
            <a:off x="6526815" y="820866"/>
            <a:ext cx="371992" cy="371992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34"/>
          <p:cNvSpPr/>
          <p:nvPr/>
        </p:nvSpPr>
        <p:spPr>
          <a:xfrm>
            <a:off x="4534838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34"/>
          <p:cNvSpPr/>
          <p:nvPr/>
        </p:nvSpPr>
        <p:spPr>
          <a:xfrm>
            <a:off x="7502444" y="1563667"/>
            <a:ext cx="413490" cy="415626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34"/>
          <p:cNvSpPr/>
          <p:nvPr/>
        </p:nvSpPr>
        <p:spPr>
          <a:xfrm>
            <a:off x="3955019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34"/>
          <p:cNvSpPr/>
          <p:nvPr/>
        </p:nvSpPr>
        <p:spPr>
          <a:xfrm>
            <a:off x="8265608" y="798706"/>
            <a:ext cx="301309" cy="415826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34"/>
          <p:cNvSpPr/>
          <p:nvPr/>
        </p:nvSpPr>
        <p:spPr>
          <a:xfrm>
            <a:off x="5735771" y="1563667"/>
            <a:ext cx="340771" cy="415684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34"/>
          <p:cNvSpPr/>
          <p:nvPr/>
        </p:nvSpPr>
        <p:spPr>
          <a:xfrm>
            <a:off x="4708490" y="2348591"/>
            <a:ext cx="416344" cy="416327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34"/>
          <p:cNvSpPr/>
          <p:nvPr/>
        </p:nvSpPr>
        <p:spPr>
          <a:xfrm>
            <a:off x="6285034" y="1563667"/>
            <a:ext cx="436067" cy="416184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34"/>
          <p:cNvSpPr/>
          <p:nvPr/>
        </p:nvSpPr>
        <p:spPr>
          <a:xfrm>
            <a:off x="5114657" y="1563667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34"/>
          <p:cNvSpPr/>
          <p:nvPr/>
        </p:nvSpPr>
        <p:spPr>
          <a:xfrm>
            <a:off x="6928980" y="1563667"/>
            <a:ext cx="365307" cy="416176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34"/>
          <p:cNvSpPr/>
          <p:nvPr/>
        </p:nvSpPr>
        <p:spPr>
          <a:xfrm>
            <a:off x="8124314" y="1621446"/>
            <a:ext cx="505251" cy="300587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34"/>
          <p:cNvSpPr/>
          <p:nvPr/>
        </p:nvSpPr>
        <p:spPr>
          <a:xfrm>
            <a:off x="3927368" y="3108019"/>
            <a:ext cx="465821" cy="416161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34"/>
          <p:cNvSpPr/>
          <p:nvPr/>
        </p:nvSpPr>
        <p:spPr>
          <a:xfrm>
            <a:off x="6080823" y="2348644"/>
            <a:ext cx="415279" cy="416408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34"/>
          <p:cNvSpPr/>
          <p:nvPr/>
        </p:nvSpPr>
        <p:spPr>
          <a:xfrm>
            <a:off x="3955019" y="2348644"/>
            <a:ext cx="483489" cy="415797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34"/>
          <p:cNvSpPr/>
          <p:nvPr/>
        </p:nvSpPr>
        <p:spPr>
          <a:xfrm>
            <a:off x="7488298" y="2350447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34"/>
          <p:cNvSpPr/>
          <p:nvPr/>
        </p:nvSpPr>
        <p:spPr>
          <a:xfrm>
            <a:off x="5394795" y="2348644"/>
            <a:ext cx="415691" cy="415775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34"/>
          <p:cNvSpPr/>
          <p:nvPr/>
        </p:nvSpPr>
        <p:spPr>
          <a:xfrm>
            <a:off x="6766092" y="2348641"/>
            <a:ext cx="452457" cy="415622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34"/>
          <p:cNvSpPr/>
          <p:nvPr/>
        </p:nvSpPr>
        <p:spPr>
          <a:xfrm>
            <a:off x="8124315" y="2420076"/>
            <a:ext cx="475550" cy="273309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0" name="Google Shape;450;p34"/>
          <p:cNvGrpSpPr/>
          <p:nvPr/>
        </p:nvGrpSpPr>
        <p:grpSpPr>
          <a:xfrm>
            <a:off x="6960019" y="3136143"/>
            <a:ext cx="455788" cy="359594"/>
            <a:chOff x="6960019" y="3136143"/>
            <a:chExt cx="455788" cy="359594"/>
          </a:xfrm>
        </p:grpSpPr>
        <p:sp>
          <p:nvSpPr>
            <p:cNvPr id="451" name="Google Shape;451;p34"/>
            <p:cNvSpPr/>
            <p:nvPr/>
          </p:nvSpPr>
          <p:spPr>
            <a:xfrm>
              <a:off x="6960019" y="3136143"/>
              <a:ext cx="455788" cy="359594"/>
            </a:xfrm>
            <a:custGeom>
              <a:rect b="b" l="l" r="r" t="t"/>
              <a:pathLst>
                <a:path extrusionOk="0" h="719188" w="911575">
                  <a:moveTo>
                    <a:pt x="817651" y="472909"/>
                  </a:moveTo>
                  <a:cubicBezTo>
                    <a:pt x="814325" y="469110"/>
                    <a:pt x="814691" y="463340"/>
                    <a:pt x="818492" y="460016"/>
                  </a:cubicBezTo>
                  <a:cubicBezTo>
                    <a:pt x="822274" y="456692"/>
                    <a:pt x="828049" y="457058"/>
                    <a:pt x="831374" y="460856"/>
                  </a:cubicBezTo>
                  <a:cubicBezTo>
                    <a:pt x="837350" y="467631"/>
                    <a:pt x="843672" y="473566"/>
                    <a:pt x="850196" y="478442"/>
                  </a:cubicBezTo>
                  <a:cubicBezTo>
                    <a:pt x="854216" y="481474"/>
                    <a:pt x="855038" y="487190"/>
                    <a:pt x="852005" y="491226"/>
                  </a:cubicBezTo>
                  <a:cubicBezTo>
                    <a:pt x="850214" y="493618"/>
                    <a:pt x="847473" y="494878"/>
                    <a:pt x="844695" y="494878"/>
                  </a:cubicBezTo>
                  <a:cubicBezTo>
                    <a:pt x="842777" y="494878"/>
                    <a:pt x="840858" y="494275"/>
                    <a:pt x="839213" y="493052"/>
                  </a:cubicBezTo>
                  <a:cubicBezTo>
                    <a:pt x="831703" y="487409"/>
                    <a:pt x="824449" y="480634"/>
                    <a:pt x="817651" y="472909"/>
                  </a:cubicBezTo>
                  <a:close/>
                  <a:moveTo>
                    <a:pt x="782420" y="416078"/>
                  </a:moveTo>
                  <a:cubicBezTo>
                    <a:pt x="787153" y="426013"/>
                    <a:pt x="791265" y="434029"/>
                    <a:pt x="795394" y="441261"/>
                  </a:cubicBezTo>
                  <a:cubicBezTo>
                    <a:pt x="797076" y="444220"/>
                    <a:pt x="800164" y="445881"/>
                    <a:pt x="803343" y="445881"/>
                  </a:cubicBezTo>
                  <a:cubicBezTo>
                    <a:pt x="804878" y="445881"/>
                    <a:pt x="806431" y="445498"/>
                    <a:pt x="807857" y="444676"/>
                  </a:cubicBezTo>
                  <a:cubicBezTo>
                    <a:pt x="812242" y="442174"/>
                    <a:pt x="813777" y="436604"/>
                    <a:pt x="811274" y="432222"/>
                  </a:cubicBezTo>
                  <a:cubicBezTo>
                    <a:pt x="807382" y="425392"/>
                    <a:pt x="803453" y="417758"/>
                    <a:pt x="798921" y="408244"/>
                  </a:cubicBezTo>
                  <a:cubicBezTo>
                    <a:pt x="796747" y="403678"/>
                    <a:pt x="791301" y="401743"/>
                    <a:pt x="786733" y="403916"/>
                  </a:cubicBezTo>
                  <a:cubicBezTo>
                    <a:pt x="782183" y="406071"/>
                    <a:pt x="780246" y="411531"/>
                    <a:pt x="782420" y="416078"/>
                  </a:cubicBezTo>
                  <a:close/>
                  <a:moveTo>
                    <a:pt x="766888" y="382604"/>
                  </a:moveTo>
                  <a:cubicBezTo>
                    <a:pt x="768441" y="385891"/>
                    <a:pt x="771731" y="387827"/>
                    <a:pt x="775148" y="387827"/>
                  </a:cubicBezTo>
                  <a:cubicBezTo>
                    <a:pt x="776463" y="387827"/>
                    <a:pt x="777797" y="387535"/>
                    <a:pt x="779058" y="386932"/>
                  </a:cubicBezTo>
                  <a:cubicBezTo>
                    <a:pt x="783608" y="384777"/>
                    <a:pt x="785563" y="379335"/>
                    <a:pt x="783407" y="374770"/>
                  </a:cubicBezTo>
                  <a:cubicBezTo>
                    <a:pt x="778656" y="364799"/>
                    <a:pt x="774563" y="356782"/>
                    <a:pt x="770488" y="349587"/>
                  </a:cubicBezTo>
                  <a:cubicBezTo>
                    <a:pt x="768003" y="345186"/>
                    <a:pt x="762448" y="343633"/>
                    <a:pt x="758044" y="346117"/>
                  </a:cubicBezTo>
                  <a:cubicBezTo>
                    <a:pt x="753659" y="348601"/>
                    <a:pt x="752105" y="354170"/>
                    <a:pt x="754572" y="358553"/>
                  </a:cubicBezTo>
                  <a:cubicBezTo>
                    <a:pt x="758428" y="365383"/>
                    <a:pt x="762338" y="373017"/>
                    <a:pt x="766888" y="382604"/>
                  </a:cubicBezTo>
                  <a:close/>
                  <a:moveTo>
                    <a:pt x="715906" y="312095"/>
                  </a:moveTo>
                  <a:cubicBezTo>
                    <a:pt x="722430" y="317062"/>
                    <a:pt x="728734" y="323016"/>
                    <a:pt x="734636" y="329809"/>
                  </a:cubicBezTo>
                  <a:cubicBezTo>
                    <a:pt x="736445" y="331873"/>
                    <a:pt x="738985" y="332932"/>
                    <a:pt x="741543" y="332932"/>
                  </a:cubicBezTo>
                  <a:cubicBezTo>
                    <a:pt x="743663" y="332932"/>
                    <a:pt x="745801" y="332201"/>
                    <a:pt x="747537" y="330686"/>
                  </a:cubicBezTo>
                  <a:cubicBezTo>
                    <a:pt x="751338" y="327380"/>
                    <a:pt x="751740" y="321610"/>
                    <a:pt x="748414" y="317811"/>
                  </a:cubicBezTo>
                  <a:cubicBezTo>
                    <a:pt x="741708" y="310105"/>
                    <a:pt x="734490" y="303293"/>
                    <a:pt x="726980" y="297577"/>
                  </a:cubicBezTo>
                  <a:cubicBezTo>
                    <a:pt x="722960" y="294509"/>
                    <a:pt x="717222" y="295294"/>
                    <a:pt x="714170" y="299312"/>
                  </a:cubicBezTo>
                  <a:cubicBezTo>
                    <a:pt x="711119" y="303311"/>
                    <a:pt x="711886" y="309045"/>
                    <a:pt x="715906" y="312095"/>
                  </a:cubicBezTo>
                  <a:close/>
                  <a:moveTo>
                    <a:pt x="662183" y="294819"/>
                  </a:moveTo>
                  <a:cubicBezTo>
                    <a:pt x="664686" y="294600"/>
                    <a:pt x="667318" y="294527"/>
                    <a:pt x="669748" y="294564"/>
                  </a:cubicBezTo>
                  <a:cubicBezTo>
                    <a:pt x="675267" y="294655"/>
                    <a:pt x="680858" y="295477"/>
                    <a:pt x="686358" y="296974"/>
                  </a:cubicBezTo>
                  <a:cubicBezTo>
                    <a:pt x="687162" y="297212"/>
                    <a:pt x="687985" y="297303"/>
                    <a:pt x="688789" y="297303"/>
                  </a:cubicBezTo>
                  <a:cubicBezTo>
                    <a:pt x="692791" y="297303"/>
                    <a:pt x="696482" y="294655"/>
                    <a:pt x="697596" y="290601"/>
                  </a:cubicBezTo>
                  <a:cubicBezTo>
                    <a:pt x="698930" y="285725"/>
                    <a:pt x="696062" y="280703"/>
                    <a:pt x="691201" y="279370"/>
                  </a:cubicBezTo>
                  <a:cubicBezTo>
                    <a:pt x="684239" y="277471"/>
                    <a:pt x="677130" y="276430"/>
                    <a:pt x="670059" y="276302"/>
                  </a:cubicBezTo>
                  <a:cubicBezTo>
                    <a:pt x="666879" y="276247"/>
                    <a:pt x="663700" y="276357"/>
                    <a:pt x="660538" y="276649"/>
                  </a:cubicBezTo>
                  <a:cubicBezTo>
                    <a:pt x="655513" y="277087"/>
                    <a:pt x="651804" y="281525"/>
                    <a:pt x="652261" y="286547"/>
                  </a:cubicBezTo>
                  <a:cubicBezTo>
                    <a:pt x="652718" y="291587"/>
                    <a:pt x="657140" y="295312"/>
                    <a:pt x="662183" y="294819"/>
                  </a:cubicBezTo>
                  <a:close/>
                  <a:moveTo>
                    <a:pt x="555212" y="364123"/>
                  </a:moveTo>
                  <a:cubicBezTo>
                    <a:pt x="557386" y="364123"/>
                    <a:pt x="559561" y="363356"/>
                    <a:pt x="561315" y="361786"/>
                  </a:cubicBezTo>
                  <a:cubicBezTo>
                    <a:pt x="566541" y="357111"/>
                    <a:pt x="571786" y="352235"/>
                    <a:pt x="576866" y="347505"/>
                  </a:cubicBezTo>
                  <a:lnTo>
                    <a:pt x="581799" y="342921"/>
                  </a:lnTo>
                  <a:cubicBezTo>
                    <a:pt x="585509" y="339488"/>
                    <a:pt x="585728" y="333717"/>
                    <a:pt x="582293" y="330010"/>
                  </a:cubicBezTo>
                  <a:cubicBezTo>
                    <a:pt x="578857" y="326321"/>
                    <a:pt x="573083" y="326102"/>
                    <a:pt x="569374" y="329535"/>
                  </a:cubicBezTo>
                  <a:lnTo>
                    <a:pt x="564422" y="334137"/>
                  </a:lnTo>
                  <a:cubicBezTo>
                    <a:pt x="559415" y="338794"/>
                    <a:pt x="554225" y="343615"/>
                    <a:pt x="549127" y="348181"/>
                  </a:cubicBezTo>
                  <a:cubicBezTo>
                    <a:pt x="545363" y="351559"/>
                    <a:pt x="545052" y="357330"/>
                    <a:pt x="548414" y="361092"/>
                  </a:cubicBezTo>
                  <a:cubicBezTo>
                    <a:pt x="550223" y="363100"/>
                    <a:pt x="552708" y="364123"/>
                    <a:pt x="555212" y="364123"/>
                  </a:cubicBezTo>
                  <a:close/>
                  <a:moveTo>
                    <a:pt x="493376" y="393999"/>
                  </a:moveTo>
                  <a:cubicBezTo>
                    <a:pt x="494746" y="397652"/>
                    <a:pt x="498218" y="399916"/>
                    <a:pt x="501927" y="399916"/>
                  </a:cubicBezTo>
                  <a:cubicBezTo>
                    <a:pt x="502987" y="399916"/>
                    <a:pt x="504084" y="399734"/>
                    <a:pt x="505125" y="399332"/>
                  </a:cubicBezTo>
                  <a:cubicBezTo>
                    <a:pt x="513768" y="396100"/>
                    <a:pt x="522375" y="391589"/>
                    <a:pt x="531420" y="385563"/>
                  </a:cubicBezTo>
                  <a:cubicBezTo>
                    <a:pt x="535623" y="382750"/>
                    <a:pt x="536756" y="377089"/>
                    <a:pt x="533960" y="372889"/>
                  </a:cubicBezTo>
                  <a:cubicBezTo>
                    <a:pt x="531164" y="368707"/>
                    <a:pt x="525481" y="367556"/>
                    <a:pt x="521297" y="370369"/>
                  </a:cubicBezTo>
                  <a:cubicBezTo>
                    <a:pt x="513421" y="375610"/>
                    <a:pt x="506039" y="379500"/>
                    <a:pt x="498711" y="382239"/>
                  </a:cubicBezTo>
                  <a:cubicBezTo>
                    <a:pt x="493997" y="384010"/>
                    <a:pt x="491603" y="389270"/>
                    <a:pt x="493376" y="393999"/>
                  </a:cubicBezTo>
                  <a:close/>
                  <a:moveTo>
                    <a:pt x="482320" y="276247"/>
                  </a:moveTo>
                  <a:cubicBezTo>
                    <a:pt x="481242" y="284136"/>
                    <a:pt x="478995" y="292336"/>
                    <a:pt x="475614" y="300627"/>
                  </a:cubicBezTo>
                  <a:cubicBezTo>
                    <a:pt x="473695" y="305283"/>
                    <a:pt x="475943" y="310616"/>
                    <a:pt x="480603" y="312533"/>
                  </a:cubicBezTo>
                  <a:cubicBezTo>
                    <a:pt x="481736" y="312990"/>
                    <a:pt x="482905" y="313209"/>
                    <a:pt x="484056" y="313209"/>
                  </a:cubicBezTo>
                  <a:cubicBezTo>
                    <a:pt x="487656" y="313209"/>
                    <a:pt x="491073" y="311054"/>
                    <a:pt x="492517" y="307530"/>
                  </a:cubicBezTo>
                  <a:cubicBezTo>
                    <a:pt x="496482" y="297814"/>
                    <a:pt x="499150" y="288117"/>
                    <a:pt x="500429" y="278694"/>
                  </a:cubicBezTo>
                  <a:cubicBezTo>
                    <a:pt x="501105" y="273690"/>
                    <a:pt x="497597" y="269088"/>
                    <a:pt x="492590" y="268413"/>
                  </a:cubicBezTo>
                  <a:cubicBezTo>
                    <a:pt x="487583" y="267737"/>
                    <a:pt x="482996" y="271243"/>
                    <a:pt x="482320" y="276247"/>
                  </a:cubicBezTo>
                  <a:close/>
                  <a:moveTo>
                    <a:pt x="479506" y="244088"/>
                  </a:moveTo>
                  <a:cubicBezTo>
                    <a:pt x="480822" y="247850"/>
                    <a:pt x="484367" y="250206"/>
                    <a:pt x="488131" y="250206"/>
                  </a:cubicBezTo>
                  <a:cubicBezTo>
                    <a:pt x="489136" y="250206"/>
                    <a:pt x="490159" y="250041"/>
                    <a:pt x="491146" y="249694"/>
                  </a:cubicBezTo>
                  <a:cubicBezTo>
                    <a:pt x="495916" y="248033"/>
                    <a:pt x="498419" y="242828"/>
                    <a:pt x="496756" y="238062"/>
                  </a:cubicBezTo>
                  <a:cubicBezTo>
                    <a:pt x="493284" y="228109"/>
                    <a:pt x="487875" y="218832"/>
                    <a:pt x="481114" y="211235"/>
                  </a:cubicBezTo>
                  <a:cubicBezTo>
                    <a:pt x="477770" y="207473"/>
                    <a:pt x="471978" y="207126"/>
                    <a:pt x="468213" y="210486"/>
                  </a:cubicBezTo>
                  <a:cubicBezTo>
                    <a:pt x="464449" y="213828"/>
                    <a:pt x="464102" y="219599"/>
                    <a:pt x="467464" y="223379"/>
                  </a:cubicBezTo>
                  <a:cubicBezTo>
                    <a:pt x="472635" y="229205"/>
                    <a:pt x="476802" y="236363"/>
                    <a:pt x="479506" y="244088"/>
                  </a:cubicBezTo>
                  <a:close/>
                  <a:moveTo>
                    <a:pt x="466624" y="386823"/>
                  </a:moveTo>
                  <a:cubicBezTo>
                    <a:pt x="458711" y="386092"/>
                    <a:pt x="450836" y="383864"/>
                    <a:pt x="443179" y="380248"/>
                  </a:cubicBezTo>
                  <a:cubicBezTo>
                    <a:pt x="438629" y="378075"/>
                    <a:pt x="433165" y="380029"/>
                    <a:pt x="431009" y="384576"/>
                  </a:cubicBezTo>
                  <a:cubicBezTo>
                    <a:pt x="428853" y="389142"/>
                    <a:pt x="430790" y="394584"/>
                    <a:pt x="435340" y="396739"/>
                  </a:cubicBezTo>
                  <a:cubicBezTo>
                    <a:pt x="444933" y="401286"/>
                    <a:pt x="454874" y="404062"/>
                    <a:pt x="464924" y="405011"/>
                  </a:cubicBezTo>
                  <a:cubicBezTo>
                    <a:pt x="465198" y="405030"/>
                    <a:pt x="465491" y="405048"/>
                    <a:pt x="465783" y="405048"/>
                  </a:cubicBezTo>
                  <a:cubicBezTo>
                    <a:pt x="470443" y="405048"/>
                    <a:pt x="474426" y="401505"/>
                    <a:pt x="474865" y="396775"/>
                  </a:cubicBezTo>
                  <a:cubicBezTo>
                    <a:pt x="475340" y="391753"/>
                    <a:pt x="471649" y="387297"/>
                    <a:pt x="466624" y="386823"/>
                  </a:cubicBezTo>
                  <a:close/>
                  <a:moveTo>
                    <a:pt x="442010" y="364014"/>
                  </a:moveTo>
                  <a:cubicBezTo>
                    <a:pt x="443782" y="365694"/>
                    <a:pt x="446048" y="366534"/>
                    <a:pt x="448332" y="366534"/>
                  </a:cubicBezTo>
                  <a:cubicBezTo>
                    <a:pt x="450726" y="366534"/>
                    <a:pt x="453138" y="365602"/>
                    <a:pt x="454929" y="363721"/>
                  </a:cubicBezTo>
                  <a:cubicBezTo>
                    <a:pt x="461635" y="356709"/>
                    <a:pt x="467848" y="349221"/>
                    <a:pt x="473421" y="341460"/>
                  </a:cubicBezTo>
                  <a:cubicBezTo>
                    <a:pt x="476363" y="337369"/>
                    <a:pt x="475413" y="331672"/>
                    <a:pt x="471320" y="328732"/>
                  </a:cubicBezTo>
                  <a:cubicBezTo>
                    <a:pt x="467227" y="325791"/>
                    <a:pt x="461507" y="326723"/>
                    <a:pt x="458565" y="330813"/>
                  </a:cubicBezTo>
                  <a:cubicBezTo>
                    <a:pt x="453503" y="337881"/>
                    <a:pt x="447821" y="344711"/>
                    <a:pt x="441717" y="351102"/>
                  </a:cubicBezTo>
                  <a:cubicBezTo>
                    <a:pt x="438227" y="354737"/>
                    <a:pt x="438355" y="360526"/>
                    <a:pt x="442010" y="364014"/>
                  </a:cubicBezTo>
                  <a:close/>
                  <a:moveTo>
                    <a:pt x="415733" y="211235"/>
                  </a:moveTo>
                  <a:cubicBezTo>
                    <a:pt x="416811" y="211235"/>
                    <a:pt x="417889" y="211034"/>
                    <a:pt x="418949" y="210632"/>
                  </a:cubicBezTo>
                  <a:cubicBezTo>
                    <a:pt x="424212" y="208660"/>
                    <a:pt x="429529" y="207674"/>
                    <a:pt x="434755" y="207674"/>
                  </a:cubicBezTo>
                  <a:lnTo>
                    <a:pt x="434773" y="207674"/>
                  </a:lnTo>
                  <a:cubicBezTo>
                    <a:pt x="437003" y="207674"/>
                    <a:pt x="439232" y="207856"/>
                    <a:pt x="441425" y="208222"/>
                  </a:cubicBezTo>
                  <a:cubicBezTo>
                    <a:pt x="446395" y="209080"/>
                    <a:pt x="451110" y="205720"/>
                    <a:pt x="451950" y="200753"/>
                  </a:cubicBezTo>
                  <a:cubicBezTo>
                    <a:pt x="452791" y="195767"/>
                    <a:pt x="449447" y="191056"/>
                    <a:pt x="444477" y="190215"/>
                  </a:cubicBezTo>
                  <a:cubicBezTo>
                    <a:pt x="441279" y="189686"/>
                    <a:pt x="437935" y="189394"/>
                    <a:pt x="434755" y="189412"/>
                  </a:cubicBezTo>
                  <a:cubicBezTo>
                    <a:pt x="427318" y="189412"/>
                    <a:pt x="419844" y="190800"/>
                    <a:pt x="412535" y="193539"/>
                  </a:cubicBezTo>
                  <a:cubicBezTo>
                    <a:pt x="407802" y="195311"/>
                    <a:pt x="405408" y="200588"/>
                    <a:pt x="407181" y="205300"/>
                  </a:cubicBezTo>
                  <a:cubicBezTo>
                    <a:pt x="408570" y="208970"/>
                    <a:pt x="412042" y="211235"/>
                    <a:pt x="415733" y="211235"/>
                  </a:cubicBezTo>
                  <a:close/>
                  <a:moveTo>
                    <a:pt x="415185" y="374277"/>
                  </a:moveTo>
                  <a:cubicBezTo>
                    <a:pt x="408113" y="379445"/>
                    <a:pt x="400584" y="384229"/>
                    <a:pt x="392837" y="388484"/>
                  </a:cubicBezTo>
                  <a:cubicBezTo>
                    <a:pt x="388396" y="390913"/>
                    <a:pt x="386788" y="396465"/>
                    <a:pt x="389218" y="400884"/>
                  </a:cubicBezTo>
                  <a:cubicBezTo>
                    <a:pt x="390881" y="403897"/>
                    <a:pt x="394006" y="405614"/>
                    <a:pt x="397240" y="405614"/>
                  </a:cubicBezTo>
                  <a:cubicBezTo>
                    <a:pt x="398720" y="405614"/>
                    <a:pt x="400237" y="405249"/>
                    <a:pt x="401626" y="404482"/>
                  </a:cubicBezTo>
                  <a:cubicBezTo>
                    <a:pt x="410068" y="399862"/>
                    <a:pt x="418255" y="394657"/>
                    <a:pt x="425966" y="389032"/>
                  </a:cubicBezTo>
                  <a:cubicBezTo>
                    <a:pt x="430041" y="386056"/>
                    <a:pt x="430936" y="380340"/>
                    <a:pt x="427958" y="376267"/>
                  </a:cubicBezTo>
                  <a:cubicBezTo>
                    <a:pt x="424979" y="372195"/>
                    <a:pt x="419260" y="371300"/>
                    <a:pt x="415185" y="374277"/>
                  </a:cubicBezTo>
                  <a:close/>
                  <a:moveTo>
                    <a:pt x="387629" y="337424"/>
                  </a:moveTo>
                  <a:cubicBezTo>
                    <a:pt x="383371" y="340127"/>
                    <a:pt x="382110" y="345770"/>
                    <a:pt x="384815" y="350025"/>
                  </a:cubicBezTo>
                  <a:cubicBezTo>
                    <a:pt x="390205" y="358517"/>
                    <a:pt x="396345" y="366333"/>
                    <a:pt x="403070" y="373217"/>
                  </a:cubicBezTo>
                  <a:cubicBezTo>
                    <a:pt x="404860" y="375044"/>
                    <a:pt x="407236" y="375975"/>
                    <a:pt x="409611" y="375975"/>
                  </a:cubicBezTo>
                  <a:cubicBezTo>
                    <a:pt x="411914" y="375975"/>
                    <a:pt x="414216" y="375117"/>
                    <a:pt x="415989" y="373382"/>
                  </a:cubicBezTo>
                  <a:cubicBezTo>
                    <a:pt x="419607" y="369857"/>
                    <a:pt x="419680" y="364087"/>
                    <a:pt x="416153" y="360471"/>
                  </a:cubicBezTo>
                  <a:cubicBezTo>
                    <a:pt x="410324" y="354481"/>
                    <a:pt x="404970" y="347669"/>
                    <a:pt x="400237" y="340237"/>
                  </a:cubicBezTo>
                  <a:cubicBezTo>
                    <a:pt x="397533" y="335982"/>
                    <a:pt x="391886" y="334722"/>
                    <a:pt x="387629" y="337424"/>
                  </a:cubicBezTo>
                  <a:close/>
                  <a:moveTo>
                    <a:pt x="371366" y="257054"/>
                  </a:moveTo>
                  <a:cubicBezTo>
                    <a:pt x="372224" y="257310"/>
                    <a:pt x="373083" y="257419"/>
                    <a:pt x="373924" y="257419"/>
                  </a:cubicBezTo>
                  <a:cubicBezTo>
                    <a:pt x="377889" y="257419"/>
                    <a:pt x="381525" y="254826"/>
                    <a:pt x="382695" y="250845"/>
                  </a:cubicBezTo>
                  <a:cubicBezTo>
                    <a:pt x="383280" y="248818"/>
                    <a:pt x="383974" y="246809"/>
                    <a:pt x="384723" y="244873"/>
                  </a:cubicBezTo>
                  <a:cubicBezTo>
                    <a:pt x="386843" y="239449"/>
                    <a:pt x="389840" y="234263"/>
                    <a:pt x="393622" y="229497"/>
                  </a:cubicBezTo>
                  <a:cubicBezTo>
                    <a:pt x="396747" y="225552"/>
                    <a:pt x="396089" y="219800"/>
                    <a:pt x="392142" y="216677"/>
                  </a:cubicBezTo>
                  <a:cubicBezTo>
                    <a:pt x="388177" y="213536"/>
                    <a:pt x="382439" y="214212"/>
                    <a:pt x="379296" y="218156"/>
                  </a:cubicBezTo>
                  <a:cubicBezTo>
                    <a:pt x="374381" y="224347"/>
                    <a:pt x="370470" y="231104"/>
                    <a:pt x="367693" y="238244"/>
                  </a:cubicBezTo>
                  <a:cubicBezTo>
                    <a:pt x="366742" y="240673"/>
                    <a:pt x="365884" y="243193"/>
                    <a:pt x="365153" y="245731"/>
                  </a:cubicBezTo>
                  <a:cubicBezTo>
                    <a:pt x="363727" y="250571"/>
                    <a:pt x="366523" y="255648"/>
                    <a:pt x="371366" y="257054"/>
                  </a:cubicBezTo>
                  <a:close/>
                  <a:moveTo>
                    <a:pt x="368204" y="314652"/>
                  </a:moveTo>
                  <a:cubicBezTo>
                    <a:pt x="369465" y="318505"/>
                    <a:pt x="373047" y="320952"/>
                    <a:pt x="376884" y="320952"/>
                  </a:cubicBezTo>
                  <a:cubicBezTo>
                    <a:pt x="377834" y="320952"/>
                    <a:pt x="378784" y="320806"/>
                    <a:pt x="379716" y="320496"/>
                  </a:cubicBezTo>
                  <a:cubicBezTo>
                    <a:pt x="384522" y="318943"/>
                    <a:pt x="387135" y="313775"/>
                    <a:pt x="385582" y="308991"/>
                  </a:cubicBezTo>
                  <a:cubicBezTo>
                    <a:pt x="382805" y="300481"/>
                    <a:pt x="380959" y="292025"/>
                    <a:pt x="380118" y="283881"/>
                  </a:cubicBezTo>
                  <a:cubicBezTo>
                    <a:pt x="379588" y="278877"/>
                    <a:pt x="375112" y="275224"/>
                    <a:pt x="370086" y="275754"/>
                  </a:cubicBezTo>
                  <a:cubicBezTo>
                    <a:pt x="365061" y="276265"/>
                    <a:pt x="361425" y="280758"/>
                    <a:pt x="361937" y="285780"/>
                  </a:cubicBezTo>
                  <a:cubicBezTo>
                    <a:pt x="362923" y="295203"/>
                    <a:pt x="365025" y="304918"/>
                    <a:pt x="368204" y="314652"/>
                  </a:cubicBezTo>
                  <a:close/>
                  <a:moveTo>
                    <a:pt x="336848" y="427893"/>
                  </a:moveTo>
                  <a:cubicBezTo>
                    <a:pt x="337469" y="427893"/>
                    <a:pt x="338090" y="427839"/>
                    <a:pt x="338711" y="427711"/>
                  </a:cubicBezTo>
                  <a:cubicBezTo>
                    <a:pt x="348067" y="425775"/>
                    <a:pt x="357405" y="423200"/>
                    <a:pt x="366505" y="420059"/>
                  </a:cubicBezTo>
                  <a:cubicBezTo>
                    <a:pt x="371274" y="418397"/>
                    <a:pt x="373814" y="413211"/>
                    <a:pt x="372170" y="408445"/>
                  </a:cubicBezTo>
                  <a:cubicBezTo>
                    <a:pt x="370507" y="403678"/>
                    <a:pt x="365317" y="401140"/>
                    <a:pt x="360548" y="402802"/>
                  </a:cubicBezTo>
                  <a:cubicBezTo>
                    <a:pt x="352179" y="405687"/>
                    <a:pt x="343590" y="408043"/>
                    <a:pt x="335002" y="409833"/>
                  </a:cubicBezTo>
                  <a:cubicBezTo>
                    <a:pt x="330068" y="410855"/>
                    <a:pt x="326889" y="415676"/>
                    <a:pt x="327912" y="420625"/>
                  </a:cubicBezTo>
                  <a:cubicBezTo>
                    <a:pt x="328807" y="424935"/>
                    <a:pt x="332608" y="427893"/>
                    <a:pt x="336848" y="427893"/>
                  </a:cubicBezTo>
                  <a:close/>
                  <a:moveTo>
                    <a:pt x="207126" y="416516"/>
                  </a:moveTo>
                  <a:cubicBezTo>
                    <a:pt x="215733" y="418982"/>
                    <a:pt x="224961" y="421575"/>
                    <a:pt x="234171" y="423858"/>
                  </a:cubicBezTo>
                  <a:cubicBezTo>
                    <a:pt x="234902" y="424040"/>
                    <a:pt x="235651" y="424132"/>
                    <a:pt x="236382" y="424132"/>
                  </a:cubicBezTo>
                  <a:cubicBezTo>
                    <a:pt x="240475" y="424132"/>
                    <a:pt x="244203" y="421356"/>
                    <a:pt x="245244" y="417192"/>
                  </a:cubicBezTo>
                  <a:cubicBezTo>
                    <a:pt x="246450" y="412298"/>
                    <a:pt x="243472" y="407349"/>
                    <a:pt x="238574" y="406144"/>
                  </a:cubicBezTo>
                  <a:cubicBezTo>
                    <a:pt x="229639" y="403916"/>
                    <a:pt x="220612" y="401377"/>
                    <a:pt x="212188" y="398948"/>
                  </a:cubicBezTo>
                  <a:cubicBezTo>
                    <a:pt x="207327" y="397561"/>
                    <a:pt x="202266" y="400373"/>
                    <a:pt x="200877" y="405212"/>
                  </a:cubicBezTo>
                  <a:cubicBezTo>
                    <a:pt x="199488" y="410052"/>
                    <a:pt x="202284" y="415110"/>
                    <a:pt x="207126" y="416516"/>
                  </a:cubicBezTo>
                  <a:close/>
                  <a:moveTo>
                    <a:pt x="145546" y="401067"/>
                  </a:moveTo>
                  <a:cubicBezTo>
                    <a:pt x="153495" y="402382"/>
                    <a:pt x="161791" y="404135"/>
                    <a:pt x="170927" y="406436"/>
                  </a:cubicBezTo>
                  <a:lnTo>
                    <a:pt x="171841" y="406673"/>
                  </a:lnTo>
                  <a:cubicBezTo>
                    <a:pt x="172608" y="406856"/>
                    <a:pt x="173358" y="406965"/>
                    <a:pt x="174107" y="406965"/>
                  </a:cubicBezTo>
                  <a:cubicBezTo>
                    <a:pt x="178163" y="406965"/>
                    <a:pt x="181855" y="404208"/>
                    <a:pt x="182914" y="400081"/>
                  </a:cubicBezTo>
                  <a:cubicBezTo>
                    <a:pt x="184157" y="395186"/>
                    <a:pt x="181160" y="390201"/>
                    <a:pt x="176281" y="388959"/>
                  </a:cubicBezTo>
                  <a:lnTo>
                    <a:pt x="175386" y="388722"/>
                  </a:lnTo>
                  <a:cubicBezTo>
                    <a:pt x="165756" y="386293"/>
                    <a:pt x="156985" y="384449"/>
                    <a:pt x="148524" y="383042"/>
                  </a:cubicBezTo>
                  <a:cubicBezTo>
                    <a:pt x="143536" y="382221"/>
                    <a:pt x="138858" y="385599"/>
                    <a:pt x="138017" y="390566"/>
                  </a:cubicBezTo>
                  <a:cubicBezTo>
                    <a:pt x="137195" y="395552"/>
                    <a:pt x="140575" y="400245"/>
                    <a:pt x="145546" y="401067"/>
                  </a:cubicBezTo>
                  <a:close/>
                  <a:moveTo>
                    <a:pt x="82851" y="401596"/>
                  </a:moveTo>
                  <a:cubicBezTo>
                    <a:pt x="83527" y="401596"/>
                    <a:pt x="84221" y="401523"/>
                    <a:pt x="84915" y="401359"/>
                  </a:cubicBezTo>
                  <a:cubicBezTo>
                    <a:pt x="92883" y="399533"/>
                    <a:pt x="101489" y="398492"/>
                    <a:pt x="110498" y="398291"/>
                  </a:cubicBezTo>
                  <a:cubicBezTo>
                    <a:pt x="115541" y="398181"/>
                    <a:pt x="119543" y="393999"/>
                    <a:pt x="119433" y="388959"/>
                  </a:cubicBezTo>
                  <a:cubicBezTo>
                    <a:pt x="119324" y="383919"/>
                    <a:pt x="115139" y="379883"/>
                    <a:pt x="110096" y="380029"/>
                  </a:cubicBezTo>
                  <a:cubicBezTo>
                    <a:pt x="99845" y="380267"/>
                    <a:pt x="89995" y="381454"/>
                    <a:pt x="80804" y="383554"/>
                  </a:cubicBezTo>
                  <a:cubicBezTo>
                    <a:pt x="75888" y="384686"/>
                    <a:pt x="72819" y="389598"/>
                    <a:pt x="73952" y="394511"/>
                  </a:cubicBezTo>
                  <a:cubicBezTo>
                    <a:pt x="74938" y="398729"/>
                    <a:pt x="78684" y="401596"/>
                    <a:pt x="82851" y="401596"/>
                  </a:cubicBezTo>
                  <a:close/>
                  <a:moveTo>
                    <a:pt x="23134" y="432696"/>
                  </a:moveTo>
                  <a:cubicBezTo>
                    <a:pt x="24815" y="434029"/>
                    <a:pt x="26825" y="434687"/>
                    <a:pt x="28835" y="434687"/>
                  </a:cubicBezTo>
                  <a:cubicBezTo>
                    <a:pt x="31521" y="434687"/>
                    <a:pt x="34171" y="433518"/>
                    <a:pt x="35980" y="431254"/>
                  </a:cubicBezTo>
                  <a:cubicBezTo>
                    <a:pt x="41078" y="424880"/>
                    <a:pt x="47218" y="419219"/>
                    <a:pt x="54271" y="414435"/>
                  </a:cubicBezTo>
                  <a:cubicBezTo>
                    <a:pt x="58438" y="411604"/>
                    <a:pt x="59516" y="405924"/>
                    <a:pt x="56683" y="401761"/>
                  </a:cubicBezTo>
                  <a:cubicBezTo>
                    <a:pt x="53851" y="397597"/>
                    <a:pt x="48168" y="396501"/>
                    <a:pt x="44002" y="399332"/>
                  </a:cubicBezTo>
                  <a:cubicBezTo>
                    <a:pt x="35432" y="405157"/>
                    <a:pt x="27940" y="412060"/>
                    <a:pt x="21690" y="419858"/>
                  </a:cubicBezTo>
                  <a:cubicBezTo>
                    <a:pt x="18547" y="423803"/>
                    <a:pt x="19187" y="429537"/>
                    <a:pt x="23134" y="432696"/>
                  </a:cubicBezTo>
                  <a:close/>
                  <a:moveTo>
                    <a:pt x="911575" y="9076"/>
                  </a:moveTo>
                  <a:cubicBezTo>
                    <a:pt x="911575" y="9094"/>
                    <a:pt x="911575" y="9113"/>
                    <a:pt x="911575" y="9131"/>
                  </a:cubicBezTo>
                  <a:lnTo>
                    <a:pt x="911575" y="577002"/>
                  </a:lnTo>
                  <a:cubicBezTo>
                    <a:pt x="911575" y="577056"/>
                    <a:pt x="911575" y="577093"/>
                    <a:pt x="911575" y="577148"/>
                  </a:cubicBezTo>
                  <a:lnTo>
                    <a:pt x="911575" y="577239"/>
                  </a:lnTo>
                  <a:cubicBezTo>
                    <a:pt x="911575" y="577348"/>
                    <a:pt x="911539" y="577440"/>
                    <a:pt x="911539" y="577549"/>
                  </a:cubicBezTo>
                  <a:cubicBezTo>
                    <a:pt x="911520" y="578042"/>
                    <a:pt x="911484" y="578517"/>
                    <a:pt x="911392" y="578992"/>
                  </a:cubicBezTo>
                  <a:cubicBezTo>
                    <a:pt x="911356" y="579175"/>
                    <a:pt x="911283" y="579357"/>
                    <a:pt x="911246" y="579558"/>
                  </a:cubicBezTo>
                  <a:cubicBezTo>
                    <a:pt x="911137" y="579942"/>
                    <a:pt x="911045" y="580325"/>
                    <a:pt x="910899" y="580690"/>
                  </a:cubicBezTo>
                  <a:cubicBezTo>
                    <a:pt x="910808" y="580873"/>
                    <a:pt x="910698" y="581056"/>
                    <a:pt x="910607" y="581238"/>
                  </a:cubicBezTo>
                  <a:cubicBezTo>
                    <a:pt x="910442" y="581585"/>
                    <a:pt x="910278" y="581932"/>
                    <a:pt x="910059" y="582243"/>
                  </a:cubicBezTo>
                  <a:cubicBezTo>
                    <a:pt x="909967" y="582407"/>
                    <a:pt x="909839" y="582553"/>
                    <a:pt x="909730" y="582699"/>
                  </a:cubicBezTo>
                  <a:cubicBezTo>
                    <a:pt x="909492" y="583010"/>
                    <a:pt x="909236" y="583338"/>
                    <a:pt x="908962" y="583631"/>
                  </a:cubicBezTo>
                  <a:cubicBezTo>
                    <a:pt x="908834" y="583758"/>
                    <a:pt x="908688" y="583868"/>
                    <a:pt x="908560" y="583978"/>
                  </a:cubicBezTo>
                  <a:cubicBezTo>
                    <a:pt x="908250" y="584251"/>
                    <a:pt x="907957" y="584525"/>
                    <a:pt x="907610" y="584763"/>
                  </a:cubicBezTo>
                  <a:cubicBezTo>
                    <a:pt x="907427" y="584891"/>
                    <a:pt x="907226" y="584964"/>
                    <a:pt x="907043" y="585073"/>
                  </a:cubicBezTo>
                  <a:cubicBezTo>
                    <a:pt x="906751" y="585256"/>
                    <a:pt x="906477" y="585438"/>
                    <a:pt x="906166" y="585585"/>
                  </a:cubicBezTo>
                  <a:lnTo>
                    <a:pt x="608405" y="718385"/>
                  </a:lnTo>
                  <a:cubicBezTo>
                    <a:pt x="608387" y="718403"/>
                    <a:pt x="608350" y="718403"/>
                    <a:pt x="608332" y="718421"/>
                  </a:cubicBezTo>
                  <a:cubicBezTo>
                    <a:pt x="608222" y="718458"/>
                    <a:pt x="608131" y="718494"/>
                    <a:pt x="608021" y="718531"/>
                  </a:cubicBezTo>
                  <a:cubicBezTo>
                    <a:pt x="607784" y="718622"/>
                    <a:pt x="607565" y="718714"/>
                    <a:pt x="607327" y="718787"/>
                  </a:cubicBezTo>
                  <a:cubicBezTo>
                    <a:pt x="607236" y="718805"/>
                    <a:pt x="607144" y="718823"/>
                    <a:pt x="607053" y="718860"/>
                  </a:cubicBezTo>
                  <a:cubicBezTo>
                    <a:pt x="606907" y="718896"/>
                    <a:pt x="606742" y="718951"/>
                    <a:pt x="606596" y="718987"/>
                  </a:cubicBezTo>
                  <a:cubicBezTo>
                    <a:pt x="606523" y="718987"/>
                    <a:pt x="606450" y="719006"/>
                    <a:pt x="606395" y="719024"/>
                  </a:cubicBezTo>
                  <a:cubicBezTo>
                    <a:pt x="606304" y="719024"/>
                    <a:pt x="606231" y="719042"/>
                    <a:pt x="606139" y="719060"/>
                  </a:cubicBezTo>
                  <a:cubicBezTo>
                    <a:pt x="606048" y="719079"/>
                    <a:pt x="605956" y="719079"/>
                    <a:pt x="605847" y="719097"/>
                  </a:cubicBezTo>
                  <a:cubicBezTo>
                    <a:pt x="605481" y="719152"/>
                    <a:pt x="605116" y="719170"/>
                    <a:pt x="604750" y="719188"/>
                  </a:cubicBezTo>
                  <a:cubicBezTo>
                    <a:pt x="604714" y="719188"/>
                    <a:pt x="604696" y="719188"/>
                    <a:pt x="604677" y="719188"/>
                  </a:cubicBezTo>
                  <a:cubicBezTo>
                    <a:pt x="604659" y="719188"/>
                    <a:pt x="604641" y="719188"/>
                    <a:pt x="604604" y="719188"/>
                  </a:cubicBezTo>
                  <a:cubicBezTo>
                    <a:pt x="604239" y="719170"/>
                    <a:pt x="603873" y="719152"/>
                    <a:pt x="603508" y="719097"/>
                  </a:cubicBezTo>
                  <a:cubicBezTo>
                    <a:pt x="603398" y="719079"/>
                    <a:pt x="603307" y="719079"/>
                    <a:pt x="603215" y="719060"/>
                  </a:cubicBezTo>
                  <a:cubicBezTo>
                    <a:pt x="603124" y="719042"/>
                    <a:pt x="603051" y="719024"/>
                    <a:pt x="602960" y="719024"/>
                  </a:cubicBezTo>
                  <a:cubicBezTo>
                    <a:pt x="602905" y="719006"/>
                    <a:pt x="602832" y="718987"/>
                    <a:pt x="602759" y="718987"/>
                  </a:cubicBezTo>
                  <a:cubicBezTo>
                    <a:pt x="602613" y="718951"/>
                    <a:pt x="602448" y="718896"/>
                    <a:pt x="602302" y="718860"/>
                  </a:cubicBezTo>
                  <a:cubicBezTo>
                    <a:pt x="602210" y="718823"/>
                    <a:pt x="602119" y="718805"/>
                    <a:pt x="602028" y="718787"/>
                  </a:cubicBezTo>
                  <a:cubicBezTo>
                    <a:pt x="601790" y="718714"/>
                    <a:pt x="601571" y="718622"/>
                    <a:pt x="601333" y="718531"/>
                  </a:cubicBezTo>
                  <a:cubicBezTo>
                    <a:pt x="601224" y="718494"/>
                    <a:pt x="601132" y="718458"/>
                    <a:pt x="601023" y="718421"/>
                  </a:cubicBezTo>
                  <a:cubicBezTo>
                    <a:pt x="601004" y="718403"/>
                    <a:pt x="600968" y="718403"/>
                    <a:pt x="600950" y="718385"/>
                  </a:cubicBezTo>
                  <a:lnTo>
                    <a:pt x="306916" y="587246"/>
                  </a:lnTo>
                  <a:lnTo>
                    <a:pt x="12864" y="718385"/>
                  </a:lnTo>
                  <a:cubicBezTo>
                    <a:pt x="12828" y="718403"/>
                    <a:pt x="12809" y="718421"/>
                    <a:pt x="12773" y="718421"/>
                  </a:cubicBezTo>
                  <a:cubicBezTo>
                    <a:pt x="12682" y="718458"/>
                    <a:pt x="12608" y="718494"/>
                    <a:pt x="12517" y="718531"/>
                  </a:cubicBezTo>
                  <a:cubicBezTo>
                    <a:pt x="12024" y="718714"/>
                    <a:pt x="11530" y="718878"/>
                    <a:pt x="11019" y="718987"/>
                  </a:cubicBezTo>
                  <a:cubicBezTo>
                    <a:pt x="10964" y="719006"/>
                    <a:pt x="10909" y="719006"/>
                    <a:pt x="10873" y="719006"/>
                  </a:cubicBezTo>
                  <a:cubicBezTo>
                    <a:pt x="10306" y="719115"/>
                    <a:pt x="9758" y="719188"/>
                    <a:pt x="9191" y="719188"/>
                  </a:cubicBezTo>
                  <a:cubicBezTo>
                    <a:pt x="9173" y="719188"/>
                    <a:pt x="9155" y="719188"/>
                    <a:pt x="9137" y="719188"/>
                  </a:cubicBezTo>
                  <a:cubicBezTo>
                    <a:pt x="9082" y="719188"/>
                    <a:pt x="9027" y="719170"/>
                    <a:pt x="8990" y="719170"/>
                  </a:cubicBezTo>
                  <a:cubicBezTo>
                    <a:pt x="8497" y="719170"/>
                    <a:pt x="8040" y="719115"/>
                    <a:pt x="7565" y="719024"/>
                  </a:cubicBezTo>
                  <a:cubicBezTo>
                    <a:pt x="7364" y="718987"/>
                    <a:pt x="7163" y="718951"/>
                    <a:pt x="6962" y="718896"/>
                  </a:cubicBezTo>
                  <a:cubicBezTo>
                    <a:pt x="6633" y="718823"/>
                    <a:pt x="6323" y="718714"/>
                    <a:pt x="5994" y="718604"/>
                  </a:cubicBezTo>
                  <a:cubicBezTo>
                    <a:pt x="5811" y="718531"/>
                    <a:pt x="5610" y="718476"/>
                    <a:pt x="5427" y="718385"/>
                  </a:cubicBezTo>
                  <a:cubicBezTo>
                    <a:pt x="4989" y="718202"/>
                    <a:pt x="4568" y="717965"/>
                    <a:pt x="4166" y="717709"/>
                  </a:cubicBezTo>
                  <a:cubicBezTo>
                    <a:pt x="4002" y="717600"/>
                    <a:pt x="3856" y="717472"/>
                    <a:pt x="3691" y="717362"/>
                  </a:cubicBezTo>
                  <a:cubicBezTo>
                    <a:pt x="3435" y="717161"/>
                    <a:pt x="3180" y="716942"/>
                    <a:pt x="2924" y="716723"/>
                  </a:cubicBezTo>
                  <a:cubicBezTo>
                    <a:pt x="2778" y="716577"/>
                    <a:pt x="2631" y="716431"/>
                    <a:pt x="2485" y="716285"/>
                  </a:cubicBezTo>
                  <a:cubicBezTo>
                    <a:pt x="2248" y="716029"/>
                    <a:pt x="2047" y="715773"/>
                    <a:pt x="1846" y="715518"/>
                  </a:cubicBezTo>
                  <a:cubicBezTo>
                    <a:pt x="1736" y="715353"/>
                    <a:pt x="1608" y="715207"/>
                    <a:pt x="1498" y="715025"/>
                  </a:cubicBezTo>
                  <a:cubicBezTo>
                    <a:pt x="1224" y="714641"/>
                    <a:pt x="1005" y="714221"/>
                    <a:pt x="804" y="713783"/>
                  </a:cubicBezTo>
                  <a:cubicBezTo>
                    <a:pt x="804" y="713765"/>
                    <a:pt x="786" y="713765"/>
                    <a:pt x="786" y="713746"/>
                  </a:cubicBezTo>
                  <a:cubicBezTo>
                    <a:pt x="566" y="713253"/>
                    <a:pt x="402" y="712724"/>
                    <a:pt x="274" y="712194"/>
                  </a:cubicBezTo>
                  <a:cubicBezTo>
                    <a:pt x="256" y="712121"/>
                    <a:pt x="238" y="712066"/>
                    <a:pt x="219" y="711993"/>
                  </a:cubicBezTo>
                  <a:cubicBezTo>
                    <a:pt x="128" y="711628"/>
                    <a:pt x="110" y="711244"/>
                    <a:pt x="73" y="710843"/>
                  </a:cubicBezTo>
                  <a:cubicBezTo>
                    <a:pt x="55" y="710624"/>
                    <a:pt x="18" y="710404"/>
                    <a:pt x="18" y="710167"/>
                  </a:cubicBezTo>
                  <a:cubicBezTo>
                    <a:pt x="18" y="710130"/>
                    <a:pt x="0" y="710094"/>
                    <a:pt x="0" y="710057"/>
                  </a:cubicBezTo>
                  <a:lnTo>
                    <a:pt x="0" y="141931"/>
                  </a:lnTo>
                  <a:cubicBezTo>
                    <a:pt x="0" y="141621"/>
                    <a:pt x="55" y="141328"/>
                    <a:pt x="91" y="141036"/>
                  </a:cubicBezTo>
                  <a:cubicBezTo>
                    <a:pt x="110" y="140781"/>
                    <a:pt x="128" y="140525"/>
                    <a:pt x="164" y="140269"/>
                  </a:cubicBezTo>
                  <a:cubicBezTo>
                    <a:pt x="238" y="139886"/>
                    <a:pt x="347" y="139539"/>
                    <a:pt x="475" y="139192"/>
                  </a:cubicBezTo>
                  <a:cubicBezTo>
                    <a:pt x="530" y="138973"/>
                    <a:pt x="585" y="138772"/>
                    <a:pt x="658" y="138571"/>
                  </a:cubicBezTo>
                  <a:cubicBezTo>
                    <a:pt x="786" y="138224"/>
                    <a:pt x="968" y="137914"/>
                    <a:pt x="1151" y="137585"/>
                  </a:cubicBezTo>
                  <a:cubicBezTo>
                    <a:pt x="1261" y="137384"/>
                    <a:pt x="1352" y="137183"/>
                    <a:pt x="1462" y="137000"/>
                  </a:cubicBezTo>
                  <a:cubicBezTo>
                    <a:pt x="1663" y="136708"/>
                    <a:pt x="1882" y="136453"/>
                    <a:pt x="2101" y="136179"/>
                  </a:cubicBezTo>
                  <a:cubicBezTo>
                    <a:pt x="2248" y="135978"/>
                    <a:pt x="2394" y="135777"/>
                    <a:pt x="2577" y="135613"/>
                  </a:cubicBezTo>
                  <a:cubicBezTo>
                    <a:pt x="2814" y="135357"/>
                    <a:pt x="3088" y="135138"/>
                    <a:pt x="3344" y="134919"/>
                  </a:cubicBezTo>
                  <a:cubicBezTo>
                    <a:pt x="3545" y="134772"/>
                    <a:pt x="3709" y="134590"/>
                    <a:pt x="3910" y="134462"/>
                  </a:cubicBezTo>
                  <a:cubicBezTo>
                    <a:pt x="4258" y="134206"/>
                    <a:pt x="4623" y="134024"/>
                    <a:pt x="5007" y="133823"/>
                  </a:cubicBezTo>
                  <a:cubicBezTo>
                    <a:pt x="5153" y="133750"/>
                    <a:pt x="5263" y="133659"/>
                    <a:pt x="5427" y="133585"/>
                  </a:cubicBezTo>
                  <a:lnTo>
                    <a:pt x="5555" y="133531"/>
                  </a:lnTo>
                  <a:cubicBezTo>
                    <a:pt x="5573" y="133531"/>
                    <a:pt x="5592" y="133512"/>
                    <a:pt x="5610" y="133512"/>
                  </a:cubicBezTo>
                  <a:lnTo>
                    <a:pt x="303188" y="785"/>
                  </a:lnTo>
                  <a:cubicBezTo>
                    <a:pt x="303225" y="767"/>
                    <a:pt x="303280" y="767"/>
                    <a:pt x="303316" y="749"/>
                  </a:cubicBezTo>
                  <a:cubicBezTo>
                    <a:pt x="303353" y="730"/>
                    <a:pt x="303408" y="712"/>
                    <a:pt x="303463" y="694"/>
                  </a:cubicBezTo>
                  <a:cubicBezTo>
                    <a:pt x="303755" y="566"/>
                    <a:pt x="304047" y="493"/>
                    <a:pt x="304358" y="402"/>
                  </a:cubicBezTo>
                  <a:cubicBezTo>
                    <a:pt x="304595" y="329"/>
                    <a:pt x="304833" y="237"/>
                    <a:pt x="305071" y="183"/>
                  </a:cubicBezTo>
                  <a:cubicBezTo>
                    <a:pt x="305089" y="183"/>
                    <a:pt x="305125" y="183"/>
                    <a:pt x="305144" y="183"/>
                  </a:cubicBezTo>
                  <a:cubicBezTo>
                    <a:pt x="305454" y="128"/>
                    <a:pt x="305747" y="110"/>
                    <a:pt x="306057" y="73"/>
                  </a:cubicBezTo>
                  <a:cubicBezTo>
                    <a:pt x="306331" y="55"/>
                    <a:pt x="306605" y="0"/>
                    <a:pt x="306880" y="0"/>
                  </a:cubicBezTo>
                  <a:cubicBezTo>
                    <a:pt x="306898" y="0"/>
                    <a:pt x="306898" y="0"/>
                    <a:pt x="306916" y="0"/>
                  </a:cubicBezTo>
                  <a:lnTo>
                    <a:pt x="306934" y="0"/>
                  </a:lnTo>
                  <a:cubicBezTo>
                    <a:pt x="307227" y="0"/>
                    <a:pt x="307501" y="55"/>
                    <a:pt x="307775" y="73"/>
                  </a:cubicBezTo>
                  <a:cubicBezTo>
                    <a:pt x="308086" y="110"/>
                    <a:pt x="308378" y="128"/>
                    <a:pt x="308652" y="183"/>
                  </a:cubicBezTo>
                  <a:cubicBezTo>
                    <a:pt x="308707" y="183"/>
                    <a:pt x="308743" y="183"/>
                    <a:pt x="308780" y="201"/>
                  </a:cubicBezTo>
                  <a:cubicBezTo>
                    <a:pt x="309018" y="237"/>
                    <a:pt x="309237" y="329"/>
                    <a:pt x="309474" y="402"/>
                  </a:cubicBezTo>
                  <a:cubicBezTo>
                    <a:pt x="309767" y="493"/>
                    <a:pt x="310059" y="566"/>
                    <a:pt x="310333" y="676"/>
                  </a:cubicBezTo>
                  <a:cubicBezTo>
                    <a:pt x="310406" y="712"/>
                    <a:pt x="310461" y="730"/>
                    <a:pt x="310534" y="749"/>
                  </a:cubicBezTo>
                  <a:cubicBezTo>
                    <a:pt x="310571" y="767"/>
                    <a:pt x="310607" y="767"/>
                    <a:pt x="310626" y="785"/>
                  </a:cubicBezTo>
                  <a:lnTo>
                    <a:pt x="604677" y="131924"/>
                  </a:lnTo>
                  <a:lnTo>
                    <a:pt x="898729" y="785"/>
                  </a:lnTo>
                  <a:cubicBezTo>
                    <a:pt x="898747" y="767"/>
                    <a:pt x="898784" y="767"/>
                    <a:pt x="898821" y="749"/>
                  </a:cubicBezTo>
                  <a:cubicBezTo>
                    <a:pt x="899040" y="657"/>
                    <a:pt x="899296" y="603"/>
                    <a:pt x="899515" y="511"/>
                  </a:cubicBezTo>
                  <a:cubicBezTo>
                    <a:pt x="899880" y="402"/>
                    <a:pt x="900228" y="274"/>
                    <a:pt x="900575" y="201"/>
                  </a:cubicBezTo>
                  <a:cubicBezTo>
                    <a:pt x="900648" y="183"/>
                    <a:pt x="900721" y="183"/>
                    <a:pt x="900794" y="164"/>
                  </a:cubicBezTo>
                  <a:cubicBezTo>
                    <a:pt x="901342" y="73"/>
                    <a:pt x="901872" y="0"/>
                    <a:pt x="902420" y="0"/>
                  </a:cubicBezTo>
                  <a:lnTo>
                    <a:pt x="902439" y="0"/>
                  </a:lnTo>
                  <a:cubicBezTo>
                    <a:pt x="902512" y="0"/>
                    <a:pt x="902567" y="18"/>
                    <a:pt x="902640" y="18"/>
                  </a:cubicBezTo>
                  <a:cubicBezTo>
                    <a:pt x="903170" y="37"/>
                    <a:pt x="903699" y="73"/>
                    <a:pt x="904211" y="183"/>
                  </a:cubicBezTo>
                  <a:cubicBezTo>
                    <a:pt x="904376" y="219"/>
                    <a:pt x="904522" y="274"/>
                    <a:pt x="904686" y="310"/>
                  </a:cubicBezTo>
                  <a:cubicBezTo>
                    <a:pt x="905088" y="420"/>
                    <a:pt x="905509" y="530"/>
                    <a:pt x="905892" y="694"/>
                  </a:cubicBezTo>
                  <a:cubicBezTo>
                    <a:pt x="906075" y="749"/>
                    <a:pt x="906221" y="858"/>
                    <a:pt x="906386" y="931"/>
                  </a:cubicBezTo>
                  <a:cubicBezTo>
                    <a:pt x="906751" y="1114"/>
                    <a:pt x="907117" y="1297"/>
                    <a:pt x="907464" y="1516"/>
                  </a:cubicBezTo>
                  <a:cubicBezTo>
                    <a:pt x="907610" y="1607"/>
                    <a:pt x="907720" y="1717"/>
                    <a:pt x="907866" y="1808"/>
                  </a:cubicBezTo>
                  <a:cubicBezTo>
                    <a:pt x="908195" y="2064"/>
                    <a:pt x="908542" y="2319"/>
                    <a:pt x="908834" y="2630"/>
                  </a:cubicBezTo>
                  <a:cubicBezTo>
                    <a:pt x="908962" y="2739"/>
                    <a:pt x="909054" y="2867"/>
                    <a:pt x="909163" y="2995"/>
                  </a:cubicBezTo>
                  <a:cubicBezTo>
                    <a:pt x="909437" y="3305"/>
                    <a:pt x="909730" y="3616"/>
                    <a:pt x="909967" y="3963"/>
                  </a:cubicBezTo>
                  <a:cubicBezTo>
                    <a:pt x="910095" y="4145"/>
                    <a:pt x="910168" y="4328"/>
                    <a:pt x="910278" y="4529"/>
                  </a:cubicBezTo>
                  <a:cubicBezTo>
                    <a:pt x="910461" y="4803"/>
                    <a:pt x="910643" y="5077"/>
                    <a:pt x="910789" y="5406"/>
                  </a:cubicBezTo>
                  <a:cubicBezTo>
                    <a:pt x="910808" y="5442"/>
                    <a:pt x="910808" y="5479"/>
                    <a:pt x="910826" y="5533"/>
                  </a:cubicBezTo>
                  <a:cubicBezTo>
                    <a:pt x="910917" y="5716"/>
                    <a:pt x="910954" y="5917"/>
                    <a:pt x="911027" y="6118"/>
                  </a:cubicBezTo>
                  <a:cubicBezTo>
                    <a:pt x="911155" y="6501"/>
                    <a:pt x="911301" y="6885"/>
                    <a:pt x="911374" y="7268"/>
                  </a:cubicBezTo>
                  <a:cubicBezTo>
                    <a:pt x="911392" y="7360"/>
                    <a:pt x="911392" y="7451"/>
                    <a:pt x="911411" y="7542"/>
                  </a:cubicBezTo>
                  <a:cubicBezTo>
                    <a:pt x="911502" y="8053"/>
                    <a:pt x="911575" y="8565"/>
                    <a:pt x="911575" y="9076"/>
                  </a:cubicBezTo>
                  <a:close/>
                  <a:moveTo>
                    <a:pt x="297780" y="23193"/>
                  </a:moveTo>
                  <a:lnTo>
                    <a:pt x="18273" y="147848"/>
                  </a:lnTo>
                  <a:lnTo>
                    <a:pt x="18273" y="450903"/>
                  </a:lnTo>
                  <a:cubicBezTo>
                    <a:pt x="21343" y="452803"/>
                    <a:pt x="23134" y="456418"/>
                    <a:pt x="22494" y="460180"/>
                  </a:cubicBezTo>
                  <a:cubicBezTo>
                    <a:pt x="21836" y="464052"/>
                    <a:pt x="21617" y="467942"/>
                    <a:pt x="21836" y="471795"/>
                  </a:cubicBezTo>
                  <a:cubicBezTo>
                    <a:pt x="22019" y="474936"/>
                    <a:pt x="20594" y="477785"/>
                    <a:pt x="18273" y="479575"/>
                  </a:cubicBezTo>
                  <a:lnTo>
                    <a:pt x="18273" y="695977"/>
                  </a:lnTo>
                  <a:lnTo>
                    <a:pt x="297780" y="571322"/>
                  </a:lnTo>
                  <a:lnTo>
                    <a:pt x="297780" y="432203"/>
                  </a:lnTo>
                  <a:cubicBezTo>
                    <a:pt x="296848" y="432203"/>
                    <a:pt x="295934" y="432240"/>
                    <a:pt x="295002" y="432240"/>
                  </a:cubicBezTo>
                  <a:cubicBezTo>
                    <a:pt x="287492" y="432240"/>
                    <a:pt x="279945" y="431820"/>
                    <a:pt x="272563" y="431016"/>
                  </a:cubicBezTo>
                  <a:lnTo>
                    <a:pt x="271594" y="430907"/>
                  </a:lnTo>
                  <a:cubicBezTo>
                    <a:pt x="266587" y="430341"/>
                    <a:pt x="262969" y="425812"/>
                    <a:pt x="263536" y="420808"/>
                  </a:cubicBezTo>
                  <a:cubicBezTo>
                    <a:pt x="264102" y="415804"/>
                    <a:pt x="268616" y="412188"/>
                    <a:pt x="273641" y="412754"/>
                  </a:cubicBezTo>
                  <a:lnTo>
                    <a:pt x="274591" y="412864"/>
                  </a:lnTo>
                  <a:cubicBezTo>
                    <a:pt x="282193" y="413704"/>
                    <a:pt x="290013" y="414051"/>
                    <a:pt x="297780" y="413923"/>
                  </a:cubicBezTo>
                  <a:lnTo>
                    <a:pt x="297780" y="23193"/>
                  </a:lnTo>
                  <a:close/>
                  <a:moveTo>
                    <a:pt x="595541" y="147848"/>
                  </a:moveTo>
                  <a:lnTo>
                    <a:pt x="316053" y="23193"/>
                  </a:lnTo>
                  <a:lnTo>
                    <a:pt x="316053" y="571322"/>
                  </a:lnTo>
                  <a:lnTo>
                    <a:pt x="595541" y="695977"/>
                  </a:lnTo>
                  <a:lnTo>
                    <a:pt x="595541" y="316514"/>
                  </a:lnTo>
                  <a:cubicBezTo>
                    <a:pt x="593914" y="313647"/>
                    <a:pt x="593951" y="310196"/>
                    <a:pt x="595541" y="307438"/>
                  </a:cubicBezTo>
                  <a:lnTo>
                    <a:pt x="595541" y="147848"/>
                  </a:lnTo>
                  <a:close/>
                  <a:moveTo>
                    <a:pt x="893302" y="23193"/>
                  </a:moveTo>
                  <a:lnTo>
                    <a:pt x="613814" y="147848"/>
                  </a:lnTo>
                  <a:lnTo>
                    <a:pt x="613814" y="293523"/>
                  </a:lnTo>
                  <a:cubicBezTo>
                    <a:pt x="616628" y="291770"/>
                    <a:pt x="619406" y="290144"/>
                    <a:pt x="622165" y="288665"/>
                  </a:cubicBezTo>
                  <a:cubicBezTo>
                    <a:pt x="626623" y="286291"/>
                    <a:pt x="632142" y="287971"/>
                    <a:pt x="634536" y="292409"/>
                  </a:cubicBezTo>
                  <a:cubicBezTo>
                    <a:pt x="636911" y="296865"/>
                    <a:pt x="635230" y="302398"/>
                    <a:pt x="630790" y="304772"/>
                  </a:cubicBezTo>
                  <a:cubicBezTo>
                    <a:pt x="625344" y="307676"/>
                    <a:pt x="619753" y="311255"/>
                    <a:pt x="613814" y="315620"/>
                  </a:cubicBezTo>
                  <a:lnTo>
                    <a:pt x="613814" y="695977"/>
                  </a:lnTo>
                  <a:lnTo>
                    <a:pt x="893302" y="571322"/>
                  </a:lnTo>
                  <a:lnTo>
                    <a:pt x="893302" y="513286"/>
                  </a:lnTo>
                  <a:cubicBezTo>
                    <a:pt x="892717" y="513414"/>
                    <a:pt x="892096" y="513487"/>
                    <a:pt x="891475" y="513487"/>
                  </a:cubicBezTo>
                  <a:cubicBezTo>
                    <a:pt x="891255" y="513487"/>
                    <a:pt x="891036" y="513469"/>
                    <a:pt x="890799" y="513450"/>
                  </a:cubicBezTo>
                  <a:cubicBezTo>
                    <a:pt x="885755" y="513085"/>
                    <a:pt x="880675" y="512263"/>
                    <a:pt x="875705" y="511003"/>
                  </a:cubicBezTo>
                  <a:cubicBezTo>
                    <a:pt x="870826" y="509761"/>
                    <a:pt x="867866" y="504794"/>
                    <a:pt x="869108" y="499918"/>
                  </a:cubicBezTo>
                  <a:cubicBezTo>
                    <a:pt x="870333" y="495024"/>
                    <a:pt x="875303" y="492066"/>
                    <a:pt x="880200" y="493307"/>
                  </a:cubicBezTo>
                  <a:cubicBezTo>
                    <a:pt x="884129" y="494294"/>
                    <a:pt x="888131" y="494951"/>
                    <a:pt x="892133" y="495243"/>
                  </a:cubicBezTo>
                  <a:cubicBezTo>
                    <a:pt x="892535" y="495261"/>
                    <a:pt x="892918" y="495371"/>
                    <a:pt x="893302" y="495444"/>
                  </a:cubicBezTo>
                  <a:lnTo>
                    <a:pt x="893302" y="2319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34"/>
            <p:cNvSpPr/>
            <p:nvPr/>
          </p:nvSpPr>
          <p:spPr>
            <a:xfrm>
              <a:off x="7269897" y="3329830"/>
              <a:ext cx="105235" cy="133804"/>
            </a:xfrm>
            <a:custGeom>
              <a:rect b="b" l="l" r="r" t="t"/>
              <a:pathLst>
                <a:path extrusionOk="0" h="267609" w="210470">
                  <a:moveTo>
                    <a:pt x="105235" y="0"/>
                  </a:moveTo>
                  <a:cubicBezTo>
                    <a:pt x="47200" y="0"/>
                    <a:pt x="0" y="47170"/>
                    <a:pt x="0" y="105170"/>
                  </a:cubicBezTo>
                  <a:cubicBezTo>
                    <a:pt x="0" y="178692"/>
                    <a:pt x="71338" y="244709"/>
                    <a:pt x="93193" y="263190"/>
                  </a:cubicBezTo>
                  <a:cubicBezTo>
                    <a:pt x="96683" y="266130"/>
                    <a:pt x="100959" y="267609"/>
                    <a:pt x="105235" y="267609"/>
                  </a:cubicBezTo>
                  <a:cubicBezTo>
                    <a:pt x="109511" y="267609"/>
                    <a:pt x="113787" y="266130"/>
                    <a:pt x="117277" y="263190"/>
                  </a:cubicBezTo>
                  <a:cubicBezTo>
                    <a:pt x="139132" y="244709"/>
                    <a:pt x="210470" y="178692"/>
                    <a:pt x="210470" y="105170"/>
                  </a:cubicBezTo>
                  <a:cubicBezTo>
                    <a:pt x="210470" y="47189"/>
                    <a:pt x="163253" y="0"/>
                    <a:pt x="105235" y="0"/>
                  </a:cubicBezTo>
                  <a:close/>
                  <a:moveTo>
                    <a:pt x="105473" y="249238"/>
                  </a:moveTo>
                  <a:cubicBezTo>
                    <a:pt x="105327" y="249366"/>
                    <a:pt x="105126" y="249366"/>
                    <a:pt x="104998" y="249238"/>
                  </a:cubicBezTo>
                  <a:cubicBezTo>
                    <a:pt x="93942" y="239888"/>
                    <a:pt x="72526" y="220348"/>
                    <a:pt x="53522" y="194653"/>
                  </a:cubicBezTo>
                  <a:cubicBezTo>
                    <a:pt x="30132" y="163042"/>
                    <a:pt x="18273" y="132946"/>
                    <a:pt x="18273" y="105170"/>
                  </a:cubicBezTo>
                  <a:cubicBezTo>
                    <a:pt x="18273" y="57251"/>
                    <a:pt x="57286" y="18262"/>
                    <a:pt x="105235" y="18262"/>
                  </a:cubicBezTo>
                  <a:cubicBezTo>
                    <a:pt x="153184" y="18262"/>
                    <a:pt x="192197" y="57251"/>
                    <a:pt x="192197" y="105170"/>
                  </a:cubicBezTo>
                  <a:cubicBezTo>
                    <a:pt x="192197" y="170840"/>
                    <a:pt x="125811" y="232053"/>
                    <a:pt x="105473" y="249238"/>
                  </a:cubicBezTo>
                  <a:close/>
                  <a:moveTo>
                    <a:pt x="105235" y="58748"/>
                  </a:moveTo>
                  <a:cubicBezTo>
                    <a:pt x="79342" y="58748"/>
                    <a:pt x="58273" y="79804"/>
                    <a:pt x="58273" y="105681"/>
                  </a:cubicBezTo>
                  <a:cubicBezTo>
                    <a:pt x="58273" y="131558"/>
                    <a:pt x="79342" y="152614"/>
                    <a:pt x="105235" y="152614"/>
                  </a:cubicBezTo>
                  <a:cubicBezTo>
                    <a:pt x="131128" y="152614"/>
                    <a:pt x="152197" y="131558"/>
                    <a:pt x="152197" y="105681"/>
                  </a:cubicBezTo>
                  <a:cubicBezTo>
                    <a:pt x="152197" y="79804"/>
                    <a:pt x="131128" y="58748"/>
                    <a:pt x="105235" y="58748"/>
                  </a:cubicBezTo>
                  <a:close/>
                  <a:moveTo>
                    <a:pt x="105235" y="134334"/>
                  </a:moveTo>
                  <a:cubicBezTo>
                    <a:pt x="89411" y="134334"/>
                    <a:pt x="76546" y="121478"/>
                    <a:pt x="76546" y="105663"/>
                  </a:cubicBezTo>
                  <a:cubicBezTo>
                    <a:pt x="76546" y="89848"/>
                    <a:pt x="89411" y="76992"/>
                    <a:pt x="105235" y="76992"/>
                  </a:cubicBezTo>
                  <a:cubicBezTo>
                    <a:pt x="121060" y="76992"/>
                    <a:pt x="133924" y="89848"/>
                    <a:pt x="133924" y="105663"/>
                  </a:cubicBezTo>
                  <a:cubicBezTo>
                    <a:pt x="133924" y="121478"/>
                    <a:pt x="121041" y="134334"/>
                    <a:pt x="105235" y="13433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3" name="Google Shape;453;p34"/>
          <p:cNvSpPr/>
          <p:nvPr/>
        </p:nvSpPr>
        <p:spPr>
          <a:xfrm>
            <a:off x="4622546" y="3109824"/>
            <a:ext cx="300475" cy="412791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34"/>
          <p:cNvSpPr/>
          <p:nvPr/>
        </p:nvSpPr>
        <p:spPr>
          <a:xfrm>
            <a:off x="6260638" y="3174537"/>
            <a:ext cx="470569" cy="282933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34"/>
          <p:cNvSpPr/>
          <p:nvPr/>
        </p:nvSpPr>
        <p:spPr>
          <a:xfrm>
            <a:off x="7645123" y="3136143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34"/>
          <p:cNvSpPr/>
          <p:nvPr/>
        </p:nvSpPr>
        <p:spPr>
          <a:xfrm>
            <a:off x="5152407" y="3109824"/>
            <a:ext cx="386697" cy="412089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34"/>
          <p:cNvSpPr/>
          <p:nvPr/>
        </p:nvSpPr>
        <p:spPr>
          <a:xfrm>
            <a:off x="5768498" y="3136149"/>
            <a:ext cx="262692" cy="359650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34"/>
          <p:cNvSpPr/>
          <p:nvPr/>
        </p:nvSpPr>
        <p:spPr>
          <a:xfrm>
            <a:off x="5182359" y="3900982"/>
            <a:ext cx="351669" cy="407185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34"/>
          <p:cNvSpPr/>
          <p:nvPr/>
        </p:nvSpPr>
        <p:spPr>
          <a:xfrm>
            <a:off x="8234071" y="3136135"/>
            <a:ext cx="359794" cy="359794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34"/>
          <p:cNvSpPr/>
          <p:nvPr/>
        </p:nvSpPr>
        <p:spPr>
          <a:xfrm>
            <a:off x="4533295" y="386440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34"/>
          <p:cNvSpPr/>
          <p:nvPr/>
        </p:nvSpPr>
        <p:spPr>
          <a:xfrm>
            <a:off x="3997778" y="3864402"/>
            <a:ext cx="258375" cy="480028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34"/>
          <p:cNvSpPr/>
          <p:nvPr/>
        </p:nvSpPr>
        <p:spPr>
          <a:xfrm>
            <a:off x="5811037" y="3900980"/>
            <a:ext cx="205340" cy="40734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34"/>
          <p:cNvSpPr/>
          <p:nvPr/>
        </p:nvSpPr>
        <p:spPr>
          <a:xfrm>
            <a:off x="6293114" y="3954529"/>
            <a:ext cx="300091" cy="300079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34"/>
          <p:cNvSpPr/>
          <p:nvPr/>
        </p:nvSpPr>
        <p:spPr>
          <a:xfrm>
            <a:off x="6870231" y="3954525"/>
            <a:ext cx="367146" cy="300342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34"/>
          <p:cNvSpPr/>
          <p:nvPr/>
        </p:nvSpPr>
        <p:spPr>
          <a:xfrm>
            <a:off x="7514046" y="3954529"/>
            <a:ext cx="429191" cy="300036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34"/>
          <p:cNvSpPr/>
          <p:nvPr/>
        </p:nvSpPr>
        <p:spPr>
          <a:xfrm>
            <a:off x="8219777" y="3900982"/>
            <a:ext cx="356113" cy="407225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5"/>
          <p:cNvSpPr/>
          <p:nvPr/>
        </p:nvSpPr>
        <p:spPr>
          <a:xfrm>
            <a:off x="0" y="0"/>
            <a:ext cx="33831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35"/>
          <p:cNvSpPr txBox="1"/>
          <p:nvPr/>
        </p:nvSpPr>
        <p:spPr>
          <a:xfrm>
            <a:off x="514350" y="509588"/>
            <a:ext cx="25260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Elements</a:t>
            </a:r>
            <a:endParaRPr sz="38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Resource </a:t>
            </a:r>
            <a:endParaRPr sz="38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Page</a:t>
            </a:r>
            <a:endParaRPr sz="38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473" name="Google Shape;473;p35"/>
          <p:cNvSpPr txBox="1"/>
          <p:nvPr/>
        </p:nvSpPr>
        <p:spPr>
          <a:xfrm>
            <a:off x="514350" y="3441896"/>
            <a:ext cx="2314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Use these design resources in your Presentation. </a:t>
            </a:r>
            <a:endParaRPr sz="110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Happy designing! </a:t>
            </a:r>
            <a:endParaRPr sz="110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Don't forget to delete this page before presenting. </a:t>
            </a:r>
            <a:endParaRPr sz="110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74" name="Google Shape;474;p35"/>
          <p:cNvSpPr/>
          <p:nvPr/>
        </p:nvSpPr>
        <p:spPr>
          <a:xfrm>
            <a:off x="4457120" y="2588133"/>
            <a:ext cx="885033" cy="88900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35"/>
          <p:cNvSpPr/>
          <p:nvPr/>
        </p:nvSpPr>
        <p:spPr>
          <a:xfrm>
            <a:off x="5939280" y="3740360"/>
            <a:ext cx="889959" cy="889959"/>
          </a:xfrm>
          <a:custGeom>
            <a:rect b="b" l="l" r="r" t="t"/>
            <a:pathLst>
              <a:path extrusionOk="0" h="1913890" w="191389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476" name="Google Shape;476;p35"/>
          <p:cNvSpPr/>
          <p:nvPr/>
        </p:nvSpPr>
        <p:spPr>
          <a:xfrm>
            <a:off x="5870516" y="2588133"/>
            <a:ext cx="1031875" cy="893604"/>
          </a:xfrm>
          <a:custGeom>
            <a:rect b="b" l="l" r="r" t="t"/>
            <a:pathLst>
              <a:path extrusionOk="0" h="5499100" w="63500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477" name="Google Shape;477;p35"/>
          <p:cNvSpPr/>
          <p:nvPr/>
        </p:nvSpPr>
        <p:spPr>
          <a:xfrm>
            <a:off x="4386430" y="3740360"/>
            <a:ext cx="1023442" cy="886397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478" name="Google Shape;478;p35"/>
          <p:cNvSpPr/>
          <p:nvPr/>
        </p:nvSpPr>
        <p:spPr>
          <a:xfrm>
            <a:off x="7348374" y="2595045"/>
            <a:ext cx="873125" cy="871728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479" name="Google Shape;479;p35"/>
          <p:cNvSpPr/>
          <p:nvPr/>
        </p:nvSpPr>
        <p:spPr>
          <a:xfrm>
            <a:off x="7287831" y="1597486"/>
            <a:ext cx="1000125" cy="877310"/>
          </a:xfrm>
          <a:custGeom>
            <a:rect b="b" l="l" r="r" t="t"/>
            <a:pathLst>
              <a:path extrusionOk="0" h="5570220" w="6350000">
                <a:moveTo>
                  <a:pt x="0" y="1643380"/>
                </a:moveTo>
                <a:cubicBezTo>
                  <a:pt x="0" y="3412490"/>
                  <a:pt x="3175000" y="5570220"/>
                  <a:pt x="3175000" y="5570220"/>
                </a:cubicBezTo>
                <a:cubicBezTo>
                  <a:pt x="3175000" y="5570220"/>
                  <a:pt x="6336030" y="3397250"/>
                  <a:pt x="6350000" y="1643380"/>
                </a:cubicBezTo>
                <a:cubicBezTo>
                  <a:pt x="6350000" y="737870"/>
                  <a:pt x="5612130" y="0"/>
                  <a:pt x="4706620" y="0"/>
                </a:cubicBezTo>
                <a:cubicBezTo>
                  <a:pt x="4010660" y="0"/>
                  <a:pt x="3411220" y="445770"/>
                  <a:pt x="3175000" y="1057910"/>
                </a:cubicBezTo>
                <a:cubicBezTo>
                  <a:pt x="2938780" y="445770"/>
                  <a:pt x="2339340" y="0"/>
                  <a:pt x="1643380" y="0"/>
                </a:cubicBezTo>
                <a:cubicBezTo>
                  <a:pt x="737870" y="0"/>
                  <a:pt x="0" y="737870"/>
                  <a:pt x="0" y="1643380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35"/>
          <p:cNvSpPr/>
          <p:nvPr/>
        </p:nvSpPr>
        <p:spPr>
          <a:xfrm>
            <a:off x="5927650" y="1597486"/>
            <a:ext cx="891985" cy="873474"/>
          </a:xfrm>
          <a:custGeom>
            <a:rect b="b" l="l" r="r" t="t"/>
            <a:pathLst>
              <a:path extrusionOk="0" h="6352540" w="6487160">
                <a:moveTo>
                  <a:pt x="6322060" y="3176270"/>
                </a:moveTo>
                <a:cubicBezTo>
                  <a:pt x="6322060" y="2844800"/>
                  <a:pt x="6487160" y="2493010"/>
                  <a:pt x="6385560" y="2194560"/>
                </a:cubicBezTo>
                <a:cubicBezTo>
                  <a:pt x="6281420" y="1884680"/>
                  <a:pt x="5928360" y="1694180"/>
                  <a:pt x="5734050" y="1436370"/>
                </a:cubicBezTo>
                <a:cubicBezTo>
                  <a:pt x="5537200" y="1176020"/>
                  <a:pt x="5455920" y="796290"/>
                  <a:pt x="5185410" y="607060"/>
                </a:cubicBezTo>
                <a:cubicBezTo>
                  <a:pt x="4917440" y="420370"/>
                  <a:pt x="4517390" y="462280"/>
                  <a:pt x="4196080" y="360680"/>
                </a:cubicBezTo>
                <a:cubicBezTo>
                  <a:pt x="3884930" y="264160"/>
                  <a:pt x="3589020" y="0"/>
                  <a:pt x="3244850" y="0"/>
                </a:cubicBezTo>
                <a:cubicBezTo>
                  <a:pt x="2900680" y="0"/>
                  <a:pt x="2603500" y="262890"/>
                  <a:pt x="2293620" y="360680"/>
                </a:cubicBezTo>
                <a:cubicBezTo>
                  <a:pt x="1972310" y="461010"/>
                  <a:pt x="1570990" y="419100"/>
                  <a:pt x="1303020" y="607060"/>
                </a:cubicBezTo>
                <a:cubicBezTo>
                  <a:pt x="1032510" y="796290"/>
                  <a:pt x="951230" y="1176020"/>
                  <a:pt x="754380" y="1436370"/>
                </a:cubicBezTo>
                <a:cubicBezTo>
                  <a:pt x="558800" y="1694180"/>
                  <a:pt x="207010" y="1884680"/>
                  <a:pt x="101600" y="2194560"/>
                </a:cubicBezTo>
                <a:cubicBezTo>
                  <a:pt x="1270" y="2493010"/>
                  <a:pt x="165100" y="2844800"/>
                  <a:pt x="165100" y="3176270"/>
                </a:cubicBezTo>
                <a:cubicBezTo>
                  <a:pt x="165100" y="3507740"/>
                  <a:pt x="0" y="3859530"/>
                  <a:pt x="101600" y="4157980"/>
                </a:cubicBezTo>
                <a:cubicBezTo>
                  <a:pt x="205740" y="4467860"/>
                  <a:pt x="558800" y="4658360"/>
                  <a:pt x="753110" y="4916170"/>
                </a:cubicBezTo>
                <a:cubicBezTo>
                  <a:pt x="949960" y="5176520"/>
                  <a:pt x="1031240" y="5556250"/>
                  <a:pt x="1301750" y="5745480"/>
                </a:cubicBezTo>
                <a:cubicBezTo>
                  <a:pt x="1569720" y="5933440"/>
                  <a:pt x="1969770" y="5891530"/>
                  <a:pt x="2292350" y="5991860"/>
                </a:cubicBezTo>
                <a:cubicBezTo>
                  <a:pt x="2603500" y="6088380"/>
                  <a:pt x="2899410" y="6352540"/>
                  <a:pt x="3243580" y="6352540"/>
                </a:cubicBezTo>
                <a:cubicBezTo>
                  <a:pt x="3587750" y="6352540"/>
                  <a:pt x="3884930" y="6089650"/>
                  <a:pt x="4194810" y="5991860"/>
                </a:cubicBezTo>
                <a:cubicBezTo>
                  <a:pt x="4516120" y="5891530"/>
                  <a:pt x="4917440" y="5933440"/>
                  <a:pt x="5185410" y="5745480"/>
                </a:cubicBezTo>
                <a:cubicBezTo>
                  <a:pt x="5455920" y="5556250"/>
                  <a:pt x="5537200" y="5176520"/>
                  <a:pt x="5734050" y="4916170"/>
                </a:cubicBezTo>
                <a:cubicBezTo>
                  <a:pt x="5929630" y="4658360"/>
                  <a:pt x="6281420" y="4467860"/>
                  <a:pt x="6385560" y="4157980"/>
                </a:cubicBezTo>
                <a:cubicBezTo>
                  <a:pt x="6487160" y="3858260"/>
                  <a:pt x="6322060" y="3506470"/>
                  <a:pt x="6322060" y="31762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35"/>
          <p:cNvSpPr/>
          <p:nvPr/>
        </p:nvSpPr>
        <p:spPr>
          <a:xfrm>
            <a:off x="7348374" y="496635"/>
            <a:ext cx="873824" cy="873823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35"/>
          <p:cNvSpPr/>
          <p:nvPr/>
        </p:nvSpPr>
        <p:spPr>
          <a:xfrm>
            <a:off x="5946192" y="514350"/>
            <a:ext cx="875605" cy="875605"/>
          </a:xfrm>
          <a:custGeom>
            <a:rect b="b" l="l" r="r" t="t"/>
            <a:pathLst>
              <a:path extrusionOk="0" h="1913890" w="1913890">
                <a:moveTo>
                  <a:pt x="0" y="0"/>
                </a:moveTo>
                <a:lnTo>
                  <a:pt x="0" y="1913890"/>
                </a:lnTo>
                <a:lnTo>
                  <a:pt x="1913890" y="1913890"/>
                </a:lnTo>
                <a:lnTo>
                  <a:pt x="1913890" y="0"/>
                </a:lnTo>
                <a:lnTo>
                  <a:pt x="0" y="0"/>
                </a:lnTo>
                <a:close/>
                <a:moveTo>
                  <a:pt x="1852930" y="1852930"/>
                </a:moveTo>
                <a:lnTo>
                  <a:pt x="59690" y="1852930"/>
                </a:lnTo>
                <a:lnTo>
                  <a:pt x="59690" y="59690"/>
                </a:lnTo>
                <a:lnTo>
                  <a:pt x="1852930" y="59690"/>
                </a:lnTo>
                <a:lnTo>
                  <a:pt x="1852930" y="185293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483" name="Google Shape;483;p35"/>
          <p:cNvSpPr/>
          <p:nvPr/>
        </p:nvSpPr>
        <p:spPr>
          <a:xfrm>
            <a:off x="4468961" y="514350"/>
            <a:ext cx="875605" cy="875605"/>
          </a:xfrm>
          <a:custGeom>
            <a:rect b="b" l="l" r="r" t="t"/>
            <a:pathLst>
              <a:path extrusionOk="0" h="1913890" w="1913890">
                <a:moveTo>
                  <a:pt x="1789430" y="59690"/>
                </a:moveTo>
                <a:cubicBezTo>
                  <a:pt x="1824990" y="59690"/>
                  <a:pt x="1854200" y="88900"/>
                  <a:pt x="1854200" y="124460"/>
                </a:cubicBezTo>
                <a:lnTo>
                  <a:pt x="1854200" y="1789430"/>
                </a:lnTo>
                <a:cubicBezTo>
                  <a:pt x="1854200" y="1824990"/>
                  <a:pt x="1824990" y="1854200"/>
                  <a:pt x="1789430" y="1854200"/>
                </a:cubicBezTo>
                <a:lnTo>
                  <a:pt x="124460" y="1854200"/>
                </a:lnTo>
                <a:cubicBezTo>
                  <a:pt x="88900" y="1854200"/>
                  <a:pt x="59690" y="1824990"/>
                  <a:pt x="59690" y="1789430"/>
                </a:cubicBezTo>
                <a:lnTo>
                  <a:pt x="59690" y="124460"/>
                </a:lnTo>
                <a:cubicBezTo>
                  <a:pt x="59690" y="88900"/>
                  <a:pt x="88900" y="59690"/>
                  <a:pt x="124460" y="59690"/>
                </a:cubicBezTo>
                <a:lnTo>
                  <a:pt x="1789430" y="59690"/>
                </a:lnTo>
                <a:moveTo>
                  <a:pt x="1789430" y="0"/>
                </a:moveTo>
                <a:lnTo>
                  <a:pt x="124460" y="0"/>
                </a:lnTo>
                <a:cubicBezTo>
                  <a:pt x="55880" y="0"/>
                  <a:pt x="0" y="55880"/>
                  <a:pt x="0" y="124460"/>
                </a:cubicBezTo>
                <a:lnTo>
                  <a:pt x="0" y="1789430"/>
                </a:lnTo>
                <a:cubicBezTo>
                  <a:pt x="0" y="1858010"/>
                  <a:pt x="55880" y="1913890"/>
                  <a:pt x="124460" y="1913890"/>
                </a:cubicBezTo>
                <a:lnTo>
                  <a:pt x="1789430" y="1913890"/>
                </a:lnTo>
                <a:cubicBezTo>
                  <a:pt x="1858010" y="1913890"/>
                  <a:pt x="1913890" y="1858010"/>
                  <a:pt x="1913890" y="1789430"/>
                </a:cubicBezTo>
                <a:lnTo>
                  <a:pt x="1913890" y="124460"/>
                </a:lnTo>
                <a:cubicBezTo>
                  <a:pt x="1913890" y="55880"/>
                  <a:pt x="1858010" y="0"/>
                  <a:pt x="178943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4" name="Google Shape;484;p35"/>
          <p:cNvGrpSpPr/>
          <p:nvPr/>
        </p:nvGrpSpPr>
        <p:grpSpPr>
          <a:xfrm>
            <a:off x="4468961" y="1597486"/>
            <a:ext cx="874936" cy="874936"/>
            <a:chOff x="0" y="0"/>
            <a:chExt cx="1588770" cy="1588770"/>
          </a:xfrm>
        </p:grpSpPr>
        <p:sp>
          <p:nvSpPr>
            <p:cNvPr id="485" name="Google Shape;485;p35"/>
            <p:cNvSpPr/>
            <p:nvPr/>
          </p:nvSpPr>
          <p:spPr>
            <a:xfrm>
              <a:off x="6350" y="6350"/>
              <a:ext cx="1576070" cy="1576070"/>
            </a:xfrm>
            <a:custGeom>
              <a:rect b="b" l="l" r="r" t="t"/>
              <a:pathLst>
                <a:path extrusionOk="0" h="1576070" w="1576070">
                  <a:moveTo>
                    <a:pt x="1576070" y="271780"/>
                  </a:moveTo>
                  <a:lnTo>
                    <a:pt x="1576070" y="1576070"/>
                  </a:lnTo>
                  <a:lnTo>
                    <a:pt x="0" y="1576070"/>
                  </a:lnTo>
                  <a:lnTo>
                    <a:pt x="0" y="0"/>
                  </a:lnTo>
                  <a:lnTo>
                    <a:pt x="130429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  <p:sp>
          <p:nvSpPr>
            <p:cNvPr id="486" name="Google Shape;486;p35"/>
            <p:cNvSpPr/>
            <p:nvPr/>
          </p:nvSpPr>
          <p:spPr>
            <a:xfrm>
              <a:off x="0" y="0"/>
              <a:ext cx="1588770" cy="1588770"/>
            </a:xfrm>
            <a:custGeom>
              <a:rect b="b" l="l" r="r" t="t"/>
              <a:pathLst>
                <a:path extrusionOk="0" h="1588770" w="1588770">
                  <a:moveTo>
                    <a:pt x="1588770" y="1588770"/>
                  </a:moveTo>
                  <a:lnTo>
                    <a:pt x="0" y="1588770"/>
                  </a:lnTo>
                  <a:lnTo>
                    <a:pt x="0" y="0"/>
                  </a:lnTo>
                  <a:lnTo>
                    <a:pt x="1313180" y="0"/>
                  </a:lnTo>
                  <a:lnTo>
                    <a:pt x="1588770" y="275590"/>
                  </a:lnTo>
                  <a:cubicBezTo>
                    <a:pt x="1588770" y="275590"/>
                    <a:pt x="1588770" y="1588770"/>
                    <a:pt x="1588770" y="1588770"/>
                  </a:cubicBezTo>
                  <a:close/>
                  <a:moveTo>
                    <a:pt x="12700" y="1576070"/>
                  </a:moveTo>
                  <a:lnTo>
                    <a:pt x="1576070" y="1576070"/>
                  </a:lnTo>
                  <a:lnTo>
                    <a:pt x="1576070" y="280670"/>
                  </a:lnTo>
                  <a:lnTo>
                    <a:pt x="1308100" y="12700"/>
                  </a:lnTo>
                  <a:lnTo>
                    <a:pt x="12700" y="12700"/>
                  </a:lnTo>
                  <a:lnTo>
                    <a:pt x="12700" y="157607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7" name="Google Shape;487;p35"/>
          <p:cNvSpPr/>
          <p:nvPr/>
        </p:nvSpPr>
        <p:spPr>
          <a:xfrm>
            <a:off x="7326534" y="3747272"/>
            <a:ext cx="920750" cy="875633"/>
          </a:xfrm>
          <a:custGeom>
            <a:rect b="b" l="l" r="r" t="t"/>
            <a:pathLst>
              <a:path extrusionOk="0" h="6038850" w="6350000">
                <a:moveTo>
                  <a:pt x="1212850" y="6038850"/>
                </a:moveTo>
                <a:lnTo>
                  <a:pt x="0" y="2306320"/>
                </a:lnTo>
                <a:lnTo>
                  <a:pt x="3175000" y="0"/>
                </a:lnTo>
                <a:lnTo>
                  <a:pt x="6350000" y="2306320"/>
                </a:lnTo>
                <a:lnTo>
                  <a:pt x="5137150" y="6038850"/>
                </a:lnTo>
                <a:lnTo>
                  <a:pt x="1212850" y="603885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Google Shape;492;p3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36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94" name="Google Shape;494;p36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495" name="Google Shape;495;p36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496" name="Google Shape;496;p36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7" name="Google Shape;497;p36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498" name="Google Shape;498;p36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499" name="Google Shape;499;p36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0" name="Google Shape;500;p36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501" name="Google Shape;501;p36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502" name="Google Shape;502;p36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3" name="Google Shape;503;p36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504" name="Google Shape;504;p36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505" name="Google Shape;505;p36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6" name="Google Shape;506;p36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/>
          <p:nvPr/>
        </p:nvSpPr>
        <p:spPr>
          <a:xfrm>
            <a:off x="-38804" y="0"/>
            <a:ext cx="3710400" cy="5189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3"/>
          <p:cNvSpPr txBox="1"/>
          <p:nvPr/>
        </p:nvSpPr>
        <p:spPr>
          <a:xfrm>
            <a:off x="514350" y="514350"/>
            <a:ext cx="28770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500" u="none" cap="none" strike="noStrik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Add an Agenda Page</a:t>
            </a:r>
            <a:endParaRPr sz="7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78" name="Google Shape;78;p13"/>
          <p:cNvSpPr txBox="1"/>
          <p:nvPr/>
        </p:nvSpPr>
        <p:spPr>
          <a:xfrm>
            <a:off x="5407921" y="1209077"/>
            <a:ext cx="3221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Write an agenda here.</a:t>
            </a:r>
            <a:endParaRPr sz="7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79" name="Google Shape;79;p13"/>
          <p:cNvGrpSpPr/>
          <p:nvPr/>
        </p:nvGrpSpPr>
        <p:grpSpPr>
          <a:xfrm>
            <a:off x="4684871" y="1170379"/>
            <a:ext cx="373373" cy="381000"/>
            <a:chOff x="2240" y="0"/>
            <a:chExt cx="995662" cy="1016000"/>
          </a:xfrm>
        </p:grpSpPr>
        <p:sp>
          <p:nvSpPr>
            <p:cNvPr id="80" name="Google Shape;80;p13"/>
            <p:cNvSpPr/>
            <p:nvPr/>
          </p:nvSpPr>
          <p:spPr>
            <a:xfrm>
              <a:off x="2240" y="0"/>
              <a:ext cx="995662" cy="101600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1" name="Google Shape;81;p13"/>
            <p:cNvSpPr txBox="1"/>
            <p:nvPr/>
          </p:nvSpPr>
          <p:spPr>
            <a:xfrm>
              <a:off x="407202" y="148019"/>
              <a:ext cx="189900" cy="656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1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82" name="Google Shape;82;p13"/>
          <p:cNvGrpSpPr/>
          <p:nvPr/>
        </p:nvGrpSpPr>
        <p:grpSpPr>
          <a:xfrm>
            <a:off x="4684871" y="2382454"/>
            <a:ext cx="373373" cy="381000"/>
            <a:chOff x="2240" y="0"/>
            <a:chExt cx="995662" cy="1016000"/>
          </a:xfrm>
        </p:grpSpPr>
        <p:sp>
          <p:nvSpPr>
            <p:cNvPr id="83" name="Google Shape;83;p13"/>
            <p:cNvSpPr/>
            <p:nvPr/>
          </p:nvSpPr>
          <p:spPr>
            <a:xfrm>
              <a:off x="2240" y="0"/>
              <a:ext cx="995662" cy="101600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4" name="Google Shape;84;p13"/>
            <p:cNvSpPr txBox="1"/>
            <p:nvPr/>
          </p:nvSpPr>
          <p:spPr>
            <a:xfrm>
              <a:off x="337823" y="148019"/>
              <a:ext cx="328500" cy="656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2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85" name="Google Shape;85;p13"/>
          <p:cNvGrpSpPr/>
          <p:nvPr/>
        </p:nvGrpSpPr>
        <p:grpSpPr>
          <a:xfrm>
            <a:off x="4684871" y="3596538"/>
            <a:ext cx="373373" cy="381000"/>
            <a:chOff x="2240" y="0"/>
            <a:chExt cx="995662" cy="1016000"/>
          </a:xfrm>
        </p:grpSpPr>
        <p:sp>
          <p:nvSpPr>
            <p:cNvPr id="86" name="Google Shape;86;p13"/>
            <p:cNvSpPr/>
            <p:nvPr/>
          </p:nvSpPr>
          <p:spPr>
            <a:xfrm>
              <a:off x="2240" y="0"/>
              <a:ext cx="995662" cy="1016000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7" name="Google Shape;87;p13"/>
            <p:cNvSpPr txBox="1"/>
            <p:nvPr/>
          </p:nvSpPr>
          <p:spPr>
            <a:xfrm>
              <a:off x="341083" y="148019"/>
              <a:ext cx="322200" cy="6567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chemeClr val="lt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3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88" name="Google Shape;88;p13"/>
          <p:cNvSpPr txBox="1"/>
          <p:nvPr/>
        </p:nvSpPr>
        <p:spPr>
          <a:xfrm>
            <a:off x="5407921" y="2423161"/>
            <a:ext cx="3221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Write an agenda here.</a:t>
            </a:r>
            <a:endParaRPr sz="7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5407921" y="3637244"/>
            <a:ext cx="3221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800" u="none" cap="none" strike="noStrike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Write an agenda here.</a:t>
            </a:r>
            <a:endParaRPr sz="7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>
            <a:off x="-38805" y="0"/>
            <a:ext cx="30417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5" name="Google Shape;95;p14"/>
          <p:cNvPicPr preferRelativeResize="0"/>
          <p:nvPr/>
        </p:nvPicPr>
        <p:blipFill rotWithShape="1">
          <a:blip r:embed="rId3">
            <a:alphaModFix/>
          </a:blip>
          <a:srcRect b="0" l="9540" r="9540" t="0"/>
          <a:stretch/>
        </p:blipFill>
        <p:spPr>
          <a:xfrm>
            <a:off x="2917098" y="0"/>
            <a:ext cx="2779994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6" name="Google Shape;96;p14"/>
          <p:cNvGrpSpPr/>
          <p:nvPr/>
        </p:nvGrpSpPr>
        <p:grpSpPr>
          <a:xfrm>
            <a:off x="6296009" y="1656660"/>
            <a:ext cx="2259675" cy="2074912"/>
            <a:chOff x="0" y="-28575"/>
            <a:chExt cx="6025800" cy="5533098"/>
          </a:xfrm>
        </p:grpSpPr>
        <p:sp>
          <p:nvSpPr>
            <p:cNvPr id="97" name="Google Shape;97;p14"/>
            <p:cNvSpPr txBox="1"/>
            <p:nvPr/>
          </p:nvSpPr>
          <p:spPr>
            <a:xfrm>
              <a:off x="0" y="886923"/>
              <a:ext cx="6025800" cy="46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and I'll be sharing with you my beautiful ideas.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Follow me at </a:t>
              </a:r>
              <a:r>
                <a:rPr lang="en" sz="15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@reallygreatsite</a:t>
              </a:r>
              <a:r>
                <a:rPr lang="en" sz="15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to learn more.</a:t>
              </a:r>
              <a:r>
                <a:rPr lang="en" sz="4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98" name="Google Shape;98;p14"/>
            <p:cNvSpPr txBox="1"/>
            <p:nvPr/>
          </p:nvSpPr>
          <p:spPr>
            <a:xfrm>
              <a:off x="0" y="-28575"/>
              <a:ext cx="6025800" cy="7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I'm Rain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sp>
        <p:nvSpPr>
          <p:cNvPr id="99" name="Google Shape;99;p14"/>
          <p:cNvSpPr txBox="1"/>
          <p:nvPr/>
        </p:nvSpPr>
        <p:spPr>
          <a:xfrm>
            <a:off x="441885" y="1886024"/>
            <a:ext cx="20535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Hello there!</a:t>
            </a:r>
            <a:endParaRPr sz="7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/>
          <p:nvPr/>
        </p:nvSpPr>
        <p:spPr>
          <a:xfrm>
            <a:off x="0" y="4875210"/>
            <a:ext cx="9144000" cy="26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514350" y="519113"/>
            <a:ext cx="3782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Contact Information</a:t>
            </a:r>
            <a:endParaRPr sz="700">
              <a:solidFill>
                <a:schemeClr val="dk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4572000" y="509588"/>
            <a:ext cx="1173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Name:</a:t>
            </a:r>
            <a:endParaRPr sz="7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4572000" y="1125961"/>
            <a:ext cx="1173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Address:</a:t>
            </a:r>
            <a:endParaRPr sz="7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4572000" y="1742333"/>
            <a:ext cx="1173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Phone number:</a:t>
            </a:r>
            <a:endParaRPr sz="7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09" name="Google Shape;109;p15"/>
          <p:cNvSpPr txBox="1"/>
          <p:nvPr/>
        </p:nvSpPr>
        <p:spPr>
          <a:xfrm>
            <a:off x="4572000" y="2587306"/>
            <a:ext cx="1173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Email:</a:t>
            </a:r>
            <a:endParaRPr sz="7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10" name="Google Shape;110;p15"/>
          <p:cNvSpPr txBox="1"/>
          <p:nvPr/>
        </p:nvSpPr>
        <p:spPr>
          <a:xfrm>
            <a:off x="4572000" y="3203679"/>
            <a:ext cx="1173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Website:</a:t>
            </a:r>
            <a:endParaRPr sz="7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4572000" y="3820052"/>
            <a:ext cx="1173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Job Networking Profile:</a:t>
            </a:r>
            <a:endParaRPr sz="7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12" name="Google Shape;112;p15"/>
          <p:cNvSpPr txBox="1"/>
          <p:nvPr/>
        </p:nvSpPr>
        <p:spPr>
          <a:xfrm>
            <a:off x="5987948" y="509588"/>
            <a:ext cx="272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Lennox Quincy</a:t>
            </a:r>
            <a:endParaRPr sz="15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13" name="Google Shape;113;p15"/>
          <p:cNvSpPr txBox="1"/>
          <p:nvPr/>
        </p:nvSpPr>
        <p:spPr>
          <a:xfrm>
            <a:off x="5987948" y="1081088"/>
            <a:ext cx="27273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123 Anywhere St., Any City, </a:t>
            </a:r>
            <a:br>
              <a:rPr lang="en" sz="15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</a:br>
            <a:r>
              <a:rPr lang="en" sz="15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ST 12345</a:t>
            </a:r>
            <a:endParaRPr sz="15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14" name="Google Shape;114;p15"/>
          <p:cNvSpPr txBox="1"/>
          <p:nvPr/>
        </p:nvSpPr>
        <p:spPr>
          <a:xfrm>
            <a:off x="5987948" y="1766888"/>
            <a:ext cx="272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123-456-7890</a:t>
            </a:r>
            <a:endParaRPr sz="15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15" name="Google Shape;115;p15"/>
          <p:cNvSpPr txBox="1"/>
          <p:nvPr/>
        </p:nvSpPr>
        <p:spPr>
          <a:xfrm>
            <a:off x="5987948" y="2566988"/>
            <a:ext cx="272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hello@reallygreatsite.com</a:t>
            </a:r>
            <a:endParaRPr sz="15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16" name="Google Shape;116;p15"/>
          <p:cNvSpPr txBox="1"/>
          <p:nvPr/>
        </p:nvSpPr>
        <p:spPr>
          <a:xfrm>
            <a:off x="5987948" y="3188648"/>
            <a:ext cx="272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www.reallygreatsite.com</a:t>
            </a:r>
            <a:endParaRPr sz="15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17" name="Google Shape;117;p15"/>
          <p:cNvSpPr txBox="1"/>
          <p:nvPr/>
        </p:nvSpPr>
        <p:spPr>
          <a:xfrm>
            <a:off x="5987948" y="3820052"/>
            <a:ext cx="272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@reallygreatsite</a:t>
            </a:r>
            <a:endParaRPr sz="15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6"/>
          <p:cNvSpPr txBox="1"/>
          <p:nvPr/>
        </p:nvSpPr>
        <p:spPr>
          <a:xfrm>
            <a:off x="514350" y="519113"/>
            <a:ext cx="4563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Work History</a:t>
            </a:r>
            <a:endParaRPr sz="700">
              <a:solidFill>
                <a:schemeClr val="dk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123" name="Google Shape;123;p16"/>
          <p:cNvGrpSpPr/>
          <p:nvPr/>
        </p:nvGrpSpPr>
        <p:grpSpPr>
          <a:xfrm>
            <a:off x="514350" y="2797033"/>
            <a:ext cx="2028825" cy="1681790"/>
            <a:chOff x="0" y="-9525"/>
            <a:chExt cx="5410200" cy="4484773"/>
          </a:xfrm>
        </p:grpSpPr>
        <p:sp>
          <p:nvSpPr>
            <p:cNvPr id="124" name="Google Shape;124;p16"/>
            <p:cNvSpPr txBox="1"/>
            <p:nvPr/>
          </p:nvSpPr>
          <p:spPr>
            <a:xfrm>
              <a:off x="0" y="-9525"/>
              <a:ext cx="54102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Write your first job position here.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125" name="Google Shape;125;p16"/>
            <p:cNvSpPr txBox="1"/>
            <p:nvPr/>
          </p:nvSpPr>
          <p:spPr>
            <a:xfrm>
              <a:off x="0" y="1556989"/>
              <a:ext cx="5410200" cy="106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Company Name</a:t>
              </a:r>
              <a:endParaRPr sz="13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(Inclusive dates)</a:t>
              </a:r>
              <a:endParaRPr sz="13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126" name="Google Shape;126;p16"/>
            <p:cNvSpPr txBox="1"/>
            <p:nvPr/>
          </p:nvSpPr>
          <p:spPr>
            <a:xfrm>
              <a:off x="0" y="3504448"/>
              <a:ext cx="54102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Describe the work you did for this particular job position.</a:t>
              </a:r>
              <a:r>
                <a:rPr lang="en" sz="6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cxnSp>
          <p:nvCxnSpPr>
            <p:cNvPr id="127" name="Google Shape;127;p16"/>
            <p:cNvCxnSpPr/>
            <p:nvPr/>
          </p:nvCxnSpPr>
          <p:spPr>
            <a:xfrm>
              <a:off x="0" y="3024879"/>
              <a:ext cx="5410200" cy="0"/>
            </a:xfrm>
            <a:prstGeom prst="straightConnector1">
              <a:avLst/>
            </a:prstGeom>
            <a:noFill/>
            <a:ln cap="rnd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28" name="Google Shape;128;p16"/>
          <p:cNvGrpSpPr/>
          <p:nvPr/>
        </p:nvGrpSpPr>
        <p:grpSpPr>
          <a:xfrm>
            <a:off x="2950632" y="2797033"/>
            <a:ext cx="2028825" cy="1681790"/>
            <a:chOff x="0" y="-9525"/>
            <a:chExt cx="5410200" cy="4484773"/>
          </a:xfrm>
        </p:grpSpPr>
        <p:sp>
          <p:nvSpPr>
            <p:cNvPr id="129" name="Google Shape;129;p16"/>
            <p:cNvSpPr txBox="1"/>
            <p:nvPr/>
          </p:nvSpPr>
          <p:spPr>
            <a:xfrm>
              <a:off x="0" y="-9525"/>
              <a:ext cx="54102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Write your first job position here.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130" name="Google Shape;130;p16"/>
            <p:cNvSpPr txBox="1"/>
            <p:nvPr/>
          </p:nvSpPr>
          <p:spPr>
            <a:xfrm>
              <a:off x="0" y="1556989"/>
              <a:ext cx="5410200" cy="106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Company Name</a:t>
              </a:r>
              <a:endParaRPr sz="13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(Inclusive dates)</a:t>
              </a:r>
              <a:endParaRPr sz="13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131" name="Google Shape;131;p16"/>
            <p:cNvSpPr txBox="1"/>
            <p:nvPr/>
          </p:nvSpPr>
          <p:spPr>
            <a:xfrm>
              <a:off x="0" y="3504448"/>
              <a:ext cx="54102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Describe the work you did for this particular job position.</a:t>
              </a:r>
              <a:r>
                <a:rPr lang="en" sz="6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cxnSp>
          <p:nvCxnSpPr>
            <p:cNvPr id="132" name="Google Shape;132;p16"/>
            <p:cNvCxnSpPr/>
            <p:nvPr/>
          </p:nvCxnSpPr>
          <p:spPr>
            <a:xfrm>
              <a:off x="0" y="3024879"/>
              <a:ext cx="5410200" cy="0"/>
            </a:xfrm>
            <a:prstGeom prst="straightConnector1">
              <a:avLst/>
            </a:prstGeom>
            <a:noFill/>
            <a:ln cap="rnd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33" name="Google Shape;133;p16"/>
          <p:cNvGrpSpPr/>
          <p:nvPr/>
        </p:nvGrpSpPr>
        <p:grpSpPr>
          <a:xfrm>
            <a:off x="5386914" y="2797033"/>
            <a:ext cx="2028825" cy="1681790"/>
            <a:chOff x="0" y="-9525"/>
            <a:chExt cx="5410200" cy="4484773"/>
          </a:xfrm>
        </p:grpSpPr>
        <p:sp>
          <p:nvSpPr>
            <p:cNvPr id="134" name="Google Shape;134;p16"/>
            <p:cNvSpPr txBox="1"/>
            <p:nvPr/>
          </p:nvSpPr>
          <p:spPr>
            <a:xfrm>
              <a:off x="0" y="-9525"/>
              <a:ext cx="5410200" cy="12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Write your first job position here.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135" name="Google Shape;135;p16"/>
            <p:cNvSpPr txBox="1"/>
            <p:nvPr/>
          </p:nvSpPr>
          <p:spPr>
            <a:xfrm>
              <a:off x="0" y="1556989"/>
              <a:ext cx="5410200" cy="106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Company Name</a:t>
              </a:r>
              <a:endParaRPr sz="13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(Inclusive dates)</a:t>
              </a:r>
              <a:endParaRPr sz="13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sp>
          <p:nvSpPr>
            <p:cNvPr id="136" name="Google Shape;136;p16"/>
            <p:cNvSpPr txBox="1"/>
            <p:nvPr/>
          </p:nvSpPr>
          <p:spPr>
            <a:xfrm>
              <a:off x="0" y="3504448"/>
              <a:ext cx="54102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Describe the work you did for this particular job position.</a:t>
              </a:r>
              <a:r>
                <a:rPr lang="en" sz="600">
                  <a:solidFill>
                    <a:schemeClr val="dk1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 </a:t>
              </a:r>
              <a:endParaRPr sz="7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endParaRPr>
            </a:p>
          </p:txBody>
        </p:sp>
        <p:cxnSp>
          <p:nvCxnSpPr>
            <p:cNvPr id="137" name="Google Shape;137;p16"/>
            <p:cNvCxnSpPr/>
            <p:nvPr/>
          </p:nvCxnSpPr>
          <p:spPr>
            <a:xfrm>
              <a:off x="0" y="3024879"/>
              <a:ext cx="5410200" cy="0"/>
            </a:xfrm>
            <a:prstGeom prst="straightConnector1">
              <a:avLst/>
            </a:prstGeom>
            <a:noFill/>
            <a:ln cap="rnd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7"/>
          <p:cNvSpPr/>
          <p:nvPr/>
        </p:nvSpPr>
        <p:spPr>
          <a:xfrm>
            <a:off x="25" y="0"/>
            <a:ext cx="3803400" cy="1976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3" name="Google Shape;143;p17"/>
          <p:cNvPicPr preferRelativeResize="0"/>
          <p:nvPr/>
        </p:nvPicPr>
        <p:blipFill rotWithShape="1">
          <a:blip r:embed="rId3">
            <a:alphaModFix/>
          </a:blip>
          <a:srcRect b="0" l="0" r="139" t="44558"/>
          <a:stretch/>
        </p:blipFill>
        <p:spPr>
          <a:xfrm>
            <a:off x="0" y="1975990"/>
            <a:ext cx="3803265" cy="31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7"/>
          <p:cNvSpPr txBox="1"/>
          <p:nvPr/>
        </p:nvSpPr>
        <p:spPr>
          <a:xfrm>
            <a:off x="415733" y="509588"/>
            <a:ext cx="30309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Educational Background</a:t>
            </a:r>
            <a:endParaRPr sz="7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145" name="Google Shape;145;p17"/>
          <p:cNvGrpSpPr/>
          <p:nvPr/>
        </p:nvGrpSpPr>
        <p:grpSpPr>
          <a:xfrm>
            <a:off x="4324889" y="618750"/>
            <a:ext cx="4304813" cy="3943683"/>
            <a:chOff x="0" y="-28575"/>
            <a:chExt cx="11479500" cy="10516489"/>
          </a:xfrm>
        </p:grpSpPr>
        <p:sp>
          <p:nvSpPr>
            <p:cNvPr id="146" name="Google Shape;146;p17"/>
            <p:cNvSpPr txBox="1"/>
            <p:nvPr/>
          </p:nvSpPr>
          <p:spPr>
            <a:xfrm>
              <a:off x="0" y="-28575"/>
              <a:ext cx="11479500" cy="275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Institution: 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Location: 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Name of Degree / Major or Minor: 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Graduation Year: 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Relevant Honors or Awards: 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147" name="Google Shape;147;p17"/>
            <p:cNvSpPr txBox="1"/>
            <p:nvPr/>
          </p:nvSpPr>
          <p:spPr>
            <a:xfrm>
              <a:off x="0" y="3850569"/>
              <a:ext cx="11479500" cy="275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Institution: 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Location: 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Name of Degree / Major or Minor: 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Graduation Year: 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Relevant Honors or Awards: 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148" name="Google Shape;148;p17"/>
            <p:cNvSpPr txBox="1"/>
            <p:nvPr/>
          </p:nvSpPr>
          <p:spPr>
            <a:xfrm>
              <a:off x="0" y="7729714"/>
              <a:ext cx="11479500" cy="275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Institution: 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Location: 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Name of Degree / Major or Minor: 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Graduation Year: 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Relevant Honors or Awards: </a:t>
              </a:r>
              <a:endParaRPr sz="7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cxnSp>
          <p:nvCxnSpPr>
            <p:cNvPr id="149" name="Google Shape;149;p17"/>
            <p:cNvCxnSpPr/>
            <p:nvPr/>
          </p:nvCxnSpPr>
          <p:spPr>
            <a:xfrm>
              <a:off x="0" y="3208104"/>
              <a:ext cx="11479500" cy="0"/>
            </a:xfrm>
            <a:prstGeom prst="straightConnector1">
              <a:avLst/>
            </a:prstGeom>
            <a:noFill/>
            <a:ln cap="rnd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0" name="Google Shape;150;p17"/>
            <p:cNvCxnSpPr/>
            <p:nvPr/>
          </p:nvCxnSpPr>
          <p:spPr>
            <a:xfrm>
              <a:off x="0" y="7087248"/>
              <a:ext cx="11479500" cy="0"/>
            </a:xfrm>
            <a:prstGeom prst="straightConnector1">
              <a:avLst/>
            </a:prstGeom>
            <a:noFill/>
            <a:ln cap="rnd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8"/>
          <p:cNvSpPr txBox="1"/>
          <p:nvPr/>
        </p:nvSpPr>
        <p:spPr>
          <a:xfrm>
            <a:off x="5380168" y="3481388"/>
            <a:ext cx="3249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Skills and Proficiencies</a:t>
            </a:r>
            <a:endParaRPr sz="700">
              <a:solidFill>
                <a:schemeClr val="dk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56" name="Google Shape;156;p18"/>
          <p:cNvSpPr txBox="1"/>
          <p:nvPr/>
        </p:nvSpPr>
        <p:spPr>
          <a:xfrm>
            <a:off x="514350" y="1749906"/>
            <a:ext cx="2172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Soft Skills</a:t>
            </a:r>
            <a:endParaRPr sz="700">
              <a:solidFill>
                <a:schemeClr val="dk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57" name="Google Shape;157;p18"/>
          <p:cNvSpPr txBox="1"/>
          <p:nvPr/>
        </p:nvSpPr>
        <p:spPr>
          <a:xfrm>
            <a:off x="514350" y="3110629"/>
            <a:ext cx="2172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Applications</a:t>
            </a:r>
            <a:endParaRPr sz="700">
              <a:solidFill>
                <a:schemeClr val="dk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58" name="Google Shape;158;p18"/>
          <p:cNvSpPr txBox="1"/>
          <p:nvPr/>
        </p:nvSpPr>
        <p:spPr>
          <a:xfrm>
            <a:off x="514350" y="500063"/>
            <a:ext cx="21720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Technical Skills</a:t>
            </a:r>
            <a:endParaRPr sz="700">
              <a:solidFill>
                <a:schemeClr val="dk2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59" name="Google Shape;159;p18"/>
          <p:cNvSpPr txBox="1"/>
          <p:nvPr/>
        </p:nvSpPr>
        <p:spPr>
          <a:xfrm>
            <a:off x="2808402" y="490538"/>
            <a:ext cx="23331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 Light"/>
              <a:buChar char="•"/>
            </a:pPr>
            <a:r>
              <a:rPr i="0" lang="en" sz="1200" u="none" cap="none" strike="noStrik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List them down here</a:t>
            </a:r>
            <a:endParaRPr sz="7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 Light"/>
              <a:buChar char="•"/>
            </a:pPr>
            <a:r>
              <a:rPr i="0" lang="en" sz="1200" u="none" cap="none" strike="noStrik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List them down here</a:t>
            </a:r>
            <a:endParaRPr sz="7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 Light"/>
              <a:buChar char="•"/>
            </a:pPr>
            <a:r>
              <a:rPr i="0" lang="en" sz="1200" u="none" cap="none" strike="noStrik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List them down here</a:t>
            </a:r>
            <a:endParaRPr sz="7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60" name="Google Shape;160;p18"/>
          <p:cNvSpPr txBox="1"/>
          <p:nvPr/>
        </p:nvSpPr>
        <p:spPr>
          <a:xfrm>
            <a:off x="2808402" y="1740381"/>
            <a:ext cx="23331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 Light"/>
              <a:buChar char="•"/>
            </a:pPr>
            <a:r>
              <a:rPr i="0" lang="en" sz="1200" u="none" cap="none" strike="noStrik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List them down here</a:t>
            </a:r>
            <a:endParaRPr sz="7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 Light"/>
              <a:buChar char="•"/>
            </a:pPr>
            <a:r>
              <a:rPr i="0" lang="en" sz="1200" u="none" cap="none" strike="noStrik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List them down here</a:t>
            </a:r>
            <a:endParaRPr sz="7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 Light"/>
              <a:buChar char="•"/>
            </a:pPr>
            <a:r>
              <a:rPr i="0" lang="en" sz="1200" u="none" cap="none" strike="noStrik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List them down here</a:t>
            </a:r>
            <a:endParaRPr sz="7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61" name="Google Shape;161;p18"/>
          <p:cNvSpPr txBox="1"/>
          <p:nvPr/>
        </p:nvSpPr>
        <p:spPr>
          <a:xfrm>
            <a:off x="2808402" y="3101104"/>
            <a:ext cx="23331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 Light"/>
              <a:buChar char="•"/>
            </a:pPr>
            <a:r>
              <a:rPr i="0" lang="en" sz="1200" u="none" cap="none" strike="noStrik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List them down here</a:t>
            </a:r>
            <a:endParaRPr sz="7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 Light"/>
              <a:buChar char="•"/>
            </a:pPr>
            <a:r>
              <a:rPr i="0" lang="en" sz="1200" u="none" cap="none" strike="noStrik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List them down here</a:t>
            </a:r>
            <a:endParaRPr sz="7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oppins Light"/>
              <a:buChar char="•"/>
            </a:pPr>
            <a:r>
              <a:rPr i="0" lang="en" sz="1200" u="none" cap="none" strike="noStrike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List them down here</a:t>
            </a:r>
            <a:endParaRPr sz="7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cxnSp>
        <p:nvCxnSpPr>
          <p:cNvPr id="162" name="Google Shape;162;p18"/>
          <p:cNvCxnSpPr/>
          <p:nvPr/>
        </p:nvCxnSpPr>
        <p:spPr>
          <a:xfrm rot="10800000">
            <a:off x="514373" y="1541346"/>
            <a:ext cx="46272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3" name="Google Shape;163;p18"/>
          <p:cNvCxnSpPr/>
          <p:nvPr/>
        </p:nvCxnSpPr>
        <p:spPr>
          <a:xfrm rot="10800000">
            <a:off x="514373" y="2887165"/>
            <a:ext cx="46272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9"/>
          <p:cNvSpPr/>
          <p:nvPr/>
        </p:nvSpPr>
        <p:spPr>
          <a:xfrm>
            <a:off x="200" y="0"/>
            <a:ext cx="9144000" cy="2093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9"/>
          <p:cNvSpPr txBox="1"/>
          <p:nvPr/>
        </p:nvSpPr>
        <p:spPr>
          <a:xfrm>
            <a:off x="693035" y="3230716"/>
            <a:ext cx="2021100" cy="9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Title: 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Institution: 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Date: 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Details: 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70" name="Google Shape;170;p19"/>
          <p:cNvSpPr txBox="1"/>
          <p:nvPr/>
        </p:nvSpPr>
        <p:spPr>
          <a:xfrm>
            <a:off x="3561470" y="3230716"/>
            <a:ext cx="2021100" cy="9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Title: 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Institution: 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Date: 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Details: 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71" name="Google Shape;171;p19"/>
          <p:cNvSpPr txBox="1"/>
          <p:nvPr/>
        </p:nvSpPr>
        <p:spPr>
          <a:xfrm>
            <a:off x="6508578" y="3230716"/>
            <a:ext cx="2021100" cy="9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Title: 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Institution: 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Date: 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Details:</a:t>
            </a:r>
            <a:endParaRPr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72" name="Google Shape;172;p19"/>
          <p:cNvSpPr txBox="1"/>
          <p:nvPr/>
        </p:nvSpPr>
        <p:spPr>
          <a:xfrm>
            <a:off x="428625" y="519113"/>
            <a:ext cx="43995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Other Relevant Information</a:t>
            </a:r>
            <a:endParaRPr sz="7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73" name="Google Shape;173;p19"/>
          <p:cNvSpPr txBox="1"/>
          <p:nvPr/>
        </p:nvSpPr>
        <p:spPr>
          <a:xfrm>
            <a:off x="5593925" y="557225"/>
            <a:ext cx="2626200" cy="8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(Examples are volunteer work, affiliations, awards,</a:t>
            </a:r>
            <a:endParaRPr sz="160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and workshops)</a:t>
            </a:r>
            <a:endParaRPr sz="160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cxnSp>
        <p:nvCxnSpPr>
          <p:cNvPr id="174" name="Google Shape;174;p19"/>
          <p:cNvCxnSpPr/>
          <p:nvPr/>
        </p:nvCxnSpPr>
        <p:spPr>
          <a:xfrm rot="-5400000">
            <a:off x="2769040" y="3744485"/>
            <a:ext cx="12156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5" name="Google Shape;175;p19"/>
          <p:cNvCxnSpPr/>
          <p:nvPr/>
        </p:nvCxnSpPr>
        <p:spPr>
          <a:xfrm rot="-5400000">
            <a:off x="5731743" y="3744485"/>
            <a:ext cx="12156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6" name="Google Shape;176;p19"/>
          <p:cNvCxnSpPr/>
          <p:nvPr/>
        </p:nvCxnSpPr>
        <p:spPr>
          <a:xfrm rot="-5400000">
            <a:off x="-93450" y="3744485"/>
            <a:ext cx="1215600" cy="0"/>
          </a:xfrm>
          <a:prstGeom prst="straightConnector1">
            <a:avLst/>
          </a:prstGeom>
          <a:noFill/>
          <a:ln cap="rnd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range and White Simple and Basic Resume Simple and Basic Creative Presentation">
  <a:themeElements>
    <a:clrScheme name="Custom 347">
      <a:dk1>
        <a:srgbClr val="000000"/>
      </a:dk1>
      <a:lt1>
        <a:srgbClr val="FFFFFF"/>
      </a:lt1>
      <a:dk2>
        <a:srgbClr val="E4793C"/>
      </a:dk2>
      <a:lt2>
        <a:srgbClr val="CCCCCC"/>
      </a:lt2>
      <a:accent1>
        <a:srgbClr val="C85103"/>
      </a:accent1>
      <a:accent2>
        <a:srgbClr val="E4A63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E4793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