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Roboto"/>
      <p:regular r:id="rId33"/>
      <p:bold r:id="rId34"/>
      <p:italic r:id="rId35"/>
      <p:boldItalic r:id="rId36"/>
    </p:embeddedFont>
    <p:embeddedFont>
      <p:font typeface="Montserrat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Roboto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Roboto-italic.fntdata"/><Relationship Id="rId12" Type="http://schemas.openxmlformats.org/officeDocument/2006/relationships/slide" Target="slides/slide8.xml"/><Relationship Id="rId34" Type="http://schemas.openxmlformats.org/officeDocument/2006/relationships/font" Target="fonts/Roboto-bold.fntdata"/><Relationship Id="rId15" Type="http://schemas.openxmlformats.org/officeDocument/2006/relationships/slide" Target="slides/slide11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10.xml"/><Relationship Id="rId36" Type="http://schemas.openxmlformats.org/officeDocument/2006/relationships/font" Target="fonts/Roboto-boldItalic.fntdata"/><Relationship Id="rId17" Type="http://schemas.openxmlformats.org/officeDocument/2006/relationships/slide" Target="slides/slide13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2.xml"/><Relationship Id="rId38" Type="http://schemas.openxmlformats.org/officeDocument/2006/relationships/font" Target="fonts/Montserrat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105bf1b29da_0_6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g105bf1b29da_0_6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05bf1b29da_0_7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105bf1b29da_0_7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05bf1b29da_0_7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105bf1b29da_0_7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05bf1b29da_0_7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105bf1b29da_0_7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05bf1b29da_0_7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105bf1b29da_0_7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05bf1b29da_0_7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105bf1b29da_0_7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05bf1b29da_0_7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105bf1b29da_0_7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05bf1b29da_0_8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105bf1b29da_0_8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05bf1b29da_0_8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105bf1b29da_0_8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05bf1b29da_0_8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g105bf1b29da_0_8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05bf1b29da_0_8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g105bf1b29da_0_8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5bf1b29da_0_6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g105bf1b29da_0_6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05bf1b29da_0_8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105bf1b29da_0_8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05bf1b29da_0_8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105bf1b29da_0_8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05bf1b29da_0_8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g105bf1b29da_0_8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05bf1b29da_0_8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g105bf1b29da_0_8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105bf1b29da_0_9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g105bf1b29da_0_9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05bf1b29da_0_9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g105bf1b29da_0_9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105bf1b29da_0_9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g105bf1b29da_0_99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105bf1b29da_0_10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g105bf1b29da_0_10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05bf1b29da_0_6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g105bf1b29da_0_6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05bf1b29da_0_6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105bf1b29da_0_6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05bf1b29da_0_6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105bf1b29da_0_6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05bf1b29da_0_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105bf1b29da_0_6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05bf1b29da_0_6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105bf1b29da_0_6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05bf1b29da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105bf1b29da_0_6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05bf1b29da_0_7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105bf1b29da_0_7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14350" y="1172100"/>
            <a:ext cx="4438800" cy="279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 b="0" sz="56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5666584" y="0"/>
            <a:ext cx="3477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115791" y="4265498"/>
            <a:ext cx="579000" cy="7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>
            <p:ph idx="2" type="pic"/>
          </p:nvPr>
        </p:nvSpPr>
        <p:spPr>
          <a:xfrm>
            <a:off x="5666575" y="0"/>
            <a:ext cx="3477300" cy="3427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lt2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>
            <p:ph idx="2" type="pic"/>
          </p:nvPr>
        </p:nvSpPr>
        <p:spPr>
          <a:xfrm>
            <a:off x="5171825" y="514350"/>
            <a:ext cx="3457800" cy="3689100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6460943" y="4590110"/>
            <a:ext cx="579000" cy="7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7" name="Google Shape;17;p3"/>
          <p:cNvCxnSpPr/>
          <p:nvPr/>
        </p:nvCxnSpPr>
        <p:spPr>
          <a:xfrm>
            <a:off x="514350" y="2495674"/>
            <a:ext cx="3691463" cy="0"/>
          </a:xfrm>
          <a:prstGeom prst="straightConnector1">
            <a:avLst/>
          </a:prstGeom>
          <a:noFill/>
          <a:ln cap="flat" cmpd="sng" w="12700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ctrTitle"/>
          </p:nvPr>
        </p:nvSpPr>
        <p:spPr>
          <a:xfrm>
            <a:off x="514350" y="908700"/>
            <a:ext cx="3733800" cy="131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514350" y="2752900"/>
            <a:ext cx="3691500" cy="113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dk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ctrTitle"/>
          </p:nvPr>
        </p:nvSpPr>
        <p:spPr>
          <a:xfrm>
            <a:off x="648150" y="1452725"/>
            <a:ext cx="7847700" cy="131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None/>
              <a:defRPr sz="4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2" name="Google Shape;22;p4"/>
          <p:cNvSpPr/>
          <p:nvPr/>
        </p:nvSpPr>
        <p:spPr>
          <a:xfrm>
            <a:off x="2812310" y="3152331"/>
            <a:ext cx="3519338" cy="449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2971800" y="3238050"/>
            <a:ext cx="32004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700"/>
              <a:buChar char="●"/>
              <a:defRPr sz="1700">
                <a:solidFill>
                  <a:schemeClr val="lt2"/>
                </a:solidFill>
              </a:defRPr>
            </a:lvl1pPr>
            <a:lvl2pPr indent="-33655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1700"/>
              <a:buChar char="○"/>
              <a:defRPr sz="1700">
                <a:solidFill>
                  <a:schemeClr val="lt2"/>
                </a:solidFill>
              </a:defRPr>
            </a:lvl2pPr>
            <a:lvl3pPr indent="-33655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1700"/>
              <a:buChar char="■"/>
              <a:defRPr sz="1700">
                <a:solidFill>
                  <a:schemeClr val="lt2"/>
                </a:solidFill>
              </a:defRPr>
            </a:lvl3pPr>
            <a:lvl4pPr indent="-33655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1700"/>
              <a:buChar char="●"/>
              <a:defRPr sz="1700">
                <a:solidFill>
                  <a:schemeClr val="lt2"/>
                </a:solidFill>
              </a:defRPr>
            </a:lvl4pPr>
            <a:lvl5pPr indent="-33655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1700"/>
              <a:buChar char="○"/>
              <a:defRPr sz="1700">
                <a:solidFill>
                  <a:schemeClr val="lt2"/>
                </a:solidFill>
              </a:defRPr>
            </a:lvl5pPr>
            <a:lvl6pPr indent="-33655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1700"/>
              <a:buChar char="■"/>
              <a:defRPr sz="1700">
                <a:solidFill>
                  <a:schemeClr val="lt2"/>
                </a:solidFill>
              </a:defRPr>
            </a:lvl6pPr>
            <a:lvl7pPr indent="-33655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1700"/>
              <a:buChar char="●"/>
              <a:defRPr sz="1700">
                <a:solidFill>
                  <a:schemeClr val="lt2"/>
                </a:solidFill>
              </a:defRPr>
            </a:lvl7pPr>
            <a:lvl8pPr indent="-33655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1700"/>
              <a:buChar char="○"/>
              <a:defRPr sz="1700">
                <a:solidFill>
                  <a:schemeClr val="lt2"/>
                </a:solidFill>
              </a:defRPr>
            </a:lvl8pPr>
            <a:lvl9pPr indent="-33655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lt2"/>
              </a:buClr>
              <a:buSzPts val="1700"/>
              <a:buChar char="■"/>
              <a:defRPr sz="17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0" y="0"/>
            <a:ext cx="9144000" cy="16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 txBox="1"/>
          <p:nvPr>
            <p:ph type="title"/>
          </p:nvPr>
        </p:nvSpPr>
        <p:spPr>
          <a:xfrm>
            <a:off x="514350" y="72402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514350" y="2019300"/>
            <a:ext cx="7433400" cy="26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11150" lvl="1" marL="914400" rtl="0">
              <a:spcBef>
                <a:spcPts val="800"/>
              </a:spcBef>
              <a:spcAft>
                <a:spcPts val="0"/>
              </a:spcAft>
              <a:buSzPts val="1300"/>
              <a:buChar char="○"/>
              <a:defRPr sz="1700"/>
            </a:lvl2pPr>
            <a:lvl3pPr indent="-336550" lvl="2" marL="13716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idx="1" type="body"/>
          </p:nvPr>
        </p:nvSpPr>
        <p:spPr>
          <a:xfrm>
            <a:off x="514350" y="2019300"/>
            <a:ext cx="3502800" cy="263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11150" lvl="1" marL="914400" rtl="0">
              <a:spcBef>
                <a:spcPts val="800"/>
              </a:spcBef>
              <a:spcAft>
                <a:spcPts val="0"/>
              </a:spcAft>
              <a:buSzPts val="1300"/>
              <a:buChar char="○"/>
              <a:defRPr sz="1700"/>
            </a:lvl2pPr>
            <a:lvl3pPr indent="-336550" lvl="2" marL="13716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30" name="Google Shape;30;p6"/>
          <p:cNvSpPr txBox="1"/>
          <p:nvPr>
            <p:ph idx="2" type="body"/>
          </p:nvPr>
        </p:nvSpPr>
        <p:spPr>
          <a:xfrm>
            <a:off x="4852198" y="2019300"/>
            <a:ext cx="3502800" cy="263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11150" lvl="1" marL="914400" rtl="0">
              <a:spcBef>
                <a:spcPts val="800"/>
              </a:spcBef>
              <a:spcAft>
                <a:spcPts val="0"/>
              </a:spcAft>
              <a:buSzPts val="1300"/>
              <a:buChar char="○"/>
              <a:defRPr sz="1700"/>
            </a:lvl2pPr>
            <a:lvl3pPr indent="-336550" lvl="2" marL="13716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/>
        </p:txBody>
      </p:sp>
      <p:cxnSp>
        <p:nvCxnSpPr>
          <p:cNvPr id="31" name="Google Shape;31;p6"/>
          <p:cNvCxnSpPr/>
          <p:nvPr/>
        </p:nvCxnSpPr>
        <p:spPr>
          <a:xfrm rot="10800000">
            <a:off x="4434674" y="2042135"/>
            <a:ext cx="0" cy="258840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6"/>
          <p:cNvSpPr/>
          <p:nvPr/>
        </p:nvSpPr>
        <p:spPr>
          <a:xfrm>
            <a:off x="0" y="0"/>
            <a:ext cx="9144000" cy="16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 txBox="1"/>
          <p:nvPr>
            <p:ph type="title"/>
          </p:nvPr>
        </p:nvSpPr>
        <p:spPr>
          <a:xfrm>
            <a:off x="514350" y="72402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 rot="10800000">
            <a:off x="5831044" y="2042135"/>
            <a:ext cx="0" cy="258840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514350" y="2019300"/>
            <a:ext cx="2255100" cy="263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11150" lvl="1" marL="914400" rtl="0">
              <a:spcBef>
                <a:spcPts val="800"/>
              </a:spcBef>
              <a:spcAft>
                <a:spcPts val="0"/>
              </a:spcAft>
              <a:buSzPts val="1300"/>
              <a:buChar char="○"/>
              <a:defRPr sz="1700"/>
            </a:lvl2pPr>
            <a:lvl3pPr indent="-336550" lvl="2" marL="13716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37" name="Google Shape;37;p7"/>
          <p:cNvSpPr txBox="1"/>
          <p:nvPr>
            <p:ph idx="2" type="body"/>
          </p:nvPr>
        </p:nvSpPr>
        <p:spPr>
          <a:xfrm>
            <a:off x="3307094" y="2019300"/>
            <a:ext cx="2255100" cy="263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11150" lvl="1" marL="914400" rtl="0">
              <a:spcBef>
                <a:spcPts val="800"/>
              </a:spcBef>
              <a:spcAft>
                <a:spcPts val="0"/>
              </a:spcAft>
              <a:buSzPts val="1300"/>
              <a:buChar char="○"/>
              <a:defRPr sz="1700"/>
            </a:lvl2pPr>
            <a:lvl3pPr indent="-336550" lvl="2" marL="13716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38" name="Google Shape;38;p7"/>
          <p:cNvSpPr txBox="1"/>
          <p:nvPr>
            <p:ph idx="3" type="body"/>
          </p:nvPr>
        </p:nvSpPr>
        <p:spPr>
          <a:xfrm>
            <a:off x="6099850" y="2019300"/>
            <a:ext cx="2255100" cy="263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11150" lvl="1" marL="914400" rtl="0">
              <a:spcBef>
                <a:spcPts val="800"/>
              </a:spcBef>
              <a:spcAft>
                <a:spcPts val="0"/>
              </a:spcAft>
              <a:buSzPts val="1300"/>
              <a:buChar char="○"/>
              <a:defRPr sz="1700"/>
            </a:lvl2pPr>
            <a:lvl3pPr indent="-336550" lvl="2" marL="13716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/>
        </p:txBody>
      </p:sp>
      <p:cxnSp>
        <p:nvCxnSpPr>
          <p:cNvPr id="39" name="Google Shape;39;p7"/>
          <p:cNvCxnSpPr/>
          <p:nvPr/>
        </p:nvCxnSpPr>
        <p:spPr>
          <a:xfrm rot="10800000">
            <a:off x="3038288" y="2042135"/>
            <a:ext cx="0" cy="258840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7"/>
          <p:cNvSpPr/>
          <p:nvPr/>
        </p:nvSpPr>
        <p:spPr>
          <a:xfrm>
            <a:off x="0" y="0"/>
            <a:ext cx="9144000" cy="16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7"/>
          <p:cNvSpPr txBox="1"/>
          <p:nvPr>
            <p:ph type="title"/>
          </p:nvPr>
        </p:nvSpPr>
        <p:spPr>
          <a:xfrm>
            <a:off x="514350" y="72402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ctrTitle"/>
          </p:nvPr>
        </p:nvSpPr>
        <p:spPr>
          <a:xfrm>
            <a:off x="4809525" y="1695125"/>
            <a:ext cx="3607500" cy="131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None/>
              <a:defRPr sz="4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4" name="Google Shape;44;p8"/>
          <p:cNvSpPr/>
          <p:nvPr>
            <p:ph idx="2" type="pic"/>
          </p:nvPr>
        </p:nvSpPr>
        <p:spPr>
          <a:xfrm>
            <a:off x="514350" y="514350"/>
            <a:ext cx="36075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8"/>
          <p:cNvSpPr/>
          <p:nvPr/>
        </p:nvSpPr>
        <p:spPr>
          <a:xfrm>
            <a:off x="4801725" y="3370383"/>
            <a:ext cx="579000" cy="7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b="1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Relationship Id="rId4" Type="http://schemas.openxmlformats.org/officeDocument/2006/relationships/image" Target="../media/image12.jpg"/><Relationship Id="rId5" Type="http://schemas.openxmlformats.org/officeDocument/2006/relationships/image" Target="../media/image3.jpg"/><Relationship Id="rId6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jpg"/><Relationship Id="rId4" Type="http://schemas.openxmlformats.org/officeDocument/2006/relationships/image" Target="../media/image17.jpg"/><Relationship Id="rId5" Type="http://schemas.openxmlformats.org/officeDocument/2006/relationships/image" Target="../media/image11.jpg"/><Relationship Id="rId6" Type="http://schemas.openxmlformats.org/officeDocument/2006/relationships/image" Target="../media/image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9.jpg"/><Relationship Id="rId4" Type="http://schemas.openxmlformats.org/officeDocument/2006/relationships/image" Target="../media/image15.jpg"/><Relationship Id="rId9" Type="http://schemas.openxmlformats.org/officeDocument/2006/relationships/image" Target="../media/image21.jpg"/><Relationship Id="rId5" Type="http://schemas.openxmlformats.org/officeDocument/2006/relationships/image" Target="../media/image7.jpg"/><Relationship Id="rId6" Type="http://schemas.openxmlformats.org/officeDocument/2006/relationships/image" Target="../media/image20.jpg"/><Relationship Id="rId7" Type="http://schemas.openxmlformats.org/officeDocument/2006/relationships/image" Target="../media/image18.jpg"/><Relationship Id="rId8" Type="http://schemas.openxmlformats.org/officeDocument/2006/relationships/image" Target="../media/image23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1"/>
          <p:cNvPicPr preferRelativeResize="0"/>
          <p:nvPr/>
        </p:nvPicPr>
        <p:blipFill rotWithShape="1">
          <a:blip r:embed="rId3">
            <a:alphaModFix/>
          </a:blip>
          <a:srcRect b="19823" l="0" r="0" t="1324"/>
          <a:stretch/>
        </p:blipFill>
        <p:spPr>
          <a:xfrm>
            <a:off x="5666584" y="0"/>
            <a:ext cx="3477417" cy="3427463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1"/>
          <p:cNvSpPr txBox="1"/>
          <p:nvPr>
            <p:ph type="ctrTitle"/>
          </p:nvPr>
        </p:nvSpPr>
        <p:spPr>
          <a:xfrm>
            <a:off x="514350" y="1172100"/>
            <a:ext cx="4438800" cy="279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Simple </a:t>
            </a:r>
            <a:r>
              <a:rPr b="1"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Resume</a:t>
            </a:r>
            <a:r>
              <a:rPr lang="en">
                <a:solidFill>
                  <a:schemeClr val="lt2"/>
                </a:solidFill>
              </a:rPr>
              <a:t> Presentation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0"/>
          <p:cNvSpPr txBox="1"/>
          <p:nvPr/>
        </p:nvSpPr>
        <p:spPr>
          <a:xfrm>
            <a:off x="514350" y="1957388"/>
            <a:ext cx="33534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Character References</a:t>
            </a:r>
            <a:endParaRPr sz="700">
              <a:solidFill>
                <a:schemeClr val="lt2"/>
              </a:solidFill>
            </a:endParaRPr>
          </a:p>
        </p:txBody>
      </p:sp>
      <p:grpSp>
        <p:nvGrpSpPr>
          <p:cNvPr id="173" name="Google Shape;173;p20"/>
          <p:cNvGrpSpPr/>
          <p:nvPr/>
        </p:nvGrpSpPr>
        <p:grpSpPr>
          <a:xfrm>
            <a:off x="4667250" y="562451"/>
            <a:ext cx="3962363" cy="4045945"/>
            <a:chOff x="0" y="-57150"/>
            <a:chExt cx="10566300" cy="10789186"/>
          </a:xfrm>
        </p:grpSpPr>
        <p:sp>
          <p:nvSpPr>
            <p:cNvPr id="174" name="Google Shape;174;p20"/>
            <p:cNvSpPr txBox="1"/>
            <p:nvPr/>
          </p:nvSpPr>
          <p:spPr>
            <a:xfrm>
              <a:off x="0" y="-57150"/>
              <a:ext cx="10566300" cy="245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Name: </a:t>
              </a:r>
              <a:endParaRPr sz="700">
                <a:solidFill>
                  <a:schemeClr val="lt2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Company Name: </a:t>
              </a:r>
              <a:endParaRPr sz="700">
                <a:solidFill>
                  <a:schemeClr val="lt2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Contact Number: 123-456-7890</a:t>
              </a:r>
              <a:endParaRPr sz="700">
                <a:solidFill>
                  <a:schemeClr val="lt2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Email Address: hello@reallygreatsite.com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175" name="Google Shape;175;p20"/>
            <p:cNvSpPr txBox="1"/>
            <p:nvPr/>
          </p:nvSpPr>
          <p:spPr>
            <a:xfrm>
              <a:off x="0" y="4110143"/>
              <a:ext cx="10566300" cy="245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Name of Character Reference</a:t>
              </a:r>
              <a:endParaRPr sz="700">
                <a:solidFill>
                  <a:schemeClr val="lt2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Company Name</a:t>
              </a:r>
              <a:endParaRPr sz="700">
                <a:solidFill>
                  <a:schemeClr val="lt2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Contact Number: 123-456-7890</a:t>
              </a:r>
              <a:endParaRPr sz="700">
                <a:solidFill>
                  <a:schemeClr val="lt2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Email Address: hello@reallygreatsite.com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176" name="Google Shape;176;p20"/>
            <p:cNvSpPr txBox="1"/>
            <p:nvPr/>
          </p:nvSpPr>
          <p:spPr>
            <a:xfrm>
              <a:off x="0" y="8277436"/>
              <a:ext cx="10566300" cy="245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Name of Character Reference</a:t>
              </a:r>
              <a:endParaRPr sz="700">
                <a:solidFill>
                  <a:schemeClr val="lt2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Company Name</a:t>
              </a:r>
              <a:endParaRPr sz="700">
                <a:solidFill>
                  <a:schemeClr val="lt2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Contact Number: 123-456-7890</a:t>
              </a:r>
              <a:endParaRPr sz="700">
                <a:solidFill>
                  <a:schemeClr val="lt2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Email Address: hello@reallygreatsite.com</a:t>
              </a:r>
              <a:endParaRPr sz="700">
                <a:solidFill>
                  <a:schemeClr val="lt2"/>
                </a:solidFill>
              </a:endParaRPr>
            </a:p>
          </p:txBody>
        </p:sp>
        <p:cxnSp>
          <p:nvCxnSpPr>
            <p:cNvPr id="177" name="Google Shape;177;p20"/>
            <p:cNvCxnSpPr/>
            <p:nvPr/>
          </p:nvCxnSpPr>
          <p:spPr>
            <a:xfrm>
              <a:off x="0" y="3301577"/>
              <a:ext cx="10566300" cy="0"/>
            </a:xfrm>
            <a:prstGeom prst="straightConnector1">
              <a:avLst/>
            </a:prstGeom>
            <a:noFill/>
            <a:ln cap="flat" cmpd="sng" w="12700">
              <a:solidFill>
                <a:schemeClr val="lt2">
                  <a:alpha val="2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8" name="Google Shape;178;p20"/>
            <p:cNvCxnSpPr/>
            <p:nvPr/>
          </p:nvCxnSpPr>
          <p:spPr>
            <a:xfrm>
              <a:off x="0" y="7468870"/>
              <a:ext cx="10566300" cy="0"/>
            </a:xfrm>
            <a:prstGeom prst="straightConnector1">
              <a:avLst/>
            </a:prstGeom>
            <a:noFill/>
            <a:ln cap="flat" cmpd="sng" w="12700">
              <a:solidFill>
                <a:schemeClr val="lt2">
                  <a:alpha val="2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1"/>
          <p:cNvSpPr/>
          <p:nvPr/>
        </p:nvSpPr>
        <p:spPr>
          <a:xfrm>
            <a:off x="0" y="1638808"/>
            <a:ext cx="9144000" cy="350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1"/>
          <p:cNvSpPr/>
          <p:nvPr/>
        </p:nvSpPr>
        <p:spPr>
          <a:xfrm>
            <a:off x="3048000" y="1638808"/>
            <a:ext cx="3048000" cy="350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1"/>
          <p:cNvSpPr/>
          <p:nvPr/>
        </p:nvSpPr>
        <p:spPr>
          <a:xfrm>
            <a:off x="953541" y="1998735"/>
            <a:ext cx="1137900" cy="11430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1"/>
          <p:cNvSpPr txBox="1"/>
          <p:nvPr/>
        </p:nvSpPr>
        <p:spPr>
          <a:xfrm>
            <a:off x="1269754" y="509588"/>
            <a:ext cx="6604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Write your topic or idea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187" name="Google Shape;187;p21"/>
          <p:cNvGrpSpPr/>
          <p:nvPr/>
        </p:nvGrpSpPr>
        <p:grpSpPr>
          <a:xfrm>
            <a:off x="377969" y="3808920"/>
            <a:ext cx="2292075" cy="796874"/>
            <a:chOff x="0" y="-76200"/>
            <a:chExt cx="6112200" cy="2124997"/>
          </a:xfrm>
        </p:grpSpPr>
        <p:sp>
          <p:nvSpPr>
            <p:cNvPr id="188" name="Google Shape;188;p21"/>
            <p:cNvSpPr txBox="1"/>
            <p:nvPr/>
          </p:nvSpPr>
          <p:spPr>
            <a:xfrm>
              <a:off x="0" y="-76200"/>
              <a:ext cx="6112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89" name="Google Shape;189;p21"/>
            <p:cNvSpPr txBox="1"/>
            <p:nvPr/>
          </p:nvSpPr>
          <p:spPr>
            <a:xfrm>
              <a:off x="0" y="1055497"/>
              <a:ext cx="61122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90" name="Google Shape;190;p21"/>
          <p:cNvGrpSpPr/>
          <p:nvPr/>
        </p:nvGrpSpPr>
        <p:grpSpPr>
          <a:xfrm>
            <a:off x="3425969" y="3808920"/>
            <a:ext cx="2292075" cy="796874"/>
            <a:chOff x="0" y="-76200"/>
            <a:chExt cx="6112200" cy="2124997"/>
          </a:xfrm>
        </p:grpSpPr>
        <p:sp>
          <p:nvSpPr>
            <p:cNvPr id="191" name="Google Shape;191;p21"/>
            <p:cNvSpPr txBox="1"/>
            <p:nvPr/>
          </p:nvSpPr>
          <p:spPr>
            <a:xfrm>
              <a:off x="0" y="-76200"/>
              <a:ext cx="6112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92" name="Google Shape;192;p21"/>
            <p:cNvSpPr txBox="1"/>
            <p:nvPr/>
          </p:nvSpPr>
          <p:spPr>
            <a:xfrm>
              <a:off x="0" y="1055497"/>
              <a:ext cx="61122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93" name="Google Shape;193;p21"/>
          <p:cNvGrpSpPr/>
          <p:nvPr/>
        </p:nvGrpSpPr>
        <p:grpSpPr>
          <a:xfrm>
            <a:off x="6473969" y="3808920"/>
            <a:ext cx="2292075" cy="796874"/>
            <a:chOff x="0" y="-76200"/>
            <a:chExt cx="6112200" cy="2124997"/>
          </a:xfrm>
        </p:grpSpPr>
        <p:sp>
          <p:nvSpPr>
            <p:cNvPr id="194" name="Google Shape;194;p21"/>
            <p:cNvSpPr txBox="1"/>
            <p:nvPr/>
          </p:nvSpPr>
          <p:spPr>
            <a:xfrm>
              <a:off x="0" y="-76200"/>
              <a:ext cx="6112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95" name="Google Shape;195;p21"/>
            <p:cNvSpPr txBox="1"/>
            <p:nvPr/>
          </p:nvSpPr>
          <p:spPr>
            <a:xfrm>
              <a:off x="0" y="1055497"/>
              <a:ext cx="61122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96" name="Google Shape;196;p21"/>
          <p:cNvGrpSpPr/>
          <p:nvPr/>
        </p:nvGrpSpPr>
        <p:grpSpPr>
          <a:xfrm>
            <a:off x="1272408" y="2320159"/>
            <a:ext cx="502808" cy="502910"/>
            <a:chOff x="1272408" y="2320159"/>
            <a:chExt cx="502808" cy="502910"/>
          </a:xfrm>
        </p:grpSpPr>
        <p:sp>
          <p:nvSpPr>
            <p:cNvPr id="197" name="Google Shape;197;p21"/>
            <p:cNvSpPr/>
            <p:nvPr/>
          </p:nvSpPr>
          <p:spPr>
            <a:xfrm>
              <a:off x="1277428" y="2325201"/>
              <a:ext cx="492822" cy="492818"/>
            </a:xfrm>
            <a:custGeom>
              <a:rect b="b" l="l" r="r" t="t"/>
              <a:pathLst>
                <a:path extrusionOk="0" h="985636" w="985644">
                  <a:moveTo>
                    <a:pt x="890889" y="552250"/>
                  </a:moveTo>
                  <a:cubicBezTo>
                    <a:pt x="764559" y="678580"/>
                    <a:pt x="559717" y="678580"/>
                    <a:pt x="433387" y="552250"/>
                  </a:cubicBezTo>
                  <a:cubicBezTo>
                    <a:pt x="307057" y="425920"/>
                    <a:pt x="307057" y="221077"/>
                    <a:pt x="433387" y="94747"/>
                  </a:cubicBezTo>
                  <a:cubicBezTo>
                    <a:pt x="559717" y="-31582"/>
                    <a:pt x="764559" y="-31582"/>
                    <a:pt x="890889" y="94747"/>
                  </a:cubicBezTo>
                  <a:cubicBezTo>
                    <a:pt x="1017219" y="221077"/>
                    <a:pt x="1017239" y="425920"/>
                    <a:pt x="890889" y="552250"/>
                  </a:cubicBezTo>
                  <a:close/>
                  <a:moveTo>
                    <a:pt x="350417" y="627173"/>
                  </a:moveTo>
                  <a:cubicBezTo>
                    <a:pt x="318815" y="595570"/>
                    <a:pt x="267569" y="595570"/>
                    <a:pt x="235966" y="627173"/>
                  </a:cubicBezTo>
                  <a:lnTo>
                    <a:pt x="23702" y="839417"/>
                  </a:lnTo>
                  <a:cubicBezTo>
                    <a:pt x="-7901" y="871019"/>
                    <a:pt x="-7901" y="922265"/>
                    <a:pt x="23702" y="953868"/>
                  </a:cubicBezTo>
                  <a:lnTo>
                    <a:pt x="31769" y="961935"/>
                  </a:lnTo>
                  <a:cubicBezTo>
                    <a:pt x="63372" y="993537"/>
                    <a:pt x="114618" y="993537"/>
                    <a:pt x="146220" y="961935"/>
                  </a:cubicBezTo>
                  <a:lnTo>
                    <a:pt x="358484" y="749671"/>
                  </a:lnTo>
                  <a:cubicBezTo>
                    <a:pt x="390087" y="718068"/>
                    <a:pt x="390087" y="666822"/>
                    <a:pt x="358484" y="635219"/>
                  </a:cubicBezTo>
                  <a:lnTo>
                    <a:pt x="350417" y="62717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1"/>
            <p:cNvSpPr/>
            <p:nvPr/>
          </p:nvSpPr>
          <p:spPr>
            <a:xfrm>
              <a:off x="1272408" y="2320159"/>
              <a:ext cx="502808" cy="502910"/>
            </a:xfrm>
            <a:custGeom>
              <a:rect b="b" l="l" r="r" t="t"/>
              <a:pathLst>
                <a:path extrusionOk="0" h="1005819" w="1005615">
                  <a:moveTo>
                    <a:pt x="908067" y="97712"/>
                  </a:moveTo>
                  <a:cubicBezTo>
                    <a:pt x="845063" y="34708"/>
                    <a:pt x="761287" y="0"/>
                    <a:pt x="672187" y="0"/>
                  </a:cubicBezTo>
                  <a:cubicBezTo>
                    <a:pt x="583086" y="0"/>
                    <a:pt x="499310" y="34708"/>
                    <a:pt x="436306" y="97712"/>
                  </a:cubicBezTo>
                  <a:cubicBezTo>
                    <a:pt x="373303" y="160716"/>
                    <a:pt x="338594" y="244492"/>
                    <a:pt x="338594" y="333593"/>
                  </a:cubicBezTo>
                  <a:cubicBezTo>
                    <a:pt x="338594" y="419325"/>
                    <a:pt x="370741" y="500117"/>
                    <a:pt x="429288" y="562233"/>
                  </a:cubicBezTo>
                  <a:lnTo>
                    <a:pt x="364409" y="627112"/>
                  </a:lnTo>
                  <a:cubicBezTo>
                    <a:pt x="328732" y="594682"/>
                    <a:pt x="273332" y="595691"/>
                    <a:pt x="238865" y="630137"/>
                  </a:cubicBezTo>
                  <a:lnTo>
                    <a:pt x="26621" y="842381"/>
                  </a:lnTo>
                  <a:cubicBezTo>
                    <a:pt x="-8874" y="877856"/>
                    <a:pt x="-8874" y="935616"/>
                    <a:pt x="26621" y="971091"/>
                  </a:cubicBezTo>
                  <a:lnTo>
                    <a:pt x="34688" y="979158"/>
                  </a:lnTo>
                  <a:lnTo>
                    <a:pt x="34688" y="979158"/>
                  </a:lnTo>
                  <a:cubicBezTo>
                    <a:pt x="51871" y="996341"/>
                    <a:pt x="74741" y="1005820"/>
                    <a:pt x="99043" y="1005820"/>
                  </a:cubicBezTo>
                  <a:cubicBezTo>
                    <a:pt x="123345" y="1005820"/>
                    <a:pt x="146215" y="996361"/>
                    <a:pt x="163398" y="979158"/>
                  </a:cubicBezTo>
                  <a:lnTo>
                    <a:pt x="375662" y="766894"/>
                  </a:lnTo>
                  <a:cubicBezTo>
                    <a:pt x="410108" y="732447"/>
                    <a:pt x="411117" y="677027"/>
                    <a:pt x="378687" y="641371"/>
                  </a:cubicBezTo>
                  <a:lnTo>
                    <a:pt x="443567" y="576491"/>
                  </a:lnTo>
                  <a:cubicBezTo>
                    <a:pt x="507619" y="636833"/>
                    <a:pt x="589903" y="667024"/>
                    <a:pt x="672207" y="667024"/>
                  </a:cubicBezTo>
                  <a:cubicBezTo>
                    <a:pt x="757637" y="667024"/>
                    <a:pt x="843047" y="634514"/>
                    <a:pt x="908087" y="569473"/>
                  </a:cubicBezTo>
                  <a:cubicBezTo>
                    <a:pt x="1038128" y="439412"/>
                    <a:pt x="1038128" y="227773"/>
                    <a:pt x="908067" y="97712"/>
                  </a:cubicBezTo>
                  <a:close/>
                  <a:moveTo>
                    <a:pt x="361384" y="752635"/>
                  </a:moveTo>
                  <a:lnTo>
                    <a:pt x="149119" y="964899"/>
                  </a:lnTo>
                  <a:cubicBezTo>
                    <a:pt x="121490" y="992509"/>
                    <a:pt x="76556" y="992529"/>
                    <a:pt x="48927" y="964899"/>
                  </a:cubicBezTo>
                  <a:cubicBezTo>
                    <a:pt x="48927" y="964899"/>
                    <a:pt x="48927" y="964899"/>
                    <a:pt x="48927" y="964899"/>
                  </a:cubicBezTo>
                  <a:lnTo>
                    <a:pt x="40860" y="956832"/>
                  </a:lnTo>
                  <a:cubicBezTo>
                    <a:pt x="27488" y="943461"/>
                    <a:pt x="20107" y="925653"/>
                    <a:pt x="20107" y="906736"/>
                  </a:cubicBezTo>
                  <a:cubicBezTo>
                    <a:pt x="20107" y="887819"/>
                    <a:pt x="27468" y="870011"/>
                    <a:pt x="40860" y="856640"/>
                  </a:cubicBezTo>
                  <a:lnTo>
                    <a:pt x="253124" y="644376"/>
                  </a:lnTo>
                  <a:cubicBezTo>
                    <a:pt x="266495" y="631004"/>
                    <a:pt x="284303" y="623623"/>
                    <a:pt x="303220" y="623623"/>
                  </a:cubicBezTo>
                  <a:cubicBezTo>
                    <a:pt x="322137" y="623623"/>
                    <a:pt x="339925" y="630984"/>
                    <a:pt x="353316" y="644376"/>
                  </a:cubicBezTo>
                  <a:lnTo>
                    <a:pt x="357350" y="648409"/>
                  </a:lnTo>
                  <a:cubicBezTo>
                    <a:pt x="357350" y="648409"/>
                    <a:pt x="357350" y="648409"/>
                    <a:pt x="357350" y="648409"/>
                  </a:cubicBezTo>
                  <a:cubicBezTo>
                    <a:pt x="357350" y="648409"/>
                    <a:pt x="357350" y="648409"/>
                    <a:pt x="357350" y="648409"/>
                  </a:cubicBezTo>
                  <a:lnTo>
                    <a:pt x="361384" y="652443"/>
                  </a:lnTo>
                  <a:cubicBezTo>
                    <a:pt x="389013" y="680072"/>
                    <a:pt x="389013" y="725026"/>
                    <a:pt x="361384" y="752635"/>
                  </a:cubicBezTo>
                  <a:close/>
                  <a:moveTo>
                    <a:pt x="893809" y="555214"/>
                  </a:moveTo>
                  <a:cubicBezTo>
                    <a:pt x="771613" y="677410"/>
                    <a:pt x="572760" y="677410"/>
                    <a:pt x="450565" y="555214"/>
                  </a:cubicBezTo>
                  <a:cubicBezTo>
                    <a:pt x="391373" y="496023"/>
                    <a:pt x="358762" y="417308"/>
                    <a:pt x="358762" y="333593"/>
                  </a:cubicBezTo>
                  <a:cubicBezTo>
                    <a:pt x="358762" y="249877"/>
                    <a:pt x="391373" y="171163"/>
                    <a:pt x="450565" y="111971"/>
                  </a:cubicBezTo>
                  <a:cubicBezTo>
                    <a:pt x="509757" y="52779"/>
                    <a:pt x="588471" y="20168"/>
                    <a:pt x="672187" y="20168"/>
                  </a:cubicBezTo>
                  <a:cubicBezTo>
                    <a:pt x="755902" y="20168"/>
                    <a:pt x="834617" y="52779"/>
                    <a:pt x="893809" y="111971"/>
                  </a:cubicBezTo>
                  <a:cubicBezTo>
                    <a:pt x="1016004" y="234166"/>
                    <a:pt x="1016004" y="432999"/>
                    <a:pt x="893809" y="555214"/>
                  </a:cubicBezTo>
                  <a:close/>
                  <a:moveTo>
                    <a:pt x="911012" y="333593"/>
                  </a:moveTo>
                  <a:cubicBezTo>
                    <a:pt x="911012" y="397383"/>
                    <a:pt x="886165" y="457361"/>
                    <a:pt x="841070" y="502476"/>
                  </a:cubicBezTo>
                  <a:cubicBezTo>
                    <a:pt x="795955" y="547591"/>
                    <a:pt x="735997" y="572438"/>
                    <a:pt x="672187" y="572438"/>
                  </a:cubicBezTo>
                  <a:cubicBezTo>
                    <a:pt x="666620" y="572438"/>
                    <a:pt x="662103" y="567920"/>
                    <a:pt x="662103" y="562354"/>
                  </a:cubicBezTo>
                  <a:cubicBezTo>
                    <a:pt x="662103" y="556788"/>
                    <a:pt x="666620" y="552270"/>
                    <a:pt x="672187" y="552270"/>
                  </a:cubicBezTo>
                  <a:cubicBezTo>
                    <a:pt x="730592" y="552270"/>
                    <a:pt x="785508" y="529521"/>
                    <a:pt x="826812" y="488218"/>
                  </a:cubicBezTo>
                  <a:cubicBezTo>
                    <a:pt x="868115" y="446894"/>
                    <a:pt x="890844" y="391978"/>
                    <a:pt x="890844" y="333593"/>
                  </a:cubicBezTo>
                  <a:cubicBezTo>
                    <a:pt x="890844" y="328026"/>
                    <a:pt x="895361" y="323509"/>
                    <a:pt x="900928" y="323509"/>
                  </a:cubicBezTo>
                  <a:cubicBezTo>
                    <a:pt x="906494" y="323509"/>
                    <a:pt x="911012" y="328026"/>
                    <a:pt x="911012" y="3335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21"/>
          <p:cNvSpPr/>
          <p:nvPr/>
        </p:nvSpPr>
        <p:spPr>
          <a:xfrm>
            <a:off x="4001541" y="1998735"/>
            <a:ext cx="1137900" cy="11430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0" name="Google Shape;200;p21"/>
          <p:cNvGrpSpPr/>
          <p:nvPr/>
        </p:nvGrpSpPr>
        <p:grpSpPr>
          <a:xfrm>
            <a:off x="4354098" y="2363749"/>
            <a:ext cx="436068" cy="416184"/>
            <a:chOff x="4354098" y="2363749"/>
            <a:chExt cx="436068" cy="416184"/>
          </a:xfrm>
        </p:grpSpPr>
        <p:sp>
          <p:nvSpPr>
            <p:cNvPr id="201" name="Google Shape;201;p21"/>
            <p:cNvSpPr/>
            <p:nvPr/>
          </p:nvSpPr>
          <p:spPr>
            <a:xfrm>
              <a:off x="4358477" y="2368126"/>
              <a:ext cx="427310" cy="407434"/>
            </a:xfrm>
            <a:custGeom>
              <a:rect b="b" l="l" r="r" t="t"/>
              <a:pathLst>
                <a:path extrusionOk="0" h="814868" w="854619">
                  <a:moveTo>
                    <a:pt x="440524" y="8237"/>
                  </a:moveTo>
                  <a:lnTo>
                    <a:pt x="564581" y="259781"/>
                  </a:lnTo>
                  <a:lnTo>
                    <a:pt x="841977" y="300120"/>
                  </a:lnTo>
                  <a:cubicBezTo>
                    <a:pt x="854071" y="301872"/>
                    <a:pt x="858902" y="316760"/>
                    <a:pt x="850151" y="325308"/>
                  </a:cubicBezTo>
                  <a:lnTo>
                    <a:pt x="649433" y="521100"/>
                  </a:lnTo>
                  <a:lnTo>
                    <a:pt x="696812" y="797587"/>
                  </a:lnTo>
                  <a:cubicBezTo>
                    <a:pt x="698877" y="809638"/>
                    <a:pt x="686223" y="818834"/>
                    <a:pt x="675407" y="813141"/>
                  </a:cubicBezTo>
                  <a:lnTo>
                    <a:pt x="427310" y="682613"/>
                  </a:lnTo>
                  <a:lnTo>
                    <a:pt x="179213" y="813141"/>
                  </a:lnTo>
                  <a:cubicBezTo>
                    <a:pt x="168396" y="818834"/>
                    <a:pt x="155742" y="809638"/>
                    <a:pt x="157807" y="797587"/>
                  </a:cubicBezTo>
                  <a:lnTo>
                    <a:pt x="205186" y="521100"/>
                  </a:lnTo>
                  <a:lnTo>
                    <a:pt x="4468" y="325308"/>
                  </a:lnTo>
                  <a:cubicBezTo>
                    <a:pt x="-4283" y="316760"/>
                    <a:pt x="548" y="301889"/>
                    <a:pt x="12642" y="300120"/>
                  </a:cubicBezTo>
                  <a:lnTo>
                    <a:pt x="290038" y="259781"/>
                  </a:lnTo>
                  <a:lnTo>
                    <a:pt x="414078" y="8237"/>
                  </a:lnTo>
                  <a:cubicBezTo>
                    <a:pt x="419486" y="-2746"/>
                    <a:pt x="435116" y="-2746"/>
                    <a:pt x="440524" y="82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4354098" y="2363749"/>
              <a:ext cx="436068" cy="416184"/>
            </a:xfrm>
            <a:custGeom>
              <a:rect b="b" l="l" r="r" t="t"/>
              <a:pathLst>
                <a:path extrusionOk="0" h="832368" w="872135">
                  <a:moveTo>
                    <a:pt x="870968" y="316213"/>
                  </a:moveTo>
                  <a:cubicBezTo>
                    <a:pt x="868185" y="307630"/>
                    <a:pt x="860904" y="301500"/>
                    <a:pt x="851995" y="300203"/>
                  </a:cubicBezTo>
                  <a:lnTo>
                    <a:pt x="579150" y="260530"/>
                  </a:lnTo>
                  <a:lnTo>
                    <a:pt x="457141" y="13102"/>
                  </a:lnTo>
                  <a:cubicBezTo>
                    <a:pt x="453150" y="5027"/>
                    <a:pt x="445081" y="0"/>
                    <a:pt x="436068" y="0"/>
                  </a:cubicBezTo>
                  <a:cubicBezTo>
                    <a:pt x="427054" y="0"/>
                    <a:pt x="418985" y="5027"/>
                    <a:pt x="414995" y="13102"/>
                  </a:cubicBezTo>
                  <a:lnTo>
                    <a:pt x="292985" y="260530"/>
                  </a:lnTo>
                  <a:lnTo>
                    <a:pt x="20140" y="300203"/>
                  </a:lnTo>
                  <a:cubicBezTo>
                    <a:pt x="11214" y="301500"/>
                    <a:pt x="3950" y="307630"/>
                    <a:pt x="1167" y="316213"/>
                  </a:cubicBezTo>
                  <a:cubicBezTo>
                    <a:pt x="-1616" y="324796"/>
                    <a:pt x="660" y="334027"/>
                    <a:pt x="7118" y="340332"/>
                  </a:cubicBezTo>
                  <a:lnTo>
                    <a:pt x="204545" y="532919"/>
                  </a:lnTo>
                  <a:lnTo>
                    <a:pt x="157936" y="804852"/>
                  </a:lnTo>
                  <a:cubicBezTo>
                    <a:pt x="156414" y="813750"/>
                    <a:pt x="160002" y="822560"/>
                    <a:pt x="167283" y="827850"/>
                  </a:cubicBezTo>
                  <a:cubicBezTo>
                    <a:pt x="171396" y="830845"/>
                    <a:pt x="176227" y="832369"/>
                    <a:pt x="181075" y="832369"/>
                  </a:cubicBezTo>
                  <a:cubicBezTo>
                    <a:pt x="184803" y="832369"/>
                    <a:pt x="188566" y="831476"/>
                    <a:pt x="192031" y="829636"/>
                  </a:cubicBezTo>
                  <a:lnTo>
                    <a:pt x="436068" y="701246"/>
                  </a:lnTo>
                  <a:lnTo>
                    <a:pt x="680104" y="829636"/>
                  </a:lnTo>
                  <a:cubicBezTo>
                    <a:pt x="688085" y="833823"/>
                    <a:pt x="697571" y="833157"/>
                    <a:pt x="704852" y="827850"/>
                  </a:cubicBezTo>
                  <a:cubicBezTo>
                    <a:pt x="712151" y="822543"/>
                    <a:pt x="715721" y="813732"/>
                    <a:pt x="714199" y="804852"/>
                  </a:cubicBezTo>
                  <a:lnTo>
                    <a:pt x="667590" y="532901"/>
                  </a:lnTo>
                  <a:lnTo>
                    <a:pt x="865017" y="340315"/>
                  </a:lnTo>
                  <a:cubicBezTo>
                    <a:pt x="871476" y="334027"/>
                    <a:pt x="873751" y="324796"/>
                    <a:pt x="870968" y="316213"/>
                  </a:cubicBezTo>
                  <a:close/>
                  <a:moveTo>
                    <a:pt x="852800" y="327773"/>
                  </a:moveTo>
                  <a:lnTo>
                    <a:pt x="652083" y="523583"/>
                  </a:lnTo>
                  <a:cubicBezTo>
                    <a:pt x="650017" y="525597"/>
                    <a:pt x="649072" y="528487"/>
                    <a:pt x="649562" y="531325"/>
                  </a:cubicBezTo>
                  <a:lnTo>
                    <a:pt x="696941" y="807812"/>
                  </a:lnTo>
                  <a:cubicBezTo>
                    <a:pt x="697519" y="811140"/>
                    <a:pt x="695454" y="813031"/>
                    <a:pt x="694561" y="813680"/>
                  </a:cubicBezTo>
                  <a:cubicBezTo>
                    <a:pt x="693651" y="814345"/>
                    <a:pt x="691218" y="815711"/>
                    <a:pt x="688243" y="814135"/>
                  </a:cubicBezTo>
                  <a:lnTo>
                    <a:pt x="440146" y="683607"/>
                  </a:lnTo>
                  <a:cubicBezTo>
                    <a:pt x="437590" y="682258"/>
                    <a:pt x="434545" y="682258"/>
                    <a:pt x="432007" y="683607"/>
                  </a:cubicBezTo>
                  <a:lnTo>
                    <a:pt x="183910" y="814135"/>
                  </a:lnTo>
                  <a:cubicBezTo>
                    <a:pt x="180935" y="815711"/>
                    <a:pt x="178502" y="814345"/>
                    <a:pt x="177592" y="813680"/>
                  </a:cubicBezTo>
                  <a:cubicBezTo>
                    <a:pt x="176682" y="813014"/>
                    <a:pt x="174634" y="811122"/>
                    <a:pt x="175211" y="807812"/>
                  </a:cubicBezTo>
                  <a:lnTo>
                    <a:pt x="222590" y="531325"/>
                  </a:lnTo>
                  <a:cubicBezTo>
                    <a:pt x="223081" y="528487"/>
                    <a:pt x="222135" y="525579"/>
                    <a:pt x="220070" y="523583"/>
                  </a:cubicBezTo>
                  <a:lnTo>
                    <a:pt x="19335" y="327773"/>
                  </a:lnTo>
                  <a:cubicBezTo>
                    <a:pt x="16919" y="325426"/>
                    <a:pt x="17462" y="322694"/>
                    <a:pt x="17812" y="321625"/>
                  </a:cubicBezTo>
                  <a:cubicBezTo>
                    <a:pt x="18162" y="320557"/>
                    <a:pt x="19317" y="318017"/>
                    <a:pt x="22660" y="317544"/>
                  </a:cubicBezTo>
                  <a:lnTo>
                    <a:pt x="300056" y="277205"/>
                  </a:lnTo>
                  <a:cubicBezTo>
                    <a:pt x="302909" y="276785"/>
                    <a:pt x="305377" y="274998"/>
                    <a:pt x="306655" y="272406"/>
                  </a:cubicBezTo>
                  <a:lnTo>
                    <a:pt x="430712" y="20861"/>
                  </a:lnTo>
                  <a:cubicBezTo>
                    <a:pt x="432200" y="17849"/>
                    <a:pt x="434965" y="17516"/>
                    <a:pt x="436085" y="17516"/>
                  </a:cubicBezTo>
                  <a:cubicBezTo>
                    <a:pt x="437205" y="17516"/>
                    <a:pt x="439971" y="17849"/>
                    <a:pt x="441458" y="20861"/>
                  </a:cubicBezTo>
                  <a:lnTo>
                    <a:pt x="565516" y="272406"/>
                  </a:lnTo>
                  <a:cubicBezTo>
                    <a:pt x="566793" y="274998"/>
                    <a:pt x="569261" y="276785"/>
                    <a:pt x="572096" y="277205"/>
                  </a:cubicBezTo>
                  <a:lnTo>
                    <a:pt x="849492" y="317544"/>
                  </a:lnTo>
                  <a:cubicBezTo>
                    <a:pt x="852818" y="318035"/>
                    <a:pt x="853991" y="320557"/>
                    <a:pt x="854341" y="321625"/>
                  </a:cubicBezTo>
                  <a:cubicBezTo>
                    <a:pt x="854691" y="322694"/>
                    <a:pt x="855216" y="325426"/>
                    <a:pt x="852800" y="3277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" name="Google Shape;203;p21"/>
          <p:cNvSpPr/>
          <p:nvPr/>
        </p:nvSpPr>
        <p:spPr>
          <a:xfrm>
            <a:off x="7049541" y="1998735"/>
            <a:ext cx="1137900" cy="11430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4" name="Google Shape;204;p21"/>
          <p:cNvGrpSpPr/>
          <p:nvPr/>
        </p:nvGrpSpPr>
        <p:grpSpPr>
          <a:xfrm>
            <a:off x="7437338" y="2363749"/>
            <a:ext cx="365307" cy="416176"/>
            <a:chOff x="7437338" y="2363749"/>
            <a:chExt cx="365307" cy="416176"/>
          </a:xfrm>
        </p:grpSpPr>
        <p:sp>
          <p:nvSpPr>
            <p:cNvPr id="205" name="Google Shape;205;p21"/>
            <p:cNvSpPr/>
            <p:nvPr/>
          </p:nvSpPr>
          <p:spPr>
            <a:xfrm>
              <a:off x="7441508" y="2367918"/>
              <a:ext cx="356967" cy="407838"/>
            </a:xfrm>
            <a:custGeom>
              <a:rect b="b" l="l" r="r" t="t"/>
              <a:pathLst>
                <a:path extrusionOk="0" h="815677" w="713934">
                  <a:moveTo>
                    <a:pt x="713934" y="701782"/>
                  </a:moveTo>
                  <a:lnTo>
                    <a:pt x="713934" y="815678"/>
                  </a:lnTo>
                  <a:lnTo>
                    <a:pt x="0" y="815678"/>
                  </a:lnTo>
                  <a:lnTo>
                    <a:pt x="0" y="701782"/>
                  </a:lnTo>
                  <a:cubicBezTo>
                    <a:pt x="0" y="593872"/>
                    <a:pt x="58435" y="499617"/>
                    <a:pt x="145413" y="448897"/>
                  </a:cubicBezTo>
                  <a:cubicBezTo>
                    <a:pt x="150684" y="445829"/>
                    <a:pt x="157306" y="446379"/>
                    <a:pt x="162044" y="450214"/>
                  </a:cubicBezTo>
                  <a:cubicBezTo>
                    <a:pt x="214007" y="492331"/>
                    <a:pt x="280266" y="517575"/>
                    <a:pt x="352396" y="517575"/>
                  </a:cubicBezTo>
                  <a:cubicBezTo>
                    <a:pt x="426212" y="517575"/>
                    <a:pt x="493839" y="491147"/>
                    <a:pt x="546352" y="447263"/>
                  </a:cubicBezTo>
                  <a:cubicBezTo>
                    <a:pt x="551006" y="443378"/>
                    <a:pt x="557562" y="442711"/>
                    <a:pt x="562867" y="445662"/>
                  </a:cubicBezTo>
                  <a:cubicBezTo>
                    <a:pt x="652947" y="495566"/>
                    <a:pt x="713934" y="591554"/>
                    <a:pt x="713934" y="701782"/>
                  </a:cubicBezTo>
                  <a:close/>
                  <a:moveTo>
                    <a:pt x="352396" y="430423"/>
                  </a:moveTo>
                  <a:cubicBezTo>
                    <a:pt x="471319" y="430423"/>
                    <a:pt x="567721" y="334068"/>
                    <a:pt x="567721" y="215203"/>
                  </a:cubicBezTo>
                  <a:cubicBezTo>
                    <a:pt x="567721" y="96339"/>
                    <a:pt x="471319" y="0"/>
                    <a:pt x="352396" y="0"/>
                  </a:cubicBezTo>
                  <a:cubicBezTo>
                    <a:pt x="233474" y="0"/>
                    <a:pt x="137072" y="96355"/>
                    <a:pt x="137072" y="215220"/>
                  </a:cubicBezTo>
                  <a:cubicBezTo>
                    <a:pt x="137072" y="334084"/>
                    <a:pt x="233474" y="430423"/>
                    <a:pt x="352396" y="4304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1"/>
            <p:cNvSpPr/>
            <p:nvPr/>
          </p:nvSpPr>
          <p:spPr>
            <a:xfrm>
              <a:off x="7437338" y="2363749"/>
              <a:ext cx="365307" cy="416176"/>
            </a:xfrm>
            <a:custGeom>
              <a:rect b="b" l="l" r="r" t="t"/>
              <a:pathLst>
                <a:path extrusionOk="0" h="832351" w="730615">
                  <a:moveTo>
                    <a:pt x="575244" y="446713"/>
                  </a:moveTo>
                  <a:cubicBezTo>
                    <a:pt x="567004" y="442144"/>
                    <a:pt x="556594" y="443161"/>
                    <a:pt x="549338" y="449214"/>
                  </a:cubicBezTo>
                  <a:cubicBezTo>
                    <a:pt x="496591" y="493298"/>
                    <a:pt x="429615" y="517575"/>
                    <a:pt x="360737" y="517575"/>
                  </a:cubicBezTo>
                  <a:cubicBezTo>
                    <a:pt x="293477" y="517575"/>
                    <a:pt x="227752" y="494315"/>
                    <a:pt x="175639" y="452065"/>
                  </a:cubicBezTo>
                  <a:cubicBezTo>
                    <a:pt x="168233" y="446063"/>
                    <a:pt x="157740" y="445246"/>
                    <a:pt x="149550" y="450014"/>
                  </a:cubicBezTo>
                  <a:cubicBezTo>
                    <a:pt x="104876" y="476075"/>
                    <a:pt x="67427" y="513406"/>
                    <a:pt x="41253" y="557991"/>
                  </a:cubicBezTo>
                  <a:cubicBezTo>
                    <a:pt x="14263" y="603943"/>
                    <a:pt x="0" y="656547"/>
                    <a:pt x="0" y="710119"/>
                  </a:cubicBezTo>
                  <a:lnTo>
                    <a:pt x="0" y="824014"/>
                  </a:lnTo>
                  <a:cubicBezTo>
                    <a:pt x="0" y="828616"/>
                    <a:pt x="3737" y="832351"/>
                    <a:pt x="8341" y="832351"/>
                  </a:cubicBezTo>
                  <a:lnTo>
                    <a:pt x="722275" y="832351"/>
                  </a:lnTo>
                  <a:cubicBezTo>
                    <a:pt x="726879" y="832351"/>
                    <a:pt x="730616" y="828616"/>
                    <a:pt x="730616" y="824014"/>
                  </a:cubicBezTo>
                  <a:lnTo>
                    <a:pt x="730616" y="710119"/>
                  </a:lnTo>
                  <a:cubicBezTo>
                    <a:pt x="730616" y="600741"/>
                    <a:pt x="671079" y="499801"/>
                    <a:pt x="575244" y="446713"/>
                  </a:cubicBezTo>
                  <a:close/>
                  <a:moveTo>
                    <a:pt x="713934" y="815678"/>
                  </a:moveTo>
                  <a:lnTo>
                    <a:pt x="16681" y="815678"/>
                  </a:lnTo>
                  <a:lnTo>
                    <a:pt x="16681" y="710119"/>
                  </a:lnTo>
                  <a:cubicBezTo>
                    <a:pt x="16681" y="659515"/>
                    <a:pt x="30143" y="609828"/>
                    <a:pt x="55633" y="566444"/>
                  </a:cubicBezTo>
                  <a:cubicBezTo>
                    <a:pt x="80371" y="524327"/>
                    <a:pt x="115753" y="489047"/>
                    <a:pt x="157957" y="464420"/>
                  </a:cubicBezTo>
                  <a:cubicBezTo>
                    <a:pt x="160192" y="463119"/>
                    <a:pt x="163078" y="463353"/>
                    <a:pt x="165130" y="465020"/>
                  </a:cubicBezTo>
                  <a:cubicBezTo>
                    <a:pt x="220212" y="509655"/>
                    <a:pt x="289674" y="534248"/>
                    <a:pt x="360737" y="534248"/>
                  </a:cubicBezTo>
                  <a:cubicBezTo>
                    <a:pt x="433518" y="534248"/>
                    <a:pt x="504298" y="508588"/>
                    <a:pt x="560031" y="462002"/>
                  </a:cubicBezTo>
                  <a:cubicBezTo>
                    <a:pt x="562033" y="460335"/>
                    <a:pt x="564902" y="460035"/>
                    <a:pt x="567154" y="461285"/>
                  </a:cubicBezTo>
                  <a:cubicBezTo>
                    <a:pt x="657684" y="511439"/>
                    <a:pt x="713934" y="606794"/>
                    <a:pt x="713934" y="710119"/>
                  </a:cubicBezTo>
                  <a:lnTo>
                    <a:pt x="713934" y="815678"/>
                  </a:lnTo>
                  <a:close/>
                  <a:moveTo>
                    <a:pt x="360737" y="447096"/>
                  </a:moveTo>
                  <a:cubicBezTo>
                    <a:pt x="484063" y="447096"/>
                    <a:pt x="584402" y="346806"/>
                    <a:pt x="584402" y="223540"/>
                  </a:cubicBezTo>
                  <a:cubicBezTo>
                    <a:pt x="584402" y="100290"/>
                    <a:pt x="484063" y="0"/>
                    <a:pt x="360737" y="0"/>
                  </a:cubicBezTo>
                  <a:cubicBezTo>
                    <a:pt x="237411" y="0"/>
                    <a:pt x="137072" y="100290"/>
                    <a:pt x="137072" y="223557"/>
                  </a:cubicBezTo>
                  <a:cubicBezTo>
                    <a:pt x="137072" y="346823"/>
                    <a:pt x="237411" y="447096"/>
                    <a:pt x="360737" y="447096"/>
                  </a:cubicBezTo>
                  <a:close/>
                  <a:moveTo>
                    <a:pt x="360737" y="16673"/>
                  </a:moveTo>
                  <a:cubicBezTo>
                    <a:pt x="474872" y="16673"/>
                    <a:pt x="567721" y="109477"/>
                    <a:pt x="567721" y="223557"/>
                  </a:cubicBezTo>
                  <a:cubicBezTo>
                    <a:pt x="567721" y="337636"/>
                    <a:pt x="474872" y="430440"/>
                    <a:pt x="360737" y="430440"/>
                  </a:cubicBezTo>
                  <a:cubicBezTo>
                    <a:pt x="246602" y="430440"/>
                    <a:pt x="153753" y="337636"/>
                    <a:pt x="153753" y="223557"/>
                  </a:cubicBezTo>
                  <a:cubicBezTo>
                    <a:pt x="153753" y="109477"/>
                    <a:pt x="246602" y="16673"/>
                    <a:pt x="360737" y="166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2"/>
          <p:cNvPicPr preferRelativeResize="0"/>
          <p:nvPr/>
        </p:nvPicPr>
        <p:blipFill rotWithShape="1">
          <a:blip r:embed="rId3">
            <a:alphaModFix/>
          </a:blip>
          <a:srcRect b="11146" l="5378" r="2045" t="10740"/>
          <a:stretch/>
        </p:blipFill>
        <p:spPr>
          <a:xfrm>
            <a:off x="0" y="0"/>
            <a:ext cx="9144005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2" name="Google Shape;212;p22"/>
          <p:cNvGrpSpPr/>
          <p:nvPr/>
        </p:nvGrpSpPr>
        <p:grpSpPr>
          <a:xfrm>
            <a:off x="2259296" y="1538454"/>
            <a:ext cx="4625438" cy="2062977"/>
            <a:chOff x="0" y="-9525"/>
            <a:chExt cx="12334500" cy="5501272"/>
          </a:xfrm>
        </p:grpSpPr>
        <p:sp>
          <p:nvSpPr>
            <p:cNvPr id="213" name="Google Shape;213;p22"/>
            <p:cNvSpPr/>
            <p:nvPr/>
          </p:nvSpPr>
          <p:spPr>
            <a:xfrm>
              <a:off x="1474704" y="4294147"/>
              <a:ext cx="9384900" cy="11976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2"/>
            <p:cNvSpPr txBox="1"/>
            <p:nvPr/>
          </p:nvSpPr>
          <p:spPr>
            <a:xfrm>
              <a:off x="0" y="-9525"/>
              <a:ext cx="123345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It's so lovely to meet all of you!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215" name="Google Shape;215;p22"/>
            <p:cNvSpPr txBox="1"/>
            <p:nvPr/>
          </p:nvSpPr>
          <p:spPr>
            <a:xfrm>
              <a:off x="2057929" y="4522699"/>
              <a:ext cx="82185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Thank you for listening.</a:t>
              </a:r>
              <a:endParaRPr sz="700">
                <a:solidFill>
                  <a:schemeClr val="lt2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23"/>
          <p:cNvGrpSpPr/>
          <p:nvPr/>
        </p:nvGrpSpPr>
        <p:grpSpPr>
          <a:xfrm>
            <a:off x="514350" y="510778"/>
            <a:ext cx="6972300" cy="964279"/>
            <a:chOff x="0" y="-9525"/>
            <a:chExt cx="18592800" cy="2571412"/>
          </a:xfrm>
        </p:grpSpPr>
        <p:sp>
          <p:nvSpPr>
            <p:cNvPr id="221" name="Google Shape;221;p23"/>
            <p:cNvSpPr txBox="1"/>
            <p:nvPr/>
          </p:nvSpPr>
          <p:spPr>
            <a:xfrm>
              <a:off x="0" y="-9525"/>
              <a:ext cx="185928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Add a Team Members Page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222" name="Google Shape;222;p23"/>
            <p:cNvSpPr txBox="1"/>
            <p:nvPr/>
          </p:nvSpPr>
          <p:spPr>
            <a:xfrm>
              <a:off x="0" y="1864087"/>
              <a:ext cx="164298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23" name="Google Shape;223;p23"/>
          <p:cNvGrpSpPr/>
          <p:nvPr/>
        </p:nvGrpSpPr>
        <p:grpSpPr>
          <a:xfrm>
            <a:off x="514350" y="4033645"/>
            <a:ext cx="1664438" cy="534605"/>
            <a:chOff x="0" y="-47625"/>
            <a:chExt cx="4438500" cy="1425613"/>
          </a:xfrm>
        </p:grpSpPr>
        <p:sp>
          <p:nvSpPr>
            <p:cNvPr id="224" name="Google Shape;224;p23"/>
            <p:cNvSpPr txBox="1"/>
            <p:nvPr/>
          </p:nvSpPr>
          <p:spPr>
            <a:xfrm>
              <a:off x="0" y="-47625"/>
              <a:ext cx="44385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 Name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225" name="Google Shape;225;p23"/>
            <p:cNvSpPr txBox="1"/>
            <p:nvPr/>
          </p:nvSpPr>
          <p:spPr>
            <a:xfrm>
              <a:off x="0" y="844288"/>
              <a:ext cx="4438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226" name="Google Shape;226;p23"/>
          <p:cNvCxnSpPr/>
          <p:nvPr/>
        </p:nvCxnSpPr>
        <p:spPr>
          <a:xfrm rot="-5400000">
            <a:off x="1149278" y="3317913"/>
            <a:ext cx="25449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27" name="Google Shape;227;p23"/>
          <p:cNvGrpSpPr/>
          <p:nvPr/>
        </p:nvGrpSpPr>
        <p:grpSpPr>
          <a:xfrm>
            <a:off x="2664622" y="4033645"/>
            <a:ext cx="1664438" cy="534605"/>
            <a:chOff x="0" y="-47625"/>
            <a:chExt cx="4438500" cy="1425613"/>
          </a:xfrm>
        </p:grpSpPr>
        <p:sp>
          <p:nvSpPr>
            <p:cNvPr id="228" name="Google Shape;228;p23"/>
            <p:cNvSpPr txBox="1"/>
            <p:nvPr/>
          </p:nvSpPr>
          <p:spPr>
            <a:xfrm>
              <a:off x="0" y="-47625"/>
              <a:ext cx="44385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 Name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229" name="Google Shape;229;p23"/>
            <p:cNvSpPr txBox="1"/>
            <p:nvPr/>
          </p:nvSpPr>
          <p:spPr>
            <a:xfrm>
              <a:off x="0" y="844288"/>
              <a:ext cx="4438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230" name="Google Shape;230;p23"/>
          <p:cNvCxnSpPr/>
          <p:nvPr/>
        </p:nvCxnSpPr>
        <p:spPr>
          <a:xfrm rot="-5400000">
            <a:off x="3299550" y="3317913"/>
            <a:ext cx="25449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31" name="Google Shape;231;p23"/>
          <p:cNvGrpSpPr/>
          <p:nvPr/>
        </p:nvGrpSpPr>
        <p:grpSpPr>
          <a:xfrm>
            <a:off x="4814895" y="4033645"/>
            <a:ext cx="1664438" cy="534605"/>
            <a:chOff x="0" y="-47625"/>
            <a:chExt cx="4438500" cy="1425613"/>
          </a:xfrm>
        </p:grpSpPr>
        <p:sp>
          <p:nvSpPr>
            <p:cNvPr id="232" name="Google Shape;232;p23"/>
            <p:cNvSpPr txBox="1"/>
            <p:nvPr/>
          </p:nvSpPr>
          <p:spPr>
            <a:xfrm>
              <a:off x="0" y="-47625"/>
              <a:ext cx="44385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 Name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233" name="Google Shape;233;p23"/>
            <p:cNvSpPr txBox="1"/>
            <p:nvPr/>
          </p:nvSpPr>
          <p:spPr>
            <a:xfrm>
              <a:off x="0" y="844288"/>
              <a:ext cx="4438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234" name="Google Shape;234;p23"/>
          <p:cNvCxnSpPr/>
          <p:nvPr/>
        </p:nvCxnSpPr>
        <p:spPr>
          <a:xfrm rot="-5400000">
            <a:off x="5449823" y="3317913"/>
            <a:ext cx="25449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35" name="Google Shape;235;p23"/>
          <p:cNvGrpSpPr/>
          <p:nvPr/>
        </p:nvGrpSpPr>
        <p:grpSpPr>
          <a:xfrm>
            <a:off x="6965168" y="4033645"/>
            <a:ext cx="1664438" cy="534605"/>
            <a:chOff x="0" y="-47625"/>
            <a:chExt cx="4438500" cy="1425613"/>
          </a:xfrm>
        </p:grpSpPr>
        <p:sp>
          <p:nvSpPr>
            <p:cNvPr id="236" name="Google Shape;236;p23"/>
            <p:cNvSpPr txBox="1"/>
            <p:nvPr/>
          </p:nvSpPr>
          <p:spPr>
            <a:xfrm>
              <a:off x="0" y="-47625"/>
              <a:ext cx="44385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 Name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237" name="Google Shape;237;p23"/>
            <p:cNvSpPr txBox="1"/>
            <p:nvPr/>
          </p:nvSpPr>
          <p:spPr>
            <a:xfrm>
              <a:off x="0" y="844288"/>
              <a:ext cx="4438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pic>
        <p:nvPicPr>
          <p:cNvPr id="238" name="Google Shape;238;p23"/>
          <p:cNvPicPr preferRelativeResize="0"/>
          <p:nvPr/>
        </p:nvPicPr>
        <p:blipFill rotWithShape="1">
          <a:blip r:embed="rId3">
            <a:alphaModFix/>
          </a:blip>
          <a:srcRect b="31613" l="0" r="0" t="8883"/>
          <a:stretch/>
        </p:blipFill>
        <p:spPr>
          <a:xfrm>
            <a:off x="514350" y="2047848"/>
            <a:ext cx="1664483" cy="148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3"/>
          <p:cNvPicPr preferRelativeResize="0"/>
          <p:nvPr/>
        </p:nvPicPr>
        <p:blipFill rotWithShape="1">
          <a:blip r:embed="rId4">
            <a:alphaModFix/>
          </a:blip>
          <a:srcRect b="39947" l="0" r="0" t="553"/>
          <a:stretch/>
        </p:blipFill>
        <p:spPr>
          <a:xfrm>
            <a:off x="4814895" y="2047848"/>
            <a:ext cx="1664483" cy="148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3"/>
          <p:cNvPicPr preferRelativeResize="0"/>
          <p:nvPr/>
        </p:nvPicPr>
        <p:blipFill rotWithShape="1">
          <a:blip r:embed="rId5">
            <a:alphaModFix/>
          </a:blip>
          <a:srcRect b="67158" l="24817" r="22914" t="1741"/>
          <a:stretch/>
        </p:blipFill>
        <p:spPr>
          <a:xfrm>
            <a:off x="2664622" y="2047848"/>
            <a:ext cx="1664482" cy="1485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3"/>
          <p:cNvPicPr preferRelativeResize="0"/>
          <p:nvPr/>
        </p:nvPicPr>
        <p:blipFill rotWithShape="1">
          <a:blip r:embed="rId6">
            <a:alphaModFix/>
          </a:blip>
          <a:srcRect b="48557" l="15807" r="5116" t="4389"/>
          <a:stretch/>
        </p:blipFill>
        <p:spPr>
          <a:xfrm>
            <a:off x="6965168" y="2047848"/>
            <a:ext cx="1664482" cy="1485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4"/>
          <p:cNvPicPr preferRelativeResize="0"/>
          <p:nvPr/>
        </p:nvPicPr>
        <p:blipFill rotWithShape="1">
          <a:blip r:embed="rId3">
            <a:alphaModFix/>
          </a:blip>
          <a:srcRect b="11977" l="0" r="0" t="11977"/>
          <a:stretch/>
        </p:blipFill>
        <p:spPr>
          <a:xfrm>
            <a:off x="514350" y="514350"/>
            <a:ext cx="3607450" cy="411480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4"/>
          <p:cNvSpPr txBox="1"/>
          <p:nvPr/>
        </p:nvSpPr>
        <p:spPr>
          <a:xfrm>
            <a:off x="4801725" y="1745365"/>
            <a:ext cx="3479175" cy="1231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Add a Section Header</a:t>
            </a:r>
            <a:endParaRPr sz="7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25"/>
          <p:cNvGrpSpPr/>
          <p:nvPr/>
        </p:nvGrpSpPr>
        <p:grpSpPr>
          <a:xfrm>
            <a:off x="514350" y="994425"/>
            <a:ext cx="3691463" cy="2333687"/>
            <a:chOff x="0" y="-9508"/>
            <a:chExt cx="9843900" cy="6223167"/>
          </a:xfrm>
        </p:grpSpPr>
        <p:sp>
          <p:nvSpPr>
            <p:cNvPr id="253" name="Google Shape;253;p25"/>
            <p:cNvSpPr txBox="1"/>
            <p:nvPr/>
          </p:nvSpPr>
          <p:spPr>
            <a:xfrm>
              <a:off x="0" y="4678559"/>
              <a:ext cx="9843900" cy="153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54" name="Google Shape;254;p25"/>
            <p:cNvSpPr txBox="1"/>
            <p:nvPr/>
          </p:nvSpPr>
          <p:spPr>
            <a:xfrm>
              <a:off x="0" y="-9508"/>
              <a:ext cx="98439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Write Your Big Topic or Idea</a:t>
              </a:r>
              <a:endParaRPr sz="700">
                <a:solidFill>
                  <a:schemeClr val="dk2"/>
                </a:solidFill>
              </a:endParaRPr>
            </a:p>
          </p:txBody>
        </p:sp>
        <p:cxnSp>
          <p:nvCxnSpPr>
            <p:cNvPr id="255" name="Google Shape;255;p25"/>
            <p:cNvCxnSpPr/>
            <p:nvPr/>
          </p:nvCxnSpPr>
          <p:spPr>
            <a:xfrm>
              <a:off x="0" y="3993822"/>
              <a:ext cx="9843900" cy="0"/>
            </a:xfrm>
            <a:prstGeom prst="straightConnector1">
              <a:avLst/>
            </a:prstGeom>
            <a:noFill/>
            <a:ln cap="flat" cmpd="sng" w="12700">
              <a:solidFill>
                <a:schemeClr val="dk1">
                  <a:alpha val="2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256" name="Google Shape;256;p25"/>
          <p:cNvPicPr preferRelativeResize="0"/>
          <p:nvPr/>
        </p:nvPicPr>
        <p:blipFill rotWithShape="1">
          <a:blip r:embed="rId3">
            <a:alphaModFix/>
          </a:blip>
          <a:srcRect b="0" l="11811" r="25696" t="0"/>
          <a:stretch/>
        </p:blipFill>
        <p:spPr>
          <a:xfrm>
            <a:off x="5171835" y="514350"/>
            <a:ext cx="3457816" cy="3688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26"/>
          <p:cNvPicPr preferRelativeResize="0"/>
          <p:nvPr/>
        </p:nvPicPr>
        <p:blipFill rotWithShape="1">
          <a:blip r:embed="rId3">
            <a:alphaModFix/>
          </a:blip>
          <a:srcRect b="18999" l="0" r="0" t="21646"/>
          <a:stretch/>
        </p:blipFill>
        <p:spPr>
          <a:xfrm>
            <a:off x="0" y="0"/>
            <a:ext cx="9144004" cy="361818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6"/>
          <p:cNvSpPr txBox="1"/>
          <p:nvPr/>
        </p:nvSpPr>
        <p:spPr>
          <a:xfrm>
            <a:off x="1526341" y="4015846"/>
            <a:ext cx="6389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Write Your Topic or Idea</a:t>
            </a:r>
            <a:endParaRPr sz="7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350" y="514350"/>
            <a:ext cx="3611952" cy="24079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8" name="Google Shape;268;p27"/>
          <p:cNvGrpSpPr/>
          <p:nvPr/>
        </p:nvGrpSpPr>
        <p:grpSpPr>
          <a:xfrm>
            <a:off x="514350" y="3600674"/>
            <a:ext cx="1805963" cy="1028472"/>
            <a:chOff x="0" y="-76200"/>
            <a:chExt cx="4815900" cy="2742591"/>
          </a:xfrm>
        </p:grpSpPr>
        <p:sp>
          <p:nvSpPr>
            <p:cNvPr id="269" name="Google Shape;269;p27"/>
            <p:cNvSpPr txBox="1"/>
            <p:nvPr/>
          </p:nvSpPr>
          <p:spPr>
            <a:xfrm>
              <a:off x="0" y="-76200"/>
              <a:ext cx="48159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a caption for the photos.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70" name="Google Shape;270;p27"/>
            <p:cNvSpPr/>
            <p:nvPr/>
          </p:nvSpPr>
          <p:spPr>
            <a:xfrm>
              <a:off x="0" y="2458191"/>
              <a:ext cx="1544100" cy="2082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71" name="Google Shape;271;p27"/>
          <p:cNvPicPr preferRelativeResize="0"/>
          <p:nvPr/>
        </p:nvPicPr>
        <p:blipFill rotWithShape="1">
          <a:blip r:embed="rId4">
            <a:alphaModFix/>
          </a:blip>
          <a:srcRect b="0" l="8437" r="8437" t="0"/>
          <a:stretch/>
        </p:blipFill>
        <p:spPr>
          <a:xfrm>
            <a:off x="5980630" y="550784"/>
            <a:ext cx="2649023" cy="2020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7"/>
          <p:cNvPicPr preferRelativeResize="0"/>
          <p:nvPr/>
        </p:nvPicPr>
        <p:blipFill rotWithShape="1">
          <a:blip r:embed="rId5">
            <a:alphaModFix/>
          </a:blip>
          <a:srcRect b="31717" l="0" r="0" t="25299"/>
          <a:stretch/>
        </p:blipFill>
        <p:spPr>
          <a:xfrm>
            <a:off x="6634041" y="3343327"/>
            <a:ext cx="1995608" cy="1285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79626" y="1718334"/>
            <a:ext cx="1940544" cy="2910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8"/>
          <p:cNvSpPr/>
          <p:nvPr/>
        </p:nvSpPr>
        <p:spPr>
          <a:xfrm>
            <a:off x="2317165" y="306809"/>
            <a:ext cx="4519990" cy="4540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9" name="Google Shape;279;p28"/>
          <p:cNvGrpSpPr/>
          <p:nvPr/>
        </p:nvGrpSpPr>
        <p:grpSpPr>
          <a:xfrm>
            <a:off x="2465162" y="1882048"/>
            <a:ext cx="4213688" cy="1350486"/>
            <a:chOff x="0" y="-9525"/>
            <a:chExt cx="11236500" cy="3601297"/>
          </a:xfrm>
        </p:grpSpPr>
        <p:sp>
          <p:nvSpPr>
            <p:cNvPr id="280" name="Google Shape;280;p28"/>
            <p:cNvSpPr txBox="1"/>
            <p:nvPr/>
          </p:nvSpPr>
          <p:spPr>
            <a:xfrm>
              <a:off x="0" y="-9525"/>
              <a:ext cx="112365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123,456,789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281" name="Google Shape;281;p28"/>
            <p:cNvSpPr txBox="1"/>
            <p:nvPr/>
          </p:nvSpPr>
          <p:spPr>
            <a:xfrm>
              <a:off x="0" y="2893972"/>
              <a:ext cx="112365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Elaborate on the featured statistic.</a:t>
              </a:r>
              <a:endParaRPr sz="700">
                <a:solidFill>
                  <a:schemeClr val="lt2"/>
                </a:solidFill>
              </a:endParaRPr>
            </a:p>
          </p:txBody>
        </p:sp>
        <p:cxnSp>
          <p:nvCxnSpPr>
            <p:cNvPr id="282" name="Google Shape;282;p28"/>
            <p:cNvCxnSpPr/>
            <p:nvPr/>
          </p:nvCxnSpPr>
          <p:spPr>
            <a:xfrm>
              <a:off x="208035" y="2278414"/>
              <a:ext cx="10820400" cy="0"/>
            </a:xfrm>
            <a:prstGeom prst="straightConnector1">
              <a:avLst/>
            </a:prstGeom>
            <a:noFill/>
            <a:ln cap="flat" cmpd="sng" w="12700">
              <a:solidFill>
                <a:schemeClr val="lt2">
                  <a:alpha val="2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9"/>
          <p:cNvSpPr/>
          <p:nvPr/>
        </p:nvSpPr>
        <p:spPr>
          <a:xfrm>
            <a:off x="0" y="1706034"/>
            <a:ext cx="9144000" cy="1731600"/>
          </a:xfrm>
          <a:prstGeom prst="rect">
            <a:avLst/>
          </a:prstGeom>
          <a:solidFill>
            <a:srgbClr val="FAFAFA">
              <a:alpha val="1961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8" name="Google Shape;288;p29"/>
          <p:cNvGrpSpPr/>
          <p:nvPr/>
        </p:nvGrpSpPr>
        <p:grpSpPr>
          <a:xfrm>
            <a:off x="1864181" y="381793"/>
            <a:ext cx="5415638" cy="940907"/>
            <a:chOff x="0" y="-9525"/>
            <a:chExt cx="14441700" cy="2509085"/>
          </a:xfrm>
        </p:grpSpPr>
        <p:sp>
          <p:nvSpPr>
            <p:cNvPr id="289" name="Google Shape;289;p29"/>
            <p:cNvSpPr txBox="1"/>
            <p:nvPr/>
          </p:nvSpPr>
          <p:spPr>
            <a:xfrm>
              <a:off x="0" y="-9525"/>
              <a:ext cx="144417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2 out 5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290" name="Google Shape;290;p29"/>
            <p:cNvSpPr txBox="1"/>
            <p:nvPr/>
          </p:nvSpPr>
          <p:spPr>
            <a:xfrm>
              <a:off x="0" y="1801760"/>
              <a:ext cx="14441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Elaborate on the featured statistic.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grpSp>
        <p:nvGrpSpPr>
          <p:cNvPr id="291" name="Google Shape;291;p29"/>
          <p:cNvGrpSpPr/>
          <p:nvPr/>
        </p:nvGrpSpPr>
        <p:grpSpPr>
          <a:xfrm>
            <a:off x="1864181" y="2086838"/>
            <a:ext cx="5415638" cy="940907"/>
            <a:chOff x="0" y="-9525"/>
            <a:chExt cx="14441700" cy="2509085"/>
          </a:xfrm>
        </p:grpSpPr>
        <p:sp>
          <p:nvSpPr>
            <p:cNvPr id="292" name="Google Shape;292;p29"/>
            <p:cNvSpPr txBox="1"/>
            <p:nvPr/>
          </p:nvSpPr>
          <p:spPr>
            <a:xfrm>
              <a:off x="0" y="-9525"/>
              <a:ext cx="144417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95%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293" name="Google Shape;293;p29"/>
            <p:cNvSpPr txBox="1"/>
            <p:nvPr/>
          </p:nvSpPr>
          <p:spPr>
            <a:xfrm>
              <a:off x="0" y="1801760"/>
              <a:ext cx="14441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Elaborate on the featured statistic.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grpSp>
        <p:nvGrpSpPr>
          <p:cNvPr id="294" name="Google Shape;294;p29"/>
          <p:cNvGrpSpPr/>
          <p:nvPr/>
        </p:nvGrpSpPr>
        <p:grpSpPr>
          <a:xfrm>
            <a:off x="1864181" y="3791883"/>
            <a:ext cx="5415638" cy="940907"/>
            <a:chOff x="0" y="-9525"/>
            <a:chExt cx="14441700" cy="2509085"/>
          </a:xfrm>
        </p:grpSpPr>
        <p:sp>
          <p:nvSpPr>
            <p:cNvPr id="295" name="Google Shape;295;p29"/>
            <p:cNvSpPr txBox="1"/>
            <p:nvPr/>
          </p:nvSpPr>
          <p:spPr>
            <a:xfrm>
              <a:off x="0" y="-9525"/>
              <a:ext cx="144417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123 million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296" name="Google Shape;296;p29"/>
            <p:cNvSpPr txBox="1"/>
            <p:nvPr/>
          </p:nvSpPr>
          <p:spPr>
            <a:xfrm>
              <a:off x="0" y="1801760"/>
              <a:ext cx="14441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Elaborate on the featured statistic.</a:t>
              </a:r>
              <a:endParaRPr sz="700">
                <a:solidFill>
                  <a:schemeClr val="lt2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/>
          <p:nvPr/>
        </p:nvSpPr>
        <p:spPr>
          <a:xfrm>
            <a:off x="0" y="1793723"/>
            <a:ext cx="9144000" cy="3349800"/>
          </a:xfrm>
          <a:prstGeom prst="rect">
            <a:avLst/>
          </a:prstGeom>
          <a:solidFill>
            <a:srgbClr val="FAFAFA">
              <a:alpha val="6669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2"/>
          <p:cNvSpPr txBox="1"/>
          <p:nvPr/>
        </p:nvSpPr>
        <p:spPr>
          <a:xfrm>
            <a:off x="514350" y="509588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How to Use This Presentation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63" name="Google Shape;63;p12"/>
          <p:cNvSpPr txBox="1"/>
          <p:nvPr/>
        </p:nvSpPr>
        <p:spPr>
          <a:xfrm>
            <a:off x="310364" y="2179955"/>
            <a:ext cx="24006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7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Google Slides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307982" y="3370463"/>
            <a:ext cx="24006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413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Click on the "Google Slides" button below this presentation preview. </a:t>
            </a:r>
            <a:endParaRPr sz="700">
              <a:solidFill>
                <a:schemeClr val="lt2"/>
              </a:solidFill>
            </a:endParaRPr>
          </a:p>
          <a:p>
            <a:pPr indent="-120650" lvl="1" marL="2413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Click on "Make a copy."</a:t>
            </a:r>
            <a:endParaRPr sz="700">
              <a:solidFill>
                <a:schemeClr val="lt2"/>
              </a:solidFill>
            </a:endParaRPr>
          </a:p>
          <a:p>
            <a:pPr indent="-120650" lvl="1" marL="2413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Start editing your presentation.</a:t>
            </a:r>
            <a:endParaRPr sz="700">
              <a:solidFill>
                <a:schemeClr val="lt2"/>
              </a:solidFill>
            </a:endParaRPr>
          </a:p>
          <a:p>
            <a:pPr indent="-120650" lvl="1" marL="2413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You need to sign in to your Google account.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65" name="Google Shape;65;p12"/>
          <p:cNvSpPr/>
          <p:nvPr/>
        </p:nvSpPr>
        <p:spPr>
          <a:xfrm>
            <a:off x="3021229" y="1793723"/>
            <a:ext cx="3101700" cy="3349800"/>
          </a:xfrm>
          <a:prstGeom prst="rect">
            <a:avLst/>
          </a:prstGeom>
          <a:solidFill>
            <a:srgbClr val="FAFAFA">
              <a:alpha val="1961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accent1"/>
              </a:highlight>
            </a:endParaRPr>
          </a:p>
        </p:txBody>
      </p:sp>
      <p:sp>
        <p:nvSpPr>
          <p:cNvPr id="66" name="Google Shape;66;p12"/>
          <p:cNvSpPr txBox="1"/>
          <p:nvPr/>
        </p:nvSpPr>
        <p:spPr>
          <a:xfrm>
            <a:off x="3329212" y="2179955"/>
            <a:ext cx="2485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7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PowerPoint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67" name="Google Shape;67;p12"/>
          <p:cNvSpPr txBox="1"/>
          <p:nvPr/>
        </p:nvSpPr>
        <p:spPr>
          <a:xfrm>
            <a:off x="3329212" y="3370463"/>
            <a:ext cx="24858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413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Click on the "PowerPoint" button below this presentation preview. </a:t>
            </a:r>
            <a:endParaRPr sz="700">
              <a:solidFill>
                <a:schemeClr val="lt2"/>
              </a:solidFill>
            </a:endParaRPr>
          </a:p>
          <a:p>
            <a:pPr indent="-120650" lvl="1" marL="2413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Start editing your presentation.</a:t>
            </a:r>
            <a:endParaRPr sz="700">
              <a:solidFill>
                <a:schemeClr val="lt2"/>
              </a:solidFill>
            </a:endParaRPr>
          </a:p>
          <a:p>
            <a:pPr indent="-120650" lvl="1" marL="2413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Download and install the fonts used in this presentation as listed on page 21. 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68" name="Google Shape;68;p12"/>
          <p:cNvSpPr txBox="1"/>
          <p:nvPr/>
        </p:nvSpPr>
        <p:spPr>
          <a:xfrm>
            <a:off x="6435516" y="3370463"/>
            <a:ext cx="2400600" cy="9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413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Click on the "Canva" button under this presentation preview. </a:t>
            </a:r>
            <a:endParaRPr sz="700">
              <a:solidFill>
                <a:schemeClr val="lt2"/>
              </a:solidFill>
            </a:endParaRPr>
          </a:p>
          <a:p>
            <a:pPr indent="-120650" lvl="1" marL="2413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Start editing your presentation.</a:t>
            </a:r>
            <a:endParaRPr sz="700">
              <a:solidFill>
                <a:schemeClr val="lt2"/>
              </a:solidFill>
            </a:endParaRPr>
          </a:p>
          <a:p>
            <a:pPr indent="-120650" lvl="1" marL="2413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You need to sign in to your Canva account.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69" name="Google Shape;69;p12"/>
          <p:cNvSpPr txBox="1"/>
          <p:nvPr/>
        </p:nvSpPr>
        <p:spPr>
          <a:xfrm>
            <a:off x="6435516" y="2179955"/>
            <a:ext cx="24006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7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Canva</a:t>
            </a:r>
            <a:endParaRPr sz="700">
              <a:solidFill>
                <a:schemeClr val="lt2"/>
              </a:solidFill>
            </a:endParaRPr>
          </a:p>
        </p:txBody>
      </p:sp>
      <p:cxnSp>
        <p:nvCxnSpPr>
          <p:cNvPr id="70" name="Google Shape;70;p12"/>
          <p:cNvCxnSpPr/>
          <p:nvPr/>
        </p:nvCxnSpPr>
        <p:spPr>
          <a:xfrm>
            <a:off x="0" y="2860281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349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0"/>
          <p:cNvSpPr/>
          <p:nvPr/>
        </p:nvSpPr>
        <p:spPr>
          <a:xfrm>
            <a:off x="0" y="0"/>
            <a:ext cx="42468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2" name="Google Shape;302;p30"/>
          <p:cNvGrpSpPr/>
          <p:nvPr/>
        </p:nvGrpSpPr>
        <p:grpSpPr>
          <a:xfrm>
            <a:off x="5677123" y="1898580"/>
            <a:ext cx="2886300" cy="2706812"/>
            <a:chOff x="0" y="-76200"/>
            <a:chExt cx="7696800" cy="7218166"/>
          </a:xfrm>
        </p:grpSpPr>
        <p:sp>
          <p:nvSpPr>
            <p:cNvPr id="303" name="Google Shape;303;p30"/>
            <p:cNvSpPr txBox="1"/>
            <p:nvPr/>
          </p:nvSpPr>
          <p:spPr>
            <a:xfrm>
              <a:off x="0" y="-76200"/>
              <a:ext cx="7696800" cy="32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Special thanks to all the people who made and released these awesome resources for free: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04" name="Google Shape;304;p30"/>
            <p:cNvSpPr txBox="1"/>
            <p:nvPr/>
          </p:nvSpPr>
          <p:spPr>
            <a:xfrm>
              <a:off x="0" y="3872296"/>
              <a:ext cx="7696800" cy="18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1115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Roboto"/>
                <a:buChar char="●"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Presentation template </a:t>
              </a:r>
              <a:b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by </a:t>
              </a:r>
              <a:r>
                <a:rPr lang="en" sz="13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3"/>
                </a:rPr>
                <a:t>SlidesCarnival</a:t>
              </a:r>
              <a:endPara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1115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Roboto"/>
                <a:buChar char="●"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Photographs by </a:t>
              </a:r>
              <a:r>
                <a:rPr lang="en" sz="13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4"/>
                </a:rPr>
                <a:t>Pexels</a:t>
              </a:r>
              <a:endPara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5" name="Google Shape;305;p30"/>
            <p:cNvSpPr txBox="1"/>
            <p:nvPr/>
          </p:nvSpPr>
          <p:spPr>
            <a:xfrm>
              <a:off x="0" y="6444166"/>
              <a:ext cx="76968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Happy designing!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306" name="Google Shape;306;p30"/>
          <p:cNvCxnSpPr/>
          <p:nvPr/>
        </p:nvCxnSpPr>
        <p:spPr>
          <a:xfrm rot="-5400000">
            <a:off x="3824778" y="3257375"/>
            <a:ext cx="27387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07" name="Google Shape;307;p30"/>
          <p:cNvGrpSpPr/>
          <p:nvPr/>
        </p:nvGrpSpPr>
        <p:grpSpPr>
          <a:xfrm>
            <a:off x="514350" y="510778"/>
            <a:ext cx="2775825" cy="960566"/>
            <a:chOff x="0" y="-9525"/>
            <a:chExt cx="7402200" cy="2561510"/>
          </a:xfrm>
        </p:grpSpPr>
        <p:sp>
          <p:nvSpPr>
            <p:cNvPr id="308" name="Google Shape;308;p30"/>
            <p:cNvSpPr txBox="1"/>
            <p:nvPr/>
          </p:nvSpPr>
          <p:spPr>
            <a:xfrm>
              <a:off x="0" y="-9525"/>
              <a:ext cx="74022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Credits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309" name="Google Shape;309;p30"/>
            <p:cNvSpPr/>
            <p:nvPr/>
          </p:nvSpPr>
          <p:spPr>
            <a:xfrm>
              <a:off x="0" y="2343785"/>
              <a:ext cx="1544100" cy="2082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1"/>
          <p:cNvSpPr/>
          <p:nvPr/>
        </p:nvSpPr>
        <p:spPr>
          <a:xfrm>
            <a:off x="0" y="0"/>
            <a:ext cx="42468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5" name="Google Shape;315;p31"/>
          <p:cNvGrpSpPr/>
          <p:nvPr/>
        </p:nvGrpSpPr>
        <p:grpSpPr>
          <a:xfrm>
            <a:off x="5677123" y="2114904"/>
            <a:ext cx="2952562" cy="2501264"/>
            <a:chOff x="0" y="-76200"/>
            <a:chExt cx="7873500" cy="6670037"/>
          </a:xfrm>
        </p:grpSpPr>
        <p:sp>
          <p:nvSpPr>
            <p:cNvPr id="316" name="Google Shape;316;p31"/>
            <p:cNvSpPr txBox="1"/>
            <p:nvPr/>
          </p:nvSpPr>
          <p:spPr>
            <a:xfrm>
              <a:off x="0" y="-76200"/>
              <a:ext cx="7873500" cy="153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This presentation template uses the following free fonts: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17" name="Google Shape;317;p31"/>
            <p:cNvSpPr txBox="1"/>
            <p:nvPr/>
          </p:nvSpPr>
          <p:spPr>
            <a:xfrm>
              <a:off x="0" y="2471063"/>
              <a:ext cx="7873500" cy="18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Titles: Roboto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Headers: Roboto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Body Copy: Roboto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18" name="Google Shape;318;p31"/>
            <p:cNvSpPr txBox="1"/>
            <p:nvPr/>
          </p:nvSpPr>
          <p:spPr>
            <a:xfrm>
              <a:off x="0" y="5058737"/>
              <a:ext cx="7873500" cy="153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You can find these fonts online too. Happy designing!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19" name="Google Shape;319;p31"/>
          <p:cNvGrpSpPr/>
          <p:nvPr/>
        </p:nvGrpSpPr>
        <p:grpSpPr>
          <a:xfrm>
            <a:off x="514350" y="510778"/>
            <a:ext cx="3215363" cy="1633396"/>
            <a:chOff x="0" y="-9525"/>
            <a:chExt cx="8574300" cy="4355723"/>
          </a:xfrm>
        </p:grpSpPr>
        <p:sp>
          <p:nvSpPr>
            <p:cNvPr id="320" name="Google Shape;320;p31"/>
            <p:cNvSpPr txBox="1"/>
            <p:nvPr/>
          </p:nvSpPr>
          <p:spPr>
            <a:xfrm>
              <a:off x="0" y="-9525"/>
              <a:ext cx="85743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Fonts In this Presentation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321" name="Google Shape;321;p31"/>
            <p:cNvSpPr/>
            <p:nvPr/>
          </p:nvSpPr>
          <p:spPr>
            <a:xfrm>
              <a:off x="0" y="4137998"/>
              <a:ext cx="1544100" cy="20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322" name="Google Shape;322;p31"/>
          <p:cNvCxnSpPr/>
          <p:nvPr/>
        </p:nvCxnSpPr>
        <p:spPr>
          <a:xfrm rot="-5400000">
            <a:off x="3936078" y="3368719"/>
            <a:ext cx="25161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" name="Google Shape;327;p32"/>
          <p:cNvCxnSpPr/>
          <p:nvPr/>
        </p:nvCxnSpPr>
        <p:spPr>
          <a:xfrm>
            <a:off x="514350" y="3554629"/>
            <a:ext cx="81153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349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8" name="Google Shape;328;p32"/>
          <p:cNvSpPr/>
          <p:nvPr/>
        </p:nvSpPr>
        <p:spPr>
          <a:xfrm>
            <a:off x="514711" y="3476047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2"/>
          <p:cNvSpPr/>
          <p:nvPr/>
        </p:nvSpPr>
        <p:spPr>
          <a:xfrm>
            <a:off x="2658990" y="3471284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32"/>
          <p:cNvSpPr/>
          <p:nvPr/>
        </p:nvSpPr>
        <p:spPr>
          <a:xfrm>
            <a:off x="4803270" y="3471284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2"/>
          <p:cNvSpPr/>
          <p:nvPr/>
        </p:nvSpPr>
        <p:spPr>
          <a:xfrm>
            <a:off x="6947548" y="3471284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2"/>
          <p:cNvSpPr/>
          <p:nvPr/>
        </p:nvSpPr>
        <p:spPr>
          <a:xfrm>
            <a:off x="0" y="0"/>
            <a:ext cx="9144000" cy="1510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2"/>
          <p:cNvSpPr txBox="1"/>
          <p:nvPr/>
        </p:nvSpPr>
        <p:spPr>
          <a:xfrm>
            <a:off x="514350" y="509588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Add a Timeline Page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334" name="Google Shape;334;p32"/>
          <p:cNvSpPr txBox="1"/>
          <p:nvPr/>
        </p:nvSpPr>
        <p:spPr>
          <a:xfrm>
            <a:off x="514350" y="2905725"/>
            <a:ext cx="1682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Add a main point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335" name="Google Shape;335;p32"/>
          <p:cNvSpPr txBox="1"/>
          <p:nvPr/>
        </p:nvSpPr>
        <p:spPr>
          <a:xfrm>
            <a:off x="514350" y="3881973"/>
            <a:ext cx="16824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336" name="Google Shape;336;p32"/>
          <p:cNvSpPr txBox="1"/>
          <p:nvPr/>
        </p:nvSpPr>
        <p:spPr>
          <a:xfrm>
            <a:off x="2658629" y="2905725"/>
            <a:ext cx="1682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Add a main point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337" name="Google Shape;337;p32"/>
          <p:cNvSpPr txBox="1"/>
          <p:nvPr/>
        </p:nvSpPr>
        <p:spPr>
          <a:xfrm>
            <a:off x="2658629" y="3881973"/>
            <a:ext cx="16824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338" name="Google Shape;338;p32"/>
          <p:cNvSpPr txBox="1"/>
          <p:nvPr/>
        </p:nvSpPr>
        <p:spPr>
          <a:xfrm>
            <a:off x="6947188" y="2905725"/>
            <a:ext cx="1682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Add a main point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339" name="Google Shape;339;p32"/>
          <p:cNvSpPr txBox="1"/>
          <p:nvPr/>
        </p:nvSpPr>
        <p:spPr>
          <a:xfrm>
            <a:off x="6947188" y="3881973"/>
            <a:ext cx="16824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340" name="Google Shape;340;p32"/>
          <p:cNvSpPr txBox="1"/>
          <p:nvPr/>
        </p:nvSpPr>
        <p:spPr>
          <a:xfrm>
            <a:off x="4802909" y="2905725"/>
            <a:ext cx="1682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Add a main point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341" name="Google Shape;341;p32"/>
          <p:cNvSpPr txBox="1"/>
          <p:nvPr/>
        </p:nvSpPr>
        <p:spPr>
          <a:xfrm>
            <a:off x="4802909" y="3881973"/>
            <a:ext cx="16824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 sz="7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p33"/>
          <p:cNvGrpSpPr/>
          <p:nvPr/>
        </p:nvGrpSpPr>
        <p:grpSpPr>
          <a:xfrm>
            <a:off x="767032" y="525359"/>
            <a:ext cx="1363109" cy="1369219"/>
            <a:chOff x="8163" y="0"/>
            <a:chExt cx="3634957" cy="3651250"/>
          </a:xfrm>
        </p:grpSpPr>
        <p:sp>
          <p:nvSpPr>
            <p:cNvPr id="347" name="Google Shape;347;p33"/>
            <p:cNvSpPr/>
            <p:nvPr/>
          </p:nvSpPr>
          <p:spPr>
            <a:xfrm>
              <a:off x="8163" y="0"/>
              <a:ext cx="3634957" cy="36512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33"/>
            <p:cNvSpPr txBox="1"/>
            <p:nvPr/>
          </p:nvSpPr>
          <p:spPr>
            <a:xfrm>
              <a:off x="475535" y="1012748"/>
              <a:ext cx="2707800" cy="180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4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S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grpSp>
        <p:nvGrpSpPr>
          <p:cNvPr id="349" name="Google Shape;349;p33"/>
          <p:cNvGrpSpPr/>
          <p:nvPr/>
        </p:nvGrpSpPr>
        <p:grpSpPr>
          <a:xfrm>
            <a:off x="2848343" y="525359"/>
            <a:ext cx="1363109" cy="1369219"/>
            <a:chOff x="8163" y="0"/>
            <a:chExt cx="3634957" cy="3651250"/>
          </a:xfrm>
        </p:grpSpPr>
        <p:sp>
          <p:nvSpPr>
            <p:cNvPr id="350" name="Google Shape;350;p33"/>
            <p:cNvSpPr/>
            <p:nvPr/>
          </p:nvSpPr>
          <p:spPr>
            <a:xfrm>
              <a:off x="8163" y="0"/>
              <a:ext cx="3634957" cy="36512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33"/>
            <p:cNvSpPr txBox="1"/>
            <p:nvPr/>
          </p:nvSpPr>
          <p:spPr>
            <a:xfrm>
              <a:off x="475535" y="1012748"/>
              <a:ext cx="2707800" cy="180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4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W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grpSp>
        <p:nvGrpSpPr>
          <p:cNvPr id="352" name="Google Shape;352;p33"/>
          <p:cNvGrpSpPr/>
          <p:nvPr/>
        </p:nvGrpSpPr>
        <p:grpSpPr>
          <a:xfrm>
            <a:off x="4929654" y="525359"/>
            <a:ext cx="1363109" cy="1369219"/>
            <a:chOff x="8163" y="0"/>
            <a:chExt cx="3634957" cy="3651250"/>
          </a:xfrm>
        </p:grpSpPr>
        <p:sp>
          <p:nvSpPr>
            <p:cNvPr id="353" name="Google Shape;353;p33"/>
            <p:cNvSpPr/>
            <p:nvPr/>
          </p:nvSpPr>
          <p:spPr>
            <a:xfrm>
              <a:off x="8163" y="0"/>
              <a:ext cx="3634957" cy="36512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3"/>
            <p:cNvSpPr txBox="1"/>
            <p:nvPr/>
          </p:nvSpPr>
          <p:spPr>
            <a:xfrm>
              <a:off x="475535" y="1012748"/>
              <a:ext cx="2707800" cy="180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4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O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grpSp>
        <p:nvGrpSpPr>
          <p:cNvPr id="355" name="Google Shape;355;p33"/>
          <p:cNvGrpSpPr/>
          <p:nvPr/>
        </p:nvGrpSpPr>
        <p:grpSpPr>
          <a:xfrm>
            <a:off x="7010965" y="525359"/>
            <a:ext cx="1363109" cy="1369219"/>
            <a:chOff x="8163" y="0"/>
            <a:chExt cx="3634957" cy="3651250"/>
          </a:xfrm>
        </p:grpSpPr>
        <p:sp>
          <p:nvSpPr>
            <p:cNvPr id="356" name="Google Shape;356;p33"/>
            <p:cNvSpPr/>
            <p:nvPr/>
          </p:nvSpPr>
          <p:spPr>
            <a:xfrm>
              <a:off x="8163" y="0"/>
              <a:ext cx="3634957" cy="36512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3"/>
            <p:cNvSpPr txBox="1"/>
            <p:nvPr/>
          </p:nvSpPr>
          <p:spPr>
            <a:xfrm>
              <a:off x="475535" y="1012748"/>
              <a:ext cx="2707800" cy="180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4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T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grpSp>
        <p:nvGrpSpPr>
          <p:cNvPr id="358" name="Google Shape;358;p33"/>
          <p:cNvGrpSpPr/>
          <p:nvPr/>
        </p:nvGrpSpPr>
        <p:grpSpPr>
          <a:xfrm>
            <a:off x="621358" y="3086656"/>
            <a:ext cx="1657350" cy="1335811"/>
            <a:chOff x="0" y="-47625"/>
            <a:chExt cx="4419600" cy="3562162"/>
          </a:xfrm>
        </p:grpSpPr>
        <p:sp>
          <p:nvSpPr>
            <p:cNvPr id="359" name="Google Shape;359;p33"/>
            <p:cNvSpPr txBox="1"/>
            <p:nvPr/>
          </p:nvSpPr>
          <p:spPr>
            <a:xfrm>
              <a:off x="0" y="-47625"/>
              <a:ext cx="44196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Strengths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360" name="Google Shape;360;p33"/>
            <p:cNvSpPr txBox="1"/>
            <p:nvPr/>
          </p:nvSpPr>
          <p:spPr>
            <a:xfrm>
              <a:off x="0" y="1140037"/>
              <a:ext cx="4419600" cy="23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What are you doing well? What sets you apart? What are your good qualities?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61" name="Google Shape;361;p33"/>
          <p:cNvGrpSpPr/>
          <p:nvPr/>
        </p:nvGrpSpPr>
        <p:grpSpPr>
          <a:xfrm>
            <a:off x="2702670" y="3086656"/>
            <a:ext cx="1657350" cy="1565986"/>
            <a:chOff x="0" y="-47625"/>
            <a:chExt cx="4419600" cy="4175962"/>
          </a:xfrm>
        </p:grpSpPr>
        <p:sp>
          <p:nvSpPr>
            <p:cNvPr id="362" name="Google Shape;362;p33"/>
            <p:cNvSpPr txBox="1"/>
            <p:nvPr/>
          </p:nvSpPr>
          <p:spPr>
            <a:xfrm>
              <a:off x="0" y="-47625"/>
              <a:ext cx="44196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Weaknesses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363" name="Google Shape;363;p33"/>
            <p:cNvSpPr txBox="1"/>
            <p:nvPr/>
          </p:nvSpPr>
          <p:spPr>
            <a:xfrm>
              <a:off x="0" y="1140037"/>
              <a:ext cx="4419600" cy="298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Where do you need to improve? Are resources adequate? What do others do better than you?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64" name="Google Shape;364;p33"/>
          <p:cNvGrpSpPr/>
          <p:nvPr/>
        </p:nvGrpSpPr>
        <p:grpSpPr>
          <a:xfrm>
            <a:off x="4783980" y="3086656"/>
            <a:ext cx="1657350" cy="1335811"/>
            <a:chOff x="0" y="-47625"/>
            <a:chExt cx="4419600" cy="3562162"/>
          </a:xfrm>
        </p:grpSpPr>
        <p:sp>
          <p:nvSpPr>
            <p:cNvPr id="365" name="Google Shape;365;p33"/>
            <p:cNvSpPr txBox="1"/>
            <p:nvPr/>
          </p:nvSpPr>
          <p:spPr>
            <a:xfrm>
              <a:off x="0" y="-47625"/>
              <a:ext cx="44196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Opportunities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366" name="Google Shape;366;p33"/>
            <p:cNvSpPr txBox="1"/>
            <p:nvPr/>
          </p:nvSpPr>
          <p:spPr>
            <a:xfrm>
              <a:off x="0" y="1140037"/>
              <a:ext cx="4419600" cy="23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What are your goals? Are demands shifting? How can it be improved?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67" name="Google Shape;367;p33"/>
          <p:cNvGrpSpPr/>
          <p:nvPr/>
        </p:nvGrpSpPr>
        <p:grpSpPr>
          <a:xfrm>
            <a:off x="6865291" y="3086656"/>
            <a:ext cx="1657350" cy="1335811"/>
            <a:chOff x="0" y="-47625"/>
            <a:chExt cx="4419600" cy="3562162"/>
          </a:xfrm>
        </p:grpSpPr>
        <p:sp>
          <p:nvSpPr>
            <p:cNvPr id="368" name="Google Shape;368;p33"/>
            <p:cNvSpPr txBox="1"/>
            <p:nvPr/>
          </p:nvSpPr>
          <p:spPr>
            <a:xfrm>
              <a:off x="0" y="-47625"/>
              <a:ext cx="44196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Threats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369" name="Google Shape;369;p33"/>
            <p:cNvSpPr txBox="1"/>
            <p:nvPr/>
          </p:nvSpPr>
          <p:spPr>
            <a:xfrm>
              <a:off x="0" y="1140037"/>
              <a:ext cx="4419600" cy="23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What are the blockers you're facing? What are factors outside of your control?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370" name="Google Shape;370;p33"/>
          <p:cNvCxnSpPr/>
          <p:nvPr/>
        </p:nvCxnSpPr>
        <p:spPr>
          <a:xfrm rot="-5400000">
            <a:off x="1115365" y="2569452"/>
            <a:ext cx="6741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1" name="Google Shape;371;p33"/>
          <p:cNvCxnSpPr/>
          <p:nvPr/>
        </p:nvCxnSpPr>
        <p:spPr>
          <a:xfrm rot="-5400000">
            <a:off x="3196676" y="2569452"/>
            <a:ext cx="6741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2" name="Google Shape;372;p33"/>
          <p:cNvCxnSpPr/>
          <p:nvPr/>
        </p:nvCxnSpPr>
        <p:spPr>
          <a:xfrm rot="-5400000">
            <a:off x="5277987" y="2569452"/>
            <a:ext cx="6741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3" name="Google Shape;373;p33"/>
          <p:cNvCxnSpPr/>
          <p:nvPr/>
        </p:nvCxnSpPr>
        <p:spPr>
          <a:xfrm rot="-5400000">
            <a:off x="7359298" y="2569452"/>
            <a:ext cx="6741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34"/>
          <p:cNvGrpSpPr/>
          <p:nvPr/>
        </p:nvGrpSpPr>
        <p:grpSpPr>
          <a:xfrm>
            <a:off x="4486887" y="631176"/>
            <a:ext cx="4142763" cy="4201705"/>
            <a:chOff x="4486887" y="631176"/>
            <a:chExt cx="4142763" cy="4201705"/>
          </a:xfrm>
        </p:grpSpPr>
        <p:grpSp>
          <p:nvGrpSpPr>
            <p:cNvPr id="379" name="Google Shape;379;p34"/>
            <p:cNvGrpSpPr/>
            <p:nvPr/>
          </p:nvGrpSpPr>
          <p:grpSpPr>
            <a:xfrm>
              <a:off x="4486887" y="631176"/>
              <a:ext cx="4142763" cy="4201705"/>
              <a:chOff x="0" y="-57150"/>
              <a:chExt cx="11047368" cy="11204548"/>
            </a:xfrm>
          </p:grpSpPr>
          <p:sp>
            <p:nvSpPr>
              <p:cNvPr id="380" name="Google Shape;380;p34"/>
              <p:cNvSpPr txBox="1"/>
              <p:nvPr/>
            </p:nvSpPr>
            <p:spPr>
              <a:xfrm>
                <a:off x="1114368" y="10063798"/>
                <a:ext cx="1143600" cy="108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Item 1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81" name="Google Shape;381;p34"/>
              <p:cNvSpPr txBox="1"/>
              <p:nvPr/>
            </p:nvSpPr>
            <p:spPr>
              <a:xfrm>
                <a:off x="3223203" y="10063798"/>
                <a:ext cx="1143600" cy="108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Item 2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82" name="Google Shape;382;p34"/>
              <p:cNvSpPr txBox="1"/>
              <p:nvPr/>
            </p:nvSpPr>
            <p:spPr>
              <a:xfrm>
                <a:off x="5332038" y="10063798"/>
                <a:ext cx="1143600" cy="108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Item 3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83" name="Google Shape;383;p34"/>
              <p:cNvSpPr txBox="1"/>
              <p:nvPr/>
            </p:nvSpPr>
            <p:spPr>
              <a:xfrm>
                <a:off x="7440873" y="10063798"/>
                <a:ext cx="1143600" cy="108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Item 4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84" name="Google Shape;384;p34"/>
              <p:cNvSpPr txBox="1"/>
              <p:nvPr/>
            </p:nvSpPr>
            <p:spPr>
              <a:xfrm>
                <a:off x="9549708" y="10063798"/>
                <a:ext cx="1143600" cy="108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Item 5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grpSp>
            <p:nvGrpSpPr>
              <p:cNvPr id="385" name="Google Shape;385;p34"/>
              <p:cNvGrpSpPr/>
              <p:nvPr/>
            </p:nvGrpSpPr>
            <p:grpSpPr>
              <a:xfrm>
                <a:off x="760368" y="235232"/>
                <a:ext cx="10287000" cy="9688866"/>
                <a:chOff x="0" y="-6350"/>
                <a:chExt cx="10287000" cy="9688866"/>
              </a:xfrm>
            </p:grpSpPr>
            <p:sp>
              <p:nvSpPr>
                <p:cNvPr id="386" name="Google Shape;386;p34"/>
                <p:cNvSpPr/>
                <p:nvPr/>
              </p:nvSpPr>
              <p:spPr>
                <a:xfrm>
                  <a:off x="0" y="-6350"/>
                  <a:ext cx="10287000" cy="12700"/>
                </a:xfrm>
                <a:custGeom>
                  <a:rect b="b" l="l" r="r" t="t"/>
                  <a:pathLst>
                    <a:path extrusionOk="0" h="12700" w="10287000">
                      <a:moveTo>
                        <a:pt x="0" y="0"/>
                      </a:moveTo>
                      <a:lnTo>
                        <a:pt x="10287000" y="0"/>
                      </a:lnTo>
                      <a:lnTo>
                        <a:pt x="10287000" y="12700"/>
                      </a:lnTo>
                      <a:lnTo>
                        <a:pt x="0" y="12700"/>
                      </a:ln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</p:sp>
            <p:sp>
              <p:nvSpPr>
                <p:cNvPr id="387" name="Google Shape;387;p34"/>
                <p:cNvSpPr/>
                <p:nvPr/>
              </p:nvSpPr>
              <p:spPr>
                <a:xfrm>
                  <a:off x="0" y="1928883"/>
                  <a:ext cx="10287000" cy="12700"/>
                </a:xfrm>
                <a:custGeom>
                  <a:rect b="b" l="l" r="r" t="t"/>
                  <a:pathLst>
                    <a:path extrusionOk="0" h="12700" w="10287000">
                      <a:moveTo>
                        <a:pt x="0" y="0"/>
                      </a:moveTo>
                      <a:lnTo>
                        <a:pt x="10287000" y="0"/>
                      </a:lnTo>
                      <a:lnTo>
                        <a:pt x="10287000" y="12700"/>
                      </a:lnTo>
                      <a:lnTo>
                        <a:pt x="0" y="12700"/>
                      </a:ln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</p:sp>
            <p:sp>
              <p:nvSpPr>
                <p:cNvPr id="388" name="Google Shape;388;p34"/>
                <p:cNvSpPr/>
                <p:nvPr/>
              </p:nvSpPr>
              <p:spPr>
                <a:xfrm>
                  <a:off x="0" y="3864116"/>
                  <a:ext cx="10287000" cy="12700"/>
                </a:xfrm>
                <a:custGeom>
                  <a:rect b="b" l="l" r="r" t="t"/>
                  <a:pathLst>
                    <a:path extrusionOk="0" h="12700" w="10287000">
                      <a:moveTo>
                        <a:pt x="0" y="0"/>
                      </a:moveTo>
                      <a:lnTo>
                        <a:pt x="10287000" y="0"/>
                      </a:lnTo>
                      <a:lnTo>
                        <a:pt x="10287000" y="12700"/>
                      </a:lnTo>
                      <a:lnTo>
                        <a:pt x="0" y="12700"/>
                      </a:ln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</p:sp>
            <p:sp>
              <p:nvSpPr>
                <p:cNvPr id="389" name="Google Shape;389;p34"/>
                <p:cNvSpPr/>
                <p:nvPr/>
              </p:nvSpPr>
              <p:spPr>
                <a:xfrm>
                  <a:off x="0" y="5799350"/>
                  <a:ext cx="10287000" cy="12700"/>
                </a:xfrm>
                <a:custGeom>
                  <a:rect b="b" l="l" r="r" t="t"/>
                  <a:pathLst>
                    <a:path extrusionOk="0" h="12700" w="10287000">
                      <a:moveTo>
                        <a:pt x="0" y="0"/>
                      </a:moveTo>
                      <a:lnTo>
                        <a:pt x="10287000" y="0"/>
                      </a:lnTo>
                      <a:lnTo>
                        <a:pt x="10287000" y="12700"/>
                      </a:lnTo>
                      <a:lnTo>
                        <a:pt x="0" y="12700"/>
                      </a:ln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</p:sp>
            <p:sp>
              <p:nvSpPr>
                <p:cNvPr id="390" name="Google Shape;390;p34"/>
                <p:cNvSpPr/>
                <p:nvPr/>
              </p:nvSpPr>
              <p:spPr>
                <a:xfrm>
                  <a:off x="0" y="7734583"/>
                  <a:ext cx="10287000" cy="12700"/>
                </a:xfrm>
                <a:custGeom>
                  <a:rect b="b" l="l" r="r" t="t"/>
                  <a:pathLst>
                    <a:path extrusionOk="0" h="12700" w="10287000">
                      <a:moveTo>
                        <a:pt x="0" y="0"/>
                      </a:moveTo>
                      <a:lnTo>
                        <a:pt x="10287000" y="0"/>
                      </a:lnTo>
                      <a:lnTo>
                        <a:pt x="10287000" y="12700"/>
                      </a:lnTo>
                      <a:lnTo>
                        <a:pt x="0" y="12700"/>
                      </a:ln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</p:sp>
            <p:sp>
              <p:nvSpPr>
                <p:cNvPr id="391" name="Google Shape;391;p34"/>
                <p:cNvSpPr/>
                <p:nvPr/>
              </p:nvSpPr>
              <p:spPr>
                <a:xfrm>
                  <a:off x="0" y="9669816"/>
                  <a:ext cx="10287000" cy="12700"/>
                </a:xfrm>
                <a:custGeom>
                  <a:rect b="b" l="l" r="r" t="t"/>
                  <a:pathLst>
                    <a:path extrusionOk="0" h="12700" w="10287000">
                      <a:moveTo>
                        <a:pt x="0" y="0"/>
                      </a:moveTo>
                      <a:lnTo>
                        <a:pt x="10287000" y="0"/>
                      </a:lnTo>
                      <a:lnTo>
                        <a:pt x="10287000" y="12700"/>
                      </a:lnTo>
                      <a:lnTo>
                        <a:pt x="0" y="12700"/>
                      </a:ln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</p:sp>
          </p:grpSp>
          <p:sp>
            <p:nvSpPr>
              <p:cNvPr id="392" name="Google Shape;392;p34"/>
              <p:cNvSpPr txBox="1"/>
              <p:nvPr/>
            </p:nvSpPr>
            <p:spPr>
              <a:xfrm>
                <a:off x="0" y="-57150"/>
                <a:ext cx="557100" cy="49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25 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93" name="Google Shape;393;p34"/>
              <p:cNvSpPr txBox="1"/>
              <p:nvPr/>
            </p:nvSpPr>
            <p:spPr>
              <a:xfrm>
                <a:off x="0" y="1878083"/>
                <a:ext cx="557100" cy="49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20 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94" name="Google Shape;394;p34"/>
              <p:cNvSpPr txBox="1"/>
              <p:nvPr/>
            </p:nvSpPr>
            <p:spPr>
              <a:xfrm>
                <a:off x="0" y="3813316"/>
                <a:ext cx="557100" cy="49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15 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95" name="Google Shape;395;p34"/>
              <p:cNvSpPr txBox="1"/>
              <p:nvPr/>
            </p:nvSpPr>
            <p:spPr>
              <a:xfrm>
                <a:off x="0" y="5748550"/>
                <a:ext cx="557100" cy="49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10 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96" name="Google Shape;396;p34"/>
              <p:cNvSpPr txBox="1"/>
              <p:nvPr/>
            </p:nvSpPr>
            <p:spPr>
              <a:xfrm>
                <a:off x="228203" y="7683783"/>
                <a:ext cx="329100" cy="49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5 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97" name="Google Shape;397;p34"/>
              <p:cNvSpPr txBox="1"/>
              <p:nvPr/>
            </p:nvSpPr>
            <p:spPr>
              <a:xfrm>
                <a:off x="228203" y="9619016"/>
                <a:ext cx="329100" cy="49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0 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398" name="Google Shape;398;p34"/>
            <p:cNvSpPr/>
            <p:nvPr/>
          </p:nvSpPr>
          <p:spPr>
            <a:xfrm>
              <a:off x="4777100" y="3642792"/>
              <a:ext cx="691421" cy="724547"/>
            </a:xfrm>
            <a:custGeom>
              <a:rect b="b" l="l" r="r" t="t"/>
              <a:pathLst>
                <a:path extrusionOk="0" h="2070135" w="1975488">
                  <a:moveTo>
                    <a:pt x="1729" y="2070135"/>
                  </a:moveTo>
                  <a:lnTo>
                    <a:pt x="1729" y="164147"/>
                  </a:lnTo>
                  <a:cubicBezTo>
                    <a:pt x="0" y="121218"/>
                    <a:pt x="15854" y="79439"/>
                    <a:pt x="45630" y="48465"/>
                  </a:cubicBezTo>
                  <a:cubicBezTo>
                    <a:pt x="75406" y="17491"/>
                    <a:pt x="116526" y="0"/>
                    <a:pt x="159491" y="35"/>
                  </a:cubicBezTo>
                  <a:lnTo>
                    <a:pt x="1815996" y="35"/>
                  </a:lnTo>
                  <a:cubicBezTo>
                    <a:pt x="1858961" y="0"/>
                    <a:pt x="1900081" y="17491"/>
                    <a:pt x="1929857" y="48465"/>
                  </a:cubicBezTo>
                  <a:cubicBezTo>
                    <a:pt x="1959633" y="79439"/>
                    <a:pt x="1975487" y="121218"/>
                    <a:pt x="1973758" y="164147"/>
                  </a:cubicBezTo>
                  <a:lnTo>
                    <a:pt x="1973758" y="207013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4"/>
            <p:cNvSpPr/>
            <p:nvPr/>
          </p:nvSpPr>
          <p:spPr>
            <a:xfrm>
              <a:off x="5567727" y="2922611"/>
              <a:ext cx="690210" cy="1442402"/>
            </a:xfrm>
            <a:custGeom>
              <a:rect b="b" l="l" r="r" t="t"/>
              <a:pathLst>
                <a:path extrusionOk="0" h="4121150" w="1972029">
                  <a:moveTo>
                    <a:pt x="0" y="4121150"/>
                  </a:moveTo>
                  <a:lnTo>
                    <a:pt x="0" y="157762"/>
                  </a:lnTo>
                  <a:cubicBezTo>
                    <a:pt x="0" y="115921"/>
                    <a:pt x="16621" y="75794"/>
                    <a:pt x="46207" y="46208"/>
                  </a:cubicBezTo>
                  <a:cubicBezTo>
                    <a:pt x="75793" y="16621"/>
                    <a:pt x="115921" y="0"/>
                    <a:pt x="157762" y="0"/>
                  </a:cubicBezTo>
                  <a:lnTo>
                    <a:pt x="1814267" y="0"/>
                  </a:lnTo>
                  <a:cubicBezTo>
                    <a:pt x="1856108" y="0"/>
                    <a:pt x="1896235" y="16621"/>
                    <a:pt x="1925821" y="46208"/>
                  </a:cubicBezTo>
                  <a:cubicBezTo>
                    <a:pt x="1955408" y="75794"/>
                    <a:pt x="1972029" y="115921"/>
                    <a:pt x="1972029" y="157762"/>
                  </a:cubicBezTo>
                  <a:lnTo>
                    <a:pt x="1972029" y="412115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4"/>
            <p:cNvSpPr/>
            <p:nvPr/>
          </p:nvSpPr>
          <p:spPr>
            <a:xfrm>
              <a:off x="6357571" y="2201524"/>
              <a:ext cx="690210" cy="2162492"/>
            </a:xfrm>
            <a:custGeom>
              <a:rect b="b" l="l" r="r" t="t"/>
              <a:pathLst>
                <a:path extrusionOk="0" h="6178550" w="1972029">
                  <a:moveTo>
                    <a:pt x="0" y="6178550"/>
                  </a:moveTo>
                  <a:lnTo>
                    <a:pt x="0" y="157762"/>
                  </a:lnTo>
                  <a:cubicBezTo>
                    <a:pt x="0" y="115921"/>
                    <a:pt x="16621" y="75794"/>
                    <a:pt x="46207" y="46208"/>
                  </a:cubicBezTo>
                  <a:cubicBezTo>
                    <a:pt x="75793" y="16621"/>
                    <a:pt x="115921" y="0"/>
                    <a:pt x="157762" y="0"/>
                  </a:cubicBezTo>
                  <a:lnTo>
                    <a:pt x="1814266" y="0"/>
                  </a:lnTo>
                  <a:cubicBezTo>
                    <a:pt x="1856108" y="0"/>
                    <a:pt x="1896235" y="16621"/>
                    <a:pt x="1925821" y="46208"/>
                  </a:cubicBezTo>
                  <a:cubicBezTo>
                    <a:pt x="1955407" y="75794"/>
                    <a:pt x="1972029" y="115921"/>
                    <a:pt x="1972029" y="157762"/>
                  </a:cubicBezTo>
                  <a:lnTo>
                    <a:pt x="1972029" y="617855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4"/>
            <p:cNvSpPr/>
            <p:nvPr/>
          </p:nvSpPr>
          <p:spPr>
            <a:xfrm>
              <a:off x="7147326" y="1474136"/>
              <a:ext cx="690210" cy="2882583"/>
            </a:xfrm>
            <a:custGeom>
              <a:rect b="b" l="l" r="r" t="t"/>
              <a:pathLst>
                <a:path extrusionOk="0" h="8235950" w="1972029">
                  <a:moveTo>
                    <a:pt x="0" y="8235950"/>
                  </a:moveTo>
                  <a:lnTo>
                    <a:pt x="0" y="157762"/>
                  </a:lnTo>
                  <a:cubicBezTo>
                    <a:pt x="0" y="115921"/>
                    <a:pt x="16622" y="75794"/>
                    <a:pt x="46208" y="46207"/>
                  </a:cubicBezTo>
                  <a:cubicBezTo>
                    <a:pt x="75794" y="16621"/>
                    <a:pt x="115922" y="0"/>
                    <a:pt x="157763" y="0"/>
                  </a:cubicBezTo>
                  <a:lnTo>
                    <a:pt x="1814267" y="0"/>
                  </a:lnTo>
                  <a:cubicBezTo>
                    <a:pt x="1856108" y="0"/>
                    <a:pt x="1896236" y="16621"/>
                    <a:pt x="1925822" y="46207"/>
                  </a:cubicBezTo>
                  <a:cubicBezTo>
                    <a:pt x="1955408" y="75794"/>
                    <a:pt x="1972030" y="115921"/>
                    <a:pt x="1972030" y="157762"/>
                  </a:cubicBezTo>
                  <a:lnTo>
                    <a:pt x="1972030" y="823595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4"/>
            <p:cNvSpPr/>
            <p:nvPr/>
          </p:nvSpPr>
          <p:spPr>
            <a:xfrm>
              <a:off x="7937083" y="744735"/>
              <a:ext cx="690210" cy="3602673"/>
            </a:xfrm>
            <a:custGeom>
              <a:rect b="b" l="l" r="r" t="t"/>
              <a:pathLst>
                <a:path extrusionOk="0" h="10293350" w="1972029">
                  <a:moveTo>
                    <a:pt x="0" y="10293350"/>
                  </a:moveTo>
                  <a:lnTo>
                    <a:pt x="0" y="157762"/>
                  </a:lnTo>
                  <a:cubicBezTo>
                    <a:pt x="0" y="115921"/>
                    <a:pt x="16622" y="75794"/>
                    <a:pt x="46208" y="46207"/>
                  </a:cubicBezTo>
                  <a:cubicBezTo>
                    <a:pt x="75794" y="16621"/>
                    <a:pt x="115922" y="0"/>
                    <a:pt x="157763" y="0"/>
                  </a:cubicBezTo>
                  <a:lnTo>
                    <a:pt x="1814267" y="0"/>
                  </a:lnTo>
                  <a:cubicBezTo>
                    <a:pt x="1856108" y="0"/>
                    <a:pt x="1896236" y="16621"/>
                    <a:pt x="1925822" y="46207"/>
                  </a:cubicBezTo>
                  <a:cubicBezTo>
                    <a:pt x="1955408" y="75794"/>
                    <a:pt x="1972030" y="115921"/>
                    <a:pt x="1972030" y="157762"/>
                  </a:cubicBezTo>
                  <a:lnTo>
                    <a:pt x="1972030" y="1029335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4"/>
            <p:cNvSpPr/>
            <p:nvPr/>
          </p:nvSpPr>
          <p:spPr>
            <a:xfrm>
              <a:off x="4777708" y="4006743"/>
              <a:ext cx="690210" cy="362268"/>
            </a:xfrm>
            <a:custGeom>
              <a:rect b="b" l="l" r="r" t="t"/>
              <a:pathLst>
                <a:path extrusionOk="0" h="1035050" w="1972029">
                  <a:moveTo>
                    <a:pt x="0" y="0"/>
                  </a:moveTo>
                  <a:lnTo>
                    <a:pt x="1972029" y="0"/>
                  </a:lnTo>
                  <a:lnTo>
                    <a:pt x="1972029" y="1035050"/>
                  </a:lnTo>
                  <a:lnTo>
                    <a:pt x="0" y="10350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04" name="Google Shape;404;p34"/>
            <p:cNvSpPr/>
            <p:nvPr/>
          </p:nvSpPr>
          <p:spPr>
            <a:xfrm>
              <a:off x="5567727" y="3212423"/>
              <a:ext cx="690210" cy="1153922"/>
            </a:xfrm>
            <a:custGeom>
              <a:rect b="b" l="l" r="r" t="t"/>
              <a:pathLst>
                <a:path extrusionOk="0" h="3296920" w="1972029">
                  <a:moveTo>
                    <a:pt x="0" y="0"/>
                  </a:moveTo>
                  <a:lnTo>
                    <a:pt x="1972029" y="0"/>
                  </a:lnTo>
                  <a:lnTo>
                    <a:pt x="1972029" y="3296920"/>
                  </a:lnTo>
                  <a:lnTo>
                    <a:pt x="0" y="32969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05" name="Google Shape;405;p34"/>
            <p:cNvSpPr/>
            <p:nvPr/>
          </p:nvSpPr>
          <p:spPr>
            <a:xfrm>
              <a:off x="6357571" y="2563602"/>
              <a:ext cx="690210" cy="1802077"/>
            </a:xfrm>
            <a:custGeom>
              <a:rect b="b" l="l" r="r" t="t"/>
              <a:pathLst>
                <a:path extrusionOk="0" h="5148792" w="1972029">
                  <a:moveTo>
                    <a:pt x="0" y="0"/>
                  </a:moveTo>
                  <a:lnTo>
                    <a:pt x="1972029" y="0"/>
                  </a:lnTo>
                  <a:lnTo>
                    <a:pt x="1972029" y="5148792"/>
                  </a:lnTo>
                  <a:lnTo>
                    <a:pt x="0" y="51487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06" name="Google Shape;406;p34"/>
            <p:cNvSpPr/>
            <p:nvPr/>
          </p:nvSpPr>
          <p:spPr>
            <a:xfrm>
              <a:off x="7147326" y="2053313"/>
              <a:ext cx="690210" cy="2306066"/>
            </a:xfrm>
            <a:custGeom>
              <a:rect b="b" l="l" r="r" t="t"/>
              <a:pathLst>
                <a:path extrusionOk="0" h="6588760" w="1972029">
                  <a:moveTo>
                    <a:pt x="0" y="0"/>
                  </a:moveTo>
                  <a:lnTo>
                    <a:pt x="1972030" y="0"/>
                  </a:lnTo>
                  <a:lnTo>
                    <a:pt x="1972030" y="6588760"/>
                  </a:lnTo>
                  <a:lnTo>
                    <a:pt x="0" y="658876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07" name="Google Shape;407;p34"/>
            <p:cNvSpPr/>
            <p:nvPr/>
          </p:nvSpPr>
          <p:spPr>
            <a:xfrm>
              <a:off x="7937083" y="1323823"/>
              <a:ext cx="690210" cy="3026245"/>
            </a:xfrm>
            <a:custGeom>
              <a:rect b="b" l="l" r="r" t="t"/>
              <a:pathLst>
                <a:path extrusionOk="0" h="8646414" w="1972029">
                  <a:moveTo>
                    <a:pt x="0" y="0"/>
                  </a:moveTo>
                  <a:lnTo>
                    <a:pt x="1972030" y="0"/>
                  </a:lnTo>
                  <a:lnTo>
                    <a:pt x="1972030" y="8646414"/>
                  </a:lnTo>
                  <a:lnTo>
                    <a:pt x="0" y="864641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08" name="Google Shape;408;p34"/>
            <p:cNvSpPr/>
            <p:nvPr/>
          </p:nvSpPr>
          <p:spPr>
            <a:xfrm>
              <a:off x="5567727" y="3792046"/>
              <a:ext cx="690210" cy="576961"/>
            </a:xfrm>
            <a:custGeom>
              <a:rect b="b" l="l" r="r" t="t"/>
              <a:pathLst>
                <a:path extrusionOk="0" h="1648460" w="1972029">
                  <a:moveTo>
                    <a:pt x="0" y="0"/>
                  </a:moveTo>
                  <a:lnTo>
                    <a:pt x="1972029" y="0"/>
                  </a:lnTo>
                  <a:lnTo>
                    <a:pt x="1972029" y="1648460"/>
                  </a:lnTo>
                  <a:lnTo>
                    <a:pt x="0" y="16484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9" name="Google Shape;409;p34"/>
            <p:cNvSpPr/>
            <p:nvPr/>
          </p:nvSpPr>
          <p:spPr>
            <a:xfrm>
              <a:off x="6357571" y="3287759"/>
              <a:ext cx="690210" cy="1081246"/>
            </a:xfrm>
            <a:custGeom>
              <a:rect b="b" l="l" r="r" t="t"/>
              <a:pathLst>
                <a:path extrusionOk="0" h="3089275" w="1972029">
                  <a:moveTo>
                    <a:pt x="0" y="0"/>
                  </a:moveTo>
                  <a:lnTo>
                    <a:pt x="1972029" y="0"/>
                  </a:lnTo>
                  <a:lnTo>
                    <a:pt x="1972029" y="3089275"/>
                  </a:lnTo>
                  <a:lnTo>
                    <a:pt x="0" y="30892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0" name="Google Shape;410;p34"/>
            <p:cNvSpPr/>
            <p:nvPr/>
          </p:nvSpPr>
          <p:spPr>
            <a:xfrm>
              <a:off x="7147326" y="3066872"/>
              <a:ext cx="690210" cy="1297162"/>
            </a:xfrm>
            <a:custGeom>
              <a:rect b="b" l="l" r="r" t="t"/>
              <a:pathLst>
                <a:path extrusionOk="0" h="3706178" w="1972029">
                  <a:moveTo>
                    <a:pt x="0" y="0"/>
                  </a:moveTo>
                  <a:lnTo>
                    <a:pt x="1972030" y="0"/>
                  </a:lnTo>
                  <a:lnTo>
                    <a:pt x="1972030" y="3706178"/>
                  </a:lnTo>
                  <a:lnTo>
                    <a:pt x="0" y="370617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1" name="Google Shape;411;p34"/>
            <p:cNvSpPr/>
            <p:nvPr/>
          </p:nvSpPr>
          <p:spPr>
            <a:xfrm>
              <a:off x="7937075" y="2771550"/>
              <a:ext cx="690210" cy="1596499"/>
            </a:xfrm>
            <a:custGeom>
              <a:rect b="b" l="l" r="r" t="t"/>
              <a:pathLst>
                <a:path extrusionOk="0" h="4529074" w="1972029">
                  <a:moveTo>
                    <a:pt x="0" y="0"/>
                  </a:moveTo>
                  <a:lnTo>
                    <a:pt x="1972030" y="0"/>
                  </a:lnTo>
                  <a:lnTo>
                    <a:pt x="1972030" y="4529074"/>
                  </a:lnTo>
                  <a:lnTo>
                    <a:pt x="0" y="45290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12" name="Google Shape;412;p34"/>
          <p:cNvSpPr txBox="1"/>
          <p:nvPr/>
        </p:nvSpPr>
        <p:spPr>
          <a:xfrm>
            <a:off x="707829" y="647845"/>
            <a:ext cx="31479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Write Your Topic or Idea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13" name="Google Shape;413;p34"/>
          <p:cNvSpPr txBox="1"/>
          <p:nvPr/>
        </p:nvSpPr>
        <p:spPr>
          <a:xfrm>
            <a:off x="2182148" y="3584807"/>
            <a:ext cx="1673700" cy="8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414" name="Google Shape;414;p34"/>
          <p:cNvCxnSpPr/>
          <p:nvPr/>
        </p:nvCxnSpPr>
        <p:spPr>
          <a:xfrm rot="-5400000">
            <a:off x="1207763" y="4051368"/>
            <a:ext cx="11508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5"/>
          <p:cNvSpPr/>
          <p:nvPr/>
        </p:nvSpPr>
        <p:spPr>
          <a:xfrm>
            <a:off x="514350" y="4128365"/>
            <a:ext cx="1919700" cy="696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35"/>
          <p:cNvSpPr txBox="1"/>
          <p:nvPr/>
        </p:nvSpPr>
        <p:spPr>
          <a:xfrm>
            <a:off x="825941" y="509588"/>
            <a:ext cx="7492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Add a Chart Page</a:t>
            </a:r>
            <a:endParaRPr sz="700">
              <a:solidFill>
                <a:schemeClr val="lt2"/>
              </a:solidFill>
            </a:endParaRPr>
          </a:p>
        </p:txBody>
      </p:sp>
      <p:grpSp>
        <p:nvGrpSpPr>
          <p:cNvPr id="421" name="Google Shape;421;p35"/>
          <p:cNvGrpSpPr/>
          <p:nvPr/>
        </p:nvGrpSpPr>
        <p:grpSpPr>
          <a:xfrm>
            <a:off x="1242260" y="4239471"/>
            <a:ext cx="1027463" cy="456915"/>
            <a:chOff x="0" y="-47625"/>
            <a:chExt cx="2739900" cy="1218439"/>
          </a:xfrm>
        </p:grpSpPr>
        <p:sp>
          <p:nvSpPr>
            <p:cNvPr id="422" name="Google Shape;422;p35"/>
            <p:cNvSpPr txBox="1"/>
            <p:nvPr/>
          </p:nvSpPr>
          <p:spPr>
            <a:xfrm>
              <a:off x="0" y="-47625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423" name="Google Shape;423;p35"/>
            <p:cNvSpPr txBox="1"/>
            <p:nvPr/>
          </p:nvSpPr>
          <p:spPr>
            <a:xfrm>
              <a:off x="0" y="719314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sp>
        <p:nvSpPr>
          <p:cNvPr id="424" name="Google Shape;424;p35"/>
          <p:cNvSpPr/>
          <p:nvPr/>
        </p:nvSpPr>
        <p:spPr>
          <a:xfrm>
            <a:off x="2538569" y="4128365"/>
            <a:ext cx="1919700" cy="696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5" name="Google Shape;425;p35"/>
          <p:cNvGrpSpPr/>
          <p:nvPr/>
        </p:nvGrpSpPr>
        <p:grpSpPr>
          <a:xfrm>
            <a:off x="3277132" y="4239471"/>
            <a:ext cx="1027463" cy="456915"/>
            <a:chOff x="0" y="-47625"/>
            <a:chExt cx="2739900" cy="1218439"/>
          </a:xfrm>
        </p:grpSpPr>
        <p:sp>
          <p:nvSpPr>
            <p:cNvPr id="426" name="Google Shape;426;p35"/>
            <p:cNvSpPr txBox="1"/>
            <p:nvPr/>
          </p:nvSpPr>
          <p:spPr>
            <a:xfrm>
              <a:off x="0" y="-47625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427" name="Google Shape;427;p35"/>
            <p:cNvSpPr txBox="1"/>
            <p:nvPr/>
          </p:nvSpPr>
          <p:spPr>
            <a:xfrm>
              <a:off x="0" y="719314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sp>
        <p:nvSpPr>
          <p:cNvPr id="428" name="Google Shape;428;p35"/>
          <p:cNvSpPr/>
          <p:nvPr/>
        </p:nvSpPr>
        <p:spPr>
          <a:xfrm>
            <a:off x="4685852" y="4128365"/>
            <a:ext cx="1919700" cy="696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9" name="Google Shape;429;p35"/>
          <p:cNvGrpSpPr/>
          <p:nvPr/>
        </p:nvGrpSpPr>
        <p:grpSpPr>
          <a:xfrm>
            <a:off x="5413763" y="4239471"/>
            <a:ext cx="1027463" cy="456915"/>
            <a:chOff x="0" y="-47625"/>
            <a:chExt cx="2739900" cy="1218439"/>
          </a:xfrm>
        </p:grpSpPr>
        <p:sp>
          <p:nvSpPr>
            <p:cNvPr id="430" name="Google Shape;430;p35"/>
            <p:cNvSpPr txBox="1"/>
            <p:nvPr/>
          </p:nvSpPr>
          <p:spPr>
            <a:xfrm>
              <a:off x="0" y="-47625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431" name="Google Shape;431;p35"/>
            <p:cNvSpPr txBox="1"/>
            <p:nvPr/>
          </p:nvSpPr>
          <p:spPr>
            <a:xfrm>
              <a:off x="0" y="719314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sp>
        <p:nvSpPr>
          <p:cNvPr id="432" name="Google Shape;432;p35"/>
          <p:cNvSpPr/>
          <p:nvPr/>
        </p:nvSpPr>
        <p:spPr>
          <a:xfrm>
            <a:off x="6710072" y="4128365"/>
            <a:ext cx="1919700" cy="696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3" name="Google Shape;433;p35"/>
          <p:cNvGrpSpPr/>
          <p:nvPr/>
        </p:nvGrpSpPr>
        <p:grpSpPr>
          <a:xfrm>
            <a:off x="7437981" y="4239471"/>
            <a:ext cx="1027463" cy="456915"/>
            <a:chOff x="0" y="-47625"/>
            <a:chExt cx="2739900" cy="1218439"/>
          </a:xfrm>
        </p:grpSpPr>
        <p:sp>
          <p:nvSpPr>
            <p:cNvPr id="434" name="Google Shape;434;p35"/>
            <p:cNvSpPr txBox="1"/>
            <p:nvPr/>
          </p:nvSpPr>
          <p:spPr>
            <a:xfrm>
              <a:off x="0" y="-47625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435" name="Google Shape;435;p35"/>
            <p:cNvSpPr txBox="1"/>
            <p:nvPr/>
          </p:nvSpPr>
          <p:spPr>
            <a:xfrm>
              <a:off x="0" y="719314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sp>
        <p:nvSpPr>
          <p:cNvPr id="436" name="Google Shape;436;p35"/>
          <p:cNvSpPr/>
          <p:nvPr/>
        </p:nvSpPr>
        <p:spPr>
          <a:xfrm>
            <a:off x="3612211" y="1473300"/>
            <a:ext cx="1919700" cy="696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7" name="Google Shape;437;p35"/>
          <p:cNvGrpSpPr/>
          <p:nvPr/>
        </p:nvGrpSpPr>
        <p:grpSpPr>
          <a:xfrm>
            <a:off x="4340120" y="1584406"/>
            <a:ext cx="1027463" cy="456915"/>
            <a:chOff x="0" y="-47625"/>
            <a:chExt cx="2739900" cy="1218439"/>
          </a:xfrm>
        </p:grpSpPr>
        <p:sp>
          <p:nvSpPr>
            <p:cNvPr id="438" name="Google Shape;438;p35"/>
            <p:cNvSpPr txBox="1"/>
            <p:nvPr/>
          </p:nvSpPr>
          <p:spPr>
            <a:xfrm>
              <a:off x="0" y="-47625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439" name="Google Shape;439;p35"/>
            <p:cNvSpPr txBox="1"/>
            <p:nvPr/>
          </p:nvSpPr>
          <p:spPr>
            <a:xfrm>
              <a:off x="0" y="719314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cxnSp>
        <p:nvCxnSpPr>
          <p:cNvPr id="440" name="Google Shape;440;p35"/>
          <p:cNvCxnSpPr/>
          <p:nvPr/>
        </p:nvCxnSpPr>
        <p:spPr>
          <a:xfrm>
            <a:off x="2486316" y="2477094"/>
            <a:ext cx="41691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1" name="Google Shape;441;p35"/>
          <p:cNvCxnSpPr/>
          <p:nvPr/>
        </p:nvCxnSpPr>
        <p:spPr>
          <a:xfrm rot="-5400000">
            <a:off x="1820635" y="3142797"/>
            <a:ext cx="13266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2" name="Google Shape;442;p35"/>
          <p:cNvSpPr/>
          <p:nvPr/>
        </p:nvSpPr>
        <p:spPr>
          <a:xfrm>
            <a:off x="1521764" y="2794481"/>
            <a:ext cx="1919700" cy="696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3" name="Google Shape;443;p35"/>
          <p:cNvGrpSpPr/>
          <p:nvPr/>
        </p:nvGrpSpPr>
        <p:grpSpPr>
          <a:xfrm>
            <a:off x="2249674" y="2905587"/>
            <a:ext cx="1027463" cy="456915"/>
            <a:chOff x="0" y="-47625"/>
            <a:chExt cx="2739900" cy="1218439"/>
          </a:xfrm>
        </p:grpSpPr>
        <p:sp>
          <p:nvSpPr>
            <p:cNvPr id="444" name="Google Shape;444;p35"/>
            <p:cNvSpPr txBox="1"/>
            <p:nvPr/>
          </p:nvSpPr>
          <p:spPr>
            <a:xfrm>
              <a:off x="0" y="-47625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445" name="Google Shape;445;p35"/>
            <p:cNvSpPr txBox="1"/>
            <p:nvPr/>
          </p:nvSpPr>
          <p:spPr>
            <a:xfrm>
              <a:off x="0" y="719314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cxnSp>
        <p:nvCxnSpPr>
          <p:cNvPr id="446" name="Google Shape;446;p35"/>
          <p:cNvCxnSpPr/>
          <p:nvPr/>
        </p:nvCxnSpPr>
        <p:spPr>
          <a:xfrm rot="-5400000">
            <a:off x="5992052" y="3140397"/>
            <a:ext cx="13314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7" name="Google Shape;447;p35"/>
          <p:cNvSpPr/>
          <p:nvPr/>
        </p:nvSpPr>
        <p:spPr>
          <a:xfrm>
            <a:off x="5700343" y="2794481"/>
            <a:ext cx="1919700" cy="696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8" name="Google Shape;448;p35"/>
          <p:cNvGrpSpPr/>
          <p:nvPr/>
        </p:nvGrpSpPr>
        <p:grpSpPr>
          <a:xfrm>
            <a:off x="6428253" y="2905587"/>
            <a:ext cx="1027463" cy="456915"/>
            <a:chOff x="0" y="-47625"/>
            <a:chExt cx="2739900" cy="1218439"/>
          </a:xfrm>
        </p:grpSpPr>
        <p:sp>
          <p:nvSpPr>
            <p:cNvPr id="449" name="Google Shape;449;p35"/>
            <p:cNvSpPr txBox="1"/>
            <p:nvPr/>
          </p:nvSpPr>
          <p:spPr>
            <a:xfrm>
              <a:off x="0" y="-47625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450" name="Google Shape;450;p35"/>
            <p:cNvSpPr txBox="1"/>
            <p:nvPr/>
          </p:nvSpPr>
          <p:spPr>
            <a:xfrm>
              <a:off x="0" y="719314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cxnSp>
        <p:nvCxnSpPr>
          <p:cNvPr id="451" name="Google Shape;451;p35"/>
          <p:cNvCxnSpPr/>
          <p:nvPr/>
        </p:nvCxnSpPr>
        <p:spPr>
          <a:xfrm rot="-5400000">
            <a:off x="4415700" y="2323853"/>
            <a:ext cx="3126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2" name="Google Shape;452;p35"/>
          <p:cNvCxnSpPr/>
          <p:nvPr/>
        </p:nvCxnSpPr>
        <p:spPr>
          <a:xfrm rot="-5400000">
            <a:off x="1320221" y="3962422"/>
            <a:ext cx="3126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3" name="Google Shape;453;p35"/>
          <p:cNvCxnSpPr/>
          <p:nvPr/>
        </p:nvCxnSpPr>
        <p:spPr>
          <a:xfrm rot="-5400000">
            <a:off x="7513541" y="3964785"/>
            <a:ext cx="3174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4" name="Google Shape;454;p35"/>
          <p:cNvCxnSpPr/>
          <p:nvPr/>
        </p:nvCxnSpPr>
        <p:spPr>
          <a:xfrm>
            <a:off x="1474139" y="3808479"/>
            <a:ext cx="61956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5" name="Google Shape;455;p35"/>
          <p:cNvCxnSpPr/>
          <p:nvPr/>
        </p:nvCxnSpPr>
        <p:spPr>
          <a:xfrm rot="-5400000">
            <a:off x="3344439" y="3962422"/>
            <a:ext cx="3126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6" name="Google Shape;456;p35"/>
          <p:cNvCxnSpPr/>
          <p:nvPr/>
        </p:nvCxnSpPr>
        <p:spPr>
          <a:xfrm rot="-5400000">
            <a:off x="5541662" y="3962422"/>
            <a:ext cx="3126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57" name="Google Shape;457;p35"/>
          <p:cNvPicPr preferRelativeResize="0"/>
          <p:nvPr/>
        </p:nvPicPr>
        <p:blipFill rotWithShape="1">
          <a:blip r:embed="rId3">
            <a:alphaModFix/>
          </a:blip>
          <a:srcRect b="45510" l="56302" r="16540" t="0"/>
          <a:stretch/>
        </p:blipFill>
        <p:spPr>
          <a:xfrm>
            <a:off x="3612211" y="1473300"/>
            <a:ext cx="520625" cy="696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35"/>
          <p:cNvPicPr preferRelativeResize="0"/>
          <p:nvPr/>
        </p:nvPicPr>
        <p:blipFill rotWithShape="1">
          <a:blip r:embed="rId4">
            <a:alphaModFix/>
          </a:blip>
          <a:srcRect b="29967" l="17227" r="23914" t="17530"/>
          <a:stretch/>
        </p:blipFill>
        <p:spPr>
          <a:xfrm>
            <a:off x="1521764" y="2794481"/>
            <a:ext cx="520624" cy="696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35"/>
          <p:cNvPicPr preferRelativeResize="0"/>
          <p:nvPr/>
        </p:nvPicPr>
        <p:blipFill rotWithShape="1">
          <a:blip r:embed="rId5">
            <a:alphaModFix/>
          </a:blip>
          <a:srcRect b="0" l="10034" r="40139" t="0"/>
          <a:stretch/>
        </p:blipFill>
        <p:spPr>
          <a:xfrm>
            <a:off x="5700343" y="2794481"/>
            <a:ext cx="520625" cy="696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35"/>
          <p:cNvPicPr preferRelativeResize="0"/>
          <p:nvPr/>
        </p:nvPicPr>
        <p:blipFill rotWithShape="1">
          <a:blip r:embed="rId6">
            <a:alphaModFix/>
          </a:blip>
          <a:srcRect b="5404" l="0" r="0" t="5404"/>
          <a:stretch/>
        </p:blipFill>
        <p:spPr>
          <a:xfrm>
            <a:off x="514350" y="4128487"/>
            <a:ext cx="520624" cy="696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35"/>
          <p:cNvPicPr preferRelativeResize="0"/>
          <p:nvPr/>
        </p:nvPicPr>
        <p:blipFill rotWithShape="1">
          <a:blip r:embed="rId7">
            <a:alphaModFix/>
          </a:blip>
          <a:srcRect b="55675" l="27762" r="27552" t="4471"/>
          <a:stretch/>
        </p:blipFill>
        <p:spPr>
          <a:xfrm>
            <a:off x="2538569" y="4128487"/>
            <a:ext cx="520625" cy="696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35"/>
          <p:cNvPicPr preferRelativeResize="0"/>
          <p:nvPr/>
        </p:nvPicPr>
        <p:blipFill rotWithShape="1">
          <a:blip r:embed="rId8">
            <a:alphaModFix/>
          </a:blip>
          <a:srcRect b="5293" l="0" r="0" t="5293"/>
          <a:stretch/>
        </p:blipFill>
        <p:spPr>
          <a:xfrm>
            <a:off x="4685852" y="4128487"/>
            <a:ext cx="520624" cy="696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35"/>
          <p:cNvPicPr preferRelativeResize="0"/>
          <p:nvPr/>
        </p:nvPicPr>
        <p:blipFill rotWithShape="1">
          <a:blip r:embed="rId9">
            <a:alphaModFix/>
          </a:blip>
          <a:srcRect b="5404" l="0" r="0" t="5404"/>
          <a:stretch/>
        </p:blipFill>
        <p:spPr>
          <a:xfrm>
            <a:off x="6710072" y="4128487"/>
            <a:ext cx="520624" cy="696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8" name="Google Shape;468;p36"/>
          <p:cNvCxnSpPr/>
          <p:nvPr/>
        </p:nvCxnSpPr>
        <p:spPr>
          <a:xfrm rot="-5400000">
            <a:off x="895990" y="2573123"/>
            <a:ext cx="5128800" cy="0"/>
          </a:xfrm>
          <a:prstGeom prst="straightConnector1">
            <a:avLst/>
          </a:prstGeom>
          <a:noFill/>
          <a:ln cap="rnd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9" name="Google Shape;469;p36"/>
          <p:cNvSpPr txBox="1"/>
          <p:nvPr/>
        </p:nvSpPr>
        <p:spPr>
          <a:xfrm>
            <a:off x="514350" y="504825"/>
            <a:ext cx="252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Icons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Resource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Page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70" name="Google Shape;470;p36"/>
          <p:cNvSpPr txBox="1"/>
          <p:nvPr/>
        </p:nvSpPr>
        <p:spPr>
          <a:xfrm>
            <a:off x="514350" y="3206115"/>
            <a:ext cx="23988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Use these design resources in your Presentation. Happy designing!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Don't forget to delete this page before presenting.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71" name="Google Shape;471;p36"/>
          <p:cNvSpPr/>
          <p:nvPr/>
        </p:nvSpPr>
        <p:spPr>
          <a:xfrm>
            <a:off x="3945359" y="824580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36"/>
          <p:cNvSpPr/>
          <p:nvPr/>
        </p:nvSpPr>
        <p:spPr>
          <a:xfrm>
            <a:off x="5256764" y="798706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36"/>
          <p:cNvSpPr/>
          <p:nvPr/>
        </p:nvSpPr>
        <p:spPr>
          <a:xfrm>
            <a:off x="4604836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36"/>
          <p:cNvSpPr/>
          <p:nvPr/>
        </p:nvSpPr>
        <p:spPr>
          <a:xfrm>
            <a:off x="5782378" y="850454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36"/>
          <p:cNvSpPr/>
          <p:nvPr/>
        </p:nvSpPr>
        <p:spPr>
          <a:xfrm>
            <a:off x="6526815" y="820866"/>
            <a:ext cx="371992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36"/>
          <p:cNvSpPr/>
          <p:nvPr/>
        </p:nvSpPr>
        <p:spPr>
          <a:xfrm>
            <a:off x="7134423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36"/>
          <p:cNvSpPr/>
          <p:nvPr/>
        </p:nvSpPr>
        <p:spPr>
          <a:xfrm>
            <a:off x="7781666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36"/>
          <p:cNvSpPr/>
          <p:nvPr/>
        </p:nvSpPr>
        <p:spPr>
          <a:xfrm>
            <a:off x="4534838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36"/>
          <p:cNvSpPr/>
          <p:nvPr/>
        </p:nvSpPr>
        <p:spPr>
          <a:xfrm>
            <a:off x="3955019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36"/>
          <p:cNvSpPr/>
          <p:nvPr/>
        </p:nvSpPr>
        <p:spPr>
          <a:xfrm>
            <a:off x="8265608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36"/>
          <p:cNvSpPr/>
          <p:nvPr/>
        </p:nvSpPr>
        <p:spPr>
          <a:xfrm>
            <a:off x="7502444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36"/>
          <p:cNvSpPr/>
          <p:nvPr/>
        </p:nvSpPr>
        <p:spPr>
          <a:xfrm>
            <a:off x="6285034" y="1563667"/>
            <a:ext cx="436067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36"/>
          <p:cNvSpPr/>
          <p:nvPr/>
        </p:nvSpPr>
        <p:spPr>
          <a:xfrm>
            <a:off x="573577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36"/>
          <p:cNvSpPr/>
          <p:nvPr/>
        </p:nvSpPr>
        <p:spPr>
          <a:xfrm>
            <a:off x="5114657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36"/>
          <p:cNvSpPr/>
          <p:nvPr/>
        </p:nvSpPr>
        <p:spPr>
          <a:xfrm>
            <a:off x="6928980" y="1563667"/>
            <a:ext cx="365307" cy="416176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36"/>
          <p:cNvSpPr/>
          <p:nvPr/>
        </p:nvSpPr>
        <p:spPr>
          <a:xfrm>
            <a:off x="8124314" y="1621446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36"/>
          <p:cNvSpPr/>
          <p:nvPr/>
        </p:nvSpPr>
        <p:spPr>
          <a:xfrm>
            <a:off x="470849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36"/>
          <p:cNvSpPr/>
          <p:nvPr/>
        </p:nvSpPr>
        <p:spPr>
          <a:xfrm>
            <a:off x="3955019" y="2348644"/>
            <a:ext cx="483489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36"/>
          <p:cNvSpPr/>
          <p:nvPr/>
        </p:nvSpPr>
        <p:spPr>
          <a:xfrm>
            <a:off x="3927368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36"/>
          <p:cNvSpPr/>
          <p:nvPr/>
        </p:nvSpPr>
        <p:spPr>
          <a:xfrm>
            <a:off x="5394795" y="2348644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36"/>
          <p:cNvSpPr/>
          <p:nvPr/>
        </p:nvSpPr>
        <p:spPr>
          <a:xfrm>
            <a:off x="6080823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36"/>
          <p:cNvSpPr/>
          <p:nvPr/>
        </p:nvSpPr>
        <p:spPr>
          <a:xfrm>
            <a:off x="676609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36"/>
          <p:cNvSpPr/>
          <p:nvPr/>
        </p:nvSpPr>
        <p:spPr>
          <a:xfrm>
            <a:off x="7488298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36"/>
          <p:cNvSpPr/>
          <p:nvPr/>
        </p:nvSpPr>
        <p:spPr>
          <a:xfrm>
            <a:off x="8124315" y="2420076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36"/>
          <p:cNvSpPr/>
          <p:nvPr/>
        </p:nvSpPr>
        <p:spPr>
          <a:xfrm>
            <a:off x="4622546" y="3109824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6"/>
          <p:cNvSpPr/>
          <p:nvPr/>
        </p:nvSpPr>
        <p:spPr>
          <a:xfrm>
            <a:off x="5152407" y="3109824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36"/>
          <p:cNvSpPr/>
          <p:nvPr/>
        </p:nvSpPr>
        <p:spPr>
          <a:xfrm>
            <a:off x="5768498" y="3136149"/>
            <a:ext cx="262692" cy="359650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36"/>
          <p:cNvSpPr/>
          <p:nvPr/>
        </p:nvSpPr>
        <p:spPr>
          <a:xfrm>
            <a:off x="6260638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9" name="Google Shape;499;p36"/>
          <p:cNvGrpSpPr/>
          <p:nvPr/>
        </p:nvGrpSpPr>
        <p:grpSpPr>
          <a:xfrm>
            <a:off x="6960019" y="3136143"/>
            <a:ext cx="455788" cy="359594"/>
            <a:chOff x="6960019" y="3136143"/>
            <a:chExt cx="455788" cy="359594"/>
          </a:xfrm>
        </p:grpSpPr>
        <p:sp>
          <p:nvSpPr>
            <p:cNvPr id="500" name="Google Shape;500;p36"/>
            <p:cNvSpPr/>
            <p:nvPr/>
          </p:nvSpPr>
          <p:spPr>
            <a:xfrm>
              <a:off x="6960019" y="3136143"/>
              <a:ext cx="455788" cy="359594"/>
            </a:xfrm>
            <a:custGeom>
              <a:rect b="b" l="l" r="r" t="t"/>
              <a:pathLst>
                <a:path extrusionOk="0" h="719188" w="911575">
                  <a:moveTo>
                    <a:pt x="817651" y="472909"/>
                  </a:moveTo>
                  <a:cubicBezTo>
                    <a:pt x="814325" y="469110"/>
                    <a:pt x="814691" y="463340"/>
                    <a:pt x="818492" y="460016"/>
                  </a:cubicBezTo>
                  <a:cubicBezTo>
                    <a:pt x="822274" y="456692"/>
                    <a:pt x="828049" y="457058"/>
                    <a:pt x="831374" y="460856"/>
                  </a:cubicBezTo>
                  <a:cubicBezTo>
                    <a:pt x="837350" y="467631"/>
                    <a:pt x="843672" y="473566"/>
                    <a:pt x="850196" y="478442"/>
                  </a:cubicBezTo>
                  <a:cubicBezTo>
                    <a:pt x="854216" y="481474"/>
                    <a:pt x="855038" y="487190"/>
                    <a:pt x="852005" y="491226"/>
                  </a:cubicBezTo>
                  <a:cubicBezTo>
                    <a:pt x="850214" y="493618"/>
                    <a:pt x="847473" y="494878"/>
                    <a:pt x="844695" y="494878"/>
                  </a:cubicBezTo>
                  <a:cubicBezTo>
                    <a:pt x="842777" y="494878"/>
                    <a:pt x="840858" y="494275"/>
                    <a:pt x="839213" y="493052"/>
                  </a:cubicBezTo>
                  <a:cubicBezTo>
                    <a:pt x="831703" y="487409"/>
                    <a:pt x="824449" y="480634"/>
                    <a:pt x="817651" y="472909"/>
                  </a:cubicBezTo>
                  <a:close/>
                  <a:moveTo>
                    <a:pt x="782420" y="416078"/>
                  </a:moveTo>
                  <a:cubicBezTo>
                    <a:pt x="787153" y="426013"/>
                    <a:pt x="791265" y="434029"/>
                    <a:pt x="795394" y="441261"/>
                  </a:cubicBezTo>
                  <a:cubicBezTo>
                    <a:pt x="797076" y="444220"/>
                    <a:pt x="800164" y="445881"/>
                    <a:pt x="803343" y="445881"/>
                  </a:cubicBezTo>
                  <a:cubicBezTo>
                    <a:pt x="804878" y="445881"/>
                    <a:pt x="806431" y="445498"/>
                    <a:pt x="807857" y="444676"/>
                  </a:cubicBezTo>
                  <a:cubicBezTo>
                    <a:pt x="812242" y="442174"/>
                    <a:pt x="813777" y="436604"/>
                    <a:pt x="811274" y="432222"/>
                  </a:cubicBezTo>
                  <a:cubicBezTo>
                    <a:pt x="807382" y="425392"/>
                    <a:pt x="803453" y="417758"/>
                    <a:pt x="798921" y="408244"/>
                  </a:cubicBezTo>
                  <a:cubicBezTo>
                    <a:pt x="796747" y="403678"/>
                    <a:pt x="791301" y="401743"/>
                    <a:pt x="786733" y="403916"/>
                  </a:cubicBezTo>
                  <a:cubicBezTo>
                    <a:pt x="782183" y="406071"/>
                    <a:pt x="780246" y="411531"/>
                    <a:pt x="782420" y="416078"/>
                  </a:cubicBezTo>
                  <a:close/>
                  <a:moveTo>
                    <a:pt x="766888" y="382604"/>
                  </a:moveTo>
                  <a:cubicBezTo>
                    <a:pt x="768441" y="385891"/>
                    <a:pt x="771731" y="387827"/>
                    <a:pt x="775148" y="387827"/>
                  </a:cubicBezTo>
                  <a:cubicBezTo>
                    <a:pt x="776463" y="387827"/>
                    <a:pt x="777797" y="387535"/>
                    <a:pt x="779058" y="386932"/>
                  </a:cubicBezTo>
                  <a:cubicBezTo>
                    <a:pt x="783608" y="384777"/>
                    <a:pt x="785563" y="379335"/>
                    <a:pt x="783407" y="374770"/>
                  </a:cubicBezTo>
                  <a:cubicBezTo>
                    <a:pt x="778656" y="364799"/>
                    <a:pt x="774563" y="356782"/>
                    <a:pt x="770488" y="349587"/>
                  </a:cubicBezTo>
                  <a:cubicBezTo>
                    <a:pt x="768003" y="345186"/>
                    <a:pt x="762448" y="343633"/>
                    <a:pt x="758044" y="346117"/>
                  </a:cubicBezTo>
                  <a:cubicBezTo>
                    <a:pt x="753659" y="348601"/>
                    <a:pt x="752105" y="354170"/>
                    <a:pt x="754572" y="358553"/>
                  </a:cubicBezTo>
                  <a:cubicBezTo>
                    <a:pt x="758428" y="365383"/>
                    <a:pt x="762338" y="373017"/>
                    <a:pt x="766888" y="382604"/>
                  </a:cubicBezTo>
                  <a:close/>
                  <a:moveTo>
                    <a:pt x="715906" y="312095"/>
                  </a:moveTo>
                  <a:cubicBezTo>
                    <a:pt x="722430" y="317062"/>
                    <a:pt x="728734" y="323016"/>
                    <a:pt x="734636" y="329809"/>
                  </a:cubicBezTo>
                  <a:cubicBezTo>
                    <a:pt x="736445" y="331873"/>
                    <a:pt x="738985" y="332932"/>
                    <a:pt x="741543" y="332932"/>
                  </a:cubicBezTo>
                  <a:cubicBezTo>
                    <a:pt x="743663" y="332932"/>
                    <a:pt x="745801" y="332201"/>
                    <a:pt x="747537" y="330686"/>
                  </a:cubicBezTo>
                  <a:cubicBezTo>
                    <a:pt x="751338" y="327380"/>
                    <a:pt x="751740" y="321610"/>
                    <a:pt x="748414" y="317811"/>
                  </a:cubicBezTo>
                  <a:cubicBezTo>
                    <a:pt x="741708" y="310105"/>
                    <a:pt x="734490" y="303293"/>
                    <a:pt x="726980" y="297577"/>
                  </a:cubicBezTo>
                  <a:cubicBezTo>
                    <a:pt x="722960" y="294509"/>
                    <a:pt x="717222" y="295294"/>
                    <a:pt x="714170" y="299312"/>
                  </a:cubicBezTo>
                  <a:cubicBezTo>
                    <a:pt x="711119" y="303311"/>
                    <a:pt x="711886" y="309045"/>
                    <a:pt x="715906" y="312095"/>
                  </a:cubicBezTo>
                  <a:close/>
                  <a:moveTo>
                    <a:pt x="662183" y="294819"/>
                  </a:moveTo>
                  <a:cubicBezTo>
                    <a:pt x="664686" y="294600"/>
                    <a:pt x="667318" y="294527"/>
                    <a:pt x="669748" y="294564"/>
                  </a:cubicBezTo>
                  <a:cubicBezTo>
                    <a:pt x="675267" y="294655"/>
                    <a:pt x="680858" y="295477"/>
                    <a:pt x="686358" y="296974"/>
                  </a:cubicBezTo>
                  <a:cubicBezTo>
                    <a:pt x="687162" y="297212"/>
                    <a:pt x="687985" y="297303"/>
                    <a:pt x="688789" y="297303"/>
                  </a:cubicBezTo>
                  <a:cubicBezTo>
                    <a:pt x="692791" y="297303"/>
                    <a:pt x="696482" y="294655"/>
                    <a:pt x="697596" y="290601"/>
                  </a:cubicBezTo>
                  <a:cubicBezTo>
                    <a:pt x="698930" y="285725"/>
                    <a:pt x="696062" y="280703"/>
                    <a:pt x="691201" y="279370"/>
                  </a:cubicBezTo>
                  <a:cubicBezTo>
                    <a:pt x="684239" y="277471"/>
                    <a:pt x="677130" y="276430"/>
                    <a:pt x="670059" y="276302"/>
                  </a:cubicBezTo>
                  <a:cubicBezTo>
                    <a:pt x="666879" y="276247"/>
                    <a:pt x="663700" y="276357"/>
                    <a:pt x="660538" y="276649"/>
                  </a:cubicBezTo>
                  <a:cubicBezTo>
                    <a:pt x="655513" y="277087"/>
                    <a:pt x="651804" y="281525"/>
                    <a:pt x="652261" y="286547"/>
                  </a:cubicBezTo>
                  <a:cubicBezTo>
                    <a:pt x="652718" y="291587"/>
                    <a:pt x="657140" y="295312"/>
                    <a:pt x="662183" y="294819"/>
                  </a:cubicBezTo>
                  <a:close/>
                  <a:moveTo>
                    <a:pt x="555212" y="364123"/>
                  </a:moveTo>
                  <a:cubicBezTo>
                    <a:pt x="557386" y="364123"/>
                    <a:pt x="559561" y="363356"/>
                    <a:pt x="561315" y="361786"/>
                  </a:cubicBezTo>
                  <a:cubicBezTo>
                    <a:pt x="566541" y="357111"/>
                    <a:pt x="571786" y="352235"/>
                    <a:pt x="576866" y="347505"/>
                  </a:cubicBezTo>
                  <a:lnTo>
                    <a:pt x="581799" y="342921"/>
                  </a:lnTo>
                  <a:cubicBezTo>
                    <a:pt x="585509" y="339488"/>
                    <a:pt x="585728" y="333717"/>
                    <a:pt x="582293" y="330010"/>
                  </a:cubicBezTo>
                  <a:cubicBezTo>
                    <a:pt x="578857" y="326321"/>
                    <a:pt x="573083" y="326102"/>
                    <a:pt x="569374" y="329535"/>
                  </a:cubicBezTo>
                  <a:lnTo>
                    <a:pt x="564422" y="334137"/>
                  </a:lnTo>
                  <a:cubicBezTo>
                    <a:pt x="559415" y="338794"/>
                    <a:pt x="554225" y="343615"/>
                    <a:pt x="549127" y="348181"/>
                  </a:cubicBezTo>
                  <a:cubicBezTo>
                    <a:pt x="545363" y="351559"/>
                    <a:pt x="545052" y="357330"/>
                    <a:pt x="548414" y="361092"/>
                  </a:cubicBezTo>
                  <a:cubicBezTo>
                    <a:pt x="550223" y="363100"/>
                    <a:pt x="552708" y="364123"/>
                    <a:pt x="555212" y="364123"/>
                  </a:cubicBezTo>
                  <a:close/>
                  <a:moveTo>
                    <a:pt x="493376" y="393999"/>
                  </a:moveTo>
                  <a:cubicBezTo>
                    <a:pt x="494746" y="397652"/>
                    <a:pt x="498218" y="399916"/>
                    <a:pt x="501927" y="399916"/>
                  </a:cubicBezTo>
                  <a:cubicBezTo>
                    <a:pt x="502987" y="399916"/>
                    <a:pt x="504084" y="399734"/>
                    <a:pt x="505125" y="399332"/>
                  </a:cubicBezTo>
                  <a:cubicBezTo>
                    <a:pt x="513768" y="396100"/>
                    <a:pt x="522375" y="391589"/>
                    <a:pt x="531420" y="385563"/>
                  </a:cubicBezTo>
                  <a:cubicBezTo>
                    <a:pt x="535623" y="382750"/>
                    <a:pt x="536756" y="377089"/>
                    <a:pt x="533960" y="372889"/>
                  </a:cubicBezTo>
                  <a:cubicBezTo>
                    <a:pt x="531164" y="368707"/>
                    <a:pt x="525481" y="367556"/>
                    <a:pt x="521297" y="370369"/>
                  </a:cubicBezTo>
                  <a:cubicBezTo>
                    <a:pt x="513421" y="375610"/>
                    <a:pt x="506039" y="379500"/>
                    <a:pt x="498711" y="382239"/>
                  </a:cubicBezTo>
                  <a:cubicBezTo>
                    <a:pt x="493997" y="384010"/>
                    <a:pt x="491603" y="389270"/>
                    <a:pt x="493376" y="393999"/>
                  </a:cubicBezTo>
                  <a:close/>
                  <a:moveTo>
                    <a:pt x="482320" y="276247"/>
                  </a:moveTo>
                  <a:cubicBezTo>
                    <a:pt x="481242" y="284136"/>
                    <a:pt x="478995" y="292336"/>
                    <a:pt x="475614" y="300627"/>
                  </a:cubicBezTo>
                  <a:cubicBezTo>
                    <a:pt x="473695" y="305283"/>
                    <a:pt x="475943" y="310616"/>
                    <a:pt x="480603" y="312533"/>
                  </a:cubicBezTo>
                  <a:cubicBezTo>
                    <a:pt x="481736" y="312990"/>
                    <a:pt x="482905" y="313209"/>
                    <a:pt x="484056" y="313209"/>
                  </a:cubicBezTo>
                  <a:cubicBezTo>
                    <a:pt x="487656" y="313209"/>
                    <a:pt x="491073" y="311054"/>
                    <a:pt x="492517" y="307530"/>
                  </a:cubicBezTo>
                  <a:cubicBezTo>
                    <a:pt x="496482" y="297814"/>
                    <a:pt x="499150" y="288117"/>
                    <a:pt x="500429" y="278694"/>
                  </a:cubicBezTo>
                  <a:cubicBezTo>
                    <a:pt x="501105" y="273690"/>
                    <a:pt x="497597" y="269088"/>
                    <a:pt x="492590" y="268413"/>
                  </a:cubicBezTo>
                  <a:cubicBezTo>
                    <a:pt x="487583" y="267737"/>
                    <a:pt x="482996" y="271243"/>
                    <a:pt x="482320" y="276247"/>
                  </a:cubicBezTo>
                  <a:close/>
                  <a:moveTo>
                    <a:pt x="479506" y="244088"/>
                  </a:moveTo>
                  <a:cubicBezTo>
                    <a:pt x="480822" y="247850"/>
                    <a:pt x="484367" y="250206"/>
                    <a:pt x="488131" y="250206"/>
                  </a:cubicBezTo>
                  <a:cubicBezTo>
                    <a:pt x="489136" y="250206"/>
                    <a:pt x="490159" y="250041"/>
                    <a:pt x="491146" y="249694"/>
                  </a:cubicBezTo>
                  <a:cubicBezTo>
                    <a:pt x="495916" y="248033"/>
                    <a:pt x="498419" y="242828"/>
                    <a:pt x="496756" y="238062"/>
                  </a:cubicBezTo>
                  <a:cubicBezTo>
                    <a:pt x="493284" y="228109"/>
                    <a:pt x="487875" y="218832"/>
                    <a:pt x="481114" y="211235"/>
                  </a:cubicBezTo>
                  <a:cubicBezTo>
                    <a:pt x="477770" y="207473"/>
                    <a:pt x="471978" y="207126"/>
                    <a:pt x="468213" y="210486"/>
                  </a:cubicBezTo>
                  <a:cubicBezTo>
                    <a:pt x="464449" y="213828"/>
                    <a:pt x="464102" y="219599"/>
                    <a:pt x="467464" y="223379"/>
                  </a:cubicBezTo>
                  <a:cubicBezTo>
                    <a:pt x="472635" y="229205"/>
                    <a:pt x="476802" y="236363"/>
                    <a:pt x="479506" y="244088"/>
                  </a:cubicBezTo>
                  <a:close/>
                  <a:moveTo>
                    <a:pt x="466624" y="386823"/>
                  </a:moveTo>
                  <a:cubicBezTo>
                    <a:pt x="458711" y="386092"/>
                    <a:pt x="450836" y="383864"/>
                    <a:pt x="443179" y="380248"/>
                  </a:cubicBezTo>
                  <a:cubicBezTo>
                    <a:pt x="438629" y="378075"/>
                    <a:pt x="433165" y="380029"/>
                    <a:pt x="431009" y="384576"/>
                  </a:cubicBezTo>
                  <a:cubicBezTo>
                    <a:pt x="428853" y="389142"/>
                    <a:pt x="430790" y="394584"/>
                    <a:pt x="435340" y="396739"/>
                  </a:cubicBezTo>
                  <a:cubicBezTo>
                    <a:pt x="444933" y="401286"/>
                    <a:pt x="454874" y="404062"/>
                    <a:pt x="464924" y="405011"/>
                  </a:cubicBezTo>
                  <a:cubicBezTo>
                    <a:pt x="465198" y="405030"/>
                    <a:pt x="465491" y="405048"/>
                    <a:pt x="465783" y="405048"/>
                  </a:cubicBezTo>
                  <a:cubicBezTo>
                    <a:pt x="470443" y="405048"/>
                    <a:pt x="474426" y="401505"/>
                    <a:pt x="474865" y="396775"/>
                  </a:cubicBezTo>
                  <a:cubicBezTo>
                    <a:pt x="475340" y="391753"/>
                    <a:pt x="471649" y="387297"/>
                    <a:pt x="466624" y="386823"/>
                  </a:cubicBezTo>
                  <a:close/>
                  <a:moveTo>
                    <a:pt x="442010" y="364014"/>
                  </a:moveTo>
                  <a:cubicBezTo>
                    <a:pt x="443782" y="365694"/>
                    <a:pt x="446048" y="366534"/>
                    <a:pt x="448332" y="366534"/>
                  </a:cubicBezTo>
                  <a:cubicBezTo>
                    <a:pt x="450726" y="366534"/>
                    <a:pt x="453138" y="365602"/>
                    <a:pt x="454929" y="363721"/>
                  </a:cubicBezTo>
                  <a:cubicBezTo>
                    <a:pt x="461635" y="356709"/>
                    <a:pt x="467848" y="349221"/>
                    <a:pt x="473421" y="341460"/>
                  </a:cubicBezTo>
                  <a:cubicBezTo>
                    <a:pt x="476363" y="337369"/>
                    <a:pt x="475413" y="331672"/>
                    <a:pt x="471320" y="328732"/>
                  </a:cubicBezTo>
                  <a:cubicBezTo>
                    <a:pt x="467227" y="325791"/>
                    <a:pt x="461507" y="326723"/>
                    <a:pt x="458565" y="330813"/>
                  </a:cubicBezTo>
                  <a:cubicBezTo>
                    <a:pt x="453503" y="337881"/>
                    <a:pt x="447821" y="344711"/>
                    <a:pt x="441717" y="351102"/>
                  </a:cubicBezTo>
                  <a:cubicBezTo>
                    <a:pt x="438227" y="354737"/>
                    <a:pt x="438355" y="360526"/>
                    <a:pt x="442010" y="364014"/>
                  </a:cubicBezTo>
                  <a:close/>
                  <a:moveTo>
                    <a:pt x="415733" y="211235"/>
                  </a:moveTo>
                  <a:cubicBezTo>
                    <a:pt x="416811" y="211235"/>
                    <a:pt x="417889" y="211034"/>
                    <a:pt x="418949" y="210632"/>
                  </a:cubicBezTo>
                  <a:cubicBezTo>
                    <a:pt x="424212" y="208660"/>
                    <a:pt x="429529" y="207674"/>
                    <a:pt x="434755" y="207674"/>
                  </a:cubicBezTo>
                  <a:lnTo>
                    <a:pt x="434773" y="207674"/>
                  </a:lnTo>
                  <a:cubicBezTo>
                    <a:pt x="437003" y="207674"/>
                    <a:pt x="439232" y="207856"/>
                    <a:pt x="441425" y="208222"/>
                  </a:cubicBezTo>
                  <a:cubicBezTo>
                    <a:pt x="446395" y="209080"/>
                    <a:pt x="451110" y="205720"/>
                    <a:pt x="451950" y="200753"/>
                  </a:cubicBezTo>
                  <a:cubicBezTo>
                    <a:pt x="452791" y="195767"/>
                    <a:pt x="449447" y="191056"/>
                    <a:pt x="444477" y="190215"/>
                  </a:cubicBezTo>
                  <a:cubicBezTo>
                    <a:pt x="441279" y="189686"/>
                    <a:pt x="437935" y="189394"/>
                    <a:pt x="434755" y="189412"/>
                  </a:cubicBezTo>
                  <a:cubicBezTo>
                    <a:pt x="427318" y="189412"/>
                    <a:pt x="419844" y="190800"/>
                    <a:pt x="412535" y="193539"/>
                  </a:cubicBezTo>
                  <a:cubicBezTo>
                    <a:pt x="407802" y="195311"/>
                    <a:pt x="405408" y="200588"/>
                    <a:pt x="407181" y="205300"/>
                  </a:cubicBezTo>
                  <a:cubicBezTo>
                    <a:pt x="408570" y="208970"/>
                    <a:pt x="412042" y="211235"/>
                    <a:pt x="415733" y="211235"/>
                  </a:cubicBezTo>
                  <a:close/>
                  <a:moveTo>
                    <a:pt x="415185" y="374277"/>
                  </a:moveTo>
                  <a:cubicBezTo>
                    <a:pt x="408113" y="379445"/>
                    <a:pt x="400584" y="384229"/>
                    <a:pt x="392837" y="388484"/>
                  </a:cubicBezTo>
                  <a:cubicBezTo>
                    <a:pt x="388396" y="390913"/>
                    <a:pt x="386788" y="396465"/>
                    <a:pt x="389218" y="400884"/>
                  </a:cubicBezTo>
                  <a:cubicBezTo>
                    <a:pt x="390881" y="403897"/>
                    <a:pt x="394006" y="405614"/>
                    <a:pt x="397240" y="405614"/>
                  </a:cubicBezTo>
                  <a:cubicBezTo>
                    <a:pt x="398720" y="405614"/>
                    <a:pt x="400237" y="405249"/>
                    <a:pt x="401626" y="404482"/>
                  </a:cubicBezTo>
                  <a:cubicBezTo>
                    <a:pt x="410068" y="399862"/>
                    <a:pt x="418255" y="394657"/>
                    <a:pt x="425966" y="389032"/>
                  </a:cubicBezTo>
                  <a:cubicBezTo>
                    <a:pt x="430041" y="386056"/>
                    <a:pt x="430936" y="380340"/>
                    <a:pt x="427958" y="376267"/>
                  </a:cubicBezTo>
                  <a:cubicBezTo>
                    <a:pt x="424979" y="372195"/>
                    <a:pt x="419260" y="371300"/>
                    <a:pt x="415185" y="374277"/>
                  </a:cubicBezTo>
                  <a:close/>
                  <a:moveTo>
                    <a:pt x="387629" y="337424"/>
                  </a:moveTo>
                  <a:cubicBezTo>
                    <a:pt x="383371" y="340127"/>
                    <a:pt x="382110" y="345770"/>
                    <a:pt x="384815" y="350025"/>
                  </a:cubicBezTo>
                  <a:cubicBezTo>
                    <a:pt x="390205" y="358517"/>
                    <a:pt x="396345" y="366333"/>
                    <a:pt x="403070" y="373217"/>
                  </a:cubicBezTo>
                  <a:cubicBezTo>
                    <a:pt x="404860" y="375044"/>
                    <a:pt x="407236" y="375975"/>
                    <a:pt x="409611" y="375975"/>
                  </a:cubicBezTo>
                  <a:cubicBezTo>
                    <a:pt x="411914" y="375975"/>
                    <a:pt x="414216" y="375117"/>
                    <a:pt x="415989" y="373382"/>
                  </a:cubicBezTo>
                  <a:cubicBezTo>
                    <a:pt x="419607" y="369857"/>
                    <a:pt x="419680" y="364087"/>
                    <a:pt x="416153" y="360471"/>
                  </a:cubicBezTo>
                  <a:cubicBezTo>
                    <a:pt x="410324" y="354481"/>
                    <a:pt x="404970" y="347669"/>
                    <a:pt x="400237" y="340237"/>
                  </a:cubicBezTo>
                  <a:cubicBezTo>
                    <a:pt x="397533" y="335982"/>
                    <a:pt x="391886" y="334722"/>
                    <a:pt x="387629" y="337424"/>
                  </a:cubicBezTo>
                  <a:close/>
                  <a:moveTo>
                    <a:pt x="371366" y="257054"/>
                  </a:moveTo>
                  <a:cubicBezTo>
                    <a:pt x="372224" y="257310"/>
                    <a:pt x="373083" y="257419"/>
                    <a:pt x="373924" y="257419"/>
                  </a:cubicBezTo>
                  <a:cubicBezTo>
                    <a:pt x="377889" y="257419"/>
                    <a:pt x="381525" y="254826"/>
                    <a:pt x="382695" y="250845"/>
                  </a:cubicBezTo>
                  <a:cubicBezTo>
                    <a:pt x="383280" y="248818"/>
                    <a:pt x="383974" y="246809"/>
                    <a:pt x="384723" y="244873"/>
                  </a:cubicBezTo>
                  <a:cubicBezTo>
                    <a:pt x="386843" y="239449"/>
                    <a:pt x="389840" y="234263"/>
                    <a:pt x="393622" y="229497"/>
                  </a:cubicBezTo>
                  <a:cubicBezTo>
                    <a:pt x="396747" y="225552"/>
                    <a:pt x="396089" y="219800"/>
                    <a:pt x="392142" y="216677"/>
                  </a:cubicBezTo>
                  <a:cubicBezTo>
                    <a:pt x="388177" y="213536"/>
                    <a:pt x="382439" y="214212"/>
                    <a:pt x="379296" y="218156"/>
                  </a:cubicBezTo>
                  <a:cubicBezTo>
                    <a:pt x="374381" y="224347"/>
                    <a:pt x="370470" y="231104"/>
                    <a:pt x="367693" y="238244"/>
                  </a:cubicBezTo>
                  <a:cubicBezTo>
                    <a:pt x="366742" y="240673"/>
                    <a:pt x="365884" y="243193"/>
                    <a:pt x="365153" y="245731"/>
                  </a:cubicBezTo>
                  <a:cubicBezTo>
                    <a:pt x="363727" y="250571"/>
                    <a:pt x="366523" y="255648"/>
                    <a:pt x="371366" y="257054"/>
                  </a:cubicBezTo>
                  <a:close/>
                  <a:moveTo>
                    <a:pt x="368204" y="314652"/>
                  </a:moveTo>
                  <a:cubicBezTo>
                    <a:pt x="369465" y="318505"/>
                    <a:pt x="373047" y="320952"/>
                    <a:pt x="376884" y="320952"/>
                  </a:cubicBezTo>
                  <a:cubicBezTo>
                    <a:pt x="377834" y="320952"/>
                    <a:pt x="378784" y="320806"/>
                    <a:pt x="379716" y="320496"/>
                  </a:cubicBezTo>
                  <a:cubicBezTo>
                    <a:pt x="384522" y="318943"/>
                    <a:pt x="387135" y="313775"/>
                    <a:pt x="385582" y="308991"/>
                  </a:cubicBezTo>
                  <a:cubicBezTo>
                    <a:pt x="382805" y="300481"/>
                    <a:pt x="380959" y="292025"/>
                    <a:pt x="380118" y="283881"/>
                  </a:cubicBezTo>
                  <a:cubicBezTo>
                    <a:pt x="379588" y="278877"/>
                    <a:pt x="375112" y="275224"/>
                    <a:pt x="370086" y="275754"/>
                  </a:cubicBezTo>
                  <a:cubicBezTo>
                    <a:pt x="365061" y="276265"/>
                    <a:pt x="361425" y="280758"/>
                    <a:pt x="361937" y="285780"/>
                  </a:cubicBezTo>
                  <a:cubicBezTo>
                    <a:pt x="362923" y="295203"/>
                    <a:pt x="365025" y="304918"/>
                    <a:pt x="368204" y="314652"/>
                  </a:cubicBezTo>
                  <a:close/>
                  <a:moveTo>
                    <a:pt x="336848" y="427893"/>
                  </a:moveTo>
                  <a:cubicBezTo>
                    <a:pt x="337469" y="427893"/>
                    <a:pt x="338090" y="427839"/>
                    <a:pt x="338711" y="427711"/>
                  </a:cubicBezTo>
                  <a:cubicBezTo>
                    <a:pt x="348067" y="425775"/>
                    <a:pt x="357405" y="423200"/>
                    <a:pt x="366505" y="420059"/>
                  </a:cubicBezTo>
                  <a:cubicBezTo>
                    <a:pt x="371274" y="418397"/>
                    <a:pt x="373814" y="413211"/>
                    <a:pt x="372170" y="408445"/>
                  </a:cubicBezTo>
                  <a:cubicBezTo>
                    <a:pt x="370507" y="403678"/>
                    <a:pt x="365317" y="401140"/>
                    <a:pt x="360548" y="402802"/>
                  </a:cubicBezTo>
                  <a:cubicBezTo>
                    <a:pt x="352179" y="405687"/>
                    <a:pt x="343590" y="408043"/>
                    <a:pt x="335002" y="409833"/>
                  </a:cubicBezTo>
                  <a:cubicBezTo>
                    <a:pt x="330068" y="410855"/>
                    <a:pt x="326889" y="415676"/>
                    <a:pt x="327912" y="420625"/>
                  </a:cubicBezTo>
                  <a:cubicBezTo>
                    <a:pt x="328807" y="424935"/>
                    <a:pt x="332608" y="427893"/>
                    <a:pt x="336848" y="427893"/>
                  </a:cubicBezTo>
                  <a:close/>
                  <a:moveTo>
                    <a:pt x="207126" y="416516"/>
                  </a:moveTo>
                  <a:cubicBezTo>
                    <a:pt x="215733" y="418982"/>
                    <a:pt x="224961" y="421575"/>
                    <a:pt x="234171" y="423858"/>
                  </a:cubicBezTo>
                  <a:cubicBezTo>
                    <a:pt x="234902" y="424040"/>
                    <a:pt x="235651" y="424132"/>
                    <a:pt x="236382" y="424132"/>
                  </a:cubicBezTo>
                  <a:cubicBezTo>
                    <a:pt x="240475" y="424132"/>
                    <a:pt x="244203" y="421356"/>
                    <a:pt x="245244" y="417192"/>
                  </a:cubicBezTo>
                  <a:cubicBezTo>
                    <a:pt x="246450" y="412298"/>
                    <a:pt x="243472" y="407349"/>
                    <a:pt x="238574" y="406144"/>
                  </a:cubicBezTo>
                  <a:cubicBezTo>
                    <a:pt x="229639" y="403916"/>
                    <a:pt x="220612" y="401377"/>
                    <a:pt x="212188" y="398948"/>
                  </a:cubicBezTo>
                  <a:cubicBezTo>
                    <a:pt x="207327" y="397561"/>
                    <a:pt x="202266" y="400373"/>
                    <a:pt x="200877" y="405212"/>
                  </a:cubicBezTo>
                  <a:cubicBezTo>
                    <a:pt x="199488" y="410052"/>
                    <a:pt x="202284" y="415110"/>
                    <a:pt x="207126" y="416516"/>
                  </a:cubicBezTo>
                  <a:close/>
                  <a:moveTo>
                    <a:pt x="145546" y="401067"/>
                  </a:moveTo>
                  <a:cubicBezTo>
                    <a:pt x="153495" y="402382"/>
                    <a:pt x="161791" y="404135"/>
                    <a:pt x="170927" y="406436"/>
                  </a:cubicBezTo>
                  <a:lnTo>
                    <a:pt x="171841" y="406673"/>
                  </a:lnTo>
                  <a:cubicBezTo>
                    <a:pt x="172608" y="406856"/>
                    <a:pt x="173358" y="406965"/>
                    <a:pt x="174107" y="406965"/>
                  </a:cubicBezTo>
                  <a:cubicBezTo>
                    <a:pt x="178163" y="406965"/>
                    <a:pt x="181855" y="404208"/>
                    <a:pt x="182914" y="400081"/>
                  </a:cubicBezTo>
                  <a:cubicBezTo>
                    <a:pt x="184157" y="395186"/>
                    <a:pt x="181160" y="390201"/>
                    <a:pt x="176281" y="388959"/>
                  </a:cubicBezTo>
                  <a:lnTo>
                    <a:pt x="175386" y="388722"/>
                  </a:lnTo>
                  <a:cubicBezTo>
                    <a:pt x="165756" y="386293"/>
                    <a:pt x="156985" y="384449"/>
                    <a:pt x="148524" y="383042"/>
                  </a:cubicBezTo>
                  <a:cubicBezTo>
                    <a:pt x="143536" y="382221"/>
                    <a:pt x="138858" y="385599"/>
                    <a:pt x="138017" y="390566"/>
                  </a:cubicBezTo>
                  <a:cubicBezTo>
                    <a:pt x="137195" y="395552"/>
                    <a:pt x="140575" y="400245"/>
                    <a:pt x="145546" y="401067"/>
                  </a:cubicBezTo>
                  <a:close/>
                  <a:moveTo>
                    <a:pt x="82851" y="401596"/>
                  </a:moveTo>
                  <a:cubicBezTo>
                    <a:pt x="83527" y="401596"/>
                    <a:pt x="84221" y="401523"/>
                    <a:pt x="84915" y="401359"/>
                  </a:cubicBezTo>
                  <a:cubicBezTo>
                    <a:pt x="92883" y="399533"/>
                    <a:pt x="101489" y="398492"/>
                    <a:pt x="110498" y="398291"/>
                  </a:cubicBezTo>
                  <a:cubicBezTo>
                    <a:pt x="115541" y="398181"/>
                    <a:pt x="119543" y="393999"/>
                    <a:pt x="119433" y="388959"/>
                  </a:cubicBezTo>
                  <a:cubicBezTo>
                    <a:pt x="119324" y="383919"/>
                    <a:pt x="115139" y="379883"/>
                    <a:pt x="110096" y="380029"/>
                  </a:cubicBezTo>
                  <a:cubicBezTo>
                    <a:pt x="99845" y="380267"/>
                    <a:pt x="89995" y="381454"/>
                    <a:pt x="80804" y="383554"/>
                  </a:cubicBezTo>
                  <a:cubicBezTo>
                    <a:pt x="75888" y="384686"/>
                    <a:pt x="72819" y="389598"/>
                    <a:pt x="73952" y="394511"/>
                  </a:cubicBezTo>
                  <a:cubicBezTo>
                    <a:pt x="74938" y="398729"/>
                    <a:pt x="78684" y="401596"/>
                    <a:pt x="82851" y="401596"/>
                  </a:cubicBezTo>
                  <a:close/>
                  <a:moveTo>
                    <a:pt x="23134" y="432696"/>
                  </a:moveTo>
                  <a:cubicBezTo>
                    <a:pt x="24815" y="434029"/>
                    <a:pt x="26825" y="434687"/>
                    <a:pt x="28835" y="434687"/>
                  </a:cubicBezTo>
                  <a:cubicBezTo>
                    <a:pt x="31521" y="434687"/>
                    <a:pt x="34171" y="433518"/>
                    <a:pt x="35980" y="431254"/>
                  </a:cubicBezTo>
                  <a:cubicBezTo>
                    <a:pt x="41078" y="424880"/>
                    <a:pt x="47218" y="419219"/>
                    <a:pt x="54271" y="414435"/>
                  </a:cubicBezTo>
                  <a:cubicBezTo>
                    <a:pt x="58438" y="411604"/>
                    <a:pt x="59516" y="405924"/>
                    <a:pt x="56683" y="401761"/>
                  </a:cubicBezTo>
                  <a:cubicBezTo>
                    <a:pt x="53851" y="397597"/>
                    <a:pt x="48168" y="396501"/>
                    <a:pt x="44002" y="399332"/>
                  </a:cubicBezTo>
                  <a:cubicBezTo>
                    <a:pt x="35432" y="405157"/>
                    <a:pt x="27940" y="412060"/>
                    <a:pt x="21690" y="419858"/>
                  </a:cubicBezTo>
                  <a:cubicBezTo>
                    <a:pt x="18547" y="423803"/>
                    <a:pt x="19187" y="429537"/>
                    <a:pt x="23134" y="432696"/>
                  </a:cubicBezTo>
                  <a:close/>
                  <a:moveTo>
                    <a:pt x="911575" y="9076"/>
                  </a:moveTo>
                  <a:cubicBezTo>
                    <a:pt x="911575" y="9094"/>
                    <a:pt x="911575" y="9113"/>
                    <a:pt x="911575" y="9131"/>
                  </a:cubicBezTo>
                  <a:lnTo>
                    <a:pt x="911575" y="577002"/>
                  </a:lnTo>
                  <a:cubicBezTo>
                    <a:pt x="911575" y="577056"/>
                    <a:pt x="911575" y="577093"/>
                    <a:pt x="911575" y="577148"/>
                  </a:cubicBezTo>
                  <a:lnTo>
                    <a:pt x="911575" y="577239"/>
                  </a:lnTo>
                  <a:cubicBezTo>
                    <a:pt x="911575" y="577348"/>
                    <a:pt x="911539" y="577440"/>
                    <a:pt x="911539" y="577549"/>
                  </a:cubicBezTo>
                  <a:cubicBezTo>
                    <a:pt x="911520" y="578042"/>
                    <a:pt x="911484" y="578517"/>
                    <a:pt x="911392" y="578992"/>
                  </a:cubicBezTo>
                  <a:cubicBezTo>
                    <a:pt x="911356" y="579175"/>
                    <a:pt x="911283" y="579357"/>
                    <a:pt x="911246" y="579558"/>
                  </a:cubicBezTo>
                  <a:cubicBezTo>
                    <a:pt x="911137" y="579942"/>
                    <a:pt x="911045" y="580325"/>
                    <a:pt x="910899" y="580690"/>
                  </a:cubicBezTo>
                  <a:cubicBezTo>
                    <a:pt x="910808" y="580873"/>
                    <a:pt x="910698" y="581056"/>
                    <a:pt x="910607" y="581238"/>
                  </a:cubicBezTo>
                  <a:cubicBezTo>
                    <a:pt x="910442" y="581585"/>
                    <a:pt x="910278" y="581932"/>
                    <a:pt x="910059" y="582243"/>
                  </a:cubicBezTo>
                  <a:cubicBezTo>
                    <a:pt x="909967" y="582407"/>
                    <a:pt x="909839" y="582553"/>
                    <a:pt x="909730" y="582699"/>
                  </a:cubicBezTo>
                  <a:cubicBezTo>
                    <a:pt x="909492" y="583010"/>
                    <a:pt x="909236" y="583338"/>
                    <a:pt x="908962" y="583631"/>
                  </a:cubicBezTo>
                  <a:cubicBezTo>
                    <a:pt x="908834" y="583758"/>
                    <a:pt x="908688" y="583868"/>
                    <a:pt x="908560" y="583978"/>
                  </a:cubicBezTo>
                  <a:cubicBezTo>
                    <a:pt x="908250" y="584251"/>
                    <a:pt x="907957" y="584525"/>
                    <a:pt x="907610" y="584763"/>
                  </a:cubicBezTo>
                  <a:cubicBezTo>
                    <a:pt x="907427" y="584891"/>
                    <a:pt x="907226" y="584964"/>
                    <a:pt x="907043" y="585073"/>
                  </a:cubicBezTo>
                  <a:cubicBezTo>
                    <a:pt x="906751" y="585256"/>
                    <a:pt x="906477" y="585438"/>
                    <a:pt x="906166" y="585585"/>
                  </a:cubicBezTo>
                  <a:lnTo>
                    <a:pt x="608405" y="718385"/>
                  </a:lnTo>
                  <a:cubicBezTo>
                    <a:pt x="608387" y="718403"/>
                    <a:pt x="608350" y="718403"/>
                    <a:pt x="608332" y="718421"/>
                  </a:cubicBezTo>
                  <a:cubicBezTo>
                    <a:pt x="608222" y="718458"/>
                    <a:pt x="608131" y="718494"/>
                    <a:pt x="608021" y="718531"/>
                  </a:cubicBezTo>
                  <a:cubicBezTo>
                    <a:pt x="607784" y="718622"/>
                    <a:pt x="607565" y="718714"/>
                    <a:pt x="607327" y="718787"/>
                  </a:cubicBezTo>
                  <a:cubicBezTo>
                    <a:pt x="607236" y="718805"/>
                    <a:pt x="607144" y="718823"/>
                    <a:pt x="607053" y="718860"/>
                  </a:cubicBezTo>
                  <a:cubicBezTo>
                    <a:pt x="606907" y="718896"/>
                    <a:pt x="606742" y="718951"/>
                    <a:pt x="606596" y="718987"/>
                  </a:cubicBezTo>
                  <a:cubicBezTo>
                    <a:pt x="606523" y="718987"/>
                    <a:pt x="606450" y="719006"/>
                    <a:pt x="606395" y="719024"/>
                  </a:cubicBezTo>
                  <a:cubicBezTo>
                    <a:pt x="606304" y="719024"/>
                    <a:pt x="606231" y="719042"/>
                    <a:pt x="606139" y="719060"/>
                  </a:cubicBezTo>
                  <a:cubicBezTo>
                    <a:pt x="606048" y="719079"/>
                    <a:pt x="605956" y="719079"/>
                    <a:pt x="605847" y="719097"/>
                  </a:cubicBezTo>
                  <a:cubicBezTo>
                    <a:pt x="605481" y="719152"/>
                    <a:pt x="605116" y="719170"/>
                    <a:pt x="604750" y="719188"/>
                  </a:cubicBezTo>
                  <a:cubicBezTo>
                    <a:pt x="604714" y="719188"/>
                    <a:pt x="604696" y="719188"/>
                    <a:pt x="604677" y="719188"/>
                  </a:cubicBezTo>
                  <a:cubicBezTo>
                    <a:pt x="604659" y="719188"/>
                    <a:pt x="604641" y="719188"/>
                    <a:pt x="604604" y="719188"/>
                  </a:cubicBezTo>
                  <a:cubicBezTo>
                    <a:pt x="604239" y="719170"/>
                    <a:pt x="603873" y="719152"/>
                    <a:pt x="603508" y="719097"/>
                  </a:cubicBezTo>
                  <a:cubicBezTo>
                    <a:pt x="603398" y="719079"/>
                    <a:pt x="603307" y="719079"/>
                    <a:pt x="603215" y="719060"/>
                  </a:cubicBezTo>
                  <a:cubicBezTo>
                    <a:pt x="603124" y="719042"/>
                    <a:pt x="603051" y="719024"/>
                    <a:pt x="602960" y="719024"/>
                  </a:cubicBezTo>
                  <a:cubicBezTo>
                    <a:pt x="602905" y="719006"/>
                    <a:pt x="602832" y="718987"/>
                    <a:pt x="602759" y="718987"/>
                  </a:cubicBezTo>
                  <a:cubicBezTo>
                    <a:pt x="602613" y="718951"/>
                    <a:pt x="602448" y="718896"/>
                    <a:pt x="602302" y="718860"/>
                  </a:cubicBezTo>
                  <a:cubicBezTo>
                    <a:pt x="602210" y="718823"/>
                    <a:pt x="602119" y="718805"/>
                    <a:pt x="602028" y="718787"/>
                  </a:cubicBezTo>
                  <a:cubicBezTo>
                    <a:pt x="601790" y="718714"/>
                    <a:pt x="601571" y="718622"/>
                    <a:pt x="601333" y="718531"/>
                  </a:cubicBezTo>
                  <a:cubicBezTo>
                    <a:pt x="601224" y="718494"/>
                    <a:pt x="601132" y="718458"/>
                    <a:pt x="601023" y="718421"/>
                  </a:cubicBezTo>
                  <a:cubicBezTo>
                    <a:pt x="601004" y="718403"/>
                    <a:pt x="600968" y="718403"/>
                    <a:pt x="600950" y="718385"/>
                  </a:cubicBezTo>
                  <a:lnTo>
                    <a:pt x="306916" y="587246"/>
                  </a:lnTo>
                  <a:lnTo>
                    <a:pt x="12864" y="718385"/>
                  </a:lnTo>
                  <a:cubicBezTo>
                    <a:pt x="12828" y="718403"/>
                    <a:pt x="12809" y="718421"/>
                    <a:pt x="12773" y="718421"/>
                  </a:cubicBezTo>
                  <a:cubicBezTo>
                    <a:pt x="12682" y="718458"/>
                    <a:pt x="12608" y="718494"/>
                    <a:pt x="12517" y="718531"/>
                  </a:cubicBezTo>
                  <a:cubicBezTo>
                    <a:pt x="12024" y="718714"/>
                    <a:pt x="11530" y="718878"/>
                    <a:pt x="11019" y="718987"/>
                  </a:cubicBezTo>
                  <a:cubicBezTo>
                    <a:pt x="10964" y="719006"/>
                    <a:pt x="10909" y="719006"/>
                    <a:pt x="10873" y="719006"/>
                  </a:cubicBezTo>
                  <a:cubicBezTo>
                    <a:pt x="10306" y="719115"/>
                    <a:pt x="9758" y="719188"/>
                    <a:pt x="9191" y="719188"/>
                  </a:cubicBezTo>
                  <a:cubicBezTo>
                    <a:pt x="9173" y="719188"/>
                    <a:pt x="9155" y="719188"/>
                    <a:pt x="9137" y="719188"/>
                  </a:cubicBezTo>
                  <a:cubicBezTo>
                    <a:pt x="9082" y="719188"/>
                    <a:pt x="9027" y="719170"/>
                    <a:pt x="8990" y="719170"/>
                  </a:cubicBezTo>
                  <a:cubicBezTo>
                    <a:pt x="8497" y="719170"/>
                    <a:pt x="8040" y="719115"/>
                    <a:pt x="7565" y="719024"/>
                  </a:cubicBezTo>
                  <a:cubicBezTo>
                    <a:pt x="7364" y="718987"/>
                    <a:pt x="7163" y="718951"/>
                    <a:pt x="6962" y="718896"/>
                  </a:cubicBezTo>
                  <a:cubicBezTo>
                    <a:pt x="6633" y="718823"/>
                    <a:pt x="6323" y="718714"/>
                    <a:pt x="5994" y="718604"/>
                  </a:cubicBezTo>
                  <a:cubicBezTo>
                    <a:pt x="5811" y="718531"/>
                    <a:pt x="5610" y="718476"/>
                    <a:pt x="5427" y="718385"/>
                  </a:cubicBezTo>
                  <a:cubicBezTo>
                    <a:pt x="4989" y="718202"/>
                    <a:pt x="4568" y="717965"/>
                    <a:pt x="4166" y="717709"/>
                  </a:cubicBezTo>
                  <a:cubicBezTo>
                    <a:pt x="4002" y="717600"/>
                    <a:pt x="3856" y="717472"/>
                    <a:pt x="3691" y="717362"/>
                  </a:cubicBezTo>
                  <a:cubicBezTo>
                    <a:pt x="3435" y="717161"/>
                    <a:pt x="3180" y="716942"/>
                    <a:pt x="2924" y="716723"/>
                  </a:cubicBezTo>
                  <a:cubicBezTo>
                    <a:pt x="2778" y="716577"/>
                    <a:pt x="2631" y="716431"/>
                    <a:pt x="2485" y="716285"/>
                  </a:cubicBezTo>
                  <a:cubicBezTo>
                    <a:pt x="2248" y="716029"/>
                    <a:pt x="2047" y="715773"/>
                    <a:pt x="1846" y="715518"/>
                  </a:cubicBezTo>
                  <a:cubicBezTo>
                    <a:pt x="1736" y="715353"/>
                    <a:pt x="1608" y="715207"/>
                    <a:pt x="1498" y="715025"/>
                  </a:cubicBezTo>
                  <a:cubicBezTo>
                    <a:pt x="1224" y="714641"/>
                    <a:pt x="1005" y="714221"/>
                    <a:pt x="804" y="713783"/>
                  </a:cubicBezTo>
                  <a:cubicBezTo>
                    <a:pt x="804" y="713765"/>
                    <a:pt x="786" y="713765"/>
                    <a:pt x="786" y="713746"/>
                  </a:cubicBezTo>
                  <a:cubicBezTo>
                    <a:pt x="566" y="713253"/>
                    <a:pt x="402" y="712724"/>
                    <a:pt x="274" y="712194"/>
                  </a:cubicBezTo>
                  <a:cubicBezTo>
                    <a:pt x="256" y="712121"/>
                    <a:pt x="238" y="712066"/>
                    <a:pt x="219" y="711993"/>
                  </a:cubicBezTo>
                  <a:cubicBezTo>
                    <a:pt x="128" y="711628"/>
                    <a:pt x="110" y="711244"/>
                    <a:pt x="73" y="710843"/>
                  </a:cubicBezTo>
                  <a:cubicBezTo>
                    <a:pt x="55" y="710624"/>
                    <a:pt x="18" y="710404"/>
                    <a:pt x="18" y="710167"/>
                  </a:cubicBezTo>
                  <a:cubicBezTo>
                    <a:pt x="18" y="710130"/>
                    <a:pt x="0" y="710094"/>
                    <a:pt x="0" y="710057"/>
                  </a:cubicBezTo>
                  <a:lnTo>
                    <a:pt x="0" y="141931"/>
                  </a:lnTo>
                  <a:cubicBezTo>
                    <a:pt x="0" y="141621"/>
                    <a:pt x="55" y="141328"/>
                    <a:pt x="91" y="141036"/>
                  </a:cubicBezTo>
                  <a:cubicBezTo>
                    <a:pt x="110" y="140781"/>
                    <a:pt x="128" y="140525"/>
                    <a:pt x="164" y="140269"/>
                  </a:cubicBezTo>
                  <a:cubicBezTo>
                    <a:pt x="238" y="139886"/>
                    <a:pt x="347" y="139539"/>
                    <a:pt x="475" y="139192"/>
                  </a:cubicBezTo>
                  <a:cubicBezTo>
                    <a:pt x="530" y="138973"/>
                    <a:pt x="585" y="138772"/>
                    <a:pt x="658" y="138571"/>
                  </a:cubicBezTo>
                  <a:cubicBezTo>
                    <a:pt x="786" y="138224"/>
                    <a:pt x="968" y="137914"/>
                    <a:pt x="1151" y="137585"/>
                  </a:cubicBezTo>
                  <a:cubicBezTo>
                    <a:pt x="1261" y="137384"/>
                    <a:pt x="1352" y="137183"/>
                    <a:pt x="1462" y="137000"/>
                  </a:cubicBezTo>
                  <a:cubicBezTo>
                    <a:pt x="1663" y="136708"/>
                    <a:pt x="1882" y="136453"/>
                    <a:pt x="2101" y="136179"/>
                  </a:cubicBezTo>
                  <a:cubicBezTo>
                    <a:pt x="2248" y="135978"/>
                    <a:pt x="2394" y="135777"/>
                    <a:pt x="2577" y="135613"/>
                  </a:cubicBezTo>
                  <a:cubicBezTo>
                    <a:pt x="2814" y="135357"/>
                    <a:pt x="3088" y="135138"/>
                    <a:pt x="3344" y="134919"/>
                  </a:cubicBezTo>
                  <a:cubicBezTo>
                    <a:pt x="3545" y="134772"/>
                    <a:pt x="3709" y="134590"/>
                    <a:pt x="3910" y="134462"/>
                  </a:cubicBezTo>
                  <a:cubicBezTo>
                    <a:pt x="4258" y="134206"/>
                    <a:pt x="4623" y="134024"/>
                    <a:pt x="5007" y="133823"/>
                  </a:cubicBezTo>
                  <a:cubicBezTo>
                    <a:pt x="5153" y="133750"/>
                    <a:pt x="5263" y="133659"/>
                    <a:pt x="5427" y="133585"/>
                  </a:cubicBezTo>
                  <a:lnTo>
                    <a:pt x="5555" y="133531"/>
                  </a:lnTo>
                  <a:cubicBezTo>
                    <a:pt x="5573" y="133531"/>
                    <a:pt x="5592" y="133512"/>
                    <a:pt x="5610" y="133512"/>
                  </a:cubicBezTo>
                  <a:lnTo>
                    <a:pt x="303188" y="785"/>
                  </a:lnTo>
                  <a:cubicBezTo>
                    <a:pt x="303225" y="767"/>
                    <a:pt x="303280" y="767"/>
                    <a:pt x="303316" y="749"/>
                  </a:cubicBezTo>
                  <a:cubicBezTo>
                    <a:pt x="303353" y="730"/>
                    <a:pt x="303408" y="712"/>
                    <a:pt x="303463" y="694"/>
                  </a:cubicBezTo>
                  <a:cubicBezTo>
                    <a:pt x="303755" y="566"/>
                    <a:pt x="304047" y="493"/>
                    <a:pt x="304358" y="402"/>
                  </a:cubicBezTo>
                  <a:cubicBezTo>
                    <a:pt x="304595" y="329"/>
                    <a:pt x="304833" y="237"/>
                    <a:pt x="305071" y="183"/>
                  </a:cubicBezTo>
                  <a:cubicBezTo>
                    <a:pt x="305089" y="183"/>
                    <a:pt x="305125" y="183"/>
                    <a:pt x="305144" y="183"/>
                  </a:cubicBezTo>
                  <a:cubicBezTo>
                    <a:pt x="305454" y="128"/>
                    <a:pt x="305747" y="110"/>
                    <a:pt x="306057" y="73"/>
                  </a:cubicBezTo>
                  <a:cubicBezTo>
                    <a:pt x="306331" y="55"/>
                    <a:pt x="306605" y="0"/>
                    <a:pt x="306880" y="0"/>
                  </a:cubicBezTo>
                  <a:cubicBezTo>
                    <a:pt x="306898" y="0"/>
                    <a:pt x="306898" y="0"/>
                    <a:pt x="306916" y="0"/>
                  </a:cubicBezTo>
                  <a:lnTo>
                    <a:pt x="306934" y="0"/>
                  </a:lnTo>
                  <a:cubicBezTo>
                    <a:pt x="307227" y="0"/>
                    <a:pt x="307501" y="55"/>
                    <a:pt x="307775" y="73"/>
                  </a:cubicBezTo>
                  <a:cubicBezTo>
                    <a:pt x="308086" y="110"/>
                    <a:pt x="308378" y="128"/>
                    <a:pt x="308652" y="183"/>
                  </a:cubicBezTo>
                  <a:cubicBezTo>
                    <a:pt x="308707" y="183"/>
                    <a:pt x="308743" y="183"/>
                    <a:pt x="308780" y="201"/>
                  </a:cubicBezTo>
                  <a:cubicBezTo>
                    <a:pt x="309018" y="237"/>
                    <a:pt x="309237" y="329"/>
                    <a:pt x="309474" y="402"/>
                  </a:cubicBezTo>
                  <a:cubicBezTo>
                    <a:pt x="309767" y="493"/>
                    <a:pt x="310059" y="566"/>
                    <a:pt x="310333" y="676"/>
                  </a:cubicBezTo>
                  <a:cubicBezTo>
                    <a:pt x="310406" y="712"/>
                    <a:pt x="310461" y="730"/>
                    <a:pt x="310534" y="749"/>
                  </a:cubicBezTo>
                  <a:cubicBezTo>
                    <a:pt x="310571" y="767"/>
                    <a:pt x="310607" y="767"/>
                    <a:pt x="310626" y="785"/>
                  </a:cubicBezTo>
                  <a:lnTo>
                    <a:pt x="604677" y="131924"/>
                  </a:lnTo>
                  <a:lnTo>
                    <a:pt x="898729" y="785"/>
                  </a:lnTo>
                  <a:cubicBezTo>
                    <a:pt x="898747" y="767"/>
                    <a:pt x="898784" y="767"/>
                    <a:pt x="898821" y="749"/>
                  </a:cubicBezTo>
                  <a:cubicBezTo>
                    <a:pt x="899040" y="657"/>
                    <a:pt x="899296" y="603"/>
                    <a:pt x="899515" y="511"/>
                  </a:cubicBezTo>
                  <a:cubicBezTo>
                    <a:pt x="899880" y="402"/>
                    <a:pt x="900228" y="274"/>
                    <a:pt x="900575" y="201"/>
                  </a:cubicBezTo>
                  <a:cubicBezTo>
                    <a:pt x="900648" y="183"/>
                    <a:pt x="900721" y="183"/>
                    <a:pt x="900794" y="164"/>
                  </a:cubicBezTo>
                  <a:cubicBezTo>
                    <a:pt x="901342" y="73"/>
                    <a:pt x="901872" y="0"/>
                    <a:pt x="902420" y="0"/>
                  </a:cubicBezTo>
                  <a:lnTo>
                    <a:pt x="902439" y="0"/>
                  </a:lnTo>
                  <a:cubicBezTo>
                    <a:pt x="902512" y="0"/>
                    <a:pt x="902567" y="18"/>
                    <a:pt x="902640" y="18"/>
                  </a:cubicBezTo>
                  <a:cubicBezTo>
                    <a:pt x="903170" y="37"/>
                    <a:pt x="903699" y="73"/>
                    <a:pt x="904211" y="183"/>
                  </a:cubicBezTo>
                  <a:cubicBezTo>
                    <a:pt x="904376" y="219"/>
                    <a:pt x="904522" y="274"/>
                    <a:pt x="904686" y="310"/>
                  </a:cubicBezTo>
                  <a:cubicBezTo>
                    <a:pt x="905088" y="420"/>
                    <a:pt x="905509" y="530"/>
                    <a:pt x="905892" y="694"/>
                  </a:cubicBezTo>
                  <a:cubicBezTo>
                    <a:pt x="906075" y="749"/>
                    <a:pt x="906221" y="858"/>
                    <a:pt x="906386" y="931"/>
                  </a:cubicBezTo>
                  <a:cubicBezTo>
                    <a:pt x="906751" y="1114"/>
                    <a:pt x="907117" y="1297"/>
                    <a:pt x="907464" y="1516"/>
                  </a:cubicBezTo>
                  <a:cubicBezTo>
                    <a:pt x="907610" y="1607"/>
                    <a:pt x="907720" y="1717"/>
                    <a:pt x="907866" y="1808"/>
                  </a:cubicBezTo>
                  <a:cubicBezTo>
                    <a:pt x="908195" y="2064"/>
                    <a:pt x="908542" y="2319"/>
                    <a:pt x="908834" y="2630"/>
                  </a:cubicBezTo>
                  <a:cubicBezTo>
                    <a:pt x="908962" y="2739"/>
                    <a:pt x="909054" y="2867"/>
                    <a:pt x="909163" y="2995"/>
                  </a:cubicBezTo>
                  <a:cubicBezTo>
                    <a:pt x="909437" y="3305"/>
                    <a:pt x="909730" y="3616"/>
                    <a:pt x="909967" y="3963"/>
                  </a:cubicBezTo>
                  <a:cubicBezTo>
                    <a:pt x="910095" y="4145"/>
                    <a:pt x="910168" y="4328"/>
                    <a:pt x="910278" y="4529"/>
                  </a:cubicBezTo>
                  <a:cubicBezTo>
                    <a:pt x="910461" y="4803"/>
                    <a:pt x="910643" y="5077"/>
                    <a:pt x="910789" y="5406"/>
                  </a:cubicBezTo>
                  <a:cubicBezTo>
                    <a:pt x="910808" y="5442"/>
                    <a:pt x="910808" y="5479"/>
                    <a:pt x="910826" y="5533"/>
                  </a:cubicBezTo>
                  <a:cubicBezTo>
                    <a:pt x="910917" y="5716"/>
                    <a:pt x="910954" y="5917"/>
                    <a:pt x="911027" y="6118"/>
                  </a:cubicBezTo>
                  <a:cubicBezTo>
                    <a:pt x="911155" y="6501"/>
                    <a:pt x="911301" y="6885"/>
                    <a:pt x="911374" y="7268"/>
                  </a:cubicBezTo>
                  <a:cubicBezTo>
                    <a:pt x="911392" y="7360"/>
                    <a:pt x="911392" y="7451"/>
                    <a:pt x="911411" y="7542"/>
                  </a:cubicBezTo>
                  <a:cubicBezTo>
                    <a:pt x="911502" y="8053"/>
                    <a:pt x="911575" y="8565"/>
                    <a:pt x="911575" y="9076"/>
                  </a:cubicBezTo>
                  <a:close/>
                  <a:moveTo>
                    <a:pt x="297780" y="23193"/>
                  </a:moveTo>
                  <a:lnTo>
                    <a:pt x="18273" y="147848"/>
                  </a:lnTo>
                  <a:lnTo>
                    <a:pt x="18273" y="450903"/>
                  </a:lnTo>
                  <a:cubicBezTo>
                    <a:pt x="21343" y="452803"/>
                    <a:pt x="23134" y="456418"/>
                    <a:pt x="22494" y="460180"/>
                  </a:cubicBezTo>
                  <a:cubicBezTo>
                    <a:pt x="21836" y="464052"/>
                    <a:pt x="21617" y="467942"/>
                    <a:pt x="21836" y="471795"/>
                  </a:cubicBezTo>
                  <a:cubicBezTo>
                    <a:pt x="22019" y="474936"/>
                    <a:pt x="20594" y="477785"/>
                    <a:pt x="18273" y="479575"/>
                  </a:cubicBezTo>
                  <a:lnTo>
                    <a:pt x="18273" y="695977"/>
                  </a:lnTo>
                  <a:lnTo>
                    <a:pt x="297780" y="571322"/>
                  </a:lnTo>
                  <a:lnTo>
                    <a:pt x="297780" y="432203"/>
                  </a:lnTo>
                  <a:cubicBezTo>
                    <a:pt x="296848" y="432203"/>
                    <a:pt x="295934" y="432240"/>
                    <a:pt x="295002" y="432240"/>
                  </a:cubicBezTo>
                  <a:cubicBezTo>
                    <a:pt x="287492" y="432240"/>
                    <a:pt x="279945" y="431820"/>
                    <a:pt x="272563" y="431016"/>
                  </a:cubicBezTo>
                  <a:lnTo>
                    <a:pt x="271594" y="430907"/>
                  </a:lnTo>
                  <a:cubicBezTo>
                    <a:pt x="266587" y="430341"/>
                    <a:pt x="262969" y="425812"/>
                    <a:pt x="263536" y="420808"/>
                  </a:cubicBezTo>
                  <a:cubicBezTo>
                    <a:pt x="264102" y="415804"/>
                    <a:pt x="268616" y="412188"/>
                    <a:pt x="273641" y="412754"/>
                  </a:cubicBezTo>
                  <a:lnTo>
                    <a:pt x="274591" y="412864"/>
                  </a:lnTo>
                  <a:cubicBezTo>
                    <a:pt x="282193" y="413704"/>
                    <a:pt x="290013" y="414051"/>
                    <a:pt x="297780" y="413923"/>
                  </a:cubicBezTo>
                  <a:lnTo>
                    <a:pt x="297780" y="23193"/>
                  </a:lnTo>
                  <a:close/>
                  <a:moveTo>
                    <a:pt x="595541" y="147848"/>
                  </a:moveTo>
                  <a:lnTo>
                    <a:pt x="316053" y="23193"/>
                  </a:lnTo>
                  <a:lnTo>
                    <a:pt x="316053" y="571322"/>
                  </a:lnTo>
                  <a:lnTo>
                    <a:pt x="595541" y="695977"/>
                  </a:lnTo>
                  <a:lnTo>
                    <a:pt x="595541" y="316514"/>
                  </a:lnTo>
                  <a:cubicBezTo>
                    <a:pt x="593914" y="313647"/>
                    <a:pt x="593951" y="310196"/>
                    <a:pt x="595541" y="307438"/>
                  </a:cubicBezTo>
                  <a:lnTo>
                    <a:pt x="595541" y="147848"/>
                  </a:lnTo>
                  <a:close/>
                  <a:moveTo>
                    <a:pt x="893302" y="23193"/>
                  </a:moveTo>
                  <a:lnTo>
                    <a:pt x="613814" y="147848"/>
                  </a:lnTo>
                  <a:lnTo>
                    <a:pt x="613814" y="293523"/>
                  </a:lnTo>
                  <a:cubicBezTo>
                    <a:pt x="616628" y="291770"/>
                    <a:pt x="619406" y="290144"/>
                    <a:pt x="622165" y="288665"/>
                  </a:cubicBezTo>
                  <a:cubicBezTo>
                    <a:pt x="626623" y="286291"/>
                    <a:pt x="632142" y="287971"/>
                    <a:pt x="634536" y="292409"/>
                  </a:cubicBezTo>
                  <a:cubicBezTo>
                    <a:pt x="636911" y="296865"/>
                    <a:pt x="635230" y="302398"/>
                    <a:pt x="630790" y="304772"/>
                  </a:cubicBezTo>
                  <a:cubicBezTo>
                    <a:pt x="625344" y="307676"/>
                    <a:pt x="619753" y="311255"/>
                    <a:pt x="613814" y="315620"/>
                  </a:cubicBezTo>
                  <a:lnTo>
                    <a:pt x="613814" y="695977"/>
                  </a:lnTo>
                  <a:lnTo>
                    <a:pt x="893302" y="571322"/>
                  </a:lnTo>
                  <a:lnTo>
                    <a:pt x="893302" y="513286"/>
                  </a:lnTo>
                  <a:cubicBezTo>
                    <a:pt x="892717" y="513414"/>
                    <a:pt x="892096" y="513487"/>
                    <a:pt x="891475" y="513487"/>
                  </a:cubicBezTo>
                  <a:cubicBezTo>
                    <a:pt x="891255" y="513487"/>
                    <a:pt x="891036" y="513469"/>
                    <a:pt x="890799" y="513450"/>
                  </a:cubicBezTo>
                  <a:cubicBezTo>
                    <a:pt x="885755" y="513085"/>
                    <a:pt x="880675" y="512263"/>
                    <a:pt x="875705" y="511003"/>
                  </a:cubicBezTo>
                  <a:cubicBezTo>
                    <a:pt x="870826" y="509761"/>
                    <a:pt x="867866" y="504794"/>
                    <a:pt x="869108" y="499918"/>
                  </a:cubicBezTo>
                  <a:cubicBezTo>
                    <a:pt x="870333" y="495024"/>
                    <a:pt x="875303" y="492066"/>
                    <a:pt x="880200" y="493307"/>
                  </a:cubicBezTo>
                  <a:cubicBezTo>
                    <a:pt x="884129" y="494294"/>
                    <a:pt x="888131" y="494951"/>
                    <a:pt x="892133" y="495243"/>
                  </a:cubicBezTo>
                  <a:cubicBezTo>
                    <a:pt x="892535" y="495261"/>
                    <a:pt x="892918" y="495371"/>
                    <a:pt x="893302" y="495444"/>
                  </a:cubicBezTo>
                  <a:lnTo>
                    <a:pt x="893302" y="2319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6"/>
            <p:cNvSpPr/>
            <p:nvPr/>
          </p:nvSpPr>
          <p:spPr>
            <a:xfrm>
              <a:off x="7266334" y="3333393"/>
              <a:ext cx="105235" cy="133804"/>
            </a:xfrm>
            <a:custGeom>
              <a:rect b="b" l="l" r="r" t="t"/>
              <a:pathLst>
                <a:path extrusionOk="0" h="267609" w="210470">
                  <a:moveTo>
                    <a:pt x="105235" y="0"/>
                  </a:moveTo>
                  <a:cubicBezTo>
                    <a:pt x="47200" y="0"/>
                    <a:pt x="0" y="47170"/>
                    <a:pt x="0" y="105170"/>
                  </a:cubicBezTo>
                  <a:cubicBezTo>
                    <a:pt x="0" y="178692"/>
                    <a:pt x="71338" y="244709"/>
                    <a:pt x="93193" y="263190"/>
                  </a:cubicBezTo>
                  <a:cubicBezTo>
                    <a:pt x="96683" y="266130"/>
                    <a:pt x="100959" y="267609"/>
                    <a:pt x="105235" y="267609"/>
                  </a:cubicBezTo>
                  <a:cubicBezTo>
                    <a:pt x="109511" y="267609"/>
                    <a:pt x="113787" y="266130"/>
                    <a:pt x="117277" y="263190"/>
                  </a:cubicBezTo>
                  <a:cubicBezTo>
                    <a:pt x="139132" y="244709"/>
                    <a:pt x="210470" y="178692"/>
                    <a:pt x="210470" y="105170"/>
                  </a:cubicBezTo>
                  <a:cubicBezTo>
                    <a:pt x="210470" y="47189"/>
                    <a:pt x="163253" y="0"/>
                    <a:pt x="105235" y="0"/>
                  </a:cubicBezTo>
                  <a:close/>
                  <a:moveTo>
                    <a:pt x="105473" y="249238"/>
                  </a:moveTo>
                  <a:cubicBezTo>
                    <a:pt x="105327" y="249366"/>
                    <a:pt x="105126" y="249366"/>
                    <a:pt x="104998" y="249238"/>
                  </a:cubicBezTo>
                  <a:cubicBezTo>
                    <a:pt x="93942" y="239888"/>
                    <a:pt x="72526" y="220348"/>
                    <a:pt x="53522" y="194653"/>
                  </a:cubicBezTo>
                  <a:cubicBezTo>
                    <a:pt x="30132" y="163042"/>
                    <a:pt x="18273" y="132946"/>
                    <a:pt x="18273" y="105170"/>
                  </a:cubicBezTo>
                  <a:cubicBezTo>
                    <a:pt x="18273" y="57251"/>
                    <a:pt x="57286" y="18262"/>
                    <a:pt x="105235" y="18262"/>
                  </a:cubicBezTo>
                  <a:cubicBezTo>
                    <a:pt x="153184" y="18262"/>
                    <a:pt x="192197" y="57251"/>
                    <a:pt x="192197" y="105170"/>
                  </a:cubicBezTo>
                  <a:cubicBezTo>
                    <a:pt x="192197" y="170840"/>
                    <a:pt x="125811" y="232053"/>
                    <a:pt x="105473" y="249238"/>
                  </a:cubicBezTo>
                  <a:close/>
                  <a:moveTo>
                    <a:pt x="105235" y="58748"/>
                  </a:moveTo>
                  <a:cubicBezTo>
                    <a:pt x="79342" y="58748"/>
                    <a:pt x="58273" y="79804"/>
                    <a:pt x="58273" y="105681"/>
                  </a:cubicBezTo>
                  <a:cubicBezTo>
                    <a:pt x="58273" y="131558"/>
                    <a:pt x="79342" y="152614"/>
                    <a:pt x="105235" y="152614"/>
                  </a:cubicBezTo>
                  <a:cubicBezTo>
                    <a:pt x="131128" y="152614"/>
                    <a:pt x="152197" y="131558"/>
                    <a:pt x="152197" y="105681"/>
                  </a:cubicBezTo>
                  <a:cubicBezTo>
                    <a:pt x="152197" y="79804"/>
                    <a:pt x="131128" y="58748"/>
                    <a:pt x="105235" y="58748"/>
                  </a:cubicBezTo>
                  <a:close/>
                  <a:moveTo>
                    <a:pt x="105235" y="134334"/>
                  </a:moveTo>
                  <a:cubicBezTo>
                    <a:pt x="89411" y="134334"/>
                    <a:pt x="76546" y="121478"/>
                    <a:pt x="76546" y="105663"/>
                  </a:cubicBezTo>
                  <a:cubicBezTo>
                    <a:pt x="76546" y="89848"/>
                    <a:pt x="89411" y="76992"/>
                    <a:pt x="105235" y="76992"/>
                  </a:cubicBezTo>
                  <a:cubicBezTo>
                    <a:pt x="121060" y="76992"/>
                    <a:pt x="133924" y="89848"/>
                    <a:pt x="133924" y="105663"/>
                  </a:cubicBezTo>
                  <a:cubicBezTo>
                    <a:pt x="133924" y="121478"/>
                    <a:pt x="121041" y="134334"/>
                    <a:pt x="105235" y="134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2" name="Google Shape;502;p36"/>
          <p:cNvSpPr/>
          <p:nvPr/>
        </p:nvSpPr>
        <p:spPr>
          <a:xfrm>
            <a:off x="764512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36"/>
          <p:cNvSpPr/>
          <p:nvPr/>
        </p:nvSpPr>
        <p:spPr>
          <a:xfrm>
            <a:off x="5182359" y="3900982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36"/>
          <p:cNvSpPr/>
          <p:nvPr/>
        </p:nvSpPr>
        <p:spPr>
          <a:xfrm>
            <a:off x="4533295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36"/>
          <p:cNvSpPr/>
          <p:nvPr/>
        </p:nvSpPr>
        <p:spPr>
          <a:xfrm>
            <a:off x="8234071" y="3136135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36"/>
          <p:cNvSpPr/>
          <p:nvPr/>
        </p:nvSpPr>
        <p:spPr>
          <a:xfrm>
            <a:off x="3997778" y="3864402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36"/>
          <p:cNvSpPr/>
          <p:nvPr/>
        </p:nvSpPr>
        <p:spPr>
          <a:xfrm>
            <a:off x="5811037" y="3900980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36"/>
          <p:cNvSpPr/>
          <p:nvPr/>
        </p:nvSpPr>
        <p:spPr>
          <a:xfrm>
            <a:off x="6293114" y="3954529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36"/>
          <p:cNvSpPr/>
          <p:nvPr/>
        </p:nvSpPr>
        <p:spPr>
          <a:xfrm>
            <a:off x="6870231" y="3954525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6"/>
          <p:cNvSpPr/>
          <p:nvPr/>
        </p:nvSpPr>
        <p:spPr>
          <a:xfrm>
            <a:off x="7514046" y="3954529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6"/>
          <p:cNvSpPr/>
          <p:nvPr/>
        </p:nvSpPr>
        <p:spPr>
          <a:xfrm>
            <a:off x="8219777" y="3900982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36"/>
          <p:cNvSpPr/>
          <p:nvPr/>
        </p:nvSpPr>
        <p:spPr>
          <a:xfrm>
            <a:off x="514350" y="2270564"/>
            <a:ext cx="579000" cy="7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7" name="Google Shape;517;p37"/>
          <p:cNvCxnSpPr/>
          <p:nvPr/>
        </p:nvCxnSpPr>
        <p:spPr>
          <a:xfrm rot="-5400000">
            <a:off x="895990" y="2573123"/>
            <a:ext cx="5128800" cy="0"/>
          </a:xfrm>
          <a:prstGeom prst="straightConnector1">
            <a:avLst/>
          </a:prstGeom>
          <a:noFill/>
          <a:ln cap="rnd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8" name="Google Shape;518;p37"/>
          <p:cNvSpPr txBox="1"/>
          <p:nvPr/>
        </p:nvSpPr>
        <p:spPr>
          <a:xfrm>
            <a:off x="514350" y="504825"/>
            <a:ext cx="252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Elements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Resource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Page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19" name="Google Shape;519;p37"/>
          <p:cNvSpPr txBox="1"/>
          <p:nvPr/>
        </p:nvSpPr>
        <p:spPr>
          <a:xfrm>
            <a:off x="514350" y="3206125"/>
            <a:ext cx="25296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Use these design resources in your Presentation. Happy designing!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Don't forget to delete this page before presenting.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20" name="Google Shape;520;p37"/>
          <p:cNvSpPr/>
          <p:nvPr/>
        </p:nvSpPr>
        <p:spPr>
          <a:xfrm>
            <a:off x="4269149" y="3462545"/>
            <a:ext cx="1153704" cy="11588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37"/>
          <p:cNvSpPr/>
          <p:nvPr/>
        </p:nvSpPr>
        <p:spPr>
          <a:xfrm>
            <a:off x="4269635" y="1931727"/>
            <a:ext cx="1148334" cy="1148334"/>
          </a:xfrm>
          <a:custGeom>
            <a:rect b="b" l="l" r="r" t="t"/>
            <a:pathLst>
              <a:path extrusionOk="0" h="1913890" w="191389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522" name="Google Shape;522;p37"/>
          <p:cNvSpPr/>
          <p:nvPr/>
        </p:nvSpPr>
        <p:spPr>
          <a:xfrm>
            <a:off x="7301681" y="3481766"/>
            <a:ext cx="1333500" cy="1154811"/>
          </a:xfrm>
          <a:custGeom>
            <a:rect b="b" l="l" r="r" t="t"/>
            <a:pathLst>
              <a:path extrusionOk="0" h="5499100" w="63500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523" name="Google Shape;523;p37"/>
          <p:cNvSpPr/>
          <p:nvPr/>
        </p:nvSpPr>
        <p:spPr>
          <a:xfrm>
            <a:off x="5695437" y="3481766"/>
            <a:ext cx="1333576" cy="1155002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524" name="Google Shape;524;p37"/>
          <p:cNvSpPr/>
          <p:nvPr/>
        </p:nvSpPr>
        <p:spPr>
          <a:xfrm>
            <a:off x="4285671" y="533571"/>
            <a:ext cx="1143000" cy="1141171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525" name="Google Shape;525;p37"/>
          <p:cNvSpPr/>
          <p:nvPr/>
        </p:nvSpPr>
        <p:spPr>
          <a:xfrm>
            <a:off x="7341987" y="1940651"/>
            <a:ext cx="1285875" cy="1127970"/>
          </a:xfrm>
          <a:custGeom>
            <a:rect b="b" l="l" r="r" t="t"/>
            <a:pathLst>
              <a:path extrusionOk="0" h="5570220" w="6350000">
                <a:moveTo>
                  <a:pt x="0" y="1643380"/>
                </a:moveTo>
                <a:cubicBezTo>
                  <a:pt x="0" y="3412490"/>
                  <a:pt x="3175000" y="5570220"/>
                  <a:pt x="3175000" y="5570220"/>
                </a:cubicBezTo>
                <a:cubicBezTo>
                  <a:pt x="3175000" y="5570220"/>
                  <a:pt x="6336030" y="3397250"/>
                  <a:pt x="6350000" y="1643380"/>
                </a:cubicBezTo>
                <a:cubicBezTo>
                  <a:pt x="6350000" y="737870"/>
                  <a:pt x="5612130" y="0"/>
                  <a:pt x="4706620" y="0"/>
                </a:cubicBezTo>
                <a:cubicBezTo>
                  <a:pt x="4010660" y="0"/>
                  <a:pt x="3411220" y="445770"/>
                  <a:pt x="3175000" y="1057910"/>
                </a:cubicBezTo>
                <a:cubicBezTo>
                  <a:pt x="2938780" y="445770"/>
                  <a:pt x="2339340" y="0"/>
                  <a:pt x="1643380" y="0"/>
                </a:cubicBezTo>
                <a:cubicBezTo>
                  <a:pt x="737870" y="0"/>
                  <a:pt x="0" y="737870"/>
                  <a:pt x="0" y="1643380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37"/>
          <p:cNvSpPr/>
          <p:nvPr/>
        </p:nvSpPr>
        <p:spPr>
          <a:xfrm>
            <a:off x="7476176" y="533571"/>
            <a:ext cx="1151471" cy="1127576"/>
          </a:xfrm>
          <a:custGeom>
            <a:rect b="b" l="l" r="r" t="t"/>
            <a:pathLst>
              <a:path extrusionOk="0" h="6352540" w="6487160">
                <a:moveTo>
                  <a:pt x="6322060" y="3176270"/>
                </a:moveTo>
                <a:cubicBezTo>
                  <a:pt x="6322060" y="2844800"/>
                  <a:pt x="6487160" y="2493010"/>
                  <a:pt x="6385560" y="2194560"/>
                </a:cubicBezTo>
                <a:cubicBezTo>
                  <a:pt x="6281420" y="1884680"/>
                  <a:pt x="5928360" y="1694180"/>
                  <a:pt x="5734050" y="1436370"/>
                </a:cubicBezTo>
                <a:cubicBezTo>
                  <a:pt x="5537200" y="1176020"/>
                  <a:pt x="5455920" y="796290"/>
                  <a:pt x="5185410" y="607060"/>
                </a:cubicBezTo>
                <a:cubicBezTo>
                  <a:pt x="4917440" y="420370"/>
                  <a:pt x="4517390" y="462280"/>
                  <a:pt x="4196080" y="360680"/>
                </a:cubicBezTo>
                <a:cubicBezTo>
                  <a:pt x="3884930" y="264160"/>
                  <a:pt x="3589020" y="0"/>
                  <a:pt x="3244850" y="0"/>
                </a:cubicBezTo>
                <a:cubicBezTo>
                  <a:pt x="2900680" y="0"/>
                  <a:pt x="2603500" y="262890"/>
                  <a:pt x="2293620" y="360680"/>
                </a:cubicBezTo>
                <a:cubicBezTo>
                  <a:pt x="1972310" y="461010"/>
                  <a:pt x="1570990" y="419100"/>
                  <a:pt x="1303020" y="607060"/>
                </a:cubicBezTo>
                <a:cubicBezTo>
                  <a:pt x="1032510" y="796290"/>
                  <a:pt x="951230" y="1176020"/>
                  <a:pt x="754380" y="1436370"/>
                </a:cubicBezTo>
                <a:cubicBezTo>
                  <a:pt x="558800" y="1694180"/>
                  <a:pt x="207010" y="1884680"/>
                  <a:pt x="101600" y="2194560"/>
                </a:cubicBezTo>
                <a:cubicBezTo>
                  <a:pt x="1270" y="2493010"/>
                  <a:pt x="165100" y="2844800"/>
                  <a:pt x="165100" y="3176270"/>
                </a:cubicBezTo>
                <a:cubicBezTo>
                  <a:pt x="165100" y="3507740"/>
                  <a:pt x="0" y="3859530"/>
                  <a:pt x="101600" y="4157980"/>
                </a:cubicBezTo>
                <a:cubicBezTo>
                  <a:pt x="205740" y="4467860"/>
                  <a:pt x="558800" y="4658360"/>
                  <a:pt x="753110" y="4916170"/>
                </a:cubicBezTo>
                <a:cubicBezTo>
                  <a:pt x="949960" y="5176520"/>
                  <a:pt x="1031240" y="5556250"/>
                  <a:pt x="1301750" y="5745480"/>
                </a:cubicBezTo>
                <a:cubicBezTo>
                  <a:pt x="1569720" y="5933440"/>
                  <a:pt x="1969770" y="5891530"/>
                  <a:pt x="2292350" y="5991860"/>
                </a:cubicBezTo>
                <a:cubicBezTo>
                  <a:pt x="2603500" y="6088380"/>
                  <a:pt x="2899410" y="6352540"/>
                  <a:pt x="3243580" y="6352540"/>
                </a:cubicBezTo>
                <a:cubicBezTo>
                  <a:pt x="3587750" y="6352540"/>
                  <a:pt x="3884930" y="6089650"/>
                  <a:pt x="4194810" y="5991860"/>
                </a:cubicBezTo>
                <a:cubicBezTo>
                  <a:pt x="4516120" y="5891530"/>
                  <a:pt x="4917440" y="5933440"/>
                  <a:pt x="5185410" y="5745480"/>
                </a:cubicBezTo>
                <a:cubicBezTo>
                  <a:pt x="5455920" y="5556250"/>
                  <a:pt x="5537200" y="5176520"/>
                  <a:pt x="5734050" y="4916170"/>
                </a:cubicBezTo>
                <a:cubicBezTo>
                  <a:pt x="5929630" y="4658360"/>
                  <a:pt x="6281420" y="4467860"/>
                  <a:pt x="6385560" y="4157980"/>
                </a:cubicBezTo>
                <a:cubicBezTo>
                  <a:pt x="6487160" y="3858260"/>
                  <a:pt x="6322060" y="3506470"/>
                  <a:pt x="6322060" y="31762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37"/>
          <p:cNvSpPr/>
          <p:nvPr/>
        </p:nvSpPr>
        <p:spPr>
          <a:xfrm>
            <a:off x="5862607" y="514350"/>
            <a:ext cx="1170083" cy="1170083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37"/>
          <p:cNvSpPr/>
          <p:nvPr/>
        </p:nvSpPr>
        <p:spPr>
          <a:xfrm>
            <a:off x="5720632" y="1880192"/>
            <a:ext cx="1319705" cy="1255078"/>
          </a:xfrm>
          <a:custGeom>
            <a:rect b="b" l="l" r="r" t="t"/>
            <a:pathLst>
              <a:path extrusionOk="0" h="1701800" w="1789430">
                <a:moveTo>
                  <a:pt x="922020" y="21590"/>
                </a:moveTo>
                <a:lnTo>
                  <a:pt x="1172210" y="529590"/>
                </a:lnTo>
                <a:cubicBezTo>
                  <a:pt x="1176020" y="538480"/>
                  <a:pt x="1184910" y="544830"/>
                  <a:pt x="1195070" y="546100"/>
                </a:cubicBezTo>
                <a:lnTo>
                  <a:pt x="1755140" y="627380"/>
                </a:lnTo>
                <a:cubicBezTo>
                  <a:pt x="1779270" y="631190"/>
                  <a:pt x="1789430" y="661670"/>
                  <a:pt x="1771650" y="678180"/>
                </a:cubicBezTo>
                <a:lnTo>
                  <a:pt x="1366520" y="1073150"/>
                </a:lnTo>
                <a:cubicBezTo>
                  <a:pt x="1358900" y="1079500"/>
                  <a:pt x="1356360" y="1089660"/>
                  <a:pt x="1357630" y="1099820"/>
                </a:cubicBezTo>
                <a:lnTo>
                  <a:pt x="1452880" y="1658620"/>
                </a:lnTo>
                <a:cubicBezTo>
                  <a:pt x="1456690" y="1682750"/>
                  <a:pt x="1431290" y="1701800"/>
                  <a:pt x="1409700" y="1690370"/>
                </a:cubicBezTo>
                <a:lnTo>
                  <a:pt x="908050" y="1426210"/>
                </a:lnTo>
                <a:cubicBezTo>
                  <a:pt x="899160" y="1421130"/>
                  <a:pt x="889000" y="1421130"/>
                  <a:pt x="880110" y="1426210"/>
                </a:cubicBezTo>
                <a:lnTo>
                  <a:pt x="378460" y="1690370"/>
                </a:lnTo>
                <a:cubicBezTo>
                  <a:pt x="356870" y="1701800"/>
                  <a:pt x="331470" y="1682750"/>
                  <a:pt x="335280" y="1658620"/>
                </a:cubicBezTo>
                <a:lnTo>
                  <a:pt x="430530" y="1099820"/>
                </a:lnTo>
                <a:cubicBezTo>
                  <a:pt x="431800" y="1089660"/>
                  <a:pt x="429260" y="1080770"/>
                  <a:pt x="421640" y="1073150"/>
                </a:cubicBezTo>
                <a:lnTo>
                  <a:pt x="17780" y="678180"/>
                </a:lnTo>
                <a:cubicBezTo>
                  <a:pt x="0" y="660400"/>
                  <a:pt x="10160" y="631190"/>
                  <a:pt x="34290" y="627380"/>
                </a:cubicBezTo>
                <a:lnTo>
                  <a:pt x="594360" y="546100"/>
                </a:lnTo>
                <a:cubicBezTo>
                  <a:pt x="604520" y="544830"/>
                  <a:pt x="612140" y="538480"/>
                  <a:pt x="617220" y="529590"/>
                </a:cubicBezTo>
                <a:lnTo>
                  <a:pt x="867410" y="21590"/>
                </a:lnTo>
                <a:cubicBezTo>
                  <a:pt x="878840" y="0"/>
                  <a:pt x="910590" y="0"/>
                  <a:pt x="922020" y="2159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37"/>
          <p:cNvSpPr/>
          <p:nvPr/>
        </p:nvSpPr>
        <p:spPr>
          <a:xfrm>
            <a:off x="514350" y="2270564"/>
            <a:ext cx="579000" cy="7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36" name="Google Shape;536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537" name="Google Shape;537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538" name="Google Shape;538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" name="Google Shape;539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40" name="Google Shape;540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541" name="Google Shape;541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" name="Google Shape;542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43" name="Google Shape;543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544" name="Google Shape;544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" name="Google Shape;545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46" name="Google Shape;546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547" name="Google Shape;547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" name="Google Shape;548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/>
        </p:nvSpPr>
        <p:spPr>
          <a:xfrm>
            <a:off x="514350" y="509588"/>
            <a:ext cx="5684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Add an Agenda Page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76" name="Google Shape;76;p13"/>
          <p:cNvGrpSpPr/>
          <p:nvPr/>
        </p:nvGrpSpPr>
        <p:grpSpPr>
          <a:xfrm>
            <a:off x="4292890" y="2331763"/>
            <a:ext cx="4206517" cy="261675"/>
            <a:chOff x="0" y="-76200"/>
            <a:chExt cx="11217378" cy="697800"/>
          </a:xfrm>
        </p:grpSpPr>
        <p:sp>
          <p:nvSpPr>
            <p:cNvPr id="77" name="Google Shape;77;p13"/>
            <p:cNvSpPr txBox="1"/>
            <p:nvPr/>
          </p:nvSpPr>
          <p:spPr>
            <a:xfrm>
              <a:off x="2333778" y="-76200"/>
              <a:ext cx="88836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7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an agenda here.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0" y="240487"/>
              <a:ext cx="1544100" cy="2082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" name="Google Shape;79;p13"/>
          <p:cNvGrpSpPr/>
          <p:nvPr/>
        </p:nvGrpSpPr>
        <p:grpSpPr>
          <a:xfrm>
            <a:off x="4292890" y="3166037"/>
            <a:ext cx="4206517" cy="261675"/>
            <a:chOff x="0" y="-76200"/>
            <a:chExt cx="11217378" cy="697800"/>
          </a:xfrm>
        </p:grpSpPr>
        <p:sp>
          <p:nvSpPr>
            <p:cNvPr id="80" name="Google Shape;80;p13"/>
            <p:cNvSpPr txBox="1"/>
            <p:nvPr/>
          </p:nvSpPr>
          <p:spPr>
            <a:xfrm>
              <a:off x="2333778" y="-76200"/>
              <a:ext cx="88836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7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an agenda here.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0" y="240487"/>
              <a:ext cx="1544100" cy="2082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" name="Google Shape;82;p13"/>
          <p:cNvGrpSpPr/>
          <p:nvPr/>
        </p:nvGrpSpPr>
        <p:grpSpPr>
          <a:xfrm>
            <a:off x="4292890" y="4000311"/>
            <a:ext cx="4206517" cy="261675"/>
            <a:chOff x="0" y="-76200"/>
            <a:chExt cx="11217378" cy="697800"/>
          </a:xfrm>
        </p:grpSpPr>
        <p:sp>
          <p:nvSpPr>
            <p:cNvPr id="83" name="Google Shape;83;p13"/>
            <p:cNvSpPr txBox="1"/>
            <p:nvPr/>
          </p:nvSpPr>
          <p:spPr>
            <a:xfrm>
              <a:off x="2333778" y="-76200"/>
              <a:ext cx="88836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7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an agenda here.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0" y="240487"/>
              <a:ext cx="1544100" cy="2082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85" name="Google Shape;85;p13"/>
          <p:cNvCxnSpPr/>
          <p:nvPr/>
        </p:nvCxnSpPr>
        <p:spPr>
          <a:xfrm>
            <a:off x="0" y="1633271"/>
            <a:ext cx="9144000" cy="0"/>
          </a:xfrm>
          <a:prstGeom prst="straightConnector1">
            <a:avLst/>
          </a:prstGeom>
          <a:noFill/>
          <a:ln cap="rnd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/>
        </p:nvSpPr>
        <p:spPr>
          <a:xfrm>
            <a:off x="814219" y="1248292"/>
            <a:ext cx="3508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Hello there!</a:t>
            </a:r>
            <a:endParaRPr sz="700">
              <a:solidFill>
                <a:schemeClr val="dk2"/>
              </a:solidFill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2112405" y="2689025"/>
            <a:ext cx="2923800" cy="1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I'm Rain, and I'll be sharing with you my beautiful ideas. Follow me at @reallygreatsite to learn more. </a:t>
            </a:r>
            <a:endParaRPr sz="700">
              <a:solidFill>
                <a:schemeClr val="lt2"/>
              </a:solidFill>
            </a:endParaRPr>
          </a:p>
        </p:txBody>
      </p:sp>
      <p:cxnSp>
        <p:nvCxnSpPr>
          <p:cNvPr id="92" name="Google Shape;92;p14"/>
          <p:cNvCxnSpPr/>
          <p:nvPr/>
        </p:nvCxnSpPr>
        <p:spPr>
          <a:xfrm rot="-5400000">
            <a:off x="1207763" y="3306398"/>
            <a:ext cx="1150800" cy="0"/>
          </a:xfrm>
          <a:prstGeom prst="straightConnector1">
            <a:avLst/>
          </a:prstGeom>
          <a:noFill/>
          <a:ln cap="flat" cmpd="sng" w="9525">
            <a:solidFill>
              <a:schemeClr val="lt2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2208" y="635540"/>
            <a:ext cx="2581611" cy="3872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/>
          <p:nvPr/>
        </p:nvSpPr>
        <p:spPr>
          <a:xfrm>
            <a:off x="0" y="2975238"/>
            <a:ext cx="9144000" cy="216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3536295" y="509588"/>
            <a:ext cx="47598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Contact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Information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3536295" y="2428452"/>
            <a:ext cx="4092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Name: Lennox Quincy</a:t>
            </a:r>
            <a:endParaRPr sz="700">
              <a:solidFill>
                <a:schemeClr val="dk2"/>
              </a:solidFill>
            </a:endParaRPr>
          </a:p>
        </p:txBody>
      </p:sp>
      <p:sp>
        <p:nvSpPr>
          <p:cNvPr id="101" name="Google Shape;101;p15"/>
          <p:cNvSpPr txBox="1"/>
          <p:nvPr/>
        </p:nvSpPr>
        <p:spPr>
          <a:xfrm>
            <a:off x="514350" y="3382010"/>
            <a:ext cx="2051700" cy="11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Address: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Phone number: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Email: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Website: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Job Networking Profile: 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3536295" y="3382010"/>
            <a:ext cx="4974300" cy="11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123 Anywhere St., Any City, ST 12345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123-456-7890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hello@reallygreatsite.com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www.reallygreatsite.com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@reallygreatsite</a:t>
            </a:r>
            <a:endParaRPr sz="700">
              <a:solidFill>
                <a:schemeClr val="lt2"/>
              </a:solidFill>
            </a:endParaRPr>
          </a:p>
        </p:txBody>
      </p:sp>
      <p:cxnSp>
        <p:nvCxnSpPr>
          <p:cNvPr id="103" name="Google Shape;103;p15"/>
          <p:cNvCxnSpPr/>
          <p:nvPr/>
        </p:nvCxnSpPr>
        <p:spPr>
          <a:xfrm>
            <a:off x="3536295" y="2179706"/>
            <a:ext cx="5093400" cy="0"/>
          </a:xfrm>
          <a:prstGeom prst="straightConnector1">
            <a:avLst/>
          </a:prstGeom>
          <a:noFill/>
          <a:ln cap="flat" cmpd="sng" w="9525">
            <a:solidFill>
              <a:srgbClr val="191919">
                <a:alpha val="2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04" name="Google Shape;104;p15"/>
          <p:cNvPicPr preferRelativeResize="0"/>
          <p:nvPr/>
        </p:nvPicPr>
        <p:blipFill rotWithShape="1">
          <a:blip r:embed="rId3">
            <a:alphaModFix/>
          </a:blip>
          <a:srcRect b="15627" l="0" r="0" t="15620"/>
          <a:stretch/>
        </p:blipFill>
        <p:spPr>
          <a:xfrm>
            <a:off x="0" y="0"/>
            <a:ext cx="2884984" cy="2975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Google Shape;109;p16"/>
          <p:cNvCxnSpPr/>
          <p:nvPr/>
        </p:nvCxnSpPr>
        <p:spPr>
          <a:xfrm rot="-5400000">
            <a:off x="2151717" y="3698358"/>
            <a:ext cx="1850700" cy="0"/>
          </a:xfrm>
          <a:prstGeom prst="straightConnector1">
            <a:avLst/>
          </a:prstGeom>
          <a:noFill/>
          <a:ln cap="rnd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0" name="Google Shape;110;p16"/>
          <p:cNvCxnSpPr/>
          <p:nvPr/>
        </p:nvCxnSpPr>
        <p:spPr>
          <a:xfrm rot="-5400000">
            <a:off x="5141584" y="3698358"/>
            <a:ext cx="1850700" cy="0"/>
          </a:xfrm>
          <a:prstGeom prst="straightConnector1">
            <a:avLst/>
          </a:prstGeom>
          <a:noFill/>
          <a:ln cap="rnd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1" name="Google Shape;111;p16"/>
          <p:cNvSpPr/>
          <p:nvPr/>
        </p:nvSpPr>
        <p:spPr>
          <a:xfrm>
            <a:off x="0" y="0"/>
            <a:ext cx="9144000" cy="16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6"/>
          <p:cNvSpPr txBox="1"/>
          <p:nvPr/>
        </p:nvSpPr>
        <p:spPr>
          <a:xfrm>
            <a:off x="514350" y="522001"/>
            <a:ext cx="654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Work History</a:t>
            </a:r>
            <a:endParaRPr sz="700">
              <a:solidFill>
                <a:schemeClr val="lt2"/>
              </a:solidFill>
            </a:endParaRPr>
          </a:p>
        </p:txBody>
      </p:sp>
      <p:grpSp>
        <p:nvGrpSpPr>
          <p:cNvPr id="113" name="Google Shape;113;p16"/>
          <p:cNvGrpSpPr/>
          <p:nvPr/>
        </p:nvGrpSpPr>
        <p:grpSpPr>
          <a:xfrm>
            <a:off x="514350" y="2757344"/>
            <a:ext cx="2135588" cy="1833846"/>
            <a:chOff x="0" y="-47625"/>
            <a:chExt cx="5694900" cy="4890256"/>
          </a:xfrm>
        </p:grpSpPr>
        <p:sp>
          <p:nvSpPr>
            <p:cNvPr id="114" name="Google Shape;114;p16"/>
            <p:cNvSpPr txBox="1"/>
            <p:nvPr/>
          </p:nvSpPr>
          <p:spPr>
            <a:xfrm>
              <a:off x="0" y="-47625"/>
              <a:ext cx="5694900" cy="141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Write your first job position here.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115" name="Google Shape;115;p16"/>
            <p:cNvSpPr txBox="1"/>
            <p:nvPr/>
          </p:nvSpPr>
          <p:spPr>
            <a:xfrm>
              <a:off x="0" y="2240404"/>
              <a:ext cx="56949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6" name="Google Shape;116;p16"/>
            <p:cNvSpPr txBox="1"/>
            <p:nvPr/>
          </p:nvSpPr>
          <p:spPr>
            <a:xfrm>
              <a:off x="0" y="3849331"/>
              <a:ext cx="56949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17" name="Google Shape;117;p16"/>
          <p:cNvGrpSpPr/>
          <p:nvPr/>
        </p:nvGrpSpPr>
        <p:grpSpPr>
          <a:xfrm>
            <a:off x="3504217" y="2757344"/>
            <a:ext cx="2135588" cy="1830785"/>
            <a:chOff x="0" y="-47625"/>
            <a:chExt cx="5694900" cy="4882093"/>
          </a:xfrm>
        </p:grpSpPr>
        <p:sp>
          <p:nvSpPr>
            <p:cNvPr id="118" name="Google Shape;118;p16"/>
            <p:cNvSpPr txBox="1"/>
            <p:nvPr/>
          </p:nvSpPr>
          <p:spPr>
            <a:xfrm>
              <a:off x="0" y="-47625"/>
              <a:ext cx="5694900" cy="141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Write your second job position here.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119" name="Google Shape;119;p16"/>
            <p:cNvSpPr txBox="1"/>
            <p:nvPr/>
          </p:nvSpPr>
          <p:spPr>
            <a:xfrm>
              <a:off x="0" y="3841168"/>
              <a:ext cx="56949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20" name="Google Shape;120;p16"/>
            <p:cNvSpPr txBox="1"/>
            <p:nvPr/>
          </p:nvSpPr>
          <p:spPr>
            <a:xfrm>
              <a:off x="0" y="2240404"/>
              <a:ext cx="56949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21" name="Google Shape;121;p16"/>
          <p:cNvGrpSpPr/>
          <p:nvPr/>
        </p:nvGrpSpPr>
        <p:grpSpPr>
          <a:xfrm>
            <a:off x="6494084" y="2757344"/>
            <a:ext cx="2135588" cy="1833846"/>
            <a:chOff x="0" y="-47625"/>
            <a:chExt cx="5694900" cy="4890256"/>
          </a:xfrm>
        </p:grpSpPr>
        <p:sp>
          <p:nvSpPr>
            <p:cNvPr id="122" name="Google Shape;122;p16"/>
            <p:cNvSpPr txBox="1"/>
            <p:nvPr/>
          </p:nvSpPr>
          <p:spPr>
            <a:xfrm>
              <a:off x="0" y="-47625"/>
              <a:ext cx="5694900" cy="141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Write your third job position here.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123" name="Google Shape;123;p16"/>
            <p:cNvSpPr txBox="1"/>
            <p:nvPr/>
          </p:nvSpPr>
          <p:spPr>
            <a:xfrm>
              <a:off x="0" y="3849331"/>
              <a:ext cx="56949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24" name="Google Shape;124;p16"/>
            <p:cNvSpPr txBox="1"/>
            <p:nvPr/>
          </p:nvSpPr>
          <p:spPr>
            <a:xfrm>
              <a:off x="0" y="2240404"/>
              <a:ext cx="56949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/>
          <p:nvPr/>
        </p:nvSpPr>
        <p:spPr>
          <a:xfrm>
            <a:off x="4848773" y="484293"/>
            <a:ext cx="3780900" cy="11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Institution: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Location: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Name of Degree / Major or Minor: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Graduation Year: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Relevant Honors or Awards: </a:t>
            </a:r>
            <a:endParaRPr sz="700">
              <a:solidFill>
                <a:schemeClr val="lt2"/>
              </a:solidFill>
            </a:endParaRPr>
          </a:p>
        </p:txBody>
      </p:sp>
      <p:cxnSp>
        <p:nvCxnSpPr>
          <p:cNvPr id="130" name="Google Shape;130;p17"/>
          <p:cNvCxnSpPr/>
          <p:nvPr/>
        </p:nvCxnSpPr>
        <p:spPr>
          <a:xfrm rot="-5400000">
            <a:off x="3817443" y="1119752"/>
            <a:ext cx="1218600" cy="0"/>
          </a:xfrm>
          <a:prstGeom prst="straightConnector1">
            <a:avLst/>
          </a:prstGeom>
          <a:noFill/>
          <a:ln cap="rnd" cmpd="sng" w="9525">
            <a:solidFill>
              <a:schemeClr val="lt2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1" name="Google Shape;131;p17"/>
          <p:cNvSpPr txBox="1"/>
          <p:nvPr/>
        </p:nvSpPr>
        <p:spPr>
          <a:xfrm>
            <a:off x="4848773" y="1932411"/>
            <a:ext cx="3780900" cy="11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Institution: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Location: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Name of Degree / Major or Minor: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Graduation Year: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Relevant Honors or Awards: </a:t>
            </a:r>
            <a:endParaRPr sz="700">
              <a:solidFill>
                <a:schemeClr val="lt2"/>
              </a:solidFill>
            </a:endParaRPr>
          </a:p>
        </p:txBody>
      </p:sp>
      <p:cxnSp>
        <p:nvCxnSpPr>
          <p:cNvPr id="132" name="Google Shape;132;p17"/>
          <p:cNvCxnSpPr/>
          <p:nvPr/>
        </p:nvCxnSpPr>
        <p:spPr>
          <a:xfrm rot="-5400000">
            <a:off x="3817443" y="2567870"/>
            <a:ext cx="1218600" cy="0"/>
          </a:xfrm>
          <a:prstGeom prst="straightConnector1">
            <a:avLst/>
          </a:prstGeom>
          <a:noFill/>
          <a:ln cap="rnd" cmpd="sng" w="9525">
            <a:solidFill>
              <a:schemeClr val="lt2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3" name="Google Shape;133;p17"/>
          <p:cNvSpPr txBox="1"/>
          <p:nvPr/>
        </p:nvSpPr>
        <p:spPr>
          <a:xfrm>
            <a:off x="4848773" y="3380528"/>
            <a:ext cx="3780900" cy="11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Institution: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Location: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Name of Degree / Major or Minor: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Graduation Year: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Relevant Honors or Awards: </a:t>
            </a:r>
            <a:endParaRPr sz="700">
              <a:solidFill>
                <a:schemeClr val="lt2"/>
              </a:solidFill>
            </a:endParaRPr>
          </a:p>
        </p:txBody>
      </p:sp>
      <p:cxnSp>
        <p:nvCxnSpPr>
          <p:cNvPr id="134" name="Google Shape;134;p17"/>
          <p:cNvCxnSpPr/>
          <p:nvPr/>
        </p:nvCxnSpPr>
        <p:spPr>
          <a:xfrm rot="-5400000">
            <a:off x="3817443" y="4015987"/>
            <a:ext cx="1218600" cy="0"/>
          </a:xfrm>
          <a:prstGeom prst="straightConnector1">
            <a:avLst/>
          </a:prstGeom>
          <a:noFill/>
          <a:ln cap="rnd" cmpd="sng" w="9525">
            <a:solidFill>
              <a:schemeClr val="lt2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17"/>
          <p:cNvSpPr txBox="1"/>
          <p:nvPr/>
        </p:nvSpPr>
        <p:spPr>
          <a:xfrm>
            <a:off x="514350" y="1958446"/>
            <a:ext cx="3165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Educational Background</a:t>
            </a:r>
            <a:endParaRPr sz="7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/>
          <p:nvPr/>
        </p:nvSpPr>
        <p:spPr>
          <a:xfrm>
            <a:off x="514350" y="509588"/>
            <a:ext cx="654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Skills and Proficiencies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141" name="Google Shape;141;p18"/>
          <p:cNvGrpSpPr/>
          <p:nvPr/>
        </p:nvGrpSpPr>
        <p:grpSpPr>
          <a:xfrm>
            <a:off x="514350" y="2842953"/>
            <a:ext cx="2254950" cy="1734600"/>
            <a:chOff x="0" y="-76200"/>
            <a:chExt cx="6013200" cy="4625601"/>
          </a:xfrm>
        </p:grpSpPr>
        <p:sp>
          <p:nvSpPr>
            <p:cNvPr id="142" name="Google Shape;142;p18"/>
            <p:cNvSpPr txBox="1"/>
            <p:nvPr/>
          </p:nvSpPr>
          <p:spPr>
            <a:xfrm>
              <a:off x="0" y="-76200"/>
              <a:ext cx="6013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Technical Skills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43" name="Google Shape;143;p18"/>
            <p:cNvSpPr txBox="1"/>
            <p:nvPr/>
          </p:nvSpPr>
          <p:spPr>
            <a:xfrm>
              <a:off x="0" y="2735001"/>
              <a:ext cx="6013200" cy="18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0" y="1238896"/>
              <a:ext cx="1544100" cy="2082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" name="Google Shape;145;p18"/>
          <p:cNvGrpSpPr/>
          <p:nvPr/>
        </p:nvGrpSpPr>
        <p:grpSpPr>
          <a:xfrm>
            <a:off x="3307143" y="2842953"/>
            <a:ext cx="2254950" cy="1734600"/>
            <a:chOff x="0" y="-76200"/>
            <a:chExt cx="6013200" cy="4625601"/>
          </a:xfrm>
        </p:grpSpPr>
        <p:sp>
          <p:nvSpPr>
            <p:cNvPr id="146" name="Google Shape;146;p18"/>
            <p:cNvSpPr txBox="1"/>
            <p:nvPr/>
          </p:nvSpPr>
          <p:spPr>
            <a:xfrm>
              <a:off x="0" y="-76200"/>
              <a:ext cx="6013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Soft Skills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47" name="Google Shape;147;p18"/>
            <p:cNvSpPr txBox="1"/>
            <p:nvPr/>
          </p:nvSpPr>
          <p:spPr>
            <a:xfrm>
              <a:off x="0" y="2735001"/>
              <a:ext cx="6013200" cy="18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48" name="Google Shape;148;p18"/>
            <p:cNvSpPr/>
            <p:nvPr/>
          </p:nvSpPr>
          <p:spPr>
            <a:xfrm>
              <a:off x="0" y="1238896"/>
              <a:ext cx="1544100" cy="2082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9" name="Google Shape;149;p18"/>
          <p:cNvGrpSpPr/>
          <p:nvPr/>
        </p:nvGrpSpPr>
        <p:grpSpPr>
          <a:xfrm>
            <a:off x="6099938" y="2842953"/>
            <a:ext cx="2254950" cy="1734600"/>
            <a:chOff x="0" y="-76200"/>
            <a:chExt cx="6013200" cy="4625601"/>
          </a:xfrm>
        </p:grpSpPr>
        <p:sp>
          <p:nvSpPr>
            <p:cNvPr id="150" name="Google Shape;150;p18"/>
            <p:cNvSpPr txBox="1"/>
            <p:nvPr/>
          </p:nvSpPr>
          <p:spPr>
            <a:xfrm>
              <a:off x="0" y="-76200"/>
              <a:ext cx="6013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Applications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51" name="Google Shape;151;p18"/>
            <p:cNvSpPr txBox="1"/>
            <p:nvPr/>
          </p:nvSpPr>
          <p:spPr>
            <a:xfrm>
              <a:off x="0" y="2735001"/>
              <a:ext cx="6013200" cy="18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52" name="Google Shape;152;p18"/>
            <p:cNvSpPr/>
            <p:nvPr/>
          </p:nvSpPr>
          <p:spPr>
            <a:xfrm>
              <a:off x="0" y="1238896"/>
              <a:ext cx="1544100" cy="2082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53" name="Google Shape;153;p18"/>
          <p:cNvCxnSpPr/>
          <p:nvPr/>
        </p:nvCxnSpPr>
        <p:spPr>
          <a:xfrm rot="-5400000">
            <a:off x="2159539" y="3748069"/>
            <a:ext cx="17574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4" name="Google Shape;154;p18"/>
          <p:cNvCxnSpPr/>
          <p:nvPr/>
        </p:nvCxnSpPr>
        <p:spPr>
          <a:xfrm rot="-5400000">
            <a:off x="4952333" y="3748069"/>
            <a:ext cx="17574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9"/>
          <p:cNvSpPr txBox="1"/>
          <p:nvPr/>
        </p:nvSpPr>
        <p:spPr>
          <a:xfrm>
            <a:off x="514350" y="509588"/>
            <a:ext cx="29181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Other Relevant Information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3905320" y="0"/>
            <a:ext cx="52389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9"/>
          <p:cNvSpPr/>
          <p:nvPr/>
        </p:nvSpPr>
        <p:spPr>
          <a:xfrm>
            <a:off x="3905320" y="1706034"/>
            <a:ext cx="5238900" cy="1731600"/>
          </a:xfrm>
          <a:prstGeom prst="rect">
            <a:avLst/>
          </a:prstGeom>
          <a:solidFill>
            <a:srgbClr val="FAFAFA">
              <a:alpha val="1961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9"/>
          <p:cNvSpPr txBox="1"/>
          <p:nvPr/>
        </p:nvSpPr>
        <p:spPr>
          <a:xfrm>
            <a:off x="4324889" y="2094865"/>
            <a:ext cx="4304700" cy="9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Title: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Institution: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Date: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Details: 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163" name="Google Shape;163;p19"/>
          <p:cNvSpPr txBox="1"/>
          <p:nvPr/>
        </p:nvSpPr>
        <p:spPr>
          <a:xfrm>
            <a:off x="4324889" y="369819"/>
            <a:ext cx="4304700" cy="9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Title: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Institution: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Date: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Details: </a:t>
            </a:r>
            <a:endParaRPr sz="700">
              <a:solidFill>
                <a:schemeClr val="lt2"/>
              </a:solidFill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4324889" y="3786781"/>
            <a:ext cx="4304700" cy="9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Title: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Institution: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Date: </a:t>
            </a:r>
            <a:endParaRPr sz="700"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Details: </a:t>
            </a:r>
            <a:endParaRPr sz="700">
              <a:solidFill>
                <a:schemeClr val="lt2"/>
              </a:solidFill>
            </a:endParaRPr>
          </a:p>
        </p:txBody>
      </p:sp>
      <p:grpSp>
        <p:nvGrpSpPr>
          <p:cNvPr id="165" name="Google Shape;165;p19"/>
          <p:cNvGrpSpPr/>
          <p:nvPr/>
        </p:nvGrpSpPr>
        <p:grpSpPr>
          <a:xfrm>
            <a:off x="514350" y="3458104"/>
            <a:ext cx="2484900" cy="1144326"/>
            <a:chOff x="0" y="0"/>
            <a:chExt cx="6626400" cy="3051535"/>
          </a:xfrm>
        </p:grpSpPr>
        <p:sp>
          <p:nvSpPr>
            <p:cNvPr id="166" name="Google Shape;166;p19"/>
            <p:cNvSpPr txBox="1"/>
            <p:nvPr/>
          </p:nvSpPr>
          <p:spPr>
            <a:xfrm>
              <a:off x="0" y="748735"/>
              <a:ext cx="6626400" cy="230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rgbClr val="191919"/>
                  </a:solidFill>
                  <a:latin typeface="Roboto"/>
                  <a:ea typeface="Roboto"/>
                  <a:cs typeface="Roboto"/>
                  <a:sym typeface="Roboto"/>
                </a:rPr>
                <a:t>(Examples are volunteer work, affiliations, awards, and workshops)</a:t>
              </a:r>
              <a:endParaRPr sz="700"/>
            </a:p>
          </p:txBody>
        </p:sp>
        <p:cxnSp>
          <p:nvCxnSpPr>
            <p:cNvPr id="167" name="Google Shape;167;p19"/>
            <p:cNvCxnSpPr/>
            <p:nvPr/>
          </p:nvCxnSpPr>
          <p:spPr>
            <a:xfrm>
              <a:off x="0" y="0"/>
              <a:ext cx="6626400" cy="0"/>
            </a:xfrm>
            <a:prstGeom prst="straightConnector1">
              <a:avLst/>
            </a:prstGeom>
            <a:noFill/>
            <a:ln cap="flat" cmpd="sng" w="12700">
              <a:solidFill>
                <a:schemeClr val="dk1">
                  <a:alpha val="29800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and Black Simple and Basic Resume Creative Presentation">
  <a:themeElements>
    <a:clrScheme name="Custom 347">
      <a:dk1>
        <a:srgbClr val="191919"/>
      </a:dk1>
      <a:lt1>
        <a:srgbClr val="FFFFFF"/>
      </a:lt1>
      <a:dk2>
        <a:srgbClr val="4344CB"/>
      </a:dk2>
      <a:lt2>
        <a:srgbClr val="FAFAFA"/>
      </a:lt2>
      <a:accent1>
        <a:srgbClr val="DADAF5"/>
      </a:accent1>
      <a:accent2>
        <a:srgbClr val="BABABA"/>
      </a:accent2>
      <a:accent3>
        <a:srgbClr val="757575"/>
      </a:accent3>
      <a:accent4>
        <a:srgbClr val="F1F1F1"/>
      </a:accent4>
      <a:accent5>
        <a:srgbClr val="FFFFFF"/>
      </a:accent5>
      <a:accent6>
        <a:srgbClr val="FFFFFF"/>
      </a:accent6>
      <a:hlink>
        <a:srgbClr val="4344C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