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Anton"/>
      <p:regular r:id="rId22"/>
    </p:embeddedFont>
    <p:embeddedFont>
      <p:font typeface="Roboto"/>
      <p:regular r:id="rId23"/>
      <p:bold r:id="rId24"/>
      <p:italic r:id="rId25"/>
      <p:boldItalic r:id="rId26"/>
    </p:embeddedFont>
    <p:embeddedFont>
      <p:font typeface="Source Serif Pro"/>
      <p:regular r:id="rId27"/>
      <p:bold r:id="rId28"/>
      <p:italic r:id="rId29"/>
      <p:boldItalic r:id="rId30"/>
    </p:embeddedFont>
    <p:embeddedFont>
      <p:font typeface="Cabin"/>
      <p:regular r:id="rId31"/>
      <p:bold r:id="rId32"/>
      <p:italic r:id="rId33"/>
      <p:boldItalic r:id="rId34"/>
    </p:embeddedFont>
    <p:embeddedFont>
      <p:font typeface="Bebas Neue"/>
      <p:regular r:id="rId35"/>
    </p:embeddedFont>
    <p:embeddedFont>
      <p:font typeface="Saira"/>
      <p:regular r:id="rId36"/>
      <p:bold r:id="rId37"/>
      <p:italic r:id="rId38"/>
      <p:boldItalic r:id="rId39"/>
    </p:embeddedFont>
    <p:embeddedFont>
      <p:font typeface="Delius"/>
      <p:regular r:id="rId40"/>
    </p:embeddedFont>
    <p:embeddedFont>
      <p:font typeface="Montserrat Light"/>
      <p:regular r:id="rId41"/>
      <p:bold r:id="rId42"/>
      <p:italic r:id="rId43"/>
      <p:boldItalic r:id="rId44"/>
    </p:embeddedFont>
    <p:embeddedFont>
      <p:font typeface="Coda"/>
      <p:regular r:id="rId45"/>
    </p:embeddedFont>
    <p:embeddedFont>
      <p:font typeface="DM Serif Display"/>
      <p:regular r:id="rId46"/>
      <p:italic r:id="rId47"/>
    </p:embeddedFont>
    <p:embeddedFont>
      <p:font typeface="Open Sans"/>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94425A3-6787-43FF-899F-99257C396312}">
  <a:tblStyle styleId="{094425A3-6787-43FF-899F-99257C39631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Delius-regular.fntdata"/><Relationship Id="rId42" Type="http://schemas.openxmlformats.org/officeDocument/2006/relationships/font" Target="fonts/MontserratLight-bold.fntdata"/><Relationship Id="rId41" Type="http://schemas.openxmlformats.org/officeDocument/2006/relationships/font" Target="fonts/MontserratLight-regular.fntdata"/><Relationship Id="rId44" Type="http://schemas.openxmlformats.org/officeDocument/2006/relationships/font" Target="fonts/MontserratLight-boldItalic.fntdata"/><Relationship Id="rId43" Type="http://schemas.openxmlformats.org/officeDocument/2006/relationships/font" Target="fonts/MontserratLight-italic.fntdata"/><Relationship Id="rId46" Type="http://schemas.openxmlformats.org/officeDocument/2006/relationships/font" Target="fonts/DMSerifDisplay-regular.fntdata"/><Relationship Id="rId45" Type="http://schemas.openxmlformats.org/officeDocument/2006/relationships/font" Target="fonts/Coda-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OpenSans-regular.fntdata"/><Relationship Id="rId47" Type="http://schemas.openxmlformats.org/officeDocument/2006/relationships/font" Target="fonts/DMSerifDisplay-italic.fntdata"/><Relationship Id="rId49" Type="http://schemas.openxmlformats.org/officeDocument/2006/relationships/font" Target="fonts/OpenSans-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abin-regular.fntdata"/><Relationship Id="rId30" Type="http://schemas.openxmlformats.org/officeDocument/2006/relationships/font" Target="fonts/SourceSerifPro-boldItalic.fntdata"/><Relationship Id="rId33" Type="http://schemas.openxmlformats.org/officeDocument/2006/relationships/font" Target="fonts/Cabin-italic.fntdata"/><Relationship Id="rId32" Type="http://schemas.openxmlformats.org/officeDocument/2006/relationships/font" Target="fonts/Cabin-bold.fntdata"/><Relationship Id="rId35" Type="http://schemas.openxmlformats.org/officeDocument/2006/relationships/font" Target="fonts/BebasNeue-regular.fntdata"/><Relationship Id="rId34" Type="http://schemas.openxmlformats.org/officeDocument/2006/relationships/font" Target="fonts/Cabin-boldItalic.fntdata"/><Relationship Id="rId37" Type="http://schemas.openxmlformats.org/officeDocument/2006/relationships/font" Target="fonts/Saira-bold.fntdata"/><Relationship Id="rId36" Type="http://schemas.openxmlformats.org/officeDocument/2006/relationships/font" Target="fonts/Saira-regular.fntdata"/><Relationship Id="rId39" Type="http://schemas.openxmlformats.org/officeDocument/2006/relationships/font" Target="fonts/Saira-boldItalic.fntdata"/><Relationship Id="rId38" Type="http://schemas.openxmlformats.org/officeDocument/2006/relationships/font" Target="fonts/Saira-italic.fntdata"/><Relationship Id="rId20" Type="http://schemas.openxmlformats.org/officeDocument/2006/relationships/slide" Target="slides/slide15.xml"/><Relationship Id="rId22" Type="http://schemas.openxmlformats.org/officeDocument/2006/relationships/font" Target="fonts/Anton-regular.fntdata"/><Relationship Id="rId21" Type="http://schemas.openxmlformats.org/officeDocument/2006/relationships/slide" Target="slides/slide16.xml"/><Relationship Id="rId24" Type="http://schemas.openxmlformats.org/officeDocument/2006/relationships/font" Target="fonts/Roboto-bold.fntdata"/><Relationship Id="rId23" Type="http://schemas.openxmlformats.org/officeDocument/2006/relationships/font" Target="fonts/Roboto-regular.fntdata"/><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SourceSerifPro-bold.fntdata"/><Relationship Id="rId27" Type="http://schemas.openxmlformats.org/officeDocument/2006/relationships/font" Target="fonts/SourceSerifPro-regular.fntdata"/><Relationship Id="rId29" Type="http://schemas.openxmlformats.org/officeDocument/2006/relationships/font" Target="fonts/SourceSerifPro-italic.fntdata"/><Relationship Id="rId51" Type="http://schemas.openxmlformats.org/officeDocument/2006/relationships/font" Target="fonts/OpenSans-boldItalic.fntdata"/><Relationship Id="rId50" Type="http://schemas.openxmlformats.org/officeDocument/2006/relationships/font" Target="fonts/OpenSans-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7.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2136450" y="2074350"/>
            <a:ext cx="4871100" cy="994800"/>
          </a:xfrm>
          <a:prstGeom prst="rect">
            <a:avLst/>
          </a:prstGeom>
          <a:noFill/>
          <a:effectLst>
            <a:outerShdw blurRad="57150" rotWithShape="0" algn="bl" dir="5400000" dist="19050">
              <a:schemeClr val="dk2">
                <a:alpha val="50000"/>
              </a:schemeClr>
            </a:outerShdw>
          </a:effectLst>
        </p:spPr>
        <p:txBody>
          <a:bodyPr anchorCtr="0" anchor="b" bIns="91425" lIns="91425" spcFirstLastPara="1" rIns="91425" wrap="square" tIns="91425">
            <a:noAutofit/>
          </a:bodyPr>
          <a:lstStyle>
            <a:lvl1pPr lvl="0" algn="ctr">
              <a:spcBef>
                <a:spcPts val="0"/>
              </a:spcBef>
              <a:spcAft>
                <a:spcPts val="0"/>
              </a:spcAft>
              <a:buClr>
                <a:schemeClr val="lt1"/>
              </a:buClr>
              <a:buSzPts val="4000"/>
              <a:buFont typeface="Bebas Neue"/>
              <a:buNone/>
              <a:defRPr sz="4000">
                <a:solidFill>
                  <a:schemeClr val="lt1"/>
                </a:solidFill>
                <a:latin typeface="Bebas Neue"/>
                <a:ea typeface="Bebas Neue"/>
                <a:cs typeface="Bebas Neue"/>
                <a:sym typeface="Bebas Neu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168850" y="2849850"/>
            <a:ext cx="4806300" cy="862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2"/>
              </a:buClr>
              <a:buSzPts val="1300"/>
              <a:buNone/>
              <a:defRPr sz="1300">
                <a:solidFill>
                  <a:schemeClr val="dk2"/>
                </a:solidFill>
              </a:defRPr>
            </a:lvl1pPr>
            <a:lvl2pPr lvl="1"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2pPr>
            <a:lvl3pPr lvl="2"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3pPr>
            <a:lvl4pPr lvl="3"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4pPr>
            <a:lvl5pPr lvl="4"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5pPr>
            <a:lvl6pPr lvl="5"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6pPr>
            <a:lvl7pPr lvl="6"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7pPr>
            <a:lvl8pPr lvl="7"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8pPr>
            <a:lvl9pPr lvl="8"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bg>
      <p:bgPr>
        <a:blipFill>
          <a:blip r:embed="rId2">
            <a:alphaModFix/>
          </a:blip>
          <a:stretch>
            <a:fillRect/>
          </a:stretch>
        </a:blipFill>
      </p:bgPr>
    </p:bg>
    <p:spTree>
      <p:nvGrpSpPr>
        <p:cNvPr id="48" name="Shape 48"/>
        <p:cNvGrpSpPr/>
        <p:nvPr/>
      </p:nvGrpSpPr>
      <p:grpSpPr>
        <a:xfrm>
          <a:off x="0" y="0"/>
          <a:ext cx="0" cy="0"/>
          <a:chOff x="0" y="0"/>
          <a:chExt cx="0" cy="0"/>
        </a:xfrm>
      </p:grpSpPr>
      <p:sp>
        <p:nvSpPr>
          <p:cNvPr id="49" name="Google Shape;49;p11"/>
          <p:cNvSpPr txBox="1"/>
          <p:nvPr>
            <p:ph type="title"/>
          </p:nvPr>
        </p:nvSpPr>
        <p:spPr>
          <a:xfrm>
            <a:off x="2132675" y="1334700"/>
            <a:ext cx="49005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1" sz="4000">
                <a:solidFill>
                  <a:srgbClr val="F1BD0A"/>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spTree>
      <p:nvGrpSpPr>
        <p:cNvPr id="50" name="Shape 50"/>
        <p:cNvGrpSpPr/>
        <p:nvPr/>
      </p:nvGrpSpPr>
      <p:grpSpPr>
        <a:xfrm>
          <a:off x="0" y="0"/>
          <a:ext cx="0" cy="0"/>
          <a:chOff x="0" y="0"/>
          <a:chExt cx="0" cy="0"/>
        </a:xfrm>
      </p:grpSpPr>
      <p:sp>
        <p:nvSpPr>
          <p:cNvPr id="51" name="Google Shape;51;p12"/>
          <p:cNvSpPr txBox="1"/>
          <p:nvPr>
            <p:ph type="title"/>
          </p:nvPr>
        </p:nvSpPr>
        <p:spPr>
          <a:xfrm>
            <a:off x="295475" y="4671825"/>
            <a:ext cx="8568900" cy="692400"/>
          </a:xfrm>
          <a:prstGeom prst="rect">
            <a:avLst/>
          </a:prstGeom>
          <a:noFill/>
          <a:effectLst>
            <a:outerShdw blurRad="57150" rotWithShape="0" algn="bl" dir="5400000" dist="19050">
              <a:schemeClr val="dk2">
                <a:alpha val="50000"/>
              </a:schemeClr>
            </a:outerShdw>
          </a:effectLst>
        </p:spPr>
        <p:txBody>
          <a:bodyPr anchorCtr="0" anchor="t" bIns="91425" lIns="91425" spcFirstLastPara="1" rIns="91425" wrap="square" tIns="91425">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a:solidFill>
                  <a:srgbClr val="F1BD0A"/>
                </a:solidFill>
              </a:defRPr>
            </a:lvl2pPr>
            <a:lvl3pPr lvl="2" rtl="0">
              <a:spcBef>
                <a:spcPts val="0"/>
              </a:spcBef>
              <a:spcAft>
                <a:spcPts val="0"/>
              </a:spcAft>
              <a:buNone/>
              <a:defRPr>
                <a:solidFill>
                  <a:srgbClr val="F1BD0A"/>
                </a:solidFill>
              </a:defRPr>
            </a:lvl3pPr>
            <a:lvl4pPr lvl="3" rtl="0">
              <a:spcBef>
                <a:spcPts val="0"/>
              </a:spcBef>
              <a:spcAft>
                <a:spcPts val="0"/>
              </a:spcAft>
              <a:buNone/>
              <a:defRPr>
                <a:solidFill>
                  <a:srgbClr val="F1BD0A"/>
                </a:solidFill>
              </a:defRPr>
            </a:lvl4pPr>
            <a:lvl5pPr lvl="4" rtl="0">
              <a:spcBef>
                <a:spcPts val="0"/>
              </a:spcBef>
              <a:spcAft>
                <a:spcPts val="0"/>
              </a:spcAft>
              <a:buNone/>
              <a:defRPr>
                <a:solidFill>
                  <a:srgbClr val="F1BD0A"/>
                </a:solidFill>
              </a:defRPr>
            </a:lvl5pPr>
            <a:lvl6pPr lvl="5" rtl="0">
              <a:spcBef>
                <a:spcPts val="0"/>
              </a:spcBef>
              <a:spcAft>
                <a:spcPts val="0"/>
              </a:spcAft>
              <a:buNone/>
              <a:defRPr>
                <a:solidFill>
                  <a:srgbClr val="F1BD0A"/>
                </a:solidFill>
              </a:defRPr>
            </a:lvl6pPr>
            <a:lvl7pPr lvl="6" rtl="0">
              <a:spcBef>
                <a:spcPts val="0"/>
              </a:spcBef>
              <a:spcAft>
                <a:spcPts val="0"/>
              </a:spcAft>
              <a:buNone/>
              <a:defRPr>
                <a:solidFill>
                  <a:srgbClr val="F1BD0A"/>
                </a:solidFill>
              </a:defRPr>
            </a:lvl7pPr>
            <a:lvl8pPr lvl="7" rtl="0">
              <a:spcBef>
                <a:spcPts val="0"/>
              </a:spcBef>
              <a:spcAft>
                <a:spcPts val="0"/>
              </a:spcAft>
              <a:buNone/>
              <a:defRPr>
                <a:solidFill>
                  <a:srgbClr val="F1BD0A"/>
                </a:solidFill>
              </a:defRPr>
            </a:lvl8pPr>
            <a:lvl9pPr lvl="8" rtl="0">
              <a:spcBef>
                <a:spcPts val="0"/>
              </a:spcBef>
              <a:spcAft>
                <a:spcPts val="0"/>
              </a:spcAft>
              <a:buNone/>
              <a:defRPr>
                <a:solidFill>
                  <a:srgbClr val="F1BD0A"/>
                </a:solidFill>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52" name="Shape 52"/>
        <p:cNvGrpSpPr/>
        <p:nvPr/>
      </p:nvGrpSpPr>
      <p:grpSpPr>
        <a:xfrm>
          <a:off x="0" y="0"/>
          <a:ext cx="0" cy="0"/>
          <a:chOff x="0" y="0"/>
          <a:chExt cx="0" cy="0"/>
        </a:xfrm>
      </p:grpSpPr>
      <p:sp>
        <p:nvSpPr>
          <p:cNvPr id="53" name="Google Shape;53;p13"/>
          <p:cNvSpPr txBox="1"/>
          <p:nvPr>
            <p:ph hasCustomPrompt="1" type="title"/>
          </p:nvPr>
        </p:nvSpPr>
        <p:spPr>
          <a:xfrm>
            <a:off x="3172350" y="1273625"/>
            <a:ext cx="2799300" cy="1779900"/>
          </a:xfrm>
          <a:prstGeom prst="rect">
            <a:avLst/>
          </a:prstGeom>
          <a:effectLst>
            <a:outerShdw blurRad="57150" rotWithShape="0" algn="bl" dir="5400000" dist="19050">
              <a:schemeClr val="dk2">
                <a:alpha val="50000"/>
              </a:schemeClr>
            </a:outerShdw>
          </a:effectLst>
        </p:spPr>
        <p:txBody>
          <a:bodyPr anchorCtr="0" anchor="b" bIns="91425" lIns="91425" spcFirstLastPara="1" rIns="91425" wrap="square" tIns="91425">
            <a:noAutofit/>
          </a:bodyPr>
          <a:lstStyle>
            <a:lvl1pPr lvl="0" algn="ctr">
              <a:spcBef>
                <a:spcPts val="0"/>
              </a:spcBef>
              <a:spcAft>
                <a:spcPts val="0"/>
              </a:spcAft>
              <a:buClr>
                <a:schemeClr val="lt1"/>
              </a:buClr>
              <a:buSzPts val="10000"/>
              <a:buNone/>
              <a:defRPr b="1" sz="10000">
                <a:solidFill>
                  <a:schemeClr val="lt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 name="Google Shape;54;p13"/>
          <p:cNvSpPr txBox="1"/>
          <p:nvPr>
            <p:ph idx="1" type="body"/>
          </p:nvPr>
        </p:nvSpPr>
        <p:spPr>
          <a:xfrm>
            <a:off x="2267525" y="2904475"/>
            <a:ext cx="4445400" cy="7632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Clr>
                <a:schemeClr val="lt1"/>
              </a:buClr>
              <a:buSzPts val="1200"/>
              <a:buChar char="●"/>
              <a:defRPr>
                <a:solidFill>
                  <a:schemeClr val="lt1"/>
                </a:solidFill>
              </a:defRPr>
            </a:lvl1pPr>
            <a:lvl2pPr indent="-292100" lvl="1" marL="914400" algn="ctr">
              <a:spcBef>
                <a:spcPts val="1600"/>
              </a:spcBef>
              <a:spcAft>
                <a:spcPts val="0"/>
              </a:spcAft>
              <a:buClr>
                <a:schemeClr val="lt1"/>
              </a:buClr>
              <a:buSzPts val="1000"/>
              <a:buChar char="○"/>
              <a:defRPr>
                <a:solidFill>
                  <a:schemeClr val="lt1"/>
                </a:solidFill>
              </a:defRPr>
            </a:lvl2pPr>
            <a:lvl3pPr indent="-292100" lvl="2" marL="1371600" algn="ctr">
              <a:spcBef>
                <a:spcPts val="1600"/>
              </a:spcBef>
              <a:spcAft>
                <a:spcPts val="0"/>
              </a:spcAft>
              <a:buClr>
                <a:schemeClr val="lt1"/>
              </a:buClr>
              <a:buSzPts val="1000"/>
              <a:buChar char="■"/>
              <a:defRPr>
                <a:solidFill>
                  <a:schemeClr val="lt1"/>
                </a:solidFill>
              </a:defRPr>
            </a:lvl3pPr>
            <a:lvl4pPr indent="-317500" lvl="3" marL="1828800" algn="ctr">
              <a:spcBef>
                <a:spcPts val="1600"/>
              </a:spcBef>
              <a:spcAft>
                <a:spcPts val="0"/>
              </a:spcAft>
              <a:buClr>
                <a:schemeClr val="lt1"/>
              </a:buClr>
              <a:buSzPts val="1400"/>
              <a:buChar char="●"/>
              <a:defRPr>
                <a:solidFill>
                  <a:schemeClr val="lt1"/>
                </a:solidFill>
              </a:defRPr>
            </a:lvl4pPr>
            <a:lvl5pPr indent="-317500" lvl="4" marL="2286000" algn="ctr">
              <a:spcBef>
                <a:spcPts val="1600"/>
              </a:spcBef>
              <a:spcAft>
                <a:spcPts val="0"/>
              </a:spcAft>
              <a:buClr>
                <a:schemeClr val="lt1"/>
              </a:buClr>
              <a:buSzPts val="1400"/>
              <a:buChar char="○"/>
              <a:defRPr>
                <a:solidFill>
                  <a:schemeClr val="lt1"/>
                </a:solidFill>
              </a:defRPr>
            </a:lvl5pPr>
            <a:lvl6pPr indent="-317500" lvl="5" marL="2743200" algn="ctr">
              <a:spcBef>
                <a:spcPts val="1600"/>
              </a:spcBef>
              <a:spcAft>
                <a:spcPts val="0"/>
              </a:spcAft>
              <a:buClr>
                <a:schemeClr val="lt1"/>
              </a:buClr>
              <a:buSzPts val="1400"/>
              <a:buChar char="■"/>
              <a:defRPr>
                <a:solidFill>
                  <a:schemeClr val="lt1"/>
                </a:solidFill>
              </a:defRPr>
            </a:lvl6pPr>
            <a:lvl7pPr indent="-317500" lvl="6" marL="3200400" algn="ctr">
              <a:spcBef>
                <a:spcPts val="1600"/>
              </a:spcBef>
              <a:spcAft>
                <a:spcPts val="0"/>
              </a:spcAft>
              <a:buClr>
                <a:schemeClr val="lt1"/>
              </a:buClr>
              <a:buSzPts val="1400"/>
              <a:buChar char="●"/>
              <a:defRPr>
                <a:solidFill>
                  <a:schemeClr val="lt1"/>
                </a:solidFill>
              </a:defRPr>
            </a:lvl7pPr>
            <a:lvl8pPr indent="-317500" lvl="7" marL="3657600" algn="ctr">
              <a:spcBef>
                <a:spcPts val="1600"/>
              </a:spcBef>
              <a:spcAft>
                <a:spcPts val="0"/>
              </a:spcAft>
              <a:buClr>
                <a:schemeClr val="lt1"/>
              </a:buClr>
              <a:buSzPts val="1400"/>
              <a:buChar char="○"/>
              <a:defRPr>
                <a:solidFill>
                  <a:schemeClr val="lt1"/>
                </a:solidFill>
              </a:defRPr>
            </a:lvl8pPr>
            <a:lvl9pPr indent="-317500" lvl="8" marL="4114800" algn="ctr">
              <a:spcBef>
                <a:spcPts val="1600"/>
              </a:spcBef>
              <a:spcAft>
                <a:spcPts val="1600"/>
              </a:spcAft>
              <a:buClr>
                <a:schemeClr val="lt1"/>
              </a:buClr>
              <a:buSzPts val="1400"/>
              <a:buFont typeface="Montserrat Light"/>
              <a:buChar char="■"/>
              <a:defRPr>
                <a:solidFill>
                  <a:schemeClr val="lt1"/>
                </a:solidFill>
                <a:latin typeface="Montserrat Light"/>
                <a:ea typeface="Montserrat Light"/>
                <a:cs typeface="Montserrat Light"/>
                <a:sym typeface="Montserrat Light"/>
              </a:defRPr>
            </a:lvl9pPr>
          </a:lstStyle>
          <a:p/>
        </p:txBody>
      </p:sp>
      <p:sp>
        <p:nvSpPr>
          <p:cNvPr id="55" name="Google Shape;55;p1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14"/>
          <p:cNvSpPr txBox="1"/>
          <p:nvPr>
            <p:ph type="title"/>
          </p:nvPr>
        </p:nvSpPr>
        <p:spPr>
          <a:xfrm>
            <a:off x="219550" y="172825"/>
            <a:ext cx="2579700" cy="1556700"/>
          </a:xfrm>
          <a:prstGeom prst="rect">
            <a:avLst/>
          </a:prstGeom>
          <a:effectLst>
            <a:outerShdw blurRad="57150" rotWithShape="0" algn="bl" dir="5400000" dist="19050">
              <a:schemeClr val="dk2">
                <a:alpha val="50000"/>
              </a:schemeClr>
            </a:outerShdw>
          </a:effectLst>
        </p:spPr>
        <p:txBody>
          <a:bodyPr anchorCtr="0" anchor="t" bIns="91425" lIns="91425" spcFirstLastPara="1" rIns="91425" wrap="square" tIns="91425">
            <a:noAutofit/>
          </a:bodyPr>
          <a:lstStyle>
            <a:lvl1pPr lvl="0" rtl="0">
              <a:spcBef>
                <a:spcPts val="0"/>
              </a:spcBef>
              <a:spcAft>
                <a:spcPts val="0"/>
              </a:spcAft>
              <a:buClr>
                <a:srgbClr val="FFFFFF"/>
              </a:buClr>
              <a:buSzPts val="3600"/>
              <a:buNone/>
              <a:defRPr b="1">
                <a:solidFill>
                  <a:srgbClr val="FFFFFF"/>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8" name="Google Shape;58;p14"/>
          <p:cNvSpPr txBox="1"/>
          <p:nvPr>
            <p:ph idx="1" type="body"/>
          </p:nvPr>
        </p:nvSpPr>
        <p:spPr>
          <a:xfrm>
            <a:off x="219550" y="1543050"/>
            <a:ext cx="2579700" cy="3086100"/>
          </a:xfrm>
          <a:prstGeom prst="rect">
            <a:avLst/>
          </a:prstGeom>
        </p:spPr>
        <p:txBody>
          <a:bodyPr anchorCtr="0" anchor="t" bIns="91425" lIns="91425" spcFirstLastPara="1" rIns="91425" wrap="square" tIns="91425">
            <a:noAutofit/>
          </a:bodyPr>
          <a:lstStyle>
            <a:lvl1pPr indent="-298450" lvl="0" marL="457200" rtl="0">
              <a:spcBef>
                <a:spcPts val="0"/>
              </a:spcBef>
              <a:spcAft>
                <a:spcPts val="0"/>
              </a:spcAft>
              <a:buClr>
                <a:schemeClr val="dk1"/>
              </a:buClr>
              <a:buSzPts val="1100"/>
              <a:buChar char="●"/>
              <a:defRPr sz="1100">
                <a:solidFill>
                  <a:schemeClr val="dk1"/>
                </a:solidFill>
              </a:defRPr>
            </a:lvl1pPr>
            <a:lvl2pPr indent="-298450" lvl="1" marL="914400" rtl="0">
              <a:spcBef>
                <a:spcPts val="0"/>
              </a:spcBef>
              <a:spcAft>
                <a:spcPts val="0"/>
              </a:spcAft>
              <a:buClr>
                <a:schemeClr val="dk1"/>
              </a:buClr>
              <a:buSzPts val="1100"/>
              <a:buChar char="○"/>
              <a:defRPr sz="1100">
                <a:solidFill>
                  <a:schemeClr val="dk1"/>
                </a:solidFill>
              </a:defRPr>
            </a:lvl2pPr>
            <a:lvl3pPr indent="-298450" lvl="2" marL="1371600" rtl="0">
              <a:spcBef>
                <a:spcPts val="0"/>
              </a:spcBef>
              <a:spcAft>
                <a:spcPts val="0"/>
              </a:spcAft>
              <a:buClr>
                <a:schemeClr val="dk1"/>
              </a:buClr>
              <a:buSzPts val="1100"/>
              <a:buChar char="■"/>
              <a:defRPr sz="1100">
                <a:solidFill>
                  <a:schemeClr val="dk1"/>
                </a:solidFill>
              </a:defRPr>
            </a:lvl3pPr>
            <a:lvl4pPr indent="-298450" lvl="3" marL="1828800" rtl="0">
              <a:spcBef>
                <a:spcPts val="0"/>
              </a:spcBef>
              <a:spcAft>
                <a:spcPts val="0"/>
              </a:spcAft>
              <a:buClr>
                <a:schemeClr val="dk1"/>
              </a:buClr>
              <a:buSzPts val="1100"/>
              <a:buChar char="●"/>
              <a:defRPr sz="1100">
                <a:solidFill>
                  <a:schemeClr val="dk1"/>
                </a:solidFill>
              </a:defRPr>
            </a:lvl4pPr>
            <a:lvl5pPr indent="-298450" lvl="4" marL="2286000" rtl="0">
              <a:spcBef>
                <a:spcPts val="0"/>
              </a:spcBef>
              <a:spcAft>
                <a:spcPts val="0"/>
              </a:spcAft>
              <a:buClr>
                <a:schemeClr val="dk1"/>
              </a:buClr>
              <a:buSzPts val="1100"/>
              <a:buChar char="○"/>
              <a:defRPr sz="1100">
                <a:solidFill>
                  <a:schemeClr val="dk1"/>
                </a:solidFill>
              </a:defRPr>
            </a:lvl5pPr>
            <a:lvl6pPr indent="-298450" lvl="5" marL="2743200" rtl="0">
              <a:spcBef>
                <a:spcPts val="0"/>
              </a:spcBef>
              <a:spcAft>
                <a:spcPts val="0"/>
              </a:spcAft>
              <a:buClr>
                <a:schemeClr val="dk1"/>
              </a:buClr>
              <a:buSzPts val="1100"/>
              <a:buChar char="■"/>
              <a:defRPr sz="1100">
                <a:solidFill>
                  <a:schemeClr val="dk1"/>
                </a:solidFill>
              </a:defRPr>
            </a:lvl6pPr>
            <a:lvl7pPr indent="-298450" lvl="6" marL="3200400" rtl="0">
              <a:spcBef>
                <a:spcPts val="0"/>
              </a:spcBef>
              <a:spcAft>
                <a:spcPts val="0"/>
              </a:spcAft>
              <a:buClr>
                <a:schemeClr val="dk1"/>
              </a:buClr>
              <a:buSzPts val="1100"/>
              <a:buChar char="●"/>
              <a:defRPr sz="1100">
                <a:solidFill>
                  <a:schemeClr val="dk1"/>
                </a:solidFill>
              </a:defRPr>
            </a:lvl7pPr>
            <a:lvl8pPr indent="-298450" lvl="7" marL="3657600" rtl="0">
              <a:spcBef>
                <a:spcPts val="0"/>
              </a:spcBef>
              <a:spcAft>
                <a:spcPts val="0"/>
              </a:spcAft>
              <a:buClr>
                <a:schemeClr val="dk1"/>
              </a:buClr>
              <a:buSzPts val="1100"/>
              <a:buChar char="○"/>
              <a:defRPr sz="1100">
                <a:solidFill>
                  <a:schemeClr val="dk1"/>
                </a:solidFill>
              </a:defRPr>
            </a:lvl8pPr>
            <a:lvl9pPr indent="-298450" lvl="8" marL="4114800" rtl="0">
              <a:spcBef>
                <a:spcPts val="0"/>
              </a:spcBef>
              <a:spcAft>
                <a:spcPts val="0"/>
              </a:spcAft>
              <a:buClr>
                <a:schemeClr val="dk1"/>
              </a:buClr>
              <a:buSzPts val="1100"/>
              <a:buChar char="■"/>
              <a:defRPr sz="1100">
                <a:solidFill>
                  <a:schemeClr val="dk1"/>
                </a:solidFill>
              </a:defRPr>
            </a:lvl9pPr>
          </a:lstStyle>
          <a:p/>
        </p:txBody>
      </p:sp>
      <p:sp>
        <p:nvSpPr>
          <p:cNvPr id="59" name="Google Shape;59;p1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0" name="Google Shape;60;p14"/>
          <p:cNvSpPr txBox="1"/>
          <p:nvPr>
            <p:ph idx="2" type="body"/>
          </p:nvPr>
        </p:nvSpPr>
        <p:spPr>
          <a:xfrm>
            <a:off x="3324450" y="236850"/>
            <a:ext cx="5566800" cy="4669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chemeClr val="dk1"/>
              </a:buClr>
              <a:buSzPts val="1200"/>
              <a:buChar char="●"/>
              <a:defRPr sz="1200">
                <a:solidFill>
                  <a:schemeClr val="dk1"/>
                </a:solidFill>
              </a:defRPr>
            </a:lvl1pPr>
            <a:lvl2pPr indent="-292100" lvl="1" marL="914400" rtl="0">
              <a:spcBef>
                <a:spcPts val="0"/>
              </a:spcBef>
              <a:spcAft>
                <a:spcPts val="0"/>
              </a:spcAft>
              <a:buClr>
                <a:schemeClr val="dk1"/>
              </a:buClr>
              <a:buSzPts val="1000"/>
              <a:buChar char="○"/>
              <a:defRPr>
                <a:solidFill>
                  <a:schemeClr val="dk1"/>
                </a:solidFill>
              </a:defRPr>
            </a:lvl2pPr>
            <a:lvl3pPr indent="-292100" lvl="2" marL="1371600" rtl="0">
              <a:spcBef>
                <a:spcPts val="0"/>
              </a:spcBef>
              <a:spcAft>
                <a:spcPts val="0"/>
              </a:spcAft>
              <a:buClr>
                <a:schemeClr val="dk1"/>
              </a:buClr>
              <a:buSzPts val="1000"/>
              <a:buChar char="■"/>
              <a:defRPr>
                <a:solidFill>
                  <a:schemeClr val="dk1"/>
                </a:solidFill>
              </a:defRPr>
            </a:lvl3pPr>
            <a:lvl4pPr indent="-285750" lvl="3" marL="1828800" rtl="0">
              <a:spcBef>
                <a:spcPts val="0"/>
              </a:spcBef>
              <a:spcAft>
                <a:spcPts val="0"/>
              </a:spcAft>
              <a:buClr>
                <a:schemeClr val="dk1"/>
              </a:buClr>
              <a:buSzPts val="900"/>
              <a:buChar char="●"/>
              <a:defRPr sz="900">
                <a:solidFill>
                  <a:schemeClr val="dk1"/>
                </a:solidFill>
              </a:defRPr>
            </a:lvl4pPr>
            <a:lvl5pPr indent="-285750" lvl="4" marL="2286000" rtl="0">
              <a:spcBef>
                <a:spcPts val="0"/>
              </a:spcBef>
              <a:spcAft>
                <a:spcPts val="0"/>
              </a:spcAft>
              <a:buClr>
                <a:schemeClr val="dk1"/>
              </a:buClr>
              <a:buSzPts val="900"/>
              <a:buChar char="○"/>
              <a:defRPr sz="900">
                <a:solidFill>
                  <a:schemeClr val="dk1"/>
                </a:solidFill>
              </a:defRPr>
            </a:lvl5pPr>
            <a:lvl6pPr indent="-285750" lvl="5" marL="2743200" rtl="0">
              <a:spcBef>
                <a:spcPts val="0"/>
              </a:spcBef>
              <a:spcAft>
                <a:spcPts val="0"/>
              </a:spcAft>
              <a:buClr>
                <a:schemeClr val="dk1"/>
              </a:buClr>
              <a:buSzPts val="900"/>
              <a:buChar char="■"/>
              <a:defRPr sz="900">
                <a:solidFill>
                  <a:schemeClr val="dk1"/>
                </a:solidFill>
              </a:defRPr>
            </a:lvl6pPr>
            <a:lvl7pPr indent="-285750" lvl="6" marL="3200400" rtl="0">
              <a:spcBef>
                <a:spcPts val="0"/>
              </a:spcBef>
              <a:spcAft>
                <a:spcPts val="0"/>
              </a:spcAft>
              <a:buClr>
                <a:schemeClr val="dk1"/>
              </a:buClr>
              <a:buSzPts val="900"/>
              <a:buChar char="●"/>
              <a:defRPr sz="900">
                <a:solidFill>
                  <a:schemeClr val="dk1"/>
                </a:solidFill>
              </a:defRPr>
            </a:lvl7pPr>
            <a:lvl8pPr indent="-285750" lvl="7" marL="3657600" rtl="0">
              <a:spcBef>
                <a:spcPts val="0"/>
              </a:spcBef>
              <a:spcAft>
                <a:spcPts val="0"/>
              </a:spcAft>
              <a:buClr>
                <a:schemeClr val="dk1"/>
              </a:buClr>
              <a:buSzPts val="900"/>
              <a:buChar char="○"/>
              <a:defRPr sz="900">
                <a:solidFill>
                  <a:schemeClr val="dk1"/>
                </a:solidFill>
              </a:defRPr>
            </a:lvl8pPr>
            <a:lvl9pPr indent="-285750" lvl="8" marL="4114800" rtl="0">
              <a:spcBef>
                <a:spcPts val="0"/>
              </a:spcBef>
              <a:spcAft>
                <a:spcPts val="0"/>
              </a:spcAft>
              <a:buClr>
                <a:schemeClr val="dk1"/>
              </a:buClr>
              <a:buSzPts val="900"/>
              <a:buFont typeface="Open Sans"/>
              <a:buChar char="■"/>
              <a:defRPr sz="900">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61" name="Shape 61"/>
        <p:cNvGrpSpPr/>
        <p:nvPr/>
      </p:nvGrpSpPr>
      <p:grpSpPr>
        <a:xfrm>
          <a:off x="0" y="0"/>
          <a:ext cx="0" cy="0"/>
          <a:chOff x="0" y="0"/>
          <a:chExt cx="0" cy="0"/>
        </a:xfrm>
      </p:grpSpPr>
      <p:sp>
        <p:nvSpPr>
          <p:cNvPr id="62" name="Google Shape;62;p15"/>
          <p:cNvSpPr txBox="1"/>
          <p:nvPr>
            <p:ph type="title"/>
          </p:nvPr>
        </p:nvSpPr>
        <p:spPr>
          <a:xfrm>
            <a:off x="2235450" y="1430700"/>
            <a:ext cx="4673100" cy="22389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0" sz="2000">
                <a:solidFill>
                  <a:schemeClr val="lt1"/>
                </a:solidFill>
                <a:latin typeface="Open Sans"/>
                <a:ea typeface="Open Sans"/>
                <a:cs typeface="Open Sans"/>
                <a:sym typeface="Open Sans"/>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63" name="Google Shape;63;p15"/>
          <p:cNvSpPr txBox="1"/>
          <p:nvPr>
            <p:ph idx="1" type="body"/>
          </p:nvPr>
        </p:nvSpPr>
        <p:spPr>
          <a:xfrm>
            <a:off x="1929750" y="3238200"/>
            <a:ext cx="5284500" cy="476100"/>
          </a:xfrm>
          <a:prstGeom prst="rect">
            <a:avLst/>
          </a:prstGeom>
        </p:spPr>
        <p:txBody>
          <a:bodyPr anchorCtr="0" anchor="t" bIns="91425" lIns="91425" spcFirstLastPara="1" rIns="91425" wrap="square" tIns="91425">
            <a:noAutofit/>
          </a:bodyPr>
          <a:lstStyle>
            <a:lvl1pPr indent="-330200" lvl="0" marL="457200" algn="ctr">
              <a:spcBef>
                <a:spcPts val="0"/>
              </a:spcBef>
              <a:spcAft>
                <a:spcPts val="0"/>
              </a:spcAft>
              <a:buClr>
                <a:srgbClr val="F1BD0A"/>
              </a:buClr>
              <a:buSzPts val="1600"/>
              <a:buFont typeface="Anton"/>
              <a:buChar char="●"/>
              <a:defRPr b="1" sz="1600">
                <a:solidFill>
                  <a:srgbClr val="F1BD0A"/>
                </a:solidFill>
                <a:latin typeface="Anton"/>
                <a:ea typeface="Anton"/>
                <a:cs typeface="Anton"/>
                <a:sym typeface="Anton"/>
              </a:defRPr>
            </a:lvl1pPr>
            <a:lvl2pPr indent="-292100" lvl="1" marL="914400" algn="r">
              <a:spcBef>
                <a:spcPts val="1600"/>
              </a:spcBef>
              <a:spcAft>
                <a:spcPts val="0"/>
              </a:spcAft>
              <a:buSzPts val="1000"/>
              <a:buFont typeface="Coda"/>
              <a:buChar char="○"/>
              <a:defRPr>
                <a:latin typeface="Coda"/>
                <a:ea typeface="Coda"/>
                <a:cs typeface="Coda"/>
                <a:sym typeface="Coda"/>
              </a:defRPr>
            </a:lvl2pPr>
            <a:lvl3pPr indent="-292100" lvl="2" marL="1371600" algn="r">
              <a:spcBef>
                <a:spcPts val="1600"/>
              </a:spcBef>
              <a:spcAft>
                <a:spcPts val="0"/>
              </a:spcAft>
              <a:buSzPts val="1000"/>
              <a:buFont typeface="Coda"/>
              <a:buChar char="■"/>
              <a:defRPr>
                <a:latin typeface="Coda"/>
                <a:ea typeface="Coda"/>
                <a:cs typeface="Coda"/>
                <a:sym typeface="Coda"/>
              </a:defRPr>
            </a:lvl3pPr>
            <a:lvl4pPr indent="-317500" lvl="3" marL="1828800" algn="r">
              <a:spcBef>
                <a:spcPts val="1600"/>
              </a:spcBef>
              <a:spcAft>
                <a:spcPts val="0"/>
              </a:spcAft>
              <a:buSzPts val="1400"/>
              <a:buFont typeface="Coda"/>
              <a:buChar char="●"/>
              <a:defRPr>
                <a:latin typeface="Coda"/>
                <a:ea typeface="Coda"/>
                <a:cs typeface="Coda"/>
                <a:sym typeface="Coda"/>
              </a:defRPr>
            </a:lvl4pPr>
            <a:lvl5pPr indent="-317500" lvl="4" marL="2286000" algn="r">
              <a:spcBef>
                <a:spcPts val="1600"/>
              </a:spcBef>
              <a:spcAft>
                <a:spcPts val="0"/>
              </a:spcAft>
              <a:buSzPts val="1400"/>
              <a:buFont typeface="Coda"/>
              <a:buChar char="○"/>
              <a:defRPr>
                <a:latin typeface="Coda"/>
                <a:ea typeface="Coda"/>
                <a:cs typeface="Coda"/>
                <a:sym typeface="Coda"/>
              </a:defRPr>
            </a:lvl5pPr>
            <a:lvl6pPr indent="-317500" lvl="5" marL="2743200" algn="r">
              <a:spcBef>
                <a:spcPts val="1600"/>
              </a:spcBef>
              <a:spcAft>
                <a:spcPts val="0"/>
              </a:spcAft>
              <a:buSzPts val="1400"/>
              <a:buFont typeface="Coda"/>
              <a:buChar char="■"/>
              <a:defRPr>
                <a:latin typeface="Coda"/>
                <a:ea typeface="Coda"/>
                <a:cs typeface="Coda"/>
                <a:sym typeface="Coda"/>
              </a:defRPr>
            </a:lvl6pPr>
            <a:lvl7pPr indent="-317500" lvl="6" marL="3200400" algn="r">
              <a:spcBef>
                <a:spcPts val="1600"/>
              </a:spcBef>
              <a:spcAft>
                <a:spcPts val="0"/>
              </a:spcAft>
              <a:buSzPts val="1400"/>
              <a:buFont typeface="Coda"/>
              <a:buChar char="●"/>
              <a:defRPr>
                <a:latin typeface="Coda"/>
                <a:ea typeface="Coda"/>
                <a:cs typeface="Coda"/>
                <a:sym typeface="Coda"/>
              </a:defRPr>
            </a:lvl7pPr>
            <a:lvl8pPr indent="-317500" lvl="7" marL="3657600" algn="r">
              <a:spcBef>
                <a:spcPts val="1600"/>
              </a:spcBef>
              <a:spcAft>
                <a:spcPts val="0"/>
              </a:spcAft>
              <a:buSzPts val="1400"/>
              <a:buFont typeface="Coda"/>
              <a:buChar char="○"/>
              <a:defRPr>
                <a:latin typeface="Coda"/>
                <a:ea typeface="Coda"/>
                <a:cs typeface="Coda"/>
                <a:sym typeface="Coda"/>
              </a:defRPr>
            </a:lvl8pPr>
            <a:lvl9pPr indent="-317500" lvl="8" marL="4114800" algn="r">
              <a:spcBef>
                <a:spcPts val="1600"/>
              </a:spcBef>
              <a:spcAft>
                <a:spcPts val="1600"/>
              </a:spcAft>
              <a:buClr>
                <a:srgbClr val="000000"/>
              </a:buClr>
              <a:buSzPts val="1400"/>
              <a:buFont typeface="Coda"/>
              <a:buChar char="■"/>
              <a:defRPr>
                <a:solidFill>
                  <a:srgbClr val="000000"/>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590975" y="4161475"/>
            <a:ext cx="7720800" cy="959100"/>
          </a:xfrm>
          <a:prstGeom prst="rect">
            <a:avLst/>
          </a:prstGeom>
          <a:noFill/>
          <a:effectLst>
            <a:outerShdw blurRad="57150" rotWithShape="0" algn="bl" dir="5400000" dist="19050">
              <a:schemeClr val="dk2">
                <a:alpha val="50000"/>
              </a:schemeClr>
            </a:outerShdw>
            <a:reflection blurRad="0" dir="5400000" dist="38100" endA="0" fadeDir="5400012" kx="0" rotWithShape="0" algn="bl" stPos="0" sy="-100000" ky="0"/>
          </a:effectLst>
        </p:spPr>
        <p:txBody>
          <a:bodyPr anchorCtr="0" anchor="ctr" bIns="91425" lIns="91425" spcFirstLastPara="1" rIns="91425" wrap="square" tIns="91425">
            <a:noAutofit/>
          </a:bodyPr>
          <a:lstStyle>
            <a:lvl1pPr lvl="0">
              <a:spcBef>
                <a:spcPts val="0"/>
              </a:spcBef>
              <a:spcAft>
                <a:spcPts val="0"/>
              </a:spcAft>
              <a:buClr>
                <a:schemeClr val="lt1"/>
              </a:buClr>
              <a:buSzPts val="3000"/>
              <a:buFont typeface="Bebas Neue"/>
              <a:buNone/>
              <a:defRPr sz="3000">
                <a:solidFill>
                  <a:schemeClr val="lt1"/>
                </a:solidFill>
                <a:latin typeface="Bebas Neue"/>
                <a:ea typeface="Bebas Neue"/>
                <a:cs typeface="Bebas Neue"/>
                <a:sym typeface="Bebas Neue"/>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1" type="subTitle"/>
          </p:nvPr>
        </p:nvSpPr>
        <p:spPr>
          <a:xfrm>
            <a:off x="130500" y="4324200"/>
            <a:ext cx="1354200" cy="819300"/>
          </a:xfrm>
          <a:prstGeom prst="rect">
            <a:avLst/>
          </a:prstGeom>
          <a:noFill/>
        </p:spPr>
        <p:txBody>
          <a:bodyPr anchorCtr="0" anchor="t" bIns="91425" lIns="91425" spcFirstLastPara="1" rIns="91425" wrap="square" tIns="91425">
            <a:noAutofit/>
          </a:bodyPr>
          <a:lstStyle>
            <a:lvl1pPr lvl="0">
              <a:spcBef>
                <a:spcPts val="0"/>
              </a:spcBef>
              <a:spcAft>
                <a:spcPts val="0"/>
              </a:spcAft>
              <a:buClr>
                <a:srgbClr val="F1BD0A"/>
              </a:buClr>
              <a:buSzPts val="3000"/>
              <a:buNone/>
              <a:defRPr b="1" sz="3000">
                <a:solidFill>
                  <a:srgbClr val="F1BD0A"/>
                </a:solidFill>
              </a:defRPr>
            </a:lvl1pPr>
            <a:lvl2pPr lvl="1">
              <a:spcBef>
                <a:spcPts val="160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hree Columns">
  <p:cSld name="TITLE_AND_BODY_13_1">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1667625" y="79800"/>
            <a:ext cx="7284900" cy="7182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1"/>
              </a:buClr>
              <a:buSzPts val="3600"/>
              <a:buNone/>
              <a:defRPr b="1">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1667625" y="1116050"/>
            <a:ext cx="2234100" cy="38130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0" name="Google Shape;20;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 name="Google Shape;21;p4"/>
          <p:cNvSpPr txBox="1"/>
          <p:nvPr>
            <p:ph idx="2" type="body"/>
          </p:nvPr>
        </p:nvSpPr>
        <p:spPr>
          <a:xfrm>
            <a:off x="4308513" y="1085150"/>
            <a:ext cx="2130900" cy="38748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2" name="Google Shape;22;p4"/>
          <p:cNvSpPr txBox="1"/>
          <p:nvPr>
            <p:ph idx="3" type="body"/>
          </p:nvPr>
        </p:nvSpPr>
        <p:spPr>
          <a:xfrm>
            <a:off x="6774200" y="1085150"/>
            <a:ext cx="2130900" cy="38748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_1_1">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5"/>
          <p:cNvSpPr txBox="1"/>
          <p:nvPr>
            <p:ph type="title"/>
          </p:nvPr>
        </p:nvSpPr>
        <p:spPr>
          <a:xfrm>
            <a:off x="1204450" y="79800"/>
            <a:ext cx="6474600" cy="7182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F1BD0A"/>
              </a:buClr>
              <a:buSzPts val="3600"/>
              <a:buNone/>
              <a:defRPr b="1">
                <a:solidFill>
                  <a:srgbClr val="F1BD0A"/>
                </a:solidFill>
              </a:defRPr>
            </a:lvl1pPr>
            <a:lvl2pPr lvl="1" rtl="0" algn="r">
              <a:spcBef>
                <a:spcPts val="0"/>
              </a:spcBef>
              <a:spcAft>
                <a:spcPts val="0"/>
              </a:spcAft>
              <a:buSzPts val="2800"/>
              <a:buNone/>
              <a:defRPr b="1"/>
            </a:lvl2pPr>
            <a:lvl3pPr lvl="2" rtl="0" algn="r">
              <a:spcBef>
                <a:spcPts val="0"/>
              </a:spcBef>
              <a:spcAft>
                <a:spcPts val="0"/>
              </a:spcAft>
              <a:buSzPts val="2800"/>
              <a:buNone/>
              <a:defRPr b="1"/>
            </a:lvl3pPr>
            <a:lvl4pPr lvl="3" rtl="0" algn="r">
              <a:spcBef>
                <a:spcPts val="0"/>
              </a:spcBef>
              <a:spcAft>
                <a:spcPts val="0"/>
              </a:spcAft>
              <a:buSzPts val="2800"/>
              <a:buNone/>
              <a:defRPr b="1"/>
            </a:lvl4pPr>
            <a:lvl5pPr lvl="4" rtl="0" algn="r">
              <a:spcBef>
                <a:spcPts val="0"/>
              </a:spcBef>
              <a:spcAft>
                <a:spcPts val="0"/>
              </a:spcAft>
              <a:buSzPts val="2800"/>
              <a:buNone/>
              <a:defRPr b="1"/>
            </a:lvl5pPr>
            <a:lvl6pPr lvl="5" rtl="0" algn="r">
              <a:spcBef>
                <a:spcPts val="0"/>
              </a:spcBef>
              <a:spcAft>
                <a:spcPts val="0"/>
              </a:spcAft>
              <a:buSzPts val="2800"/>
              <a:buNone/>
              <a:defRPr b="1"/>
            </a:lvl6pPr>
            <a:lvl7pPr lvl="6" rtl="0" algn="r">
              <a:spcBef>
                <a:spcPts val="0"/>
              </a:spcBef>
              <a:spcAft>
                <a:spcPts val="0"/>
              </a:spcAft>
              <a:buSzPts val="2800"/>
              <a:buNone/>
              <a:defRPr b="1"/>
            </a:lvl7pPr>
            <a:lvl8pPr lvl="7" rtl="0" algn="r">
              <a:spcBef>
                <a:spcPts val="0"/>
              </a:spcBef>
              <a:spcAft>
                <a:spcPts val="0"/>
              </a:spcAft>
              <a:buSzPts val="2800"/>
              <a:buNone/>
              <a:defRPr b="1"/>
            </a:lvl8pPr>
            <a:lvl9pPr lvl="8" rtl="0" algn="r">
              <a:spcBef>
                <a:spcPts val="0"/>
              </a:spcBef>
              <a:spcAft>
                <a:spcPts val="0"/>
              </a:spcAft>
              <a:buSzPts val="2800"/>
              <a:buNone/>
              <a:defRPr b="1"/>
            </a:lvl9pPr>
          </a:lstStyle>
          <a:p/>
        </p:txBody>
      </p:sp>
      <p:sp>
        <p:nvSpPr>
          <p:cNvPr id="25" name="Google Shape;25;p5"/>
          <p:cNvSpPr txBox="1"/>
          <p:nvPr>
            <p:ph idx="1" type="body"/>
          </p:nvPr>
        </p:nvSpPr>
        <p:spPr>
          <a:xfrm>
            <a:off x="1204450" y="1087175"/>
            <a:ext cx="2996100" cy="38112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sz="12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26" name="Google Shape;26;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7" name="Google Shape;27;p5"/>
          <p:cNvSpPr txBox="1"/>
          <p:nvPr>
            <p:ph idx="2" type="body"/>
          </p:nvPr>
        </p:nvSpPr>
        <p:spPr>
          <a:xfrm>
            <a:off x="4682900" y="1118075"/>
            <a:ext cx="2996100" cy="38112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1A1C20"/>
              </a:buClr>
              <a:buSzPts val="1400"/>
              <a:buChar char="●"/>
              <a:defRPr sz="14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2">
  <p:cSld name="TITLE_AND_BODY_13_1_1_3">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6"/>
          <p:cNvSpPr txBox="1"/>
          <p:nvPr>
            <p:ph type="title"/>
          </p:nvPr>
        </p:nvSpPr>
        <p:spPr>
          <a:xfrm>
            <a:off x="1204450" y="79800"/>
            <a:ext cx="6474600" cy="7182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F1BD0A"/>
              </a:buClr>
              <a:buSzPts val="3600"/>
              <a:buNone/>
              <a:defRPr b="1">
                <a:solidFill>
                  <a:srgbClr val="F1BD0A"/>
                </a:solidFill>
              </a:defRPr>
            </a:lvl1pPr>
            <a:lvl2pPr lvl="1" rtl="0" algn="r">
              <a:spcBef>
                <a:spcPts val="0"/>
              </a:spcBef>
              <a:spcAft>
                <a:spcPts val="0"/>
              </a:spcAft>
              <a:buSzPts val="2800"/>
              <a:buNone/>
              <a:defRPr b="1"/>
            </a:lvl2pPr>
            <a:lvl3pPr lvl="2" rtl="0" algn="r">
              <a:spcBef>
                <a:spcPts val="0"/>
              </a:spcBef>
              <a:spcAft>
                <a:spcPts val="0"/>
              </a:spcAft>
              <a:buSzPts val="2800"/>
              <a:buNone/>
              <a:defRPr b="1"/>
            </a:lvl3pPr>
            <a:lvl4pPr lvl="3" rtl="0" algn="r">
              <a:spcBef>
                <a:spcPts val="0"/>
              </a:spcBef>
              <a:spcAft>
                <a:spcPts val="0"/>
              </a:spcAft>
              <a:buSzPts val="2800"/>
              <a:buNone/>
              <a:defRPr b="1"/>
            </a:lvl4pPr>
            <a:lvl5pPr lvl="4" rtl="0" algn="r">
              <a:spcBef>
                <a:spcPts val="0"/>
              </a:spcBef>
              <a:spcAft>
                <a:spcPts val="0"/>
              </a:spcAft>
              <a:buSzPts val="2800"/>
              <a:buNone/>
              <a:defRPr b="1"/>
            </a:lvl5pPr>
            <a:lvl6pPr lvl="5" rtl="0" algn="r">
              <a:spcBef>
                <a:spcPts val="0"/>
              </a:spcBef>
              <a:spcAft>
                <a:spcPts val="0"/>
              </a:spcAft>
              <a:buSzPts val="2800"/>
              <a:buNone/>
              <a:defRPr b="1"/>
            </a:lvl6pPr>
            <a:lvl7pPr lvl="6" rtl="0" algn="r">
              <a:spcBef>
                <a:spcPts val="0"/>
              </a:spcBef>
              <a:spcAft>
                <a:spcPts val="0"/>
              </a:spcAft>
              <a:buSzPts val="2800"/>
              <a:buNone/>
              <a:defRPr b="1"/>
            </a:lvl7pPr>
            <a:lvl8pPr lvl="7" rtl="0" algn="r">
              <a:spcBef>
                <a:spcPts val="0"/>
              </a:spcBef>
              <a:spcAft>
                <a:spcPts val="0"/>
              </a:spcAft>
              <a:buSzPts val="2800"/>
              <a:buNone/>
              <a:defRPr b="1"/>
            </a:lvl8pPr>
            <a:lvl9pPr lvl="8" rtl="0" algn="r">
              <a:spcBef>
                <a:spcPts val="0"/>
              </a:spcBef>
              <a:spcAft>
                <a:spcPts val="0"/>
              </a:spcAft>
              <a:buSzPts val="2800"/>
              <a:buNone/>
              <a:defRPr b="1"/>
            </a:lvl9pPr>
          </a:lstStyle>
          <a:p/>
        </p:txBody>
      </p:sp>
      <p:sp>
        <p:nvSpPr>
          <p:cNvPr id="30" name="Google Shape;30;p6"/>
          <p:cNvSpPr txBox="1"/>
          <p:nvPr>
            <p:ph idx="1" type="body"/>
          </p:nvPr>
        </p:nvSpPr>
        <p:spPr>
          <a:xfrm>
            <a:off x="1204450" y="1087175"/>
            <a:ext cx="1942200" cy="38112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sz="12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31" name="Google Shape;31;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2" name="Google Shape;32;p6"/>
          <p:cNvSpPr txBox="1"/>
          <p:nvPr>
            <p:ph idx="2" type="body"/>
          </p:nvPr>
        </p:nvSpPr>
        <p:spPr>
          <a:xfrm>
            <a:off x="3470650" y="1087175"/>
            <a:ext cx="1942200" cy="38112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sz="12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33" name="Google Shape;33;p6"/>
          <p:cNvSpPr txBox="1"/>
          <p:nvPr>
            <p:ph idx="3" type="body"/>
          </p:nvPr>
        </p:nvSpPr>
        <p:spPr>
          <a:xfrm>
            <a:off x="5736850" y="1087175"/>
            <a:ext cx="1942200" cy="38112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sz="12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1">
  <p:cSld name="TITLE_AND_BODY_13_1_1_2">
    <p:bg>
      <p:bgPr>
        <a:blipFill>
          <a:blip r:embed="rId2">
            <a:alphaModFix/>
          </a:blip>
          <a:stretch>
            <a:fillRect/>
          </a:stretch>
        </a:blipFill>
      </p:bgPr>
    </p:bg>
    <p:spTree>
      <p:nvGrpSpPr>
        <p:cNvPr id="34" name="Shape 34"/>
        <p:cNvGrpSpPr/>
        <p:nvPr/>
      </p:nvGrpSpPr>
      <p:grpSpPr>
        <a:xfrm>
          <a:off x="0" y="0"/>
          <a:ext cx="0" cy="0"/>
          <a:chOff x="0" y="0"/>
          <a:chExt cx="0" cy="0"/>
        </a:xfrm>
      </p:grpSpPr>
      <p:sp>
        <p:nvSpPr>
          <p:cNvPr id="35" name="Google Shape;35;p7"/>
          <p:cNvSpPr txBox="1"/>
          <p:nvPr>
            <p:ph type="title"/>
          </p:nvPr>
        </p:nvSpPr>
        <p:spPr>
          <a:xfrm>
            <a:off x="1204450" y="79800"/>
            <a:ext cx="6474600" cy="7182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F1BD0A"/>
              </a:buClr>
              <a:buSzPts val="3600"/>
              <a:buNone/>
              <a:defRPr b="1">
                <a:solidFill>
                  <a:srgbClr val="F1BD0A"/>
                </a:solidFill>
              </a:defRPr>
            </a:lvl1pPr>
            <a:lvl2pPr lvl="1" rtl="0" algn="r">
              <a:spcBef>
                <a:spcPts val="0"/>
              </a:spcBef>
              <a:spcAft>
                <a:spcPts val="0"/>
              </a:spcAft>
              <a:buSzPts val="2800"/>
              <a:buNone/>
              <a:defRPr b="1"/>
            </a:lvl2pPr>
            <a:lvl3pPr lvl="2" rtl="0" algn="r">
              <a:spcBef>
                <a:spcPts val="0"/>
              </a:spcBef>
              <a:spcAft>
                <a:spcPts val="0"/>
              </a:spcAft>
              <a:buSzPts val="2800"/>
              <a:buNone/>
              <a:defRPr b="1"/>
            </a:lvl3pPr>
            <a:lvl4pPr lvl="3" rtl="0" algn="r">
              <a:spcBef>
                <a:spcPts val="0"/>
              </a:spcBef>
              <a:spcAft>
                <a:spcPts val="0"/>
              </a:spcAft>
              <a:buSzPts val="2800"/>
              <a:buNone/>
              <a:defRPr b="1"/>
            </a:lvl4pPr>
            <a:lvl5pPr lvl="4" rtl="0" algn="r">
              <a:spcBef>
                <a:spcPts val="0"/>
              </a:spcBef>
              <a:spcAft>
                <a:spcPts val="0"/>
              </a:spcAft>
              <a:buSzPts val="2800"/>
              <a:buNone/>
              <a:defRPr b="1"/>
            </a:lvl5pPr>
            <a:lvl6pPr lvl="5" rtl="0" algn="r">
              <a:spcBef>
                <a:spcPts val="0"/>
              </a:spcBef>
              <a:spcAft>
                <a:spcPts val="0"/>
              </a:spcAft>
              <a:buSzPts val="2800"/>
              <a:buNone/>
              <a:defRPr b="1"/>
            </a:lvl6pPr>
            <a:lvl7pPr lvl="6" rtl="0" algn="r">
              <a:spcBef>
                <a:spcPts val="0"/>
              </a:spcBef>
              <a:spcAft>
                <a:spcPts val="0"/>
              </a:spcAft>
              <a:buSzPts val="2800"/>
              <a:buNone/>
              <a:defRPr b="1"/>
            </a:lvl7pPr>
            <a:lvl8pPr lvl="7" rtl="0" algn="r">
              <a:spcBef>
                <a:spcPts val="0"/>
              </a:spcBef>
              <a:spcAft>
                <a:spcPts val="0"/>
              </a:spcAft>
              <a:buSzPts val="2800"/>
              <a:buNone/>
              <a:defRPr b="1"/>
            </a:lvl8pPr>
            <a:lvl9pPr lvl="8" rtl="0" algn="r">
              <a:spcBef>
                <a:spcPts val="0"/>
              </a:spcBef>
              <a:spcAft>
                <a:spcPts val="0"/>
              </a:spcAft>
              <a:buSzPts val="2800"/>
              <a:buNone/>
              <a:defRPr b="1"/>
            </a:lvl9pPr>
          </a:lstStyle>
          <a:p/>
        </p:txBody>
      </p:sp>
      <p:sp>
        <p:nvSpPr>
          <p:cNvPr id="36" name="Google Shape;36;p7"/>
          <p:cNvSpPr txBox="1"/>
          <p:nvPr>
            <p:ph idx="1" type="body"/>
          </p:nvPr>
        </p:nvSpPr>
        <p:spPr>
          <a:xfrm>
            <a:off x="1204450" y="1087175"/>
            <a:ext cx="6474600" cy="38112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sz="1200">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37" name="Google Shape;37;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p:cSld name="TITLE_AND_BODY_13_1_1_1">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8"/>
          <p:cNvSpPr txBox="1"/>
          <p:nvPr>
            <p:ph type="title"/>
          </p:nvPr>
        </p:nvSpPr>
        <p:spPr>
          <a:xfrm>
            <a:off x="1619750" y="79800"/>
            <a:ext cx="7341000" cy="7101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lt1"/>
              </a:buClr>
              <a:buSzPts val="3600"/>
              <a:buNone/>
              <a:defRPr b="1">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0" name="Google Shape;40;p8"/>
          <p:cNvSpPr txBox="1"/>
          <p:nvPr>
            <p:ph idx="1" type="body"/>
          </p:nvPr>
        </p:nvSpPr>
        <p:spPr>
          <a:xfrm>
            <a:off x="1619800" y="1148975"/>
            <a:ext cx="7341000" cy="37494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41" name="Google Shape;41;p8"/>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9"/>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4" name="Google Shape;44;p9"/>
          <p:cNvSpPr txBox="1"/>
          <p:nvPr>
            <p:ph idx="1" type="body"/>
          </p:nvPr>
        </p:nvSpPr>
        <p:spPr>
          <a:xfrm flipH="1">
            <a:off x="376300" y="1485750"/>
            <a:ext cx="3747900" cy="2172000"/>
          </a:xfrm>
          <a:prstGeom prst="rect">
            <a:avLst/>
          </a:prstGeom>
          <a:noFill/>
        </p:spPr>
        <p:txBody>
          <a:bodyPr anchorCtr="0" anchor="ctr" bIns="91425" lIns="91425" spcFirstLastPara="1" rIns="91425" wrap="square" tIns="91425">
            <a:noAutofit/>
          </a:bodyPr>
          <a:lstStyle>
            <a:lvl1pPr indent="-304800" lvl="0" marL="457200" algn="r">
              <a:spcBef>
                <a:spcPts val="0"/>
              </a:spcBef>
              <a:spcAft>
                <a:spcPts val="0"/>
              </a:spcAft>
              <a:buClr>
                <a:schemeClr val="dk1"/>
              </a:buClr>
              <a:buSzPts val="1200"/>
              <a:buChar char="●"/>
              <a:defRPr sz="1200">
                <a:solidFill>
                  <a:schemeClr val="dk1"/>
                </a:solidFill>
              </a:defRPr>
            </a:lvl1pPr>
            <a:lvl2pPr indent="-292100" lvl="1" marL="914400" algn="r">
              <a:spcBef>
                <a:spcPts val="1600"/>
              </a:spcBef>
              <a:spcAft>
                <a:spcPts val="0"/>
              </a:spcAft>
              <a:buClr>
                <a:schemeClr val="dk1"/>
              </a:buClr>
              <a:buSzPts val="1000"/>
              <a:buChar char="○"/>
              <a:defRPr>
                <a:solidFill>
                  <a:schemeClr val="dk1"/>
                </a:solidFill>
              </a:defRPr>
            </a:lvl2pPr>
            <a:lvl3pPr indent="-292100" lvl="2" marL="1371600" algn="r">
              <a:spcBef>
                <a:spcPts val="1600"/>
              </a:spcBef>
              <a:spcAft>
                <a:spcPts val="0"/>
              </a:spcAft>
              <a:buClr>
                <a:schemeClr val="dk1"/>
              </a:buClr>
              <a:buSzPts val="1000"/>
              <a:buChar char="■"/>
              <a:defRPr>
                <a:solidFill>
                  <a:schemeClr val="dk1"/>
                </a:solidFill>
              </a:defRPr>
            </a:lvl3pPr>
            <a:lvl4pPr indent="-317500" lvl="3" marL="1828800" algn="r">
              <a:spcBef>
                <a:spcPts val="1600"/>
              </a:spcBef>
              <a:spcAft>
                <a:spcPts val="0"/>
              </a:spcAft>
              <a:buClr>
                <a:schemeClr val="dk1"/>
              </a:buClr>
              <a:buSzPts val="1400"/>
              <a:buChar char="●"/>
              <a:defRPr>
                <a:solidFill>
                  <a:schemeClr val="dk1"/>
                </a:solidFill>
              </a:defRPr>
            </a:lvl4pPr>
            <a:lvl5pPr indent="-317500" lvl="4" marL="2286000" algn="r">
              <a:spcBef>
                <a:spcPts val="1600"/>
              </a:spcBef>
              <a:spcAft>
                <a:spcPts val="0"/>
              </a:spcAft>
              <a:buClr>
                <a:schemeClr val="dk1"/>
              </a:buClr>
              <a:buSzPts val="1400"/>
              <a:buChar char="○"/>
              <a:defRPr>
                <a:solidFill>
                  <a:schemeClr val="dk1"/>
                </a:solidFill>
              </a:defRPr>
            </a:lvl5pPr>
            <a:lvl6pPr indent="-317500" lvl="5" marL="2743200" algn="r">
              <a:spcBef>
                <a:spcPts val="1600"/>
              </a:spcBef>
              <a:spcAft>
                <a:spcPts val="0"/>
              </a:spcAft>
              <a:buClr>
                <a:schemeClr val="dk1"/>
              </a:buClr>
              <a:buSzPts val="1400"/>
              <a:buChar char="■"/>
              <a:defRPr>
                <a:solidFill>
                  <a:schemeClr val="dk1"/>
                </a:solidFill>
              </a:defRPr>
            </a:lvl6pPr>
            <a:lvl7pPr indent="-317500" lvl="6" marL="3200400" algn="r">
              <a:spcBef>
                <a:spcPts val="1600"/>
              </a:spcBef>
              <a:spcAft>
                <a:spcPts val="0"/>
              </a:spcAft>
              <a:buClr>
                <a:schemeClr val="dk1"/>
              </a:buClr>
              <a:buSzPts val="1400"/>
              <a:buChar char="●"/>
              <a:defRPr>
                <a:solidFill>
                  <a:schemeClr val="dk1"/>
                </a:solidFill>
              </a:defRPr>
            </a:lvl7pPr>
            <a:lvl8pPr indent="-317500" lvl="7" marL="3657600" algn="r">
              <a:spcBef>
                <a:spcPts val="1600"/>
              </a:spcBef>
              <a:spcAft>
                <a:spcPts val="0"/>
              </a:spcAft>
              <a:buClr>
                <a:schemeClr val="dk1"/>
              </a:buClr>
              <a:buSzPts val="1400"/>
              <a:buChar char="○"/>
              <a:defRPr>
                <a:solidFill>
                  <a:schemeClr val="dk1"/>
                </a:solidFill>
              </a:defRPr>
            </a:lvl8pPr>
            <a:lvl9pPr indent="-317500" lvl="8" marL="4114800" algn="r">
              <a:spcBef>
                <a:spcPts val="1600"/>
              </a:spcBef>
              <a:spcAft>
                <a:spcPts val="1600"/>
              </a:spcAft>
              <a:buClr>
                <a:schemeClr val="dk1"/>
              </a:buClr>
              <a:buSzPts val="1400"/>
              <a:buChar char="■"/>
              <a:defRPr>
                <a:solidFill>
                  <a:schemeClr val="dk1"/>
                </a:solidFill>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45" name="Shape 45"/>
        <p:cNvGrpSpPr/>
        <p:nvPr/>
      </p:nvGrpSpPr>
      <p:grpSpPr>
        <a:xfrm>
          <a:off x="0" y="0"/>
          <a:ext cx="0" cy="0"/>
          <a:chOff x="0" y="0"/>
          <a:chExt cx="0" cy="0"/>
        </a:xfrm>
      </p:grpSpPr>
      <p:sp>
        <p:nvSpPr>
          <p:cNvPr id="46" name="Google Shape;46;p10"/>
          <p:cNvSpPr txBox="1"/>
          <p:nvPr>
            <p:ph idx="1" type="body"/>
          </p:nvPr>
        </p:nvSpPr>
        <p:spPr>
          <a:xfrm>
            <a:off x="1990275" y="3881200"/>
            <a:ext cx="4446600" cy="657600"/>
          </a:xfrm>
          <a:prstGeom prst="rect">
            <a:avLst/>
          </a:prstGeom>
        </p:spPr>
        <p:txBody>
          <a:bodyPr anchorCtr="0" anchor="t" bIns="91425" lIns="91425" spcFirstLastPara="1" rIns="91425" wrap="square" tIns="91425">
            <a:noAutofit/>
          </a:bodyPr>
          <a:lstStyle>
            <a:lvl1pPr indent="-457200" lvl="0" marL="457200">
              <a:lnSpc>
                <a:spcPct val="100000"/>
              </a:lnSpc>
              <a:spcBef>
                <a:spcPts val="0"/>
              </a:spcBef>
              <a:spcAft>
                <a:spcPts val="0"/>
              </a:spcAft>
              <a:buClr>
                <a:schemeClr val="accent1"/>
              </a:buClr>
              <a:buSzPts val="3600"/>
              <a:buFont typeface="Bebas Neue"/>
              <a:buChar char="●"/>
              <a:defRPr b="1" sz="3600">
                <a:solidFill>
                  <a:schemeClr val="accent1"/>
                </a:solidFill>
                <a:latin typeface="Bebas Neue"/>
                <a:ea typeface="Bebas Neue"/>
                <a:cs typeface="Bebas Neue"/>
                <a:sym typeface="Bebas Neue"/>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47" name="Google Shape;47;p10"/>
          <p:cNvSpPr txBox="1"/>
          <p:nvPr>
            <p:ph idx="2" type="subTitle"/>
          </p:nvPr>
        </p:nvSpPr>
        <p:spPr>
          <a:xfrm>
            <a:off x="1990275" y="4496125"/>
            <a:ext cx="4446600" cy="757800"/>
          </a:xfrm>
          <a:prstGeom prst="rect">
            <a:avLst/>
          </a:prstGeom>
        </p:spPr>
        <p:txBody>
          <a:bodyPr anchorCtr="0" anchor="t" bIns="91425" lIns="91425" spcFirstLastPara="1" rIns="91425" wrap="square" tIns="91425">
            <a:noAutofit/>
          </a:bodyPr>
          <a:lstStyle>
            <a:lvl1pPr lvl="0">
              <a:spcBef>
                <a:spcPts val="0"/>
              </a:spcBef>
              <a:spcAft>
                <a:spcPts val="0"/>
              </a:spcAft>
              <a:buNone/>
              <a:defRPr sz="1400">
                <a:solidFill>
                  <a:schemeClr val="dk1"/>
                </a:solidFill>
              </a:defRPr>
            </a:lvl1pPr>
            <a:lvl2pPr lvl="1">
              <a:spcBef>
                <a:spcPts val="1600"/>
              </a:spcBef>
              <a:spcAft>
                <a:spcPts val="0"/>
              </a:spcAft>
              <a:buNone/>
              <a:defRPr>
                <a:solidFill>
                  <a:srgbClr val="FFFFFF"/>
                </a:solidFill>
              </a:defRPr>
            </a:lvl2pPr>
            <a:lvl3pPr lvl="2">
              <a:spcBef>
                <a:spcPts val="1600"/>
              </a:spcBef>
              <a:spcAft>
                <a:spcPts val="0"/>
              </a:spcAft>
              <a:buNone/>
              <a:defRPr>
                <a:solidFill>
                  <a:srgbClr val="FFFFFF"/>
                </a:solidFill>
              </a:defRPr>
            </a:lvl3pPr>
            <a:lvl4pPr lvl="3">
              <a:spcBef>
                <a:spcPts val="1600"/>
              </a:spcBef>
              <a:spcAft>
                <a:spcPts val="0"/>
              </a:spcAft>
              <a:buNone/>
              <a:defRPr>
                <a:solidFill>
                  <a:srgbClr val="FFFFFF"/>
                </a:solidFill>
              </a:defRPr>
            </a:lvl4pPr>
            <a:lvl5pPr lvl="4">
              <a:spcBef>
                <a:spcPts val="1600"/>
              </a:spcBef>
              <a:spcAft>
                <a:spcPts val="0"/>
              </a:spcAft>
              <a:buNone/>
              <a:defRPr>
                <a:solidFill>
                  <a:srgbClr val="FFFFFF"/>
                </a:solidFill>
              </a:defRPr>
            </a:lvl5pPr>
            <a:lvl6pPr lvl="5">
              <a:spcBef>
                <a:spcPts val="1600"/>
              </a:spcBef>
              <a:spcAft>
                <a:spcPts val="0"/>
              </a:spcAft>
              <a:buNone/>
              <a:defRPr>
                <a:solidFill>
                  <a:srgbClr val="FFFFFF"/>
                </a:solidFill>
              </a:defRPr>
            </a:lvl6pPr>
            <a:lvl7pPr lvl="6">
              <a:spcBef>
                <a:spcPts val="1600"/>
              </a:spcBef>
              <a:spcAft>
                <a:spcPts val="0"/>
              </a:spcAft>
              <a:buNone/>
              <a:defRPr>
                <a:solidFill>
                  <a:srgbClr val="FFFFFF"/>
                </a:solidFill>
              </a:defRPr>
            </a:lvl7pPr>
            <a:lvl8pPr lvl="7">
              <a:spcBef>
                <a:spcPts val="1600"/>
              </a:spcBef>
              <a:spcAft>
                <a:spcPts val="0"/>
              </a:spcAft>
              <a:buNone/>
              <a:defRPr>
                <a:solidFill>
                  <a:srgbClr val="FFFFFF"/>
                </a:solidFill>
              </a:defRPr>
            </a:lvl8pPr>
            <a:lvl9pPr lvl="8">
              <a:spcBef>
                <a:spcPts val="1600"/>
              </a:spcBef>
              <a:spcAft>
                <a:spcPts val="1600"/>
              </a:spcAft>
              <a:buNone/>
              <a:defRPr>
                <a:solidFill>
                  <a:srgbClr val="FFFFFF"/>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3600"/>
              <a:buFont typeface="Bebas Neue"/>
              <a:buNone/>
              <a:defRPr b="1" sz="3600">
                <a:latin typeface="Bebas Neue"/>
                <a:ea typeface="Bebas Neue"/>
                <a:cs typeface="Bebas Neue"/>
                <a:sym typeface="Bebas Neu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a:lnSpc>
                <a:spcPct val="115000"/>
              </a:lnSpc>
              <a:spcBef>
                <a:spcPts val="0"/>
              </a:spcBef>
              <a:spcAft>
                <a:spcPts val="0"/>
              </a:spcAft>
              <a:buSzPts val="1200"/>
              <a:buFont typeface="Open Sans"/>
              <a:buChar char="●"/>
              <a:defRPr sz="1200">
                <a:latin typeface="Open Sans"/>
                <a:ea typeface="Open Sans"/>
                <a:cs typeface="Open Sans"/>
                <a:sym typeface="Open Sans"/>
              </a:defRPr>
            </a:lvl1pPr>
            <a:lvl2pPr indent="-292100" lvl="1" marL="914400">
              <a:lnSpc>
                <a:spcPct val="115000"/>
              </a:lnSpc>
              <a:spcBef>
                <a:spcPts val="1600"/>
              </a:spcBef>
              <a:spcAft>
                <a:spcPts val="0"/>
              </a:spcAft>
              <a:buSzPts val="1000"/>
              <a:buFont typeface="Open Sans"/>
              <a:buChar char="○"/>
              <a:defRPr sz="1000">
                <a:latin typeface="Open Sans"/>
                <a:ea typeface="Open Sans"/>
                <a:cs typeface="Open Sans"/>
                <a:sym typeface="Open Sans"/>
              </a:defRPr>
            </a:lvl2pPr>
            <a:lvl3pPr indent="-292100" lvl="2" marL="1371600">
              <a:lnSpc>
                <a:spcPct val="115000"/>
              </a:lnSpc>
              <a:spcBef>
                <a:spcPts val="1600"/>
              </a:spcBef>
              <a:spcAft>
                <a:spcPts val="0"/>
              </a:spcAft>
              <a:buSzPts val="1000"/>
              <a:buFont typeface="Open Sans"/>
              <a:buChar char="■"/>
              <a:defRPr sz="1000">
                <a:latin typeface="Open Sans"/>
                <a:ea typeface="Open Sans"/>
                <a:cs typeface="Open Sans"/>
                <a:sym typeface="Open Sans"/>
              </a:defRPr>
            </a:lvl3pPr>
            <a:lvl4pPr indent="-317500" lvl="3" marL="1828800">
              <a:lnSpc>
                <a:spcPct val="115000"/>
              </a:lnSpc>
              <a:spcBef>
                <a:spcPts val="1600"/>
              </a:spcBef>
              <a:spcAft>
                <a:spcPts val="0"/>
              </a:spcAft>
              <a:buSzPts val="1400"/>
              <a:buFont typeface="Open Sans"/>
              <a:buChar char="●"/>
              <a:defRPr>
                <a:latin typeface="Open Sans"/>
                <a:ea typeface="Open Sans"/>
                <a:cs typeface="Open Sans"/>
                <a:sym typeface="Open Sans"/>
              </a:defRPr>
            </a:lvl4pPr>
            <a:lvl5pPr indent="-317500" lvl="4" marL="2286000">
              <a:lnSpc>
                <a:spcPct val="115000"/>
              </a:lnSpc>
              <a:spcBef>
                <a:spcPts val="1600"/>
              </a:spcBef>
              <a:spcAft>
                <a:spcPts val="0"/>
              </a:spcAft>
              <a:buSzPts val="1400"/>
              <a:buFont typeface="Open Sans"/>
              <a:buChar char="○"/>
              <a:defRPr>
                <a:latin typeface="Open Sans"/>
                <a:ea typeface="Open Sans"/>
                <a:cs typeface="Open Sans"/>
                <a:sym typeface="Open Sans"/>
              </a:defRPr>
            </a:lvl5pPr>
            <a:lvl6pPr indent="-317500" lvl="5" marL="2743200">
              <a:lnSpc>
                <a:spcPct val="115000"/>
              </a:lnSpc>
              <a:spcBef>
                <a:spcPts val="1600"/>
              </a:spcBef>
              <a:spcAft>
                <a:spcPts val="0"/>
              </a:spcAft>
              <a:buSzPts val="1400"/>
              <a:buFont typeface="Open Sans"/>
              <a:buChar char="■"/>
              <a:defRPr>
                <a:latin typeface="Open Sans"/>
                <a:ea typeface="Open Sans"/>
                <a:cs typeface="Open Sans"/>
                <a:sym typeface="Open Sans"/>
              </a:defRPr>
            </a:lvl6pPr>
            <a:lvl7pPr indent="-317500" lvl="6" marL="3200400">
              <a:lnSpc>
                <a:spcPct val="115000"/>
              </a:lnSpc>
              <a:spcBef>
                <a:spcPts val="1600"/>
              </a:spcBef>
              <a:spcAft>
                <a:spcPts val="0"/>
              </a:spcAft>
              <a:buSzPts val="1400"/>
              <a:buFont typeface="Open Sans"/>
              <a:buChar char="●"/>
              <a:defRPr>
                <a:latin typeface="Open Sans"/>
                <a:ea typeface="Open Sans"/>
                <a:cs typeface="Open Sans"/>
                <a:sym typeface="Open Sans"/>
              </a:defRPr>
            </a:lvl7pPr>
            <a:lvl8pPr indent="-317500" lvl="7" marL="3657600">
              <a:lnSpc>
                <a:spcPct val="115000"/>
              </a:lnSpc>
              <a:spcBef>
                <a:spcPts val="1600"/>
              </a:spcBef>
              <a:spcAft>
                <a:spcPts val="0"/>
              </a:spcAft>
              <a:buSzPts val="1400"/>
              <a:buFont typeface="Open Sans"/>
              <a:buChar char="○"/>
              <a:defRPr>
                <a:latin typeface="Open Sans"/>
                <a:ea typeface="Open Sans"/>
                <a:cs typeface="Open Sans"/>
                <a:sym typeface="Open Sans"/>
              </a:defRPr>
            </a:lvl8pPr>
            <a:lvl9pPr indent="-317500" lvl="8" marL="4114800">
              <a:lnSpc>
                <a:spcPct val="115000"/>
              </a:lnSpc>
              <a:spcBef>
                <a:spcPts val="1600"/>
              </a:spcBef>
              <a:spcAft>
                <a:spcPts val="1600"/>
              </a:spcAft>
              <a:buClr>
                <a:srgbClr val="666666"/>
              </a:buClr>
              <a:buSzPts val="1400"/>
              <a:buFont typeface="Saira"/>
              <a:buChar char="■"/>
              <a:defRPr>
                <a:solidFill>
                  <a:srgbClr val="666666"/>
                </a:solidFill>
                <a:latin typeface="Saira"/>
                <a:ea typeface="Saira"/>
                <a:cs typeface="Saira"/>
                <a:sym typeface="Saira"/>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5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55.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40" Type="http://schemas.openxmlformats.org/officeDocument/2006/relationships/image" Target="../media/image45.png"/><Relationship Id="rId42" Type="http://schemas.openxmlformats.org/officeDocument/2006/relationships/image" Target="../media/image53.png"/><Relationship Id="rId41" Type="http://schemas.openxmlformats.org/officeDocument/2006/relationships/image" Target="../media/image49.png"/><Relationship Id="rId44" Type="http://schemas.openxmlformats.org/officeDocument/2006/relationships/image" Target="../media/image48.png"/><Relationship Id="rId43" Type="http://schemas.openxmlformats.org/officeDocument/2006/relationships/image" Target="../media/image51.png"/><Relationship Id="rId46" Type="http://schemas.openxmlformats.org/officeDocument/2006/relationships/image" Target="../media/image64.png"/><Relationship Id="rId45" Type="http://schemas.openxmlformats.org/officeDocument/2006/relationships/image" Target="../media/image56.png"/><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 Id="rId48" Type="http://schemas.openxmlformats.org/officeDocument/2006/relationships/image" Target="../media/image63.png"/><Relationship Id="rId47" Type="http://schemas.openxmlformats.org/officeDocument/2006/relationships/image" Target="../media/image60.png"/><Relationship Id="rId49" Type="http://schemas.openxmlformats.org/officeDocument/2006/relationships/image" Target="../media/image59.png"/><Relationship Id="rId5" Type="http://schemas.openxmlformats.org/officeDocument/2006/relationships/image" Target="../media/image9.png"/><Relationship Id="rId6" Type="http://schemas.openxmlformats.org/officeDocument/2006/relationships/image" Target="../media/image18.png"/><Relationship Id="rId7" Type="http://schemas.openxmlformats.org/officeDocument/2006/relationships/image" Target="../media/image14.png"/><Relationship Id="rId8" Type="http://schemas.openxmlformats.org/officeDocument/2006/relationships/image" Target="../media/image10.png"/><Relationship Id="rId73" Type="http://schemas.openxmlformats.org/officeDocument/2006/relationships/image" Target="../media/image89.png"/><Relationship Id="rId72" Type="http://schemas.openxmlformats.org/officeDocument/2006/relationships/image" Target="../media/image87.png"/><Relationship Id="rId31" Type="http://schemas.openxmlformats.org/officeDocument/2006/relationships/image" Target="../media/image38.png"/><Relationship Id="rId75" Type="http://schemas.openxmlformats.org/officeDocument/2006/relationships/image" Target="../media/image90.png"/><Relationship Id="rId30" Type="http://schemas.openxmlformats.org/officeDocument/2006/relationships/image" Target="../media/image47.png"/><Relationship Id="rId74" Type="http://schemas.openxmlformats.org/officeDocument/2006/relationships/image" Target="../media/image84.png"/><Relationship Id="rId33" Type="http://schemas.openxmlformats.org/officeDocument/2006/relationships/image" Target="../media/image41.png"/><Relationship Id="rId32" Type="http://schemas.openxmlformats.org/officeDocument/2006/relationships/image" Target="../media/image36.png"/><Relationship Id="rId76" Type="http://schemas.openxmlformats.org/officeDocument/2006/relationships/image" Target="../media/image85.png"/><Relationship Id="rId35" Type="http://schemas.openxmlformats.org/officeDocument/2006/relationships/image" Target="../media/image43.png"/><Relationship Id="rId34" Type="http://schemas.openxmlformats.org/officeDocument/2006/relationships/image" Target="../media/image44.png"/><Relationship Id="rId71" Type="http://schemas.openxmlformats.org/officeDocument/2006/relationships/image" Target="../media/image86.png"/><Relationship Id="rId70" Type="http://schemas.openxmlformats.org/officeDocument/2006/relationships/image" Target="../media/image88.png"/><Relationship Id="rId37" Type="http://schemas.openxmlformats.org/officeDocument/2006/relationships/image" Target="../media/image46.png"/><Relationship Id="rId36" Type="http://schemas.openxmlformats.org/officeDocument/2006/relationships/image" Target="../media/image57.png"/><Relationship Id="rId39" Type="http://schemas.openxmlformats.org/officeDocument/2006/relationships/image" Target="../media/image52.png"/><Relationship Id="rId38" Type="http://schemas.openxmlformats.org/officeDocument/2006/relationships/image" Target="../media/image50.png"/><Relationship Id="rId62" Type="http://schemas.openxmlformats.org/officeDocument/2006/relationships/image" Target="../media/image73.png"/><Relationship Id="rId61" Type="http://schemas.openxmlformats.org/officeDocument/2006/relationships/image" Target="../media/image69.png"/><Relationship Id="rId20" Type="http://schemas.openxmlformats.org/officeDocument/2006/relationships/image" Target="../media/image27.png"/><Relationship Id="rId64" Type="http://schemas.openxmlformats.org/officeDocument/2006/relationships/image" Target="../media/image76.png"/><Relationship Id="rId63" Type="http://schemas.openxmlformats.org/officeDocument/2006/relationships/image" Target="../media/image72.png"/><Relationship Id="rId22" Type="http://schemas.openxmlformats.org/officeDocument/2006/relationships/image" Target="../media/image29.png"/><Relationship Id="rId66" Type="http://schemas.openxmlformats.org/officeDocument/2006/relationships/image" Target="../media/image81.png"/><Relationship Id="rId21" Type="http://schemas.openxmlformats.org/officeDocument/2006/relationships/image" Target="../media/image22.png"/><Relationship Id="rId65" Type="http://schemas.openxmlformats.org/officeDocument/2006/relationships/image" Target="../media/image80.png"/><Relationship Id="rId24" Type="http://schemas.openxmlformats.org/officeDocument/2006/relationships/image" Target="../media/image35.png"/><Relationship Id="rId68" Type="http://schemas.openxmlformats.org/officeDocument/2006/relationships/image" Target="../media/image79.png"/><Relationship Id="rId23" Type="http://schemas.openxmlformats.org/officeDocument/2006/relationships/image" Target="../media/image34.png"/><Relationship Id="rId67" Type="http://schemas.openxmlformats.org/officeDocument/2006/relationships/image" Target="../media/image82.png"/><Relationship Id="rId60" Type="http://schemas.openxmlformats.org/officeDocument/2006/relationships/image" Target="../media/image67.png"/><Relationship Id="rId26" Type="http://schemas.openxmlformats.org/officeDocument/2006/relationships/image" Target="../media/image33.png"/><Relationship Id="rId25" Type="http://schemas.openxmlformats.org/officeDocument/2006/relationships/image" Target="../media/image42.png"/><Relationship Id="rId69" Type="http://schemas.openxmlformats.org/officeDocument/2006/relationships/image" Target="../media/image83.png"/><Relationship Id="rId28" Type="http://schemas.openxmlformats.org/officeDocument/2006/relationships/image" Target="../media/image32.png"/><Relationship Id="rId27" Type="http://schemas.openxmlformats.org/officeDocument/2006/relationships/image" Target="../media/image40.png"/><Relationship Id="rId29" Type="http://schemas.openxmlformats.org/officeDocument/2006/relationships/image" Target="../media/image39.png"/><Relationship Id="rId51" Type="http://schemas.openxmlformats.org/officeDocument/2006/relationships/image" Target="../media/image58.png"/><Relationship Id="rId50" Type="http://schemas.openxmlformats.org/officeDocument/2006/relationships/image" Target="../media/image70.png"/><Relationship Id="rId53" Type="http://schemas.openxmlformats.org/officeDocument/2006/relationships/image" Target="../media/image62.png"/><Relationship Id="rId52" Type="http://schemas.openxmlformats.org/officeDocument/2006/relationships/image" Target="../media/image71.png"/><Relationship Id="rId11" Type="http://schemas.openxmlformats.org/officeDocument/2006/relationships/image" Target="../media/image11.png"/><Relationship Id="rId55" Type="http://schemas.openxmlformats.org/officeDocument/2006/relationships/image" Target="../media/image77.png"/><Relationship Id="rId10" Type="http://schemas.openxmlformats.org/officeDocument/2006/relationships/image" Target="../media/image8.png"/><Relationship Id="rId54" Type="http://schemas.openxmlformats.org/officeDocument/2006/relationships/image" Target="../media/image68.png"/><Relationship Id="rId13" Type="http://schemas.openxmlformats.org/officeDocument/2006/relationships/image" Target="../media/image16.png"/><Relationship Id="rId57" Type="http://schemas.openxmlformats.org/officeDocument/2006/relationships/image" Target="../media/image74.png"/><Relationship Id="rId12" Type="http://schemas.openxmlformats.org/officeDocument/2006/relationships/image" Target="../media/image21.png"/><Relationship Id="rId56" Type="http://schemas.openxmlformats.org/officeDocument/2006/relationships/image" Target="../media/image75.png"/><Relationship Id="rId15" Type="http://schemas.openxmlformats.org/officeDocument/2006/relationships/image" Target="../media/image28.png"/><Relationship Id="rId59" Type="http://schemas.openxmlformats.org/officeDocument/2006/relationships/image" Target="../media/image66.png"/><Relationship Id="rId14" Type="http://schemas.openxmlformats.org/officeDocument/2006/relationships/image" Target="../media/image19.png"/><Relationship Id="rId58" Type="http://schemas.openxmlformats.org/officeDocument/2006/relationships/image" Target="../media/image78.png"/><Relationship Id="rId17" Type="http://schemas.openxmlformats.org/officeDocument/2006/relationships/image" Target="../media/image25.png"/><Relationship Id="rId16" Type="http://schemas.openxmlformats.org/officeDocument/2006/relationships/image" Target="../media/image26.png"/><Relationship Id="rId19" Type="http://schemas.openxmlformats.org/officeDocument/2006/relationships/image" Target="../media/image20.png"/><Relationship Id="rId18"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Open+Sans"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Anto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6"/>
          <p:cNvSpPr txBox="1"/>
          <p:nvPr>
            <p:ph type="ctrTitle"/>
          </p:nvPr>
        </p:nvSpPr>
        <p:spPr>
          <a:xfrm>
            <a:off x="2136450" y="2074350"/>
            <a:ext cx="4871100" cy="994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THIS IS PRESENTATION TITLE</a:t>
            </a:r>
            <a:endParaRPr/>
          </a:p>
        </p:txBody>
      </p:sp>
      <p:sp>
        <p:nvSpPr>
          <p:cNvPr id="69" name="Google Shape;69;p16"/>
          <p:cNvSpPr txBox="1"/>
          <p:nvPr>
            <p:ph idx="1" type="subTitle"/>
          </p:nvPr>
        </p:nvSpPr>
        <p:spPr>
          <a:xfrm>
            <a:off x="2168850" y="2849850"/>
            <a:ext cx="4806300" cy="862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6" name="Shape 126"/>
        <p:cNvGrpSpPr/>
        <p:nvPr/>
      </p:nvGrpSpPr>
      <p:grpSpPr>
        <a:xfrm>
          <a:off x="0" y="0"/>
          <a:ext cx="0" cy="0"/>
          <a:chOff x="0" y="0"/>
          <a:chExt cx="0" cy="0"/>
        </a:xfrm>
      </p:grpSpPr>
      <p:sp>
        <p:nvSpPr>
          <p:cNvPr id="127" name="Google Shape;127;p25"/>
          <p:cNvSpPr txBox="1"/>
          <p:nvPr>
            <p:ph type="title"/>
          </p:nvPr>
        </p:nvSpPr>
        <p:spPr>
          <a:xfrm>
            <a:off x="295475" y="4671825"/>
            <a:ext cx="8568900" cy="69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SEARCHING FOR IMPACT? USE A BIG IMAGE</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6"/>
          <p:cNvSpPr txBox="1"/>
          <p:nvPr>
            <p:ph type="title"/>
          </p:nvPr>
        </p:nvSpPr>
        <p:spPr>
          <a:xfrm>
            <a:off x="3172350" y="1273625"/>
            <a:ext cx="2799300" cy="1779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33" name="Google Shape;133;p26"/>
          <p:cNvSpPr txBox="1"/>
          <p:nvPr>
            <p:ph idx="1" type="body"/>
          </p:nvPr>
        </p:nvSpPr>
        <p:spPr>
          <a:xfrm>
            <a:off x="2267525" y="2904475"/>
            <a:ext cx="4445400" cy="763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7"/>
          <p:cNvSpPr txBox="1"/>
          <p:nvPr>
            <p:ph type="title"/>
          </p:nvPr>
        </p:nvSpPr>
        <p:spPr>
          <a:xfrm>
            <a:off x="1204450" y="79800"/>
            <a:ext cx="6474600" cy="71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TABLE EXAMPLE</a:t>
            </a:r>
            <a:endParaRPr/>
          </a:p>
        </p:txBody>
      </p:sp>
      <p:graphicFrame>
        <p:nvGraphicFramePr>
          <p:cNvPr id="139" name="Google Shape;139;p27"/>
          <p:cNvGraphicFramePr/>
          <p:nvPr/>
        </p:nvGraphicFramePr>
        <p:xfrm>
          <a:off x="986363" y="1231675"/>
          <a:ext cx="3000000" cy="3000000"/>
        </p:xfrm>
        <a:graphic>
          <a:graphicData uri="http://schemas.openxmlformats.org/drawingml/2006/table">
            <a:tbl>
              <a:tblPr>
                <a:noFill/>
                <a:tableStyleId>{094425A3-6787-43FF-899F-99257C396312}</a:tableStyleId>
              </a:tblPr>
              <a:tblGrid>
                <a:gridCol w="1665425"/>
                <a:gridCol w="1338250"/>
                <a:gridCol w="1338250"/>
                <a:gridCol w="1338250"/>
                <a:gridCol w="1338250"/>
              </a:tblGrid>
              <a:tr h="254375">
                <a:tc>
                  <a:txBody>
                    <a:bodyPr/>
                    <a:lstStyle/>
                    <a:p>
                      <a:pPr indent="0" lvl="0" marL="0" rtl="0" algn="ctr">
                        <a:spcBef>
                          <a:spcPts val="0"/>
                        </a:spcBef>
                        <a:spcAft>
                          <a:spcPts val="0"/>
                        </a:spcAft>
                        <a:buNone/>
                      </a:pPr>
                      <a:r>
                        <a:t/>
                      </a:r>
                      <a:endParaRPr sz="1100">
                        <a:solidFill>
                          <a:srgbClr val="434343"/>
                        </a:solidFill>
                        <a:latin typeface="Roboto"/>
                        <a:ea typeface="Roboto"/>
                        <a:cs typeface="Roboto"/>
                        <a:sym typeface="Roboto"/>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1300">
                          <a:solidFill>
                            <a:schemeClr val="lt1"/>
                          </a:solidFill>
                          <a:latin typeface="Anton"/>
                          <a:ea typeface="Anton"/>
                          <a:cs typeface="Anton"/>
                          <a:sym typeface="Anton"/>
                        </a:rPr>
                        <a:t>A</a:t>
                      </a:r>
                      <a:endParaRPr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F1BD0A"/>
                    </a:solidFill>
                  </a:tcPr>
                </a:tc>
                <a:tc>
                  <a:txBody>
                    <a:bodyPr/>
                    <a:lstStyle/>
                    <a:p>
                      <a:pPr indent="0" lvl="0" marL="0" rtl="0" algn="ctr">
                        <a:spcBef>
                          <a:spcPts val="0"/>
                        </a:spcBef>
                        <a:spcAft>
                          <a:spcPts val="0"/>
                        </a:spcAft>
                        <a:buNone/>
                      </a:pPr>
                      <a:r>
                        <a:rPr lang="en" sz="1300">
                          <a:solidFill>
                            <a:schemeClr val="lt1"/>
                          </a:solidFill>
                          <a:latin typeface="Anton"/>
                          <a:ea typeface="Anton"/>
                          <a:cs typeface="Anton"/>
                          <a:sym typeface="Anton"/>
                        </a:rPr>
                        <a:t>B</a:t>
                      </a:r>
                      <a:endParaRPr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F1BD0A"/>
                    </a:solidFill>
                  </a:tcPr>
                </a:tc>
                <a:tc>
                  <a:txBody>
                    <a:bodyPr/>
                    <a:lstStyle/>
                    <a:p>
                      <a:pPr indent="0" lvl="0" marL="0" rtl="0" algn="ctr">
                        <a:spcBef>
                          <a:spcPts val="0"/>
                        </a:spcBef>
                        <a:spcAft>
                          <a:spcPts val="0"/>
                        </a:spcAft>
                        <a:buNone/>
                      </a:pPr>
                      <a:r>
                        <a:rPr lang="en" sz="1300">
                          <a:solidFill>
                            <a:schemeClr val="lt1"/>
                          </a:solidFill>
                          <a:latin typeface="Anton"/>
                          <a:ea typeface="Anton"/>
                          <a:cs typeface="Anton"/>
                          <a:sym typeface="Anton"/>
                        </a:rPr>
                        <a:t>C</a:t>
                      </a:r>
                      <a:endParaRPr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F1BD0A"/>
                    </a:solidFill>
                  </a:tcPr>
                </a:tc>
                <a:tc>
                  <a:txBody>
                    <a:bodyPr/>
                    <a:lstStyle/>
                    <a:p>
                      <a:pPr indent="0" lvl="0" marL="0" rtl="0" algn="ctr">
                        <a:spcBef>
                          <a:spcPts val="0"/>
                        </a:spcBef>
                        <a:spcAft>
                          <a:spcPts val="0"/>
                        </a:spcAft>
                        <a:buNone/>
                      </a:pPr>
                      <a:r>
                        <a:rPr lang="en" sz="1300">
                          <a:solidFill>
                            <a:schemeClr val="lt1"/>
                          </a:solidFill>
                          <a:latin typeface="Anton"/>
                          <a:ea typeface="Anton"/>
                          <a:cs typeface="Anton"/>
                          <a:sym typeface="Anton"/>
                        </a:rPr>
                        <a:t>D</a:t>
                      </a:r>
                      <a:endParaRPr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F1BD0A"/>
                    </a:solidFill>
                  </a:tcPr>
                </a:tc>
              </a:tr>
              <a:tr h="360275">
                <a:tc>
                  <a:txBody>
                    <a:bodyPr/>
                    <a:lstStyle/>
                    <a:p>
                      <a:pPr indent="0" lvl="0" marL="0" rtl="0" algn="ctr">
                        <a:spcBef>
                          <a:spcPts val="0"/>
                        </a:spcBef>
                        <a:spcAft>
                          <a:spcPts val="0"/>
                        </a:spcAft>
                        <a:buNone/>
                      </a:pPr>
                      <a:r>
                        <a:rPr lang="en" sz="1300">
                          <a:solidFill>
                            <a:schemeClr val="lt1"/>
                          </a:solidFill>
                          <a:latin typeface="Anton"/>
                          <a:ea typeface="Anton"/>
                          <a:cs typeface="Anton"/>
                          <a:sym typeface="Anton"/>
                        </a:rPr>
                        <a:t>SLIDES</a:t>
                      </a:r>
                      <a:endParaRPr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F1BD0A"/>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12</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24</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48</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64</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360275">
                <a:tc>
                  <a:txBody>
                    <a:bodyPr/>
                    <a:lstStyle/>
                    <a:p>
                      <a:pPr indent="0" lvl="0" marL="0" rtl="0" algn="ctr">
                        <a:spcBef>
                          <a:spcPts val="0"/>
                        </a:spcBef>
                        <a:spcAft>
                          <a:spcPts val="0"/>
                        </a:spcAft>
                        <a:buNone/>
                      </a:pPr>
                      <a:r>
                        <a:rPr lang="en" sz="1300">
                          <a:solidFill>
                            <a:schemeClr val="lt1"/>
                          </a:solidFill>
                          <a:latin typeface="Anton"/>
                          <a:ea typeface="Anton"/>
                          <a:cs typeface="Anton"/>
                          <a:sym typeface="Anton"/>
                        </a:rPr>
                        <a:t>SPACE</a:t>
                      </a:r>
                      <a:endParaRPr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F1BD0A"/>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33</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55</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77</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99</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360275">
                <a:tc>
                  <a:txBody>
                    <a:bodyPr/>
                    <a:lstStyle/>
                    <a:p>
                      <a:pPr indent="0" lvl="0" marL="0" rtl="0" algn="ctr">
                        <a:spcBef>
                          <a:spcPts val="0"/>
                        </a:spcBef>
                        <a:spcAft>
                          <a:spcPts val="0"/>
                        </a:spcAft>
                        <a:buNone/>
                      </a:pPr>
                      <a:r>
                        <a:rPr lang="en" sz="1300">
                          <a:solidFill>
                            <a:schemeClr val="lt1"/>
                          </a:solidFill>
                          <a:latin typeface="Anton"/>
                          <a:ea typeface="Anton"/>
                          <a:cs typeface="Anton"/>
                          <a:sym typeface="Anton"/>
                        </a:rPr>
                        <a:t>LOVE</a:t>
                      </a:r>
                      <a:endParaRPr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F1BD0A"/>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&lt;3</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&lt;3</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&lt;3</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&lt;3</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360275">
                <a:tc>
                  <a:txBody>
                    <a:bodyPr/>
                    <a:lstStyle/>
                    <a:p>
                      <a:pPr indent="0" lvl="0" marL="0" rtl="0" algn="ctr">
                        <a:spcBef>
                          <a:spcPts val="0"/>
                        </a:spcBef>
                        <a:spcAft>
                          <a:spcPts val="0"/>
                        </a:spcAft>
                        <a:buNone/>
                      </a:pPr>
                      <a:r>
                        <a:rPr lang="en" sz="1300">
                          <a:solidFill>
                            <a:schemeClr val="lt1"/>
                          </a:solidFill>
                          <a:latin typeface="Anton"/>
                          <a:ea typeface="Anton"/>
                          <a:cs typeface="Anton"/>
                          <a:sym typeface="Anton"/>
                        </a:rPr>
                        <a:t>FREE</a:t>
                      </a:r>
                      <a:endParaRPr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F1BD0A"/>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Yes</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Yes</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Yes</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Yes</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360275">
                <a:tc>
                  <a:txBody>
                    <a:bodyPr/>
                    <a:lstStyle/>
                    <a:p>
                      <a:pPr indent="0" lvl="0" marL="0" rtl="0" algn="ctr">
                        <a:spcBef>
                          <a:spcPts val="0"/>
                        </a:spcBef>
                        <a:spcAft>
                          <a:spcPts val="0"/>
                        </a:spcAft>
                        <a:buNone/>
                      </a:pPr>
                      <a:r>
                        <a:rPr lang="en" sz="1300">
                          <a:solidFill>
                            <a:schemeClr val="lt1"/>
                          </a:solidFill>
                          <a:latin typeface="Anton"/>
                          <a:ea typeface="Anton"/>
                          <a:cs typeface="Anton"/>
                          <a:sym typeface="Anton"/>
                        </a:rPr>
                        <a:t>QUOTES</a:t>
                      </a:r>
                      <a:endParaRPr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F1BD0A"/>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Included</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Included</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Included</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Open Sans"/>
                          <a:ea typeface="Open Sans"/>
                          <a:cs typeface="Open Sans"/>
                          <a:sym typeface="Open Sans"/>
                        </a:rPr>
                        <a:t>Included</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338150">
                <a:tc>
                  <a:txBody>
                    <a:bodyPr/>
                    <a:lstStyle/>
                    <a:p>
                      <a:pPr indent="0" lvl="0" marL="0" rtl="0" algn="ctr">
                        <a:spcBef>
                          <a:spcPts val="0"/>
                        </a:spcBef>
                        <a:spcAft>
                          <a:spcPts val="0"/>
                        </a:spcAft>
                        <a:buNone/>
                      </a:pPr>
                      <a:r>
                        <a:rPr lang="en" sz="1300">
                          <a:solidFill>
                            <a:schemeClr val="lt1"/>
                          </a:solidFill>
                          <a:latin typeface="Anton"/>
                          <a:ea typeface="Anton"/>
                          <a:cs typeface="Anton"/>
                          <a:sym typeface="Anton"/>
                        </a:rPr>
                        <a:t>GAMES</a:t>
                      </a:r>
                      <a:endParaRPr sz="1300">
                        <a:solidFill>
                          <a:schemeClr val="lt1"/>
                        </a:solidFill>
                        <a:latin typeface="Anton"/>
                        <a:ea typeface="Anton"/>
                        <a:cs typeface="Anton"/>
                        <a:sym typeface="Anton"/>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F1BD0A"/>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Google</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Powerpoint</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Keynote</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Open Sans"/>
                          <a:ea typeface="Open Sans"/>
                          <a:cs typeface="Open Sans"/>
                          <a:sym typeface="Open Sans"/>
                        </a:rPr>
                        <a:t>Impress</a:t>
                      </a:r>
                      <a:endParaRPr sz="900">
                        <a:latin typeface="Open Sans"/>
                        <a:ea typeface="Open Sans"/>
                        <a:cs typeface="Open Sans"/>
                        <a:sym typeface="Open Sans"/>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8"/>
          <p:cNvSpPr txBox="1"/>
          <p:nvPr>
            <p:ph type="title"/>
          </p:nvPr>
        </p:nvSpPr>
        <p:spPr>
          <a:xfrm>
            <a:off x="1204450" y="79800"/>
            <a:ext cx="6474600" cy="71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EXAMPLE MAP</a:t>
            </a:r>
            <a:endParaRPr/>
          </a:p>
        </p:txBody>
      </p:sp>
      <p:pic>
        <p:nvPicPr>
          <p:cNvPr id="145" name="Google Shape;145;p28"/>
          <p:cNvPicPr preferRelativeResize="0"/>
          <p:nvPr/>
        </p:nvPicPr>
        <p:blipFill>
          <a:blip r:embed="rId3">
            <a:alphaModFix/>
          </a:blip>
          <a:stretch>
            <a:fillRect/>
          </a:stretch>
        </p:blipFill>
        <p:spPr>
          <a:xfrm>
            <a:off x="1290500" y="1222150"/>
            <a:ext cx="6222923" cy="3060059"/>
          </a:xfrm>
          <a:prstGeom prst="rect">
            <a:avLst/>
          </a:prstGeom>
          <a:noFill/>
          <a:ln>
            <a:noFill/>
          </a:ln>
        </p:spPr>
      </p:pic>
      <p:pic>
        <p:nvPicPr>
          <p:cNvPr id="146" name="Google Shape;146;p28"/>
          <p:cNvPicPr preferRelativeResize="0"/>
          <p:nvPr/>
        </p:nvPicPr>
        <p:blipFill>
          <a:blip r:embed="rId4">
            <a:alphaModFix/>
          </a:blip>
          <a:stretch>
            <a:fillRect/>
          </a:stretch>
        </p:blipFill>
        <p:spPr>
          <a:xfrm>
            <a:off x="2173875" y="2188450"/>
            <a:ext cx="257400" cy="257400"/>
          </a:xfrm>
          <a:prstGeom prst="rect">
            <a:avLst/>
          </a:prstGeom>
          <a:noFill/>
          <a:ln>
            <a:noFill/>
          </a:ln>
        </p:spPr>
      </p:pic>
      <p:pic>
        <p:nvPicPr>
          <p:cNvPr id="147" name="Google Shape;147;p28"/>
          <p:cNvPicPr preferRelativeResize="0"/>
          <p:nvPr/>
        </p:nvPicPr>
        <p:blipFill>
          <a:blip r:embed="rId4">
            <a:alphaModFix/>
          </a:blip>
          <a:stretch>
            <a:fillRect/>
          </a:stretch>
        </p:blipFill>
        <p:spPr>
          <a:xfrm>
            <a:off x="2594175" y="2299512"/>
            <a:ext cx="257400" cy="257400"/>
          </a:xfrm>
          <a:prstGeom prst="rect">
            <a:avLst/>
          </a:prstGeom>
          <a:noFill/>
          <a:ln>
            <a:noFill/>
          </a:ln>
        </p:spPr>
      </p:pic>
      <p:pic>
        <p:nvPicPr>
          <p:cNvPr id="148" name="Google Shape;148;p28"/>
          <p:cNvPicPr preferRelativeResize="0"/>
          <p:nvPr/>
        </p:nvPicPr>
        <p:blipFill>
          <a:blip r:embed="rId4">
            <a:alphaModFix/>
          </a:blip>
          <a:stretch>
            <a:fillRect/>
          </a:stretch>
        </p:blipFill>
        <p:spPr>
          <a:xfrm>
            <a:off x="3255550" y="3261200"/>
            <a:ext cx="257400" cy="257400"/>
          </a:xfrm>
          <a:prstGeom prst="rect">
            <a:avLst/>
          </a:prstGeom>
          <a:noFill/>
          <a:ln>
            <a:noFill/>
          </a:ln>
        </p:spPr>
      </p:pic>
      <p:pic>
        <p:nvPicPr>
          <p:cNvPr id="149" name="Google Shape;149;p28"/>
          <p:cNvPicPr preferRelativeResize="0"/>
          <p:nvPr/>
        </p:nvPicPr>
        <p:blipFill>
          <a:blip r:embed="rId4">
            <a:alphaModFix/>
          </a:blip>
          <a:stretch>
            <a:fillRect/>
          </a:stretch>
        </p:blipFill>
        <p:spPr>
          <a:xfrm>
            <a:off x="4113425" y="2556925"/>
            <a:ext cx="257400" cy="257400"/>
          </a:xfrm>
          <a:prstGeom prst="rect">
            <a:avLst/>
          </a:prstGeom>
          <a:noFill/>
          <a:ln>
            <a:noFill/>
          </a:ln>
        </p:spPr>
      </p:pic>
      <p:pic>
        <p:nvPicPr>
          <p:cNvPr id="150" name="Google Shape;150;p28"/>
          <p:cNvPicPr preferRelativeResize="0"/>
          <p:nvPr/>
        </p:nvPicPr>
        <p:blipFill>
          <a:blip r:embed="rId4">
            <a:alphaModFix/>
          </a:blip>
          <a:stretch>
            <a:fillRect/>
          </a:stretch>
        </p:blipFill>
        <p:spPr>
          <a:xfrm>
            <a:off x="4561675" y="2188450"/>
            <a:ext cx="257400" cy="257400"/>
          </a:xfrm>
          <a:prstGeom prst="rect">
            <a:avLst/>
          </a:prstGeom>
          <a:noFill/>
          <a:ln>
            <a:noFill/>
          </a:ln>
        </p:spPr>
      </p:pic>
      <p:pic>
        <p:nvPicPr>
          <p:cNvPr id="151" name="Google Shape;151;p28"/>
          <p:cNvPicPr preferRelativeResize="0"/>
          <p:nvPr/>
        </p:nvPicPr>
        <p:blipFill>
          <a:blip r:embed="rId4">
            <a:alphaModFix/>
          </a:blip>
          <a:stretch>
            <a:fillRect/>
          </a:stretch>
        </p:blipFill>
        <p:spPr>
          <a:xfrm>
            <a:off x="6016600" y="1977225"/>
            <a:ext cx="257400" cy="257400"/>
          </a:xfrm>
          <a:prstGeom prst="rect">
            <a:avLst/>
          </a:prstGeom>
          <a:noFill/>
          <a:ln>
            <a:noFill/>
          </a:ln>
        </p:spPr>
      </p:pic>
      <p:pic>
        <p:nvPicPr>
          <p:cNvPr id="152" name="Google Shape;152;p28"/>
          <p:cNvPicPr preferRelativeResize="0"/>
          <p:nvPr/>
        </p:nvPicPr>
        <p:blipFill>
          <a:blip r:embed="rId4">
            <a:alphaModFix/>
          </a:blip>
          <a:stretch>
            <a:fillRect/>
          </a:stretch>
        </p:blipFill>
        <p:spPr>
          <a:xfrm>
            <a:off x="5588600" y="2445850"/>
            <a:ext cx="257400" cy="257400"/>
          </a:xfrm>
          <a:prstGeom prst="rect">
            <a:avLst/>
          </a:prstGeom>
          <a:noFill/>
          <a:ln>
            <a:noFill/>
          </a:ln>
        </p:spPr>
      </p:pic>
      <p:pic>
        <p:nvPicPr>
          <p:cNvPr id="153" name="Google Shape;153;p28"/>
          <p:cNvPicPr preferRelativeResize="0"/>
          <p:nvPr/>
        </p:nvPicPr>
        <p:blipFill>
          <a:blip r:embed="rId4">
            <a:alphaModFix/>
          </a:blip>
          <a:stretch>
            <a:fillRect/>
          </a:stretch>
        </p:blipFill>
        <p:spPr>
          <a:xfrm>
            <a:off x="6508950" y="3518600"/>
            <a:ext cx="257400" cy="257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9"/>
          <p:cNvSpPr txBox="1"/>
          <p:nvPr>
            <p:ph type="title"/>
          </p:nvPr>
        </p:nvSpPr>
        <p:spPr>
          <a:xfrm>
            <a:off x="1204450" y="79800"/>
            <a:ext cx="6474600" cy="71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ICONS</a:t>
            </a:r>
            <a:endParaRPr/>
          </a:p>
        </p:txBody>
      </p:sp>
      <p:pic>
        <p:nvPicPr>
          <p:cNvPr id="159" name="Google Shape;159;p29"/>
          <p:cNvPicPr preferRelativeResize="0"/>
          <p:nvPr/>
        </p:nvPicPr>
        <p:blipFill>
          <a:blip r:embed="rId3">
            <a:alphaModFix/>
          </a:blip>
          <a:stretch>
            <a:fillRect/>
          </a:stretch>
        </p:blipFill>
        <p:spPr>
          <a:xfrm>
            <a:off x="1394063" y="1456025"/>
            <a:ext cx="303000" cy="303000"/>
          </a:xfrm>
          <a:prstGeom prst="rect">
            <a:avLst/>
          </a:prstGeom>
          <a:noFill/>
          <a:ln>
            <a:noFill/>
          </a:ln>
        </p:spPr>
      </p:pic>
      <p:pic>
        <p:nvPicPr>
          <p:cNvPr id="160" name="Google Shape;160;p29"/>
          <p:cNvPicPr preferRelativeResize="0"/>
          <p:nvPr/>
        </p:nvPicPr>
        <p:blipFill>
          <a:blip r:embed="rId4">
            <a:alphaModFix/>
          </a:blip>
          <a:stretch>
            <a:fillRect/>
          </a:stretch>
        </p:blipFill>
        <p:spPr>
          <a:xfrm>
            <a:off x="1696913" y="1453325"/>
            <a:ext cx="308400" cy="308400"/>
          </a:xfrm>
          <a:prstGeom prst="rect">
            <a:avLst/>
          </a:prstGeom>
          <a:noFill/>
          <a:ln>
            <a:noFill/>
          </a:ln>
        </p:spPr>
      </p:pic>
      <p:pic>
        <p:nvPicPr>
          <p:cNvPr id="161" name="Google Shape;161;p29"/>
          <p:cNvPicPr preferRelativeResize="0"/>
          <p:nvPr/>
        </p:nvPicPr>
        <p:blipFill>
          <a:blip r:embed="rId5">
            <a:alphaModFix/>
          </a:blip>
          <a:stretch>
            <a:fillRect/>
          </a:stretch>
        </p:blipFill>
        <p:spPr>
          <a:xfrm>
            <a:off x="1996338" y="1453325"/>
            <a:ext cx="308400" cy="308400"/>
          </a:xfrm>
          <a:prstGeom prst="rect">
            <a:avLst/>
          </a:prstGeom>
          <a:noFill/>
          <a:ln>
            <a:noFill/>
          </a:ln>
        </p:spPr>
      </p:pic>
      <p:pic>
        <p:nvPicPr>
          <p:cNvPr id="162" name="Google Shape;162;p29"/>
          <p:cNvPicPr preferRelativeResize="0"/>
          <p:nvPr/>
        </p:nvPicPr>
        <p:blipFill>
          <a:blip r:embed="rId6">
            <a:alphaModFix/>
          </a:blip>
          <a:stretch>
            <a:fillRect/>
          </a:stretch>
        </p:blipFill>
        <p:spPr>
          <a:xfrm>
            <a:off x="2308313" y="1456015"/>
            <a:ext cx="303000" cy="303000"/>
          </a:xfrm>
          <a:prstGeom prst="rect">
            <a:avLst/>
          </a:prstGeom>
          <a:noFill/>
          <a:ln>
            <a:noFill/>
          </a:ln>
        </p:spPr>
      </p:pic>
      <p:pic>
        <p:nvPicPr>
          <p:cNvPr id="163" name="Google Shape;163;p29"/>
          <p:cNvPicPr preferRelativeResize="0"/>
          <p:nvPr/>
        </p:nvPicPr>
        <p:blipFill>
          <a:blip r:embed="rId7">
            <a:alphaModFix/>
          </a:blip>
          <a:stretch>
            <a:fillRect/>
          </a:stretch>
        </p:blipFill>
        <p:spPr>
          <a:xfrm>
            <a:off x="2604013" y="1453325"/>
            <a:ext cx="308400" cy="308400"/>
          </a:xfrm>
          <a:prstGeom prst="rect">
            <a:avLst/>
          </a:prstGeom>
          <a:noFill/>
          <a:ln>
            <a:noFill/>
          </a:ln>
        </p:spPr>
      </p:pic>
      <p:pic>
        <p:nvPicPr>
          <p:cNvPr id="164" name="Google Shape;164;p29"/>
          <p:cNvPicPr preferRelativeResize="0"/>
          <p:nvPr/>
        </p:nvPicPr>
        <p:blipFill>
          <a:blip r:embed="rId8">
            <a:alphaModFix/>
          </a:blip>
          <a:stretch>
            <a:fillRect/>
          </a:stretch>
        </p:blipFill>
        <p:spPr>
          <a:xfrm>
            <a:off x="1397888" y="1159175"/>
            <a:ext cx="303000" cy="303000"/>
          </a:xfrm>
          <a:prstGeom prst="rect">
            <a:avLst/>
          </a:prstGeom>
          <a:noFill/>
          <a:ln>
            <a:noFill/>
          </a:ln>
        </p:spPr>
      </p:pic>
      <p:pic>
        <p:nvPicPr>
          <p:cNvPr id="165" name="Google Shape;165;p29"/>
          <p:cNvPicPr preferRelativeResize="0"/>
          <p:nvPr/>
        </p:nvPicPr>
        <p:blipFill>
          <a:blip r:embed="rId9">
            <a:alphaModFix/>
          </a:blip>
          <a:stretch>
            <a:fillRect/>
          </a:stretch>
        </p:blipFill>
        <p:spPr>
          <a:xfrm>
            <a:off x="1699613" y="1159175"/>
            <a:ext cx="303000" cy="303000"/>
          </a:xfrm>
          <a:prstGeom prst="rect">
            <a:avLst/>
          </a:prstGeom>
          <a:noFill/>
          <a:ln>
            <a:noFill/>
          </a:ln>
        </p:spPr>
      </p:pic>
      <p:pic>
        <p:nvPicPr>
          <p:cNvPr id="166" name="Google Shape;166;p29"/>
          <p:cNvPicPr preferRelativeResize="0"/>
          <p:nvPr/>
        </p:nvPicPr>
        <p:blipFill>
          <a:blip r:embed="rId10">
            <a:alphaModFix/>
          </a:blip>
          <a:stretch>
            <a:fillRect/>
          </a:stretch>
        </p:blipFill>
        <p:spPr>
          <a:xfrm>
            <a:off x="2005163" y="1156475"/>
            <a:ext cx="308400" cy="308400"/>
          </a:xfrm>
          <a:prstGeom prst="rect">
            <a:avLst/>
          </a:prstGeom>
          <a:noFill/>
          <a:ln>
            <a:noFill/>
          </a:ln>
        </p:spPr>
      </p:pic>
      <p:pic>
        <p:nvPicPr>
          <p:cNvPr id="167" name="Google Shape;167;p29"/>
          <p:cNvPicPr preferRelativeResize="0"/>
          <p:nvPr/>
        </p:nvPicPr>
        <p:blipFill>
          <a:blip r:embed="rId11">
            <a:alphaModFix/>
          </a:blip>
          <a:stretch>
            <a:fillRect/>
          </a:stretch>
        </p:blipFill>
        <p:spPr>
          <a:xfrm>
            <a:off x="2305613" y="1156475"/>
            <a:ext cx="308400" cy="308400"/>
          </a:xfrm>
          <a:prstGeom prst="rect">
            <a:avLst/>
          </a:prstGeom>
          <a:noFill/>
          <a:ln>
            <a:noFill/>
          </a:ln>
        </p:spPr>
      </p:pic>
      <p:pic>
        <p:nvPicPr>
          <p:cNvPr id="168" name="Google Shape;168;p29"/>
          <p:cNvPicPr preferRelativeResize="0"/>
          <p:nvPr/>
        </p:nvPicPr>
        <p:blipFill>
          <a:blip r:embed="rId12">
            <a:alphaModFix/>
          </a:blip>
          <a:stretch>
            <a:fillRect/>
          </a:stretch>
        </p:blipFill>
        <p:spPr>
          <a:xfrm>
            <a:off x="2600175" y="1156475"/>
            <a:ext cx="308400" cy="308400"/>
          </a:xfrm>
          <a:prstGeom prst="rect">
            <a:avLst/>
          </a:prstGeom>
          <a:noFill/>
          <a:ln>
            <a:noFill/>
          </a:ln>
        </p:spPr>
      </p:pic>
      <p:pic>
        <p:nvPicPr>
          <p:cNvPr id="169" name="Google Shape;169;p29"/>
          <p:cNvPicPr preferRelativeResize="0"/>
          <p:nvPr/>
        </p:nvPicPr>
        <p:blipFill>
          <a:blip r:embed="rId13">
            <a:alphaModFix/>
          </a:blip>
          <a:stretch>
            <a:fillRect/>
          </a:stretch>
        </p:blipFill>
        <p:spPr>
          <a:xfrm>
            <a:off x="2917013" y="1159175"/>
            <a:ext cx="303000" cy="303000"/>
          </a:xfrm>
          <a:prstGeom prst="rect">
            <a:avLst/>
          </a:prstGeom>
          <a:noFill/>
          <a:ln>
            <a:noFill/>
          </a:ln>
        </p:spPr>
      </p:pic>
      <p:pic>
        <p:nvPicPr>
          <p:cNvPr id="170" name="Google Shape;170;p29"/>
          <p:cNvPicPr preferRelativeResize="0"/>
          <p:nvPr/>
        </p:nvPicPr>
        <p:blipFill>
          <a:blip r:embed="rId14">
            <a:alphaModFix/>
          </a:blip>
          <a:stretch>
            <a:fillRect/>
          </a:stretch>
        </p:blipFill>
        <p:spPr>
          <a:xfrm>
            <a:off x="3211975" y="1159175"/>
            <a:ext cx="303000" cy="303000"/>
          </a:xfrm>
          <a:prstGeom prst="rect">
            <a:avLst/>
          </a:prstGeom>
          <a:noFill/>
          <a:ln>
            <a:noFill/>
          </a:ln>
        </p:spPr>
      </p:pic>
      <p:pic>
        <p:nvPicPr>
          <p:cNvPr id="171" name="Google Shape;171;p29"/>
          <p:cNvPicPr preferRelativeResize="0"/>
          <p:nvPr/>
        </p:nvPicPr>
        <p:blipFill>
          <a:blip r:embed="rId15">
            <a:alphaModFix/>
          </a:blip>
          <a:stretch>
            <a:fillRect/>
          </a:stretch>
        </p:blipFill>
        <p:spPr>
          <a:xfrm>
            <a:off x="3506163" y="1159175"/>
            <a:ext cx="303000" cy="303000"/>
          </a:xfrm>
          <a:prstGeom prst="rect">
            <a:avLst/>
          </a:prstGeom>
          <a:noFill/>
          <a:ln>
            <a:noFill/>
          </a:ln>
        </p:spPr>
      </p:pic>
      <p:pic>
        <p:nvPicPr>
          <p:cNvPr id="172" name="Google Shape;172;p29"/>
          <p:cNvPicPr preferRelativeResize="0"/>
          <p:nvPr/>
        </p:nvPicPr>
        <p:blipFill>
          <a:blip r:embed="rId16">
            <a:alphaModFix/>
          </a:blip>
          <a:stretch>
            <a:fillRect/>
          </a:stretch>
        </p:blipFill>
        <p:spPr>
          <a:xfrm>
            <a:off x="3818388" y="1156475"/>
            <a:ext cx="308400" cy="308400"/>
          </a:xfrm>
          <a:prstGeom prst="rect">
            <a:avLst/>
          </a:prstGeom>
          <a:noFill/>
          <a:ln>
            <a:noFill/>
          </a:ln>
        </p:spPr>
      </p:pic>
      <p:pic>
        <p:nvPicPr>
          <p:cNvPr id="173" name="Google Shape;173;p29"/>
          <p:cNvPicPr preferRelativeResize="0"/>
          <p:nvPr/>
        </p:nvPicPr>
        <p:blipFill>
          <a:blip r:embed="rId17">
            <a:alphaModFix/>
          </a:blip>
          <a:stretch>
            <a:fillRect/>
          </a:stretch>
        </p:blipFill>
        <p:spPr>
          <a:xfrm>
            <a:off x="4130925" y="1165425"/>
            <a:ext cx="290500" cy="290500"/>
          </a:xfrm>
          <a:prstGeom prst="rect">
            <a:avLst/>
          </a:prstGeom>
          <a:noFill/>
          <a:ln>
            <a:noFill/>
          </a:ln>
        </p:spPr>
      </p:pic>
      <p:pic>
        <p:nvPicPr>
          <p:cNvPr id="174" name="Google Shape;174;p29"/>
          <p:cNvPicPr preferRelativeResize="0"/>
          <p:nvPr/>
        </p:nvPicPr>
        <p:blipFill>
          <a:blip r:embed="rId18">
            <a:alphaModFix/>
          </a:blip>
          <a:stretch>
            <a:fillRect/>
          </a:stretch>
        </p:blipFill>
        <p:spPr>
          <a:xfrm>
            <a:off x="4430187" y="1159175"/>
            <a:ext cx="303000" cy="303000"/>
          </a:xfrm>
          <a:prstGeom prst="rect">
            <a:avLst/>
          </a:prstGeom>
          <a:noFill/>
          <a:ln>
            <a:noFill/>
          </a:ln>
        </p:spPr>
      </p:pic>
      <p:pic>
        <p:nvPicPr>
          <p:cNvPr id="175" name="Google Shape;175;p29"/>
          <p:cNvPicPr preferRelativeResize="0"/>
          <p:nvPr/>
        </p:nvPicPr>
        <p:blipFill>
          <a:blip r:embed="rId19">
            <a:alphaModFix/>
          </a:blip>
          <a:stretch>
            <a:fillRect/>
          </a:stretch>
        </p:blipFill>
        <p:spPr>
          <a:xfrm>
            <a:off x="4719963" y="1156475"/>
            <a:ext cx="308400" cy="308400"/>
          </a:xfrm>
          <a:prstGeom prst="rect">
            <a:avLst/>
          </a:prstGeom>
          <a:noFill/>
          <a:ln>
            <a:noFill/>
          </a:ln>
        </p:spPr>
      </p:pic>
      <p:pic>
        <p:nvPicPr>
          <p:cNvPr id="176" name="Google Shape;176;p29"/>
          <p:cNvPicPr preferRelativeResize="0"/>
          <p:nvPr/>
        </p:nvPicPr>
        <p:blipFill>
          <a:blip r:embed="rId20">
            <a:alphaModFix/>
          </a:blip>
          <a:stretch>
            <a:fillRect/>
          </a:stretch>
        </p:blipFill>
        <p:spPr>
          <a:xfrm>
            <a:off x="5057862" y="1191075"/>
            <a:ext cx="303000" cy="303000"/>
          </a:xfrm>
          <a:prstGeom prst="rect">
            <a:avLst/>
          </a:prstGeom>
          <a:noFill/>
          <a:ln>
            <a:noFill/>
          </a:ln>
        </p:spPr>
      </p:pic>
      <p:pic>
        <p:nvPicPr>
          <p:cNvPr id="177" name="Google Shape;177;p29"/>
          <p:cNvPicPr preferRelativeResize="0"/>
          <p:nvPr/>
        </p:nvPicPr>
        <p:blipFill>
          <a:blip r:embed="rId21">
            <a:alphaModFix/>
          </a:blip>
          <a:stretch>
            <a:fillRect/>
          </a:stretch>
        </p:blipFill>
        <p:spPr>
          <a:xfrm>
            <a:off x="5360838" y="1191075"/>
            <a:ext cx="303000" cy="303000"/>
          </a:xfrm>
          <a:prstGeom prst="rect">
            <a:avLst/>
          </a:prstGeom>
          <a:noFill/>
          <a:ln>
            <a:noFill/>
          </a:ln>
        </p:spPr>
      </p:pic>
      <p:pic>
        <p:nvPicPr>
          <p:cNvPr id="178" name="Google Shape;178;p29"/>
          <p:cNvPicPr preferRelativeResize="0"/>
          <p:nvPr/>
        </p:nvPicPr>
        <p:blipFill>
          <a:blip r:embed="rId22">
            <a:alphaModFix/>
          </a:blip>
          <a:stretch>
            <a:fillRect/>
          </a:stretch>
        </p:blipFill>
        <p:spPr>
          <a:xfrm>
            <a:off x="5679687" y="1197325"/>
            <a:ext cx="290500" cy="290500"/>
          </a:xfrm>
          <a:prstGeom prst="rect">
            <a:avLst/>
          </a:prstGeom>
          <a:noFill/>
          <a:ln>
            <a:noFill/>
          </a:ln>
        </p:spPr>
      </p:pic>
      <p:pic>
        <p:nvPicPr>
          <p:cNvPr id="179" name="Google Shape;179;p29"/>
          <p:cNvPicPr preferRelativeResize="0"/>
          <p:nvPr/>
        </p:nvPicPr>
        <p:blipFill>
          <a:blip r:embed="rId23">
            <a:alphaModFix/>
          </a:blip>
          <a:stretch>
            <a:fillRect/>
          </a:stretch>
        </p:blipFill>
        <p:spPr>
          <a:xfrm>
            <a:off x="5986038" y="1191075"/>
            <a:ext cx="303000" cy="303000"/>
          </a:xfrm>
          <a:prstGeom prst="rect">
            <a:avLst/>
          </a:prstGeom>
          <a:noFill/>
          <a:ln>
            <a:noFill/>
          </a:ln>
        </p:spPr>
      </p:pic>
      <p:pic>
        <p:nvPicPr>
          <p:cNvPr id="180" name="Google Shape;180;p29"/>
          <p:cNvPicPr preferRelativeResize="0"/>
          <p:nvPr/>
        </p:nvPicPr>
        <p:blipFill>
          <a:blip r:embed="rId24">
            <a:alphaModFix/>
          </a:blip>
          <a:stretch>
            <a:fillRect/>
          </a:stretch>
        </p:blipFill>
        <p:spPr>
          <a:xfrm>
            <a:off x="6275500" y="1191075"/>
            <a:ext cx="303000" cy="303000"/>
          </a:xfrm>
          <a:prstGeom prst="rect">
            <a:avLst/>
          </a:prstGeom>
          <a:noFill/>
          <a:ln>
            <a:noFill/>
          </a:ln>
        </p:spPr>
      </p:pic>
      <p:pic>
        <p:nvPicPr>
          <p:cNvPr id="181" name="Google Shape;181;p29"/>
          <p:cNvPicPr preferRelativeResize="0"/>
          <p:nvPr/>
        </p:nvPicPr>
        <p:blipFill>
          <a:blip r:embed="rId25">
            <a:alphaModFix/>
          </a:blip>
          <a:stretch>
            <a:fillRect/>
          </a:stretch>
        </p:blipFill>
        <p:spPr>
          <a:xfrm>
            <a:off x="6580638" y="1197325"/>
            <a:ext cx="290500" cy="290500"/>
          </a:xfrm>
          <a:prstGeom prst="rect">
            <a:avLst/>
          </a:prstGeom>
          <a:noFill/>
          <a:ln>
            <a:noFill/>
          </a:ln>
        </p:spPr>
      </p:pic>
      <p:pic>
        <p:nvPicPr>
          <p:cNvPr id="182" name="Google Shape;182;p29"/>
          <p:cNvPicPr preferRelativeResize="0"/>
          <p:nvPr/>
        </p:nvPicPr>
        <p:blipFill>
          <a:blip r:embed="rId26">
            <a:alphaModFix/>
          </a:blip>
          <a:stretch>
            <a:fillRect/>
          </a:stretch>
        </p:blipFill>
        <p:spPr>
          <a:xfrm>
            <a:off x="6883813" y="1197325"/>
            <a:ext cx="290500" cy="290500"/>
          </a:xfrm>
          <a:prstGeom prst="rect">
            <a:avLst/>
          </a:prstGeom>
          <a:noFill/>
          <a:ln>
            <a:noFill/>
          </a:ln>
        </p:spPr>
      </p:pic>
      <p:pic>
        <p:nvPicPr>
          <p:cNvPr id="183" name="Google Shape;183;p29"/>
          <p:cNvPicPr preferRelativeResize="0"/>
          <p:nvPr/>
        </p:nvPicPr>
        <p:blipFill>
          <a:blip r:embed="rId27">
            <a:alphaModFix/>
          </a:blip>
          <a:stretch>
            <a:fillRect/>
          </a:stretch>
        </p:blipFill>
        <p:spPr>
          <a:xfrm>
            <a:off x="7181038" y="1188375"/>
            <a:ext cx="308400" cy="308400"/>
          </a:xfrm>
          <a:prstGeom prst="rect">
            <a:avLst/>
          </a:prstGeom>
          <a:noFill/>
          <a:ln>
            <a:noFill/>
          </a:ln>
        </p:spPr>
      </p:pic>
      <p:pic>
        <p:nvPicPr>
          <p:cNvPr id="184" name="Google Shape;184;p29"/>
          <p:cNvPicPr preferRelativeResize="0"/>
          <p:nvPr/>
        </p:nvPicPr>
        <p:blipFill>
          <a:blip r:embed="rId28">
            <a:alphaModFix/>
          </a:blip>
          <a:stretch>
            <a:fillRect/>
          </a:stretch>
        </p:blipFill>
        <p:spPr>
          <a:xfrm>
            <a:off x="2908363" y="1453325"/>
            <a:ext cx="308400" cy="308400"/>
          </a:xfrm>
          <a:prstGeom prst="rect">
            <a:avLst/>
          </a:prstGeom>
          <a:noFill/>
          <a:ln>
            <a:noFill/>
          </a:ln>
        </p:spPr>
      </p:pic>
      <p:pic>
        <p:nvPicPr>
          <p:cNvPr id="185" name="Google Shape;185;p29"/>
          <p:cNvPicPr preferRelativeResize="0"/>
          <p:nvPr/>
        </p:nvPicPr>
        <p:blipFill>
          <a:blip r:embed="rId29">
            <a:alphaModFix/>
          </a:blip>
          <a:stretch>
            <a:fillRect/>
          </a:stretch>
        </p:blipFill>
        <p:spPr>
          <a:xfrm>
            <a:off x="3211200" y="1453325"/>
            <a:ext cx="308400" cy="308400"/>
          </a:xfrm>
          <a:prstGeom prst="rect">
            <a:avLst/>
          </a:prstGeom>
          <a:noFill/>
          <a:ln>
            <a:noFill/>
          </a:ln>
        </p:spPr>
      </p:pic>
      <p:pic>
        <p:nvPicPr>
          <p:cNvPr id="186" name="Google Shape;186;p29"/>
          <p:cNvPicPr preferRelativeResize="0"/>
          <p:nvPr/>
        </p:nvPicPr>
        <p:blipFill>
          <a:blip r:embed="rId30">
            <a:alphaModFix/>
          </a:blip>
          <a:stretch>
            <a:fillRect/>
          </a:stretch>
        </p:blipFill>
        <p:spPr>
          <a:xfrm>
            <a:off x="3511113" y="1453325"/>
            <a:ext cx="308400" cy="308400"/>
          </a:xfrm>
          <a:prstGeom prst="rect">
            <a:avLst/>
          </a:prstGeom>
          <a:noFill/>
          <a:ln>
            <a:noFill/>
          </a:ln>
        </p:spPr>
      </p:pic>
      <p:pic>
        <p:nvPicPr>
          <p:cNvPr id="187" name="Google Shape;187;p29"/>
          <p:cNvPicPr preferRelativeResize="0"/>
          <p:nvPr/>
        </p:nvPicPr>
        <p:blipFill>
          <a:blip r:embed="rId31">
            <a:alphaModFix/>
          </a:blip>
          <a:stretch>
            <a:fillRect/>
          </a:stretch>
        </p:blipFill>
        <p:spPr>
          <a:xfrm>
            <a:off x="3818413" y="1456025"/>
            <a:ext cx="303000" cy="303000"/>
          </a:xfrm>
          <a:prstGeom prst="rect">
            <a:avLst/>
          </a:prstGeom>
          <a:noFill/>
          <a:ln>
            <a:noFill/>
          </a:ln>
        </p:spPr>
      </p:pic>
      <p:pic>
        <p:nvPicPr>
          <p:cNvPr id="188" name="Google Shape;188;p29"/>
          <p:cNvPicPr preferRelativeResize="0"/>
          <p:nvPr/>
        </p:nvPicPr>
        <p:blipFill>
          <a:blip r:embed="rId32">
            <a:alphaModFix/>
          </a:blip>
          <a:stretch>
            <a:fillRect/>
          </a:stretch>
        </p:blipFill>
        <p:spPr>
          <a:xfrm>
            <a:off x="4113057" y="1456025"/>
            <a:ext cx="303000" cy="303000"/>
          </a:xfrm>
          <a:prstGeom prst="rect">
            <a:avLst/>
          </a:prstGeom>
          <a:noFill/>
          <a:ln>
            <a:noFill/>
          </a:ln>
        </p:spPr>
      </p:pic>
      <p:pic>
        <p:nvPicPr>
          <p:cNvPr id="189" name="Google Shape;189;p29"/>
          <p:cNvPicPr preferRelativeResize="0"/>
          <p:nvPr/>
        </p:nvPicPr>
        <p:blipFill>
          <a:blip r:embed="rId33">
            <a:alphaModFix/>
          </a:blip>
          <a:stretch>
            <a:fillRect/>
          </a:stretch>
        </p:blipFill>
        <p:spPr>
          <a:xfrm>
            <a:off x="4425563" y="1453325"/>
            <a:ext cx="303000" cy="303000"/>
          </a:xfrm>
          <a:prstGeom prst="rect">
            <a:avLst/>
          </a:prstGeom>
          <a:noFill/>
          <a:ln>
            <a:noFill/>
          </a:ln>
        </p:spPr>
      </p:pic>
      <p:pic>
        <p:nvPicPr>
          <p:cNvPr id="190" name="Google Shape;190;p29"/>
          <p:cNvPicPr preferRelativeResize="0"/>
          <p:nvPr/>
        </p:nvPicPr>
        <p:blipFill>
          <a:blip r:embed="rId34">
            <a:alphaModFix/>
          </a:blip>
          <a:stretch>
            <a:fillRect/>
          </a:stretch>
        </p:blipFill>
        <p:spPr>
          <a:xfrm>
            <a:off x="4719963" y="1462175"/>
            <a:ext cx="303000" cy="303000"/>
          </a:xfrm>
          <a:prstGeom prst="rect">
            <a:avLst/>
          </a:prstGeom>
          <a:noFill/>
          <a:ln>
            <a:noFill/>
          </a:ln>
        </p:spPr>
      </p:pic>
      <p:pic>
        <p:nvPicPr>
          <p:cNvPr id="191" name="Google Shape;191;p29"/>
          <p:cNvPicPr preferRelativeResize="0"/>
          <p:nvPr/>
        </p:nvPicPr>
        <p:blipFill>
          <a:blip r:embed="rId35">
            <a:alphaModFix/>
          </a:blip>
          <a:stretch>
            <a:fillRect/>
          </a:stretch>
        </p:blipFill>
        <p:spPr>
          <a:xfrm>
            <a:off x="5065163" y="1487925"/>
            <a:ext cx="308400" cy="308400"/>
          </a:xfrm>
          <a:prstGeom prst="rect">
            <a:avLst/>
          </a:prstGeom>
          <a:noFill/>
          <a:ln>
            <a:noFill/>
          </a:ln>
        </p:spPr>
      </p:pic>
      <p:pic>
        <p:nvPicPr>
          <p:cNvPr id="192" name="Google Shape;192;p29"/>
          <p:cNvPicPr preferRelativeResize="0"/>
          <p:nvPr/>
        </p:nvPicPr>
        <p:blipFill>
          <a:blip r:embed="rId36">
            <a:alphaModFix/>
          </a:blip>
          <a:stretch>
            <a:fillRect/>
          </a:stretch>
        </p:blipFill>
        <p:spPr>
          <a:xfrm>
            <a:off x="5361788" y="1487925"/>
            <a:ext cx="308400" cy="308400"/>
          </a:xfrm>
          <a:prstGeom prst="rect">
            <a:avLst/>
          </a:prstGeom>
          <a:noFill/>
          <a:ln>
            <a:noFill/>
          </a:ln>
        </p:spPr>
      </p:pic>
      <p:pic>
        <p:nvPicPr>
          <p:cNvPr id="193" name="Google Shape;193;p29"/>
          <p:cNvPicPr preferRelativeResize="0"/>
          <p:nvPr/>
        </p:nvPicPr>
        <p:blipFill>
          <a:blip r:embed="rId37">
            <a:alphaModFix/>
          </a:blip>
          <a:stretch>
            <a:fillRect/>
          </a:stretch>
        </p:blipFill>
        <p:spPr>
          <a:xfrm>
            <a:off x="5676963" y="1487925"/>
            <a:ext cx="290500" cy="290500"/>
          </a:xfrm>
          <a:prstGeom prst="rect">
            <a:avLst/>
          </a:prstGeom>
          <a:noFill/>
          <a:ln>
            <a:noFill/>
          </a:ln>
        </p:spPr>
      </p:pic>
      <p:pic>
        <p:nvPicPr>
          <p:cNvPr id="194" name="Google Shape;194;p29"/>
          <p:cNvPicPr preferRelativeResize="0"/>
          <p:nvPr/>
        </p:nvPicPr>
        <p:blipFill>
          <a:blip r:embed="rId38">
            <a:alphaModFix/>
          </a:blip>
          <a:stretch>
            <a:fillRect/>
          </a:stretch>
        </p:blipFill>
        <p:spPr>
          <a:xfrm>
            <a:off x="5974238" y="1496775"/>
            <a:ext cx="290500" cy="290500"/>
          </a:xfrm>
          <a:prstGeom prst="rect">
            <a:avLst/>
          </a:prstGeom>
          <a:noFill/>
          <a:ln>
            <a:noFill/>
          </a:ln>
        </p:spPr>
      </p:pic>
      <p:pic>
        <p:nvPicPr>
          <p:cNvPr id="195" name="Google Shape;195;p29"/>
          <p:cNvPicPr preferRelativeResize="0"/>
          <p:nvPr/>
        </p:nvPicPr>
        <p:blipFill>
          <a:blip r:embed="rId39">
            <a:alphaModFix/>
          </a:blip>
          <a:stretch>
            <a:fillRect/>
          </a:stretch>
        </p:blipFill>
        <p:spPr>
          <a:xfrm>
            <a:off x="6270863" y="1485225"/>
            <a:ext cx="303000" cy="303000"/>
          </a:xfrm>
          <a:prstGeom prst="rect">
            <a:avLst/>
          </a:prstGeom>
          <a:noFill/>
          <a:ln>
            <a:noFill/>
          </a:ln>
        </p:spPr>
      </p:pic>
      <p:pic>
        <p:nvPicPr>
          <p:cNvPr id="196" name="Google Shape;196;p29"/>
          <p:cNvPicPr preferRelativeResize="0"/>
          <p:nvPr/>
        </p:nvPicPr>
        <p:blipFill>
          <a:blip r:embed="rId40">
            <a:alphaModFix/>
          </a:blip>
          <a:stretch>
            <a:fillRect/>
          </a:stretch>
        </p:blipFill>
        <p:spPr>
          <a:xfrm>
            <a:off x="6568788" y="1487925"/>
            <a:ext cx="303000" cy="303000"/>
          </a:xfrm>
          <a:prstGeom prst="rect">
            <a:avLst/>
          </a:prstGeom>
          <a:noFill/>
          <a:ln>
            <a:noFill/>
          </a:ln>
        </p:spPr>
      </p:pic>
      <p:pic>
        <p:nvPicPr>
          <p:cNvPr id="197" name="Google Shape;197;p29"/>
          <p:cNvPicPr preferRelativeResize="0"/>
          <p:nvPr/>
        </p:nvPicPr>
        <p:blipFill>
          <a:blip r:embed="rId41">
            <a:alphaModFix/>
          </a:blip>
          <a:stretch>
            <a:fillRect/>
          </a:stretch>
        </p:blipFill>
        <p:spPr>
          <a:xfrm>
            <a:off x="6873263" y="1485225"/>
            <a:ext cx="290500" cy="290500"/>
          </a:xfrm>
          <a:prstGeom prst="rect">
            <a:avLst/>
          </a:prstGeom>
          <a:noFill/>
          <a:ln>
            <a:noFill/>
          </a:ln>
        </p:spPr>
      </p:pic>
      <p:pic>
        <p:nvPicPr>
          <p:cNvPr id="198" name="Google Shape;198;p29"/>
          <p:cNvPicPr preferRelativeResize="0"/>
          <p:nvPr/>
        </p:nvPicPr>
        <p:blipFill>
          <a:blip r:embed="rId42">
            <a:alphaModFix/>
          </a:blip>
          <a:stretch>
            <a:fillRect/>
          </a:stretch>
        </p:blipFill>
        <p:spPr>
          <a:xfrm>
            <a:off x="7183838" y="1487925"/>
            <a:ext cx="290500" cy="290500"/>
          </a:xfrm>
          <a:prstGeom prst="rect">
            <a:avLst/>
          </a:prstGeom>
          <a:noFill/>
          <a:ln>
            <a:noFill/>
          </a:ln>
        </p:spPr>
      </p:pic>
      <p:pic>
        <p:nvPicPr>
          <p:cNvPr id="199" name="Google Shape;199;p29"/>
          <p:cNvPicPr preferRelativeResize="0"/>
          <p:nvPr/>
        </p:nvPicPr>
        <p:blipFill>
          <a:blip r:embed="rId43">
            <a:alphaModFix/>
          </a:blip>
          <a:stretch>
            <a:fillRect/>
          </a:stretch>
        </p:blipFill>
        <p:spPr>
          <a:xfrm>
            <a:off x="1394063" y="1765225"/>
            <a:ext cx="290500" cy="290500"/>
          </a:xfrm>
          <a:prstGeom prst="rect">
            <a:avLst/>
          </a:prstGeom>
          <a:noFill/>
          <a:ln>
            <a:noFill/>
          </a:ln>
        </p:spPr>
      </p:pic>
      <p:pic>
        <p:nvPicPr>
          <p:cNvPr id="200" name="Google Shape;200;p29"/>
          <p:cNvPicPr preferRelativeResize="0"/>
          <p:nvPr/>
        </p:nvPicPr>
        <p:blipFill>
          <a:blip r:embed="rId44">
            <a:alphaModFix/>
          </a:blip>
          <a:stretch>
            <a:fillRect/>
          </a:stretch>
        </p:blipFill>
        <p:spPr>
          <a:xfrm>
            <a:off x="1692829" y="1761725"/>
            <a:ext cx="303000" cy="303008"/>
          </a:xfrm>
          <a:prstGeom prst="rect">
            <a:avLst/>
          </a:prstGeom>
          <a:noFill/>
          <a:ln>
            <a:noFill/>
          </a:ln>
        </p:spPr>
      </p:pic>
      <p:pic>
        <p:nvPicPr>
          <p:cNvPr id="201" name="Google Shape;201;p29"/>
          <p:cNvPicPr preferRelativeResize="0"/>
          <p:nvPr/>
        </p:nvPicPr>
        <p:blipFill>
          <a:blip r:embed="rId45">
            <a:alphaModFix/>
          </a:blip>
          <a:stretch>
            <a:fillRect/>
          </a:stretch>
        </p:blipFill>
        <p:spPr>
          <a:xfrm>
            <a:off x="2004113" y="1764425"/>
            <a:ext cx="303000" cy="303000"/>
          </a:xfrm>
          <a:prstGeom prst="rect">
            <a:avLst/>
          </a:prstGeom>
          <a:noFill/>
          <a:ln>
            <a:noFill/>
          </a:ln>
        </p:spPr>
      </p:pic>
      <p:pic>
        <p:nvPicPr>
          <p:cNvPr id="202" name="Google Shape;202;p29"/>
          <p:cNvPicPr preferRelativeResize="0"/>
          <p:nvPr/>
        </p:nvPicPr>
        <p:blipFill>
          <a:blip r:embed="rId46">
            <a:alphaModFix/>
          </a:blip>
          <a:stretch>
            <a:fillRect/>
          </a:stretch>
        </p:blipFill>
        <p:spPr>
          <a:xfrm>
            <a:off x="2315388" y="1764425"/>
            <a:ext cx="303000" cy="303000"/>
          </a:xfrm>
          <a:prstGeom prst="rect">
            <a:avLst/>
          </a:prstGeom>
          <a:noFill/>
          <a:ln>
            <a:noFill/>
          </a:ln>
        </p:spPr>
      </p:pic>
      <p:pic>
        <p:nvPicPr>
          <p:cNvPr id="203" name="Google Shape;203;p29"/>
          <p:cNvPicPr preferRelativeResize="0"/>
          <p:nvPr/>
        </p:nvPicPr>
        <p:blipFill>
          <a:blip r:embed="rId47">
            <a:alphaModFix/>
          </a:blip>
          <a:stretch>
            <a:fillRect/>
          </a:stretch>
        </p:blipFill>
        <p:spPr>
          <a:xfrm>
            <a:off x="2609138" y="1765225"/>
            <a:ext cx="290500" cy="290500"/>
          </a:xfrm>
          <a:prstGeom prst="rect">
            <a:avLst/>
          </a:prstGeom>
          <a:noFill/>
          <a:ln>
            <a:noFill/>
          </a:ln>
        </p:spPr>
      </p:pic>
      <p:pic>
        <p:nvPicPr>
          <p:cNvPr id="204" name="Google Shape;204;p29"/>
          <p:cNvPicPr preferRelativeResize="0"/>
          <p:nvPr/>
        </p:nvPicPr>
        <p:blipFill>
          <a:blip r:embed="rId48">
            <a:alphaModFix/>
          </a:blip>
          <a:stretch>
            <a:fillRect/>
          </a:stretch>
        </p:blipFill>
        <p:spPr>
          <a:xfrm>
            <a:off x="2905404" y="1777917"/>
            <a:ext cx="290474" cy="290476"/>
          </a:xfrm>
          <a:prstGeom prst="rect">
            <a:avLst/>
          </a:prstGeom>
          <a:noFill/>
          <a:ln>
            <a:noFill/>
          </a:ln>
        </p:spPr>
      </p:pic>
      <p:pic>
        <p:nvPicPr>
          <p:cNvPr id="205" name="Google Shape;205;p29"/>
          <p:cNvPicPr preferRelativeResize="0"/>
          <p:nvPr/>
        </p:nvPicPr>
        <p:blipFill>
          <a:blip r:embed="rId49">
            <a:alphaModFix/>
          </a:blip>
          <a:stretch>
            <a:fillRect/>
          </a:stretch>
        </p:blipFill>
        <p:spPr>
          <a:xfrm>
            <a:off x="3201663" y="1765225"/>
            <a:ext cx="303000" cy="303000"/>
          </a:xfrm>
          <a:prstGeom prst="rect">
            <a:avLst/>
          </a:prstGeom>
          <a:noFill/>
          <a:ln>
            <a:noFill/>
          </a:ln>
        </p:spPr>
      </p:pic>
      <p:pic>
        <p:nvPicPr>
          <p:cNvPr id="206" name="Google Shape;206;p29"/>
          <p:cNvPicPr preferRelativeResize="0"/>
          <p:nvPr/>
        </p:nvPicPr>
        <p:blipFill>
          <a:blip r:embed="rId50">
            <a:alphaModFix/>
          </a:blip>
          <a:stretch>
            <a:fillRect/>
          </a:stretch>
        </p:blipFill>
        <p:spPr>
          <a:xfrm>
            <a:off x="3518863" y="1765225"/>
            <a:ext cx="290474" cy="290476"/>
          </a:xfrm>
          <a:prstGeom prst="rect">
            <a:avLst/>
          </a:prstGeom>
          <a:noFill/>
          <a:ln>
            <a:noFill/>
          </a:ln>
        </p:spPr>
      </p:pic>
      <p:pic>
        <p:nvPicPr>
          <p:cNvPr id="207" name="Google Shape;207;p29"/>
          <p:cNvPicPr preferRelativeResize="0"/>
          <p:nvPr/>
        </p:nvPicPr>
        <p:blipFill>
          <a:blip r:embed="rId51">
            <a:alphaModFix/>
          </a:blip>
          <a:stretch>
            <a:fillRect/>
          </a:stretch>
        </p:blipFill>
        <p:spPr>
          <a:xfrm>
            <a:off x="3823538" y="1769941"/>
            <a:ext cx="290500" cy="290500"/>
          </a:xfrm>
          <a:prstGeom prst="rect">
            <a:avLst/>
          </a:prstGeom>
          <a:noFill/>
          <a:ln>
            <a:noFill/>
          </a:ln>
        </p:spPr>
      </p:pic>
      <p:pic>
        <p:nvPicPr>
          <p:cNvPr id="208" name="Google Shape;208;p29"/>
          <p:cNvPicPr preferRelativeResize="0"/>
          <p:nvPr/>
        </p:nvPicPr>
        <p:blipFill>
          <a:blip r:embed="rId52">
            <a:alphaModFix/>
          </a:blip>
          <a:stretch>
            <a:fillRect/>
          </a:stretch>
        </p:blipFill>
        <p:spPr>
          <a:xfrm>
            <a:off x="4128238" y="1769950"/>
            <a:ext cx="290476" cy="290474"/>
          </a:xfrm>
          <a:prstGeom prst="rect">
            <a:avLst/>
          </a:prstGeom>
          <a:noFill/>
          <a:ln>
            <a:noFill/>
          </a:ln>
        </p:spPr>
      </p:pic>
      <p:pic>
        <p:nvPicPr>
          <p:cNvPr id="209" name="Google Shape;209;p29"/>
          <p:cNvPicPr preferRelativeResize="0"/>
          <p:nvPr/>
        </p:nvPicPr>
        <p:blipFill>
          <a:blip r:embed="rId53">
            <a:alphaModFix/>
          </a:blip>
          <a:stretch>
            <a:fillRect/>
          </a:stretch>
        </p:blipFill>
        <p:spPr>
          <a:xfrm>
            <a:off x="4727363" y="1769963"/>
            <a:ext cx="290476" cy="290476"/>
          </a:xfrm>
          <a:prstGeom prst="rect">
            <a:avLst/>
          </a:prstGeom>
          <a:noFill/>
          <a:ln>
            <a:noFill/>
          </a:ln>
        </p:spPr>
      </p:pic>
      <p:pic>
        <p:nvPicPr>
          <p:cNvPr id="210" name="Google Shape;210;p29"/>
          <p:cNvPicPr preferRelativeResize="0"/>
          <p:nvPr/>
        </p:nvPicPr>
        <p:blipFill>
          <a:blip r:embed="rId54">
            <a:alphaModFix/>
          </a:blip>
          <a:stretch>
            <a:fillRect/>
          </a:stretch>
        </p:blipFill>
        <p:spPr>
          <a:xfrm>
            <a:off x="5047413" y="1797125"/>
            <a:ext cx="303000" cy="303000"/>
          </a:xfrm>
          <a:prstGeom prst="rect">
            <a:avLst/>
          </a:prstGeom>
          <a:noFill/>
          <a:ln>
            <a:noFill/>
          </a:ln>
        </p:spPr>
      </p:pic>
      <p:pic>
        <p:nvPicPr>
          <p:cNvPr id="211" name="Google Shape;211;p29"/>
          <p:cNvPicPr preferRelativeResize="0"/>
          <p:nvPr/>
        </p:nvPicPr>
        <p:blipFill>
          <a:blip r:embed="rId55">
            <a:alphaModFix/>
          </a:blip>
          <a:stretch>
            <a:fillRect/>
          </a:stretch>
        </p:blipFill>
        <p:spPr>
          <a:xfrm>
            <a:off x="5355063" y="1801850"/>
            <a:ext cx="308400" cy="308400"/>
          </a:xfrm>
          <a:prstGeom prst="rect">
            <a:avLst/>
          </a:prstGeom>
          <a:noFill/>
          <a:ln>
            <a:noFill/>
          </a:ln>
        </p:spPr>
      </p:pic>
      <p:pic>
        <p:nvPicPr>
          <p:cNvPr id="212" name="Google Shape;212;p29"/>
          <p:cNvPicPr preferRelativeResize="0"/>
          <p:nvPr/>
        </p:nvPicPr>
        <p:blipFill>
          <a:blip r:embed="rId56">
            <a:alphaModFix/>
          </a:blip>
          <a:stretch>
            <a:fillRect/>
          </a:stretch>
        </p:blipFill>
        <p:spPr>
          <a:xfrm>
            <a:off x="5668113" y="1801850"/>
            <a:ext cx="290500" cy="290500"/>
          </a:xfrm>
          <a:prstGeom prst="rect">
            <a:avLst/>
          </a:prstGeom>
          <a:noFill/>
          <a:ln>
            <a:noFill/>
          </a:ln>
        </p:spPr>
      </p:pic>
      <p:pic>
        <p:nvPicPr>
          <p:cNvPr id="213" name="Google Shape;213;p29"/>
          <p:cNvPicPr preferRelativeResize="0"/>
          <p:nvPr/>
        </p:nvPicPr>
        <p:blipFill>
          <a:blip r:embed="rId57">
            <a:alphaModFix/>
          </a:blip>
          <a:stretch>
            <a:fillRect/>
          </a:stretch>
        </p:blipFill>
        <p:spPr>
          <a:xfrm>
            <a:off x="5963263" y="1801850"/>
            <a:ext cx="303000" cy="303000"/>
          </a:xfrm>
          <a:prstGeom prst="rect">
            <a:avLst/>
          </a:prstGeom>
          <a:noFill/>
          <a:ln>
            <a:noFill/>
          </a:ln>
        </p:spPr>
      </p:pic>
      <p:pic>
        <p:nvPicPr>
          <p:cNvPr id="214" name="Google Shape;214;p29"/>
          <p:cNvPicPr preferRelativeResize="0"/>
          <p:nvPr/>
        </p:nvPicPr>
        <p:blipFill>
          <a:blip r:embed="rId58">
            <a:alphaModFix/>
          </a:blip>
          <a:stretch>
            <a:fillRect/>
          </a:stretch>
        </p:blipFill>
        <p:spPr>
          <a:xfrm>
            <a:off x="6270888" y="1801850"/>
            <a:ext cx="290474" cy="290476"/>
          </a:xfrm>
          <a:prstGeom prst="rect">
            <a:avLst/>
          </a:prstGeom>
          <a:noFill/>
          <a:ln>
            <a:noFill/>
          </a:ln>
        </p:spPr>
      </p:pic>
      <p:pic>
        <p:nvPicPr>
          <p:cNvPr id="215" name="Google Shape;215;p29"/>
          <p:cNvPicPr preferRelativeResize="0"/>
          <p:nvPr/>
        </p:nvPicPr>
        <p:blipFill>
          <a:blip r:embed="rId59">
            <a:alphaModFix/>
          </a:blip>
          <a:stretch>
            <a:fillRect/>
          </a:stretch>
        </p:blipFill>
        <p:spPr>
          <a:xfrm>
            <a:off x="6565988" y="1801850"/>
            <a:ext cx="308400" cy="308400"/>
          </a:xfrm>
          <a:prstGeom prst="rect">
            <a:avLst/>
          </a:prstGeom>
          <a:noFill/>
          <a:ln>
            <a:noFill/>
          </a:ln>
        </p:spPr>
      </p:pic>
      <p:pic>
        <p:nvPicPr>
          <p:cNvPr id="216" name="Google Shape;216;p29"/>
          <p:cNvPicPr preferRelativeResize="0"/>
          <p:nvPr/>
        </p:nvPicPr>
        <p:blipFill>
          <a:blip r:embed="rId60">
            <a:alphaModFix/>
          </a:blip>
          <a:stretch>
            <a:fillRect/>
          </a:stretch>
        </p:blipFill>
        <p:spPr>
          <a:xfrm>
            <a:off x="6879013" y="1801850"/>
            <a:ext cx="290474" cy="290476"/>
          </a:xfrm>
          <a:prstGeom prst="rect">
            <a:avLst/>
          </a:prstGeom>
          <a:noFill/>
          <a:ln>
            <a:noFill/>
          </a:ln>
        </p:spPr>
      </p:pic>
      <p:pic>
        <p:nvPicPr>
          <p:cNvPr id="217" name="Google Shape;217;p29"/>
          <p:cNvPicPr preferRelativeResize="0"/>
          <p:nvPr/>
        </p:nvPicPr>
        <p:blipFill>
          <a:blip r:embed="rId61">
            <a:alphaModFix/>
          </a:blip>
          <a:stretch>
            <a:fillRect/>
          </a:stretch>
        </p:blipFill>
        <p:spPr>
          <a:xfrm>
            <a:off x="7174113" y="1801850"/>
            <a:ext cx="290474" cy="290476"/>
          </a:xfrm>
          <a:prstGeom prst="rect">
            <a:avLst/>
          </a:prstGeom>
          <a:noFill/>
          <a:ln>
            <a:noFill/>
          </a:ln>
        </p:spPr>
      </p:pic>
      <p:pic>
        <p:nvPicPr>
          <p:cNvPr id="218" name="Google Shape;218;p29"/>
          <p:cNvPicPr preferRelativeResize="0"/>
          <p:nvPr/>
        </p:nvPicPr>
        <p:blipFill>
          <a:blip r:embed="rId62">
            <a:alphaModFix/>
          </a:blip>
          <a:stretch>
            <a:fillRect/>
          </a:stretch>
        </p:blipFill>
        <p:spPr>
          <a:xfrm>
            <a:off x="1397888" y="2078350"/>
            <a:ext cx="303000" cy="303000"/>
          </a:xfrm>
          <a:prstGeom prst="rect">
            <a:avLst/>
          </a:prstGeom>
          <a:noFill/>
          <a:ln>
            <a:noFill/>
          </a:ln>
        </p:spPr>
      </p:pic>
      <p:pic>
        <p:nvPicPr>
          <p:cNvPr id="219" name="Google Shape;219;p29"/>
          <p:cNvPicPr preferRelativeResize="0"/>
          <p:nvPr/>
        </p:nvPicPr>
        <p:blipFill>
          <a:blip r:embed="rId63">
            <a:alphaModFix/>
          </a:blip>
          <a:stretch>
            <a:fillRect/>
          </a:stretch>
        </p:blipFill>
        <p:spPr>
          <a:xfrm>
            <a:off x="1692838" y="2078350"/>
            <a:ext cx="303000" cy="303000"/>
          </a:xfrm>
          <a:prstGeom prst="rect">
            <a:avLst/>
          </a:prstGeom>
          <a:noFill/>
          <a:ln>
            <a:noFill/>
          </a:ln>
        </p:spPr>
      </p:pic>
      <p:pic>
        <p:nvPicPr>
          <p:cNvPr id="220" name="Google Shape;220;p29"/>
          <p:cNvPicPr preferRelativeResize="0"/>
          <p:nvPr/>
        </p:nvPicPr>
        <p:blipFill>
          <a:blip r:embed="rId64">
            <a:alphaModFix/>
          </a:blip>
          <a:stretch>
            <a:fillRect/>
          </a:stretch>
        </p:blipFill>
        <p:spPr>
          <a:xfrm>
            <a:off x="2005313" y="2070125"/>
            <a:ext cx="303000" cy="303000"/>
          </a:xfrm>
          <a:prstGeom prst="rect">
            <a:avLst/>
          </a:prstGeom>
          <a:noFill/>
          <a:ln>
            <a:noFill/>
          </a:ln>
        </p:spPr>
      </p:pic>
      <p:pic>
        <p:nvPicPr>
          <p:cNvPr id="221" name="Google Shape;221;p29"/>
          <p:cNvPicPr preferRelativeResize="0"/>
          <p:nvPr/>
        </p:nvPicPr>
        <p:blipFill>
          <a:blip r:embed="rId65">
            <a:alphaModFix/>
          </a:blip>
          <a:stretch>
            <a:fillRect/>
          </a:stretch>
        </p:blipFill>
        <p:spPr>
          <a:xfrm>
            <a:off x="2304738" y="2078350"/>
            <a:ext cx="290474" cy="290474"/>
          </a:xfrm>
          <a:prstGeom prst="rect">
            <a:avLst/>
          </a:prstGeom>
          <a:noFill/>
          <a:ln>
            <a:noFill/>
          </a:ln>
        </p:spPr>
      </p:pic>
      <p:pic>
        <p:nvPicPr>
          <p:cNvPr id="222" name="Google Shape;222;p29"/>
          <p:cNvPicPr preferRelativeResize="0"/>
          <p:nvPr/>
        </p:nvPicPr>
        <p:blipFill>
          <a:blip r:embed="rId66">
            <a:alphaModFix/>
          </a:blip>
          <a:stretch>
            <a:fillRect/>
          </a:stretch>
        </p:blipFill>
        <p:spPr>
          <a:xfrm>
            <a:off x="2612738" y="2078350"/>
            <a:ext cx="303000" cy="303000"/>
          </a:xfrm>
          <a:prstGeom prst="rect">
            <a:avLst/>
          </a:prstGeom>
          <a:noFill/>
          <a:ln>
            <a:noFill/>
          </a:ln>
        </p:spPr>
      </p:pic>
      <p:pic>
        <p:nvPicPr>
          <p:cNvPr id="223" name="Google Shape;223;p29"/>
          <p:cNvPicPr preferRelativeResize="0"/>
          <p:nvPr/>
        </p:nvPicPr>
        <p:blipFill>
          <a:blip r:embed="rId67">
            <a:alphaModFix/>
          </a:blip>
          <a:stretch>
            <a:fillRect/>
          </a:stretch>
        </p:blipFill>
        <p:spPr>
          <a:xfrm>
            <a:off x="2904113" y="2084600"/>
            <a:ext cx="290500" cy="290500"/>
          </a:xfrm>
          <a:prstGeom prst="rect">
            <a:avLst/>
          </a:prstGeom>
          <a:noFill/>
          <a:ln>
            <a:noFill/>
          </a:ln>
        </p:spPr>
      </p:pic>
      <p:pic>
        <p:nvPicPr>
          <p:cNvPr id="224" name="Google Shape;224;p29"/>
          <p:cNvPicPr preferRelativeResize="0"/>
          <p:nvPr/>
        </p:nvPicPr>
        <p:blipFill>
          <a:blip r:embed="rId68">
            <a:alphaModFix/>
          </a:blip>
          <a:stretch>
            <a:fillRect/>
          </a:stretch>
        </p:blipFill>
        <p:spPr>
          <a:xfrm>
            <a:off x="3220163" y="2071725"/>
            <a:ext cx="303000" cy="303000"/>
          </a:xfrm>
          <a:prstGeom prst="rect">
            <a:avLst/>
          </a:prstGeom>
          <a:noFill/>
          <a:ln>
            <a:noFill/>
          </a:ln>
        </p:spPr>
      </p:pic>
      <p:pic>
        <p:nvPicPr>
          <p:cNvPr id="225" name="Google Shape;225;p29"/>
          <p:cNvPicPr preferRelativeResize="0"/>
          <p:nvPr/>
        </p:nvPicPr>
        <p:blipFill>
          <a:blip r:embed="rId69">
            <a:alphaModFix/>
          </a:blip>
          <a:stretch>
            <a:fillRect/>
          </a:stretch>
        </p:blipFill>
        <p:spPr>
          <a:xfrm>
            <a:off x="3532625" y="2084613"/>
            <a:ext cx="290474" cy="290474"/>
          </a:xfrm>
          <a:prstGeom prst="rect">
            <a:avLst/>
          </a:prstGeom>
          <a:noFill/>
          <a:ln>
            <a:noFill/>
          </a:ln>
        </p:spPr>
      </p:pic>
      <p:pic>
        <p:nvPicPr>
          <p:cNvPr id="226" name="Google Shape;226;p29"/>
          <p:cNvPicPr preferRelativeResize="0"/>
          <p:nvPr/>
        </p:nvPicPr>
        <p:blipFill>
          <a:blip r:embed="rId70">
            <a:alphaModFix/>
          </a:blip>
          <a:stretch>
            <a:fillRect/>
          </a:stretch>
        </p:blipFill>
        <p:spPr>
          <a:xfrm>
            <a:off x="3832563" y="2071375"/>
            <a:ext cx="290450" cy="290450"/>
          </a:xfrm>
          <a:prstGeom prst="rect">
            <a:avLst/>
          </a:prstGeom>
          <a:noFill/>
          <a:ln>
            <a:noFill/>
          </a:ln>
        </p:spPr>
      </p:pic>
      <p:pic>
        <p:nvPicPr>
          <p:cNvPr id="227" name="Google Shape;227;p29"/>
          <p:cNvPicPr preferRelativeResize="0"/>
          <p:nvPr/>
        </p:nvPicPr>
        <p:blipFill>
          <a:blip r:embed="rId71">
            <a:alphaModFix/>
          </a:blip>
          <a:stretch>
            <a:fillRect/>
          </a:stretch>
        </p:blipFill>
        <p:spPr>
          <a:xfrm>
            <a:off x="4132488" y="2074075"/>
            <a:ext cx="290450" cy="290450"/>
          </a:xfrm>
          <a:prstGeom prst="rect">
            <a:avLst/>
          </a:prstGeom>
          <a:noFill/>
          <a:ln>
            <a:noFill/>
          </a:ln>
        </p:spPr>
      </p:pic>
      <p:pic>
        <p:nvPicPr>
          <p:cNvPr id="228" name="Google Shape;228;p29"/>
          <p:cNvPicPr preferRelativeResize="0"/>
          <p:nvPr/>
        </p:nvPicPr>
        <p:blipFill>
          <a:blip r:embed="rId72">
            <a:alphaModFix/>
          </a:blip>
          <a:stretch>
            <a:fillRect/>
          </a:stretch>
        </p:blipFill>
        <p:spPr>
          <a:xfrm>
            <a:off x="4420163" y="2068275"/>
            <a:ext cx="303000" cy="303000"/>
          </a:xfrm>
          <a:prstGeom prst="rect">
            <a:avLst/>
          </a:prstGeom>
          <a:noFill/>
          <a:ln>
            <a:noFill/>
          </a:ln>
        </p:spPr>
      </p:pic>
      <p:pic>
        <p:nvPicPr>
          <p:cNvPr id="229" name="Google Shape;229;p29"/>
          <p:cNvPicPr preferRelativeResize="0"/>
          <p:nvPr/>
        </p:nvPicPr>
        <p:blipFill>
          <a:blip r:embed="rId73">
            <a:alphaModFix/>
          </a:blip>
          <a:stretch>
            <a:fillRect/>
          </a:stretch>
        </p:blipFill>
        <p:spPr>
          <a:xfrm>
            <a:off x="4717281" y="2074075"/>
            <a:ext cx="308400" cy="308400"/>
          </a:xfrm>
          <a:prstGeom prst="rect">
            <a:avLst/>
          </a:prstGeom>
          <a:noFill/>
          <a:ln>
            <a:noFill/>
          </a:ln>
        </p:spPr>
      </p:pic>
      <p:pic>
        <p:nvPicPr>
          <p:cNvPr id="230" name="Google Shape;230;p29"/>
          <p:cNvPicPr preferRelativeResize="0"/>
          <p:nvPr/>
        </p:nvPicPr>
        <p:blipFill>
          <a:blip r:embed="rId74">
            <a:alphaModFix/>
          </a:blip>
          <a:stretch>
            <a:fillRect/>
          </a:stretch>
        </p:blipFill>
        <p:spPr>
          <a:xfrm>
            <a:off x="4412238" y="1759125"/>
            <a:ext cx="308400" cy="308400"/>
          </a:xfrm>
          <a:prstGeom prst="rect">
            <a:avLst/>
          </a:prstGeom>
          <a:noFill/>
          <a:ln>
            <a:noFill/>
          </a:ln>
        </p:spPr>
      </p:pic>
      <p:pic>
        <p:nvPicPr>
          <p:cNvPr id="231" name="Google Shape;231;p29"/>
          <p:cNvPicPr preferRelativeResize="0"/>
          <p:nvPr/>
        </p:nvPicPr>
        <p:blipFill>
          <a:blip r:embed="rId75">
            <a:alphaModFix/>
          </a:blip>
          <a:stretch>
            <a:fillRect/>
          </a:stretch>
        </p:blipFill>
        <p:spPr>
          <a:xfrm>
            <a:off x="5080075" y="2121150"/>
            <a:ext cx="290450" cy="290450"/>
          </a:xfrm>
          <a:prstGeom prst="rect">
            <a:avLst/>
          </a:prstGeom>
          <a:noFill/>
          <a:ln>
            <a:noFill/>
          </a:ln>
        </p:spPr>
      </p:pic>
      <p:pic>
        <p:nvPicPr>
          <p:cNvPr id="232" name="Google Shape;232;p29"/>
          <p:cNvPicPr preferRelativeResize="0"/>
          <p:nvPr/>
        </p:nvPicPr>
        <p:blipFill>
          <a:blip r:embed="rId76">
            <a:alphaModFix/>
          </a:blip>
          <a:stretch>
            <a:fillRect/>
          </a:stretch>
        </p:blipFill>
        <p:spPr>
          <a:xfrm>
            <a:off x="5383263" y="2115000"/>
            <a:ext cx="280274" cy="280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0"/>
          <p:cNvSpPr txBox="1"/>
          <p:nvPr>
            <p:ph type="title"/>
          </p:nvPr>
        </p:nvSpPr>
        <p:spPr>
          <a:xfrm>
            <a:off x="2235450" y="1430700"/>
            <a:ext cx="4673100" cy="2238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“He who would learn to fly one day must first learn to stand and walk and run and climb and dance; one cannot fly into flying.”</a:t>
            </a:r>
            <a:endParaRPr/>
          </a:p>
        </p:txBody>
      </p:sp>
      <p:sp>
        <p:nvSpPr>
          <p:cNvPr id="238" name="Google Shape;238;p30"/>
          <p:cNvSpPr txBox="1"/>
          <p:nvPr>
            <p:ph idx="1" type="body"/>
          </p:nvPr>
        </p:nvSpPr>
        <p:spPr>
          <a:xfrm>
            <a:off x="1929750" y="3238200"/>
            <a:ext cx="5284500" cy="4761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FRIEDRICH NIETZCHE</a:t>
            </a:r>
            <a:endParaRPr b="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1"/>
          <p:cNvSpPr txBox="1"/>
          <p:nvPr>
            <p:ph type="title"/>
          </p:nvPr>
        </p:nvSpPr>
        <p:spPr>
          <a:xfrm>
            <a:off x="219550" y="172825"/>
            <a:ext cx="25797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a:t>
            </a:r>
            <a:endParaRPr/>
          </a:p>
          <a:p>
            <a:pPr indent="0" lvl="0" marL="0" rtl="0" algn="l">
              <a:spcBef>
                <a:spcPts val="0"/>
              </a:spcBef>
              <a:spcAft>
                <a:spcPts val="0"/>
              </a:spcAft>
              <a:buNone/>
            </a:pPr>
            <a:r>
              <a:rPr lang="en"/>
              <a:t>&amp; CREDITS</a:t>
            </a:r>
            <a:endParaRPr/>
          </a:p>
        </p:txBody>
      </p:sp>
      <p:sp>
        <p:nvSpPr>
          <p:cNvPr id="244" name="Google Shape;244;p31"/>
          <p:cNvSpPr txBox="1"/>
          <p:nvPr>
            <p:ph idx="1" type="body"/>
          </p:nvPr>
        </p:nvSpPr>
        <p:spPr>
          <a:xfrm>
            <a:off x="219550" y="1543050"/>
            <a:ext cx="25797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98450" lvl="0" marL="457200" rtl="0" algn="l">
              <a:spcBef>
                <a:spcPts val="0"/>
              </a:spcBef>
              <a:spcAft>
                <a:spcPts val="0"/>
              </a:spcAft>
              <a:buSzPts val="1100"/>
              <a:buChar char="●"/>
            </a:pPr>
            <a:r>
              <a:rPr lang="en"/>
              <a:t>Presentation template by </a:t>
            </a:r>
            <a:r>
              <a:rPr lang="en" u="sng">
                <a:hlinkClick r:id="rId3"/>
              </a:rPr>
              <a:t>SlidesMedia</a:t>
            </a:r>
            <a:r>
              <a:rPr lang="en"/>
              <a:t>.</a:t>
            </a:r>
            <a:endParaRPr/>
          </a:p>
          <a:p>
            <a:pPr indent="-298450" lvl="0" marL="457200" rtl="0" algn="l">
              <a:spcBef>
                <a:spcPts val="0"/>
              </a:spcBef>
              <a:spcAft>
                <a:spcPts val="0"/>
              </a:spcAft>
              <a:buSzPts val="1100"/>
              <a:buChar char="●"/>
            </a:pPr>
            <a:r>
              <a:rPr lang="en"/>
              <a:t>Photographs by </a:t>
            </a:r>
            <a:r>
              <a:rPr lang="en" u="sng">
                <a:hlinkClick r:id="rId4"/>
              </a:rPr>
              <a:t>Unsplash</a:t>
            </a:r>
            <a:r>
              <a:rPr lang="en"/>
              <a:t>.</a:t>
            </a:r>
            <a:endParaRPr/>
          </a:p>
          <a:p>
            <a:pPr indent="-298450" lvl="0" marL="457200" rtl="0" algn="l">
              <a:spcBef>
                <a:spcPts val="0"/>
              </a:spcBef>
              <a:spcAft>
                <a:spcPts val="0"/>
              </a:spcAft>
              <a:buSzPts val="11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298450" lvl="0" marL="457200" rtl="0" algn="l">
              <a:spcBef>
                <a:spcPts val="0"/>
              </a:spcBef>
              <a:spcAft>
                <a:spcPts val="0"/>
              </a:spcAft>
              <a:buSzPts val="1100"/>
              <a:buChar char="●"/>
            </a:pPr>
            <a:r>
              <a:rPr lang="en"/>
              <a:t>Map by </a:t>
            </a:r>
            <a:r>
              <a:rPr lang="en" u="sng">
                <a:hlinkClick r:id="rId7"/>
              </a:rPr>
              <a:t>pngimage.net</a:t>
            </a:r>
            <a:endParaRPr/>
          </a:p>
        </p:txBody>
      </p:sp>
      <p:sp>
        <p:nvSpPr>
          <p:cNvPr id="245" name="Google Shape;245;p31"/>
          <p:cNvSpPr txBox="1"/>
          <p:nvPr>
            <p:ph idx="2" type="body"/>
          </p:nvPr>
        </p:nvSpPr>
        <p:spPr>
          <a:xfrm>
            <a:off x="3398925" y="236850"/>
            <a:ext cx="54924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a:t>
            </a:r>
            <a:r>
              <a:rPr lang="en"/>
              <a:t>Slides</a:t>
            </a:r>
            <a:r>
              <a:rPr lang="en"/>
              <a:t>:</a:t>
            </a:r>
            <a:endParaRPr/>
          </a:p>
          <a:p>
            <a:pPr indent="-304800" lvl="0" marL="457200" rtl="0" algn="l">
              <a:spcBef>
                <a:spcPts val="0"/>
              </a:spcBef>
              <a:spcAft>
                <a:spcPts val="0"/>
              </a:spcAft>
              <a:buSzPts val="1200"/>
              <a:buChar char="●"/>
            </a:pPr>
            <a:r>
              <a:rPr lang="en"/>
              <a:t>Title: Bebas Neue</a:t>
            </a:r>
            <a:endParaRPr/>
          </a:p>
          <a:p>
            <a:pPr indent="-304800" lvl="0" marL="457200" rtl="0" algn="l">
              <a:spcBef>
                <a:spcPts val="0"/>
              </a:spcBef>
              <a:spcAft>
                <a:spcPts val="0"/>
              </a:spcAft>
              <a:buSzPts val="1200"/>
              <a:buChar char="●"/>
            </a:pPr>
            <a:r>
              <a:rPr lang="en"/>
              <a:t>Body: Open Sans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04800" lvl="0" marL="457200" rtl="0" algn="l">
              <a:spcBef>
                <a:spcPts val="0"/>
              </a:spcBef>
              <a:spcAft>
                <a:spcPts val="0"/>
              </a:spcAft>
              <a:buClr>
                <a:srgbClr val="F1BD0A"/>
              </a:buClr>
              <a:buSzPts val="1200"/>
              <a:buChar char="●"/>
            </a:pPr>
            <a:r>
              <a:rPr lang="en" u="sng">
                <a:solidFill>
                  <a:srgbClr val="F1BD0A"/>
                </a:solidFill>
                <a:hlinkClick r:id="rId8">
                  <a:extLst>
                    <a:ext uri="{A12FA001-AC4F-418D-AE19-62706E023703}">
                      <ahyp:hlinkClr val="tx"/>
                    </a:ext>
                  </a:extLst>
                </a:hlinkClick>
              </a:rPr>
              <a:t>https://fonts.google.com/specimen/Bebas+Neue</a:t>
            </a:r>
            <a:endParaRPr>
              <a:solidFill>
                <a:srgbClr val="F1BD0A"/>
              </a:solidFill>
            </a:endParaRPr>
          </a:p>
          <a:p>
            <a:pPr indent="-304800" lvl="0" marL="457200" rtl="0" algn="l">
              <a:spcBef>
                <a:spcPts val="0"/>
              </a:spcBef>
              <a:spcAft>
                <a:spcPts val="0"/>
              </a:spcAft>
              <a:buClr>
                <a:srgbClr val="F1BD0A"/>
              </a:buClr>
              <a:buSzPts val="1200"/>
              <a:buChar char="●"/>
            </a:pPr>
            <a:r>
              <a:rPr lang="en" u="sng">
                <a:solidFill>
                  <a:srgbClr val="F1BD0A"/>
                </a:solidFill>
                <a:hlinkClick r:id="rId9">
                  <a:extLst>
                    <a:ext uri="{A12FA001-AC4F-418D-AE19-62706E023703}">
                      <ahyp:hlinkClr val="tx"/>
                    </a:ext>
                  </a:extLst>
                </a:hlinkClick>
              </a:rPr>
              <a:t>https://fonts.google.com/specimen/Open+Sans</a:t>
            </a:r>
            <a:endParaRPr>
              <a:solidFill>
                <a:srgbClr val="F1BD0A"/>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7"/>
          <p:cNvSpPr txBox="1"/>
          <p:nvPr>
            <p:ph type="title"/>
          </p:nvPr>
        </p:nvSpPr>
        <p:spPr>
          <a:xfrm>
            <a:off x="590975" y="4161475"/>
            <a:ext cx="7720800" cy="959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600"/>
              <a:t>TITLE OR HEADLINE SLIDE</a:t>
            </a:r>
            <a:endParaRPr sz="3600"/>
          </a:p>
        </p:txBody>
      </p:sp>
      <p:sp>
        <p:nvSpPr>
          <p:cNvPr id="75" name="Google Shape;75;p17"/>
          <p:cNvSpPr txBox="1"/>
          <p:nvPr>
            <p:ph idx="1" type="subTitle"/>
          </p:nvPr>
        </p:nvSpPr>
        <p:spPr>
          <a:xfrm>
            <a:off x="130500" y="4324200"/>
            <a:ext cx="1354200" cy="819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8"/>
          <p:cNvSpPr txBox="1"/>
          <p:nvPr>
            <p:ph type="title"/>
          </p:nvPr>
        </p:nvSpPr>
        <p:spPr>
          <a:xfrm>
            <a:off x="1204450" y="79800"/>
            <a:ext cx="6474600" cy="71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INSTRUCTIONS FOR USE THIS PRESENTATION</a:t>
            </a:r>
            <a:endParaRPr b="1"/>
          </a:p>
        </p:txBody>
      </p:sp>
      <p:sp>
        <p:nvSpPr>
          <p:cNvPr id="81" name="Google Shape;81;p18"/>
          <p:cNvSpPr txBox="1"/>
          <p:nvPr>
            <p:ph idx="1" type="body"/>
          </p:nvPr>
        </p:nvSpPr>
        <p:spPr>
          <a:xfrm>
            <a:off x="1204450" y="1087175"/>
            <a:ext cx="2996100" cy="3811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100"/>
              <a:t>EDIT IN GOOGLE SLIDES</a:t>
            </a:r>
            <a:endParaRPr b="1" sz="1100"/>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82" name="Google Shape;82;p18"/>
          <p:cNvSpPr txBox="1"/>
          <p:nvPr/>
        </p:nvSpPr>
        <p:spPr>
          <a:xfrm>
            <a:off x="1306275" y="4552325"/>
            <a:ext cx="62562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700">
                <a:solidFill>
                  <a:srgbClr val="1A1C20"/>
                </a:solidFill>
                <a:latin typeface="Open Sans"/>
                <a:ea typeface="Open Sans"/>
                <a:cs typeface="Open Sans"/>
                <a:sym typeface="Open Sans"/>
              </a:rPr>
              <a:t>More info about this templates and Creative Commons Attribution license in </a:t>
            </a:r>
            <a:r>
              <a:rPr lang="en" sz="700" u="sng">
                <a:solidFill>
                  <a:srgbClr val="1A1C20"/>
                </a:solidFill>
                <a:latin typeface="Open Sans"/>
                <a:ea typeface="Open Sans"/>
                <a:cs typeface="Open Sans"/>
                <a:sym typeface="Open Sans"/>
                <a:hlinkClick r:id="rId3">
                  <a:extLst>
                    <a:ext uri="{A12FA001-AC4F-418D-AE19-62706E023703}">
                      <ahyp:hlinkClr val="tx"/>
                    </a:ext>
                  </a:extLst>
                </a:hlinkClick>
              </a:rPr>
              <a:t>https://slidesmedia.com</a:t>
            </a:r>
            <a:r>
              <a:rPr lang="en" sz="700">
                <a:solidFill>
                  <a:srgbClr val="1A1C20"/>
                </a:solidFill>
                <a:latin typeface="Open Sans"/>
                <a:ea typeface="Open Sans"/>
                <a:cs typeface="Open Sans"/>
                <a:sym typeface="Open Sans"/>
              </a:rPr>
              <a:t>.</a:t>
            </a:r>
            <a:br>
              <a:rPr lang="en" sz="700">
                <a:solidFill>
                  <a:srgbClr val="1A1C20"/>
                </a:solidFill>
                <a:latin typeface="Open Sans"/>
                <a:ea typeface="Open Sans"/>
                <a:cs typeface="Open Sans"/>
                <a:sym typeface="Open Sans"/>
              </a:rPr>
            </a:br>
            <a:r>
              <a:rPr lang="en" sz="700">
                <a:solidFill>
                  <a:srgbClr val="1A1C20"/>
                </a:solidFill>
                <a:latin typeface="Open Sans"/>
                <a:ea typeface="Open Sans"/>
                <a:cs typeface="Open Sans"/>
                <a:sym typeface="Open Sans"/>
              </a:rPr>
              <a:t>You can remove our Credits slide or mention to SlidesMedia but I love is you credit our site.</a:t>
            </a:r>
            <a:endParaRPr sz="700">
              <a:solidFill>
                <a:srgbClr val="1A1C20"/>
              </a:solidFill>
              <a:latin typeface="Open Sans"/>
              <a:ea typeface="Open Sans"/>
              <a:cs typeface="Open Sans"/>
              <a:sym typeface="Open Sans"/>
            </a:endParaRPr>
          </a:p>
        </p:txBody>
      </p:sp>
      <p:sp>
        <p:nvSpPr>
          <p:cNvPr id="83" name="Google Shape;83;p18"/>
          <p:cNvSpPr txBox="1"/>
          <p:nvPr>
            <p:ph idx="2" type="body"/>
          </p:nvPr>
        </p:nvSpPr>
        <p:spPr>
          <a:xfrm>
            <a:off x="4682900" y="1118075"/>
            <a:ext cx="2996100" cy="38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100"/>
              <a:t>EXPORT AND EDIT IN POWERPOINT</a:t>
            </a:r>
            <a:endParaRPr b="1" sz="1000"/>
          </a:p>
          <a:p>
            <a:pPr indent="0" lvl="0" marL="0" rtl="0" algn="l">
              <a:spcBef>
                <a:spcPts val="1600"/>
              </a:spcBef>
              <a:spcAft>
                <a:spcPts val="0"/>
              </a:spcAft>
              <a:buClr>
                <a:schemeClr val="dk1"/>
              </a:buClr>
              <a:buSzPts val="1100"/>
              <a:buFont typeface="Arial"/>
              <a:buNone/>
            </a:pPr>
            <a:r>
              <a:rPr lang="en" sz="1200"/>
              <a:t>Please click on the button “Download for Powerpoint” under the presentation preview.</a:t>
            </a:r>
            <a:endParaRPr sz="1200"/>
          </a:p>
          <a:p>
            <a:pPr indent="0" lvl="0" marL="0" rtl="0" algn="l">
              <a:spcBef>
                <a:spcPts val="1600"/>
              </a:spcBef>
              <a:spcAft>
                <a:spcPts val="0"/>
              </a:spcAft>
              <a:buClr>
                <a:schemeClr val="dk1"/>
              </a:buClr>
              <a:buSzPts val="1100"/>
              <a:buFont typeface="Arial"/>
              <a:buNone/>
            </a:pPr>
            <a:r>
              <a:rPr lang="en" sz="1200"/>
              <a:t>On click you will download a copy in .pptx file format of this presentation on your Google Drive and will be able to edit, add or delete any slides.</a:t>
            </a:r>
            <a:endParaRPr sz="1200"/>
          </a:p>
          <a:p>
            <a:pPr indent="0" lvl="0" marL="0" rtl="0" algn="l">
              <a:spcBef>
                <a:spcPts val="1600"/>
              </a:spcBef>
              <a:spcAft>
                <a:spcPts val="0"/>
              </a:spcAft>
              <a:buClr>
                <a:schemeClr val="dk1"/>
              </a:buClr>
              <a:buSzPts val="1100"/>
              <a:buFont typeface="Arial"/>
              <a:buNone/>
            </a:pPr>
            <a:r>
              <a:rPr lang="en" sz="1200"/>
              <a:t>Remember to download and install the fonts used in this presentation. You can find the links to the font files download in the “Design notes slide”.</a:t>
            </a:r>
            <a:endParaRPr sz="10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9"/>
          <p:cNvSpPr txBox="1"/>
          <p:nvPr>
            <p:ph idx="1" type="body"/>
          </p:nvPr>
        </p:nvSpPr>
        <p:spPr>
          <a:xfrm>
            <a:off x="1990275" y="3881200"/>
            <a:ext cx="4446600" cy="657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lang="en"/>
              <a:t>MY NAME IS silvia</a:t>
            </a:r>
            <a:endParaRPr/>
          </a:p>
        </p:txBody>
      </p:sp>
      <p:sp>
        <p:nvSpPr>
          <p:cNvPr id="89" name="Google Shape;89;p19"/>
          <p:cNvSpPr txBox="1"/>
          <p:nvPr>
            <p:ph idx="2" type="subTitle"/>
          </p:nvPr>
        </p:nvSpPr>
        <p:spPr>
          <a:xfrm>
            <a:off x="1990275" y="4496125"/>
            <a:ext cx="4446600" cy="757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CEO of Company Example Inc.</a:t>
            </a:r>
            <a:endParaRPr/>
          </a:p>
        </p:txBody>
      </p:sp>
      <p:pic>
        <p:nvPicPr>
          <p:cNvPr id="90" name="Google Shape;90;p19"/>
          <p:cNvPicPr preferRelativeResize="0"/>
          <p:nvPr/>
        </p:nvPicPr>
        <p:blipFill rotWithShape="1">
          <a:blip r:embed="rId3">
            <a:alphaModFix/>
          </a:blip>
          <a:srcRect b="2767" l="0" r="0" t="2767"/>
          <a:stretch/>
        </p:blipFill>
        <p:spPr>
          <a:xfrm>
            <a:off x="278550" y="3820975"/>
            <a:ext cx="1247100" cy="1178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0"/>
          <p:cNvSpPr txBox="1"/>
          <p:nvPr>
            <p:ph type="title"/>
          </p:nvPr>
        </p:nvSpPr>
        <p:spPr>
          <a:xfrm>
            <a:off x="1204450" y="79800"/>
            <a:ext cx="6474600" cy="71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INTRO</a:t>
            </a:r>
            <a:endParaRPr/>
          </a:p>
        </p:txBody>
      </p:sp>
      <p:sp>
        <p:nvSpPr>
          <p:cNvPr id="96" name="Google Shape;96;p20"/>
          <p:cNvSpPr txBox="1"/>
          <p:nvPr>
            <p:ph idx="1" type="body"/>
          </p:nvPr>
        </p:nvSpPr>
        <p:spPr>
          <a:xfrm>
            <a:off x="1204450" y="1087175"/>
            <a:ext cx="6474600" cy="38112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1"/>
          <p:cNvSpPr txBox="1"/>
          <p:nvPr>
            <p:ph type="title"/>
          </p:nvPr>
        </p:nvSpPr>
        <p:spPr>
          <a:xfrm>
            <a:off x="1204450" y="79800"/>
            <a:ext cx="6474600" cy="71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FIRST POINT TWO COLUMNS</a:t>
            </a:r>
            <a:endParaRPr/>
          </a:p>
        </p:txBody>
      </p:sp>
      <p:sp>
        <p:nvSpPr>
          <p:cNvPr id="102" name="Google Shape;102;p21"/>
          <p:cNvSpPr txBox="1"/>
          <p:nvPr>
            <p:ph idx="1" type="body"/>
          </p:nvPr>
        </p:nvSpPr>
        <p:spPr>
          <a:xfrm>
            <a:off x="1204450" y="1087175"/>
            <a:ext cx="2996100" cy="3811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103" name="Google Shape;103;p21"/>
          <p:cNvSpPr txBox="1"/>
          <p:nvPr>
            <p:ph idx="2" type="body"/>
          </p:nvPr>
        </p:nvSpPr>
        <p:spPr>
          <a:xfrm>
            <a:off x="4682900" y="1118075"/>
            <a:ext cx="2996100" cy="38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t>Lorem ipsum dolor sit amet, consectetur adipiscing elit, sed do eiusmod tempor incididunt ut labore et dolore magna aliqua. Consectetur adipiscing elit, sed do eiusmod tempor incididunt ut labore et dolore magna aliqua.</a:t>
            </a:r>
            <a:endParaRPr sz="1200"/>
          </a:p>
          <a:p>
            <a:pPr indent="0" lvl="0" marL="0" rtl="0" algn="l">
              <a:spcBef>
                <a:spcPts val="1600"/>
              </a:spcBef>
              <a:spcAft>
                <a:spcPts val="1200"/>
              </a:spcAft>
              <a:buNone/>
            </a:pPr>
            <a:r>
              <a:rPr lang="en" sz="1200"/>
              <a:t>Lorem ipsum dolor sit amet, consectetur adipiscing elit. Proin at placerat tortor. Duis ullamcorper, dui at accumsan lobortis, odio sapien maximus augue, sed aliquet mi mi feugiat lectus. Fusce fermentum molestie eros et mattis. </a:t>
            </a: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2"/>
          <p:cNvSpPr txBox="1"/>
          <p:nvPr>
            <p:ph type="title"/>
          </p:nvPr>
        </p:nvSpPr>
        <p:spPr>
          <a:xfrm>
            <a:off x="1204450" y="79800"/>
            <a:ext cx="6474600" cy="71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IN TWO OR THREE COLUMNS</a:t>
            </a:r>
            <a:endParaRPr/>
          </a:p>
        </p:txBody>
      </p:sp>
      <p:sp>
        <p:nvSpPr>
          <p:cNvPr id="109" name="Google Shape;109;p22"/>
          <p:cNvSpPr txBox="1"/>
          <p:nvPr>
            <p:ph idx="1" type="body"/>
          </p:nvPr>
        </p:nvSpPr>
        <p:spPr>
          <a:xfrm>
            <a:off x="1204450" y="1087175"/>
            <a:ext cx="1942200" cy="38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 </a:t>
            </a:r>
            <a:endParaRPr/>
          </a:p>
        </p:txBody>
      </p:sp>
      <p:sp>
        <p:nvSpPr>
          <p:cNvPr id="110" name="Google Shape;110;p22"/>
          <p:cNvSpPr txBox="1"/>
          <p:nvPr>
            <p:ph idx="2" type="body"/>
          </p:nvPr>
        </p:nvSpPr>
        <p:spPr>
          <a:xfrm>
            <a:off x="3470650" y="1087175"/>
            <a:ext cx="1942200" cy="38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a:t>
            </a:r>
            <a:endParaRPr/>
          </a:p>
        </p:txBody>
      </p:sp>
      <p:sp>
        <p:nvSpPr>
          <p:cNvPr id="111" name="Google Shape;111;p22"/>
          <p:cNvSpPr txBox="1"/>
          <p:nvPr>
            <p:ph idx="3" type="body"/>
          </p:nvPr>
        </p:nvSpPr>
        <p:spPr>
          <a:xfrm>
            <a:off x="5736850" y="1087175"/>
            <a:ext cx="1942200" cy="38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3"/>
          <p:cNvSpPr txBox="1"/>
          <p:nvPr>
            <p:ph type="title"/>
          </p:nvPr>
        </p:nvSpPr>
        <p:spPr>
          <a:xfrm>
            <a:off x="2132675" y="1334700"/>
            <a:ext cx="49005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4"/>
          <p:cNvSpPr txBox="1"/>
          <p:nvPr>
            <p:ph idx="1" type="body"/>
          </p:nvPr>
        </p:nvSpPr>
        <p:spPr>
          <a:xfrm flipH="1">
            <a:off x="376300" y="1485750"/>
            <a:ext cx="3747900" cy="2172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r">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22" name="Google Shape;122;p24"/>
          <p:cNvPicPr preferRelativeResize="0"/>
          <p:nvPr/>
        </p:nvPicPr>
        <p:blipFill>
          <a:blip r:embed="rId3">
            <a:alphaModFix/>
          </a:blip>
          <a:stretch>
            <a:fillRect/>
          </a:stretch>
        </p:blipFill>
        <p:spPr>
          <a:xfrm>
            <a:off x="4956400" y="-1163950"/>
            <a:ext cx="4187599" cy="677960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English">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