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Anton"/>
      <p:regular r:id="rId22"/>
    </p:embeddedFont>
    <p:embeddedFont>
      <p:font typeface="Roboto"/>
      <p:regular r:id="rId23"/>
      <p:bold r:id="rId24"/>
      <p:italic r:id="rId25"/>
      <p:boldItalic r:id="rId26"/>
    </p:embeddedFont>
    <p:embeddedFont>
      <p:font typeface="Source Serif Pro"/>
      <p:regular r:id="rId27"/>
      <p:bold r:id="rId28"/>
      <p:italic r:id="rId29"/>
      <p:boldItalic r:id="rId30"/>
    </p:embeddedFont>
    <p:embeddedFont>
      <p:font typeface="Cabin"/>
      <p:regular r:id="rId31"/>
      <p:bold r:id="rId32"/>
      <p:italic r:id="rId33"/>
      <p:boldItalic r:id="rId34"/>
    </p:embeddedFont>
    <p:embeddedFont>
      <p:font typeface="Saira"/>
      <p:regular r:id="rId35"/>
      <p:bold r:id="rId36"/>
      <p:italic r:id="rId37"/>
      <p:boldItalic r:id="rId38"/>
    </p:embeddedFont>
    <p:embeddedFont>
      <p:font typeface="Delius"/>
      <p:regular r:id="rId39"/>
    </p:embeddedFont>
    <p:embeddedFont>
      <p:font typeface="Montserrat Light"/>
      <p:regular r:id="rId40"/>
      <p:bold r:id="rId41"/>
      <p:italic r:id="rId42"/>
      <p:boldItalic r:id="rId43"/>
    </p:embeddedFont>
    <p:embeddedFont>
      <p:font typeface="Coda"/>
      <p:regular r:id="rId44"/>
    </p:embeddedFont>
    <p:embeddedFont>
      <p:font typeface="DM Serif Display"/>
      <p:regular r:id="rId45"/>
      <p:italic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0B8205-36A5-460A-BC72-701BFF604527}">
  <a:tblStyle styleId="{200B8205-36A5-460A-BC72-701BFF60452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schemas.openxmlformats.org/officeDocument/2006/relationships/font" Target="fonts/Coda-regular.fntdata"/><Relationship Id="rId43" Type="http://schemas.openxmlformats.org/officeDocument/2006/relationships/font" Target="fonts/MontserratLight-boldItalic.fntdata"/><Relationship Id="rId46" Type="http://schemas.openxmlformats.org/officeDocument/2006/relationships/font" Target="fonts/DMSerifDisplay-italic.fntdata"/><Relationship Id="rId45" Type="http://schemas.openxmlformats.org/officeDocument/2006/relationships/font" Target="fonts/DMSerifDispla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regular.fntdata"/><Relationship Id="rId30" Type="http://schemas.openxmlformats.org/officeDocument/2006/relationships/font" Target="fonts/SourceSerifPro-boldItalic.fntdata"/><Relationship Id="rId33" Type="http://schemas.openxmlformats.org/officeDocument/2006/relationships/font" Target="fonts/Cabin-italic.fntdata"/><Relationship Id="rId32" Type="http://schemas.openxmlformats.org/officeDocument/2006/relationships/font" Target="fonts/Cabin-bold.fntdata"/><Relationship Id="rId35" Type="http://schemas.openxmlformats.org/officeDocument/2006/relationships/font" Target="fonts/Saira-regular.fntdata"/><Relationship Id="rId34" Type="http://schemas.openxmlformats.org/officeDocument/2006/relationships/font" Target="fonts/Cabin-boldItalic.fntdata"/><Relationship Id="rId37" Type="http://schemas.openxmlformats.org/officeDocument/2006/relationships/font" Target="fonts/Saira-italic.fntdata"/><Relationship Id="rId36" Type="http://schemas.openxmlformats.org/officeDocument/2006/relationships/font" Target="fonts/Saira-bold.fntdata"/><Relationship Id="rId39" Type="http://schemas.openxmlformats.org/officeDocument/2006/relationships/font" Target="fonts/Delius-regular.fntdata"/><Relationship Id="rId38" Type="http://schemas.openxmlformats.org/officeDocument/2006/relationships/font" Target="fonts/Saira-boldItalic.fntdata"/><Relationship Id="rId20" Type="http://schemas.openxmlformats.org/officeDocument/2006/relationships/slide" Target="slides/slide15.xml"/><Relationship Id="rId22" Type="http://schemas.openxmlformats.org/officeDocument/2006/relationships/font" Target="fonts/Anton-regular.fntdata"/><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SourceSerifPro-bold.fntdata"/><Relationship Id="rId27" Type="http://schemas.openxmlformats.org/officeDocument/2006/relationships/font" Target="fonts/SourceSerifPro-regular.fntdata"/><Relationship Id="rId29" Type="http://schemas.openxmlformats.org/officeDocument/2006/relationships/font" Target="fonts/SourceSerifPro-italic.fntdata"/><Relationship Id="rId5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4014300" y="1823000"/>
            <a:ext cx="4871100" cy="994800"/>
          </a:xfrm>
          <a:prstGeom prst="rect">
            <a:avLst/>
          </a:prstGeom>
          <a:noFill/>
        </p:spPr>
        <p:txBody>
          <a:bodyPr anchorCtr="0" anchor="b" bIns="91425" lIns="91425" spcFirstLastPara="1" rIns="91425" wrap="square" tIns="91425">
            <a:noAutofit/>
          </a:bodyPr>
          <a:lstStyle>
            <a:lvl1pPr lvl="0" algn="r">
              <a:spcBef>
                <a:spcPts val="0"/>
              </a:spcBef>
              <a:spcAft>
                <a:spcPts val="0"/>
              </a:spcAft>
              <a:buClr>
                <a:schemeClr val="lt1"/>
              </a:buClr>
              <a:buSzPts val="3600"/>
              <a:buFont typeface="Anton"/>
              <a:buNone/>
              <a:defRPr sz="3600">
                <a:solidFill>
                  <a:schemeClr val="lt1"/>
                </a:solidFill>
                <a:latin typeface="Anton"/>
                <a:ea typeface="Anton"/>
                <a:cs typeface="Anton"/>
                <a:sym typeface="Anton"/>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079100" y="2722075"/>
            <a:ext cx="4806300" cy="8625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Clr>
                <a:schemeClr val="lt1"/>
              </a:buClr>
              <a:buSzPts val="1600"/>
              <a:buFont typeface="Open Sans"/>
              <a:buNone/>
              <a:defRPr sz="1600">
                <a:solidFill>
                  <a:schemeClr val="lt1"/>
                </a:solidFill>
                <a:latin typeface="Open Sans"/>
                <a:ea typeface="Open Sans"/>
                <a:cs typeface="Open Sans"/>
                <a:sym typeface="Open Sans"/>
              </a:defRPr>
            </a:lvl1pPr>
            <a:lvl2pPr lvl="1"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2pPr>
            <a:lvl3pPr lvl="2"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3pPr>
            <a:lvl4pPr lvl="3"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4pPr>
            <a:lvl5pPr lvl="4"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5pPr>
            <a:lvl6pPr lvl="5"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6pPr>
            <a:lvl7pPr lvl="6"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7pPr>
            <a:lvl8pPr lvl="7"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8pPr>
            <a:lvl9pPr lvl="8"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3172350" y="1273625"/>
            <a:ext cx="2799300" cy="17799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0000"/>
              <a:buNone/>
              <a:defRPr b="1" sz="100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267525" y="2904475"/>
            <a:ext cx="4445400" cy="7632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chemeClr val="lt1"/>
              </a:buClr>
              <a:buSzPts val="1200"/>
              <a:buChar char="●"/>
              <a:defRPr>
                <a:solidFill>
                  <a:schemeClr val="lt1"/>
                </a:solidFill>
              </a:defRPr>
            </a:lvl1pPr>
            <a:lvl2pPr indent="-292100" lvl="1" marL="914400" algn="ctr">
              <a:spcBef>
                <a:spcPts val="1600"/>
              </a:spcBef>
              <a:spcAft>
                <a:spcPts val="0"/>
              </a:spcAft>
              <a:buClr>
                <a:schemeClr val="lt1"/>
              </a:buClr>
              <a:buSzPts val="1000"/>
              <a:buChar char="○"/>
              <a:defRPr>
                <a:solidFill>
                  <a:schemeClr val="lt1"/>
                </a:solidFill>
              </a:defRPr>
            </a:lvl2pPr>
            <a:lvl3pPr indent="-292100" lvl="2" marL="1371600" algn="ctr">
              <a:spcBef>
                <a:spcPts val="1600"/>
              </a:spcBef>
              <a:spcAft>
                <a:spcPts val="0"/>
              </a:spcAft>
              <a:buClr>
                <a:schemeClr val="lt1"/>
              </a:buClr>
              <a:buSzPts val="10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Font typeface="Montserrat Light"/>
              <a:buChar char="■"/>
              <a:defRPr>
                <a:solidFill>
                  <a:schemeClr val="lt1"/>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219550" y="172825"/>
            <a:ext cx="25797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3600"/>
              <a:buNone/>
              <a:defRPr b="1">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219550" y="1543050"/>
            <a:ext cx="2579700" cy="3086100"/>
          </a:xfrm>
          <a:prstGeom prst="rect">
            <a:avLst/>
          </a:prstGeom>
        </p:spPr>
        <p:txBody>
          <a:bodyPr anchorCtr="0" anchor="t" bIns="91425" lIns="91425" spcFirstLastPara="1" rIns="91425" wrap="square" tIns="91425">
            <a:noAutofit/>
          </a:bodyPr>
          <a:lstStyle>
            <a:lvl1pPr indent="-298450" lvl="0" marL="457200" rtl="0">
              <a:spcBef>
                <a:spcPts val="0"/>
              </a:spcBef>
              <a:spcAft>
                <a:spcPts val="0"/>
              </a:spcAft>
              <a:buClr>
                <a:schemeClr val="lt1"/>
              </a:buClr>
              <a:buSzPts val="1100"/>
              <a:buChar char="●"/>
              <a:defRPr sz="1100">
                <a:solidFill>
                  <a:schemeClr val="lt1"/>
                </a:solidFill>
              </a:defRPr>
            </a:lvl1pPr>
            <a:lvl2pPr indent="-298450" lvl="1" marL="914400" rtl="0">
              <a:spcBef>
                <a:spcPts val="0"/>
              </a:spcBef>
              <a:spcAft>
                <a:spcPts val="0"/>
              </a:spcAft>
              <a:buClr>
                <a:schemeClr val="lt1"/>
              </a:buClr>
              <a:buSzPts val="1100"/>
              <a:buChar char="○"/>
              <a:defRPr sz="1100">
                <a:solidFill>
                  <a:schemeClr val="lt1"/>
                </a:solidFill>
              </a:defRPr>
            </a:lvl2pPr>
            <a:lvl3pPr indent="-298450" lvl="2" marL="1371600" rtl="0">
              <a:spcBef>
                <a:spcPts val="0"/>
              </a:spcBef>
              <a:spcAft>
                <a:spcPts val="0"/>
              </a:spcAft>
              <a:buClr>
                <a:schemeClr val="lt1"/>
              </a:buClr>
              <a:buSzPts val="1100"/>
              <a:buChar char="■"/>
              <a:defRPr sz="1100">
                <a:solidFill>
                  <a:schemeClr val="lt1"/>
                </a:solidFill>
              </a:defRPr>
            </a:lvl3pPr>
            <a:lvl4pPr indent="-298450" lvl="3" marL="1828800" rtl="0">
              <a:spcBef>
                <a:spcPts val="0"/>
              </a:spcBef>
              <a:spcAft>
                <a:spcPts val="0"/>
              </a:spcAft>
              <a:buClr>
                <a:schemeClr val="lt1"/>
              </a:buClr>
              <a:buSzPts val="1100"/>
              <a:buChar char="●"/>
              <a:defRPr sz="1100">
                <a:solidFill>
                  <a:schemeClr val="lt1"/>
                </a:solidFill>
              </a:defRPr>
            </a:lvl4pPr>
            <a:lvl5pPr indent="-298450" lvl="4" marL="2286000" rtl="0">
              <a:spcBef>
                <a:spcPts val="0"/>
              </a:spcBef>
              <a:spcAft>
                <a:spcPts val="0"/>
              </a:spcAft>
              <a:buClr>
                <a:schemeClr val="lt1"/>
              </a:buClr>
              <a:buSzPts val="1100"/>
              <a:buChar char="○"/>
              <a:defRPr sz="1100">
                <a:solidFill>
                  <a:schemeClr val="lt1"/>
                </a:solidFill>
              </a:defRPr>
            </a:lvl5pPr>
            <a:lvl6pPr indent="-298450" lvl="5" marL="2743200" rtl="0">
              <a:spcBef>
                <a:spcPts val="0"/>
              </a:spcBef>
              <a:spcAft>
                <a:spcPts val="0"/>
              </a:spcAft>
              <a:buClr>
                <a:schemeClr val="lt1"/>
              </a:buClr>
              <a:buSzPts val="1100"/>
              <a:buChar char="■"/>
              <a:defRPr sz="1100">
                <a:solidFill>
                  <a:schemeClr val="lt1"/>
                </a:solidFill>
              </a:defRPr>
            </a:lvl6pPr>
            <a:lvl7pPr indent="-298450" lvl="6" marL="3200400" rtl="0">
              <a:spcBef>
                <a:spcPts val="0"/>
              </a:spcBef>
              <a:spcAft>
                <a:spcPts val="0"/>
              </a:spcAft>
              <a:buClr>
                <a:schemeClr val="lt1"/>
              </a:buClr>
              <a:buSzPts val="1100"/>
              <a:buChar char="●"/>
              <a:defRPr sz="1100">
                <a:solidFill>
                  <a:schemeClr val="lt1"/>
                </a:solidFill>
              </a:defRPr>
            </a:lvl7pPr>
            <a:lvl8pPr indent="-298450" lvl="7" marL="3657600" rtl="0">
              <a:spcBef>
                <a:spcPts val="0"/>
              </a:spcBef>
              <a:spcAft>
                <a:spcPts val="0"/>
              </a:spcAft>
              <a:buClr>
                <a:schemeClr val="lt1"/>
              </a:buClr>
              <a:buSzPts val="1100"/>
              <a:buChar char="○"/>
              <a:defRPr sz="1100">
                <a:solidFill>
                  <a:schemeClr val="lt1"/>
                </a:solidFill>
              </a:defRPr>
            </a:lvl8pPr>
            <a:lvl9pPr indent="-298450" lvl="8" marL="4114800" rtl="0">
              <a:spcBef>
                <a:spcPts val="0"/>
              </a:spcBef>
              <a:spcAft>
                <a:spcPts val="0"/>
              </a:spcAft>
              <a:buClr>
                <a:schemeClr val="lt1"/>
              </a:buClr>
              <a:buSzPts val="1100"/>
              <a:buChar char="■"/>
              <a:defRPr sz="1100">
                <a:solidFill>
                  <a:schemeClr val="lt1"/>
                </a:solidFil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3324450" y="236850"/>
            <a:ext cx="55668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dk1"/>
              </a:buClr>
              <a:buSzPts val="1200"/>
              <a:buChar char="●"/>
              <a:defRPr sz="1200">
                <a:solidFill>
                  <a:schemeClr val="dk1"/>
                </a:solidFill>
              </a:defRPr>
            </a:lvl1pPr>
            <a:lvl2pPr indent="-292100" lvl="1" marL="914400" rtl="0">
              <a:spcBef>
                <a:spcPts val="0"/>
              </a:spcBef>
              <a:spcAft>
                <a:spcPts val="0"/>
              </a:spcAft>
              <a:buClr>
                <a:schemeClr val="dk1"/>
              </a:buClr>
              <a:buSzPts val="1000"/>
              <a:buChar char="○"/>
              <a:defRPr>
                <a:solidFill>
                  <a:schemeClr val="dk1"/>
                </a:solidFill>
              </a:defRPr>
            </a:lvl2pPr>
            <a:lvl3pPr indent="-292100" lvl="2" marL="1371600" rtl="0">
              <a:spcBef>
                <a:spcPts val="0"/>
              </a:spcBef>
              <a:spcAft>
                <a:spcPts val="0"/>
              </a:spcAft>
              <a:buClr>
                <a:schemeClr val="dk1"/>
              </a:buClr>
              <a:buSzPts val="1000"/>
              <a:buChar char="■"/>
              <a:defRPr>
                <a:solidFill>
                  <a:schemeClr val="dk1"/>
                </a:solidFill>
              </a:defRPr>
            </a:lvl3pPr>
            <a:lvl4pPr indent="-285750" lvl="3" marL="1828800" rtl="0">
              <a:spcBef>
                <a:spcPts val="0"/>
              </a:spcBef>
              <a:spcAft>
                <a:spcPts val="0"/>
              </a:spcAft>
              <a:buClr>
                <a:schemeClr val="dk1"/>
              </a:buClr>
              <a:buSzPts val="900"/>
              <a:buChar char="●"/>
              <a:defRPr sz="900">
                <a:solidFill>
                  <a:schemeClr val="dk1"/>
                </a:solidFill>
              </a:defRPr>
            </a:lvl4pPr>
            <a:lvl5pPr indent="-285750" lvl="4" marL="2286000" rtl="0">
              <a:spcBef>
                <a:spcPts val="0"/>
              </a:spcBef>
              <a:spcAft>
                <a:spcPts val="0"/>
              </a:spcAft>
              <a:buClr>
                <a:schemeClr val="dk1"/>
              </a:buClr>
              <a:buSzPts val="900"/>
              <a:buChar char="○"/>
              <a:defRPr sz="900">
                <a:solidFill>
                  <a:schemeClr val="dk1"/>
                </a:solidFill>
              </a:defRPr>
            </a:lvl5pPr>
            <a:lvl6pPr indent="-285750" lvl="5" marL="2743200" rtl="0">
              <a:spcBef>
                <a:spcPts val="0"/>
              </a:spcBef>
              <a:spcAft>
                <a:spcPts val="0"/>
              </a:spcAft>
              <a:buClr>
                <a:schemeClr val="dk1"/>
              </a:buClr>
              <a:buSzPts val="900"/>
              <a:buChar char="■"/>
              <a:defRPr sz="900">
                <a:solidFill>
                  <a:schemeClr val="dk1"/>
                </a:solidFill>
              </a:defRPr>
            </a:lvl6pPr>
            <a:lvl7pPr indent="-285750" lvl="6" marL="3200400" rtl="0">
              <a:spcBef>
                <a:spcPts val="0"/>
              </a:spcBef>
              <a:spcAft>
                <a:spcPts val="0"/>
              </a:spcAft>
              <a:buClr>
                <a:schemeClr val="dk1"/>
              </a:buClr>
              <a:buSzPts val="900"/>
              <a:buChar char="●"/>
              <a:defRPr sz="900">
                <a:solidFill>
                  <a:schemeClr val="dk1"/>
                </a:solidFill>
              </a:defRPr>
            </a:lvl7pPr>
            <a:lvl8pPr indent="-285750" lvl="7" marL="3657600" rtl="0">
              <a:spcBef>
                <a:spcPts val="0"/>
              </a:spcBef>
              <a:spcAft>
                <a:spcPts val="0"/>
              </a:spcAft>
              <a:buClr>
                <a:schemeClr val="dk1"/>
              </a:buClr>
              <a:buSzPts val="900"/>
              <a:buChar char="○"/>
              <a:defRPr sz="900">
                <a:solidFill>
                  <a:schemeClr val="dk1"/>
                </a:solidFill>
              </a:defRPr>
            </a:lvl8pPr>
            <a:lvl9pPr indent="-285750" lvl="8" marL="4114800" rtl="0">
              <a:spcBef>
                <a:spcPts val="0"/>
              </a:spcBef>
              <a:spcAft>
                <a:spcPts val="0"/>
              </a:spcAft>
              <a:buClr>
                <a:schemeClr val="dk1"/>
              </a:buClr>
              <a:buSzPts val="900"/>
              <a:buFont typeface="Open Sans"/>
              <a:buChar char="■"/>
              <a:defRPr sz="900">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2235450" y="1430700"/>
            <a:ext cx="4673100" cy="22389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2000">
                <a:solidFill>
                  <a:schemeClr val="lt1"/>
                </a:solidFill>
                <a:latin typeface="Open Sans"/>
                <a:ea typeface="Open Sans"/>
                <a:cs typeface="Open Sans"/>
                <a:sym typeface="Open Sans"/>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1929750" y="3238200"/>
            <a:ext cx="5284500" cy="4761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chemeClr val="lt1"/>
              </a:buClr>
              <a:buSzPts val="1600"/>
              <a:buFont typeface="Anton"/>
              <a:buChar char="●"/>
              <a:defRPr b="1" sz="1600">
                <a:solidFill>
                  <a:schemeClr val="lt1"/>
                </a:solidFill>
                <a:latin typeface="Anton"/>
                <a:ea typeface="Anton"/>
                <a:cs typeface="Anton"/>
                <a:sym typeface="Anton"/>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229750" y="2211900"/>
            <a:ext cx="46845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lt1"/>
              </a:buClr>
              <a:buSzPts val="3000"/>
              <a:buNone/>
              <a:defRPr b="1" sz="3000">
                <a:solidFill>
                  <a:schemeClr val="lt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3894900" y="3051300"/>
            <a:ext cx="1354200" cy="819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chemeClr val="lt1"/>
              </a:buClr>
              <a:buSzPts val="1800"/>
              <a:buNone/>
              <a:defRPr sz="1800">
                <a:solidFill>
                  <a:schemeClr val="lt1"/>
                </a:solidFill>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1667625" y="79800"/>
            <a:ext cx="7284900" cy="7182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1667625" y="1116050"/>
            <a:ext cx="2234100" cy="3813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ph idx="2" type="body"/>
          </p:nvPr>
        </p:nvSpPr>
        <p:spPr>
          <a:xfrm>
            <a:off x="4308513" y="1085150"/>
            <a:ext cx="2130900" cy="3874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2" name="Google Shape;22;p4"/>
          <p:cNvSpPr txBox="1"/>
          <p:nvPr>
            <p:ph idx="3" type="body"/>
          </p:nvPr>
        </p:nvSpPr>
        <p:spPr>
          <a:xfrm>
            <a:off x="6774200" y="1085150"/>
            <a:ext cx="2130900" cy="3874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1659650" y="79800"/>
            <a:ext cx="7293000" cy="7182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5" name="Google Shape;25;p5"/>
          <p:cNvSpPr txBox="1"/>
          <p:nvPr>
            <p:ph idx="1" type="body"/>
          </p:nvPr>
        </p:nvSpPr>
        <p:spPr>
          <a:xfrm>
            <a:off x="1659650" y="1148975"/>
            <a:ext cx="37104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2" type="body"/>
          </p:nvPr>
        </p:nvSpPr>
        <p:spPr>
          <a:xfrm>
            <a:off x="5609275" y="1148975"/>
            <a:ext cx="3343500" cy="3811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1619750" y="79800"/>
            <a:ext cx="7341000" cy="710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txBox="1"/>
          <p:nvPr>
            <p:ph idx="1" type="body"/>
          </p:nvPr>
        </p:nvSpPr>
        <p:spPr>
          <a:xfrm>
            <a:off x="1619800" y="1148975"/>
            <a:ext cx="7341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1" name="Google Shape;3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flipH="1">
            <a:off x="376300" y="1485750"/>
            <a:ext cx="3747900" cy="2172000"/>
          </a:xfrm>
          <a:prstGeom prst="rect">
            <a:avLst/>
          </a:prstGeom>
          <a:solidFill>
            <a:schemeClr val="lt1"/>
          </a:solidFill>
        </p:spPr>
        <p:txBody>
          <a:bodyPr anchorCtr="0" anchor="ctr" bIns="91425" lIns="91425" spcFirstLastPara="1" rIns="91425" wrap="square" tIns="91425">
            <a:noAutofit/>
          </a:bodyPr>
          <a:lstStyle>
            <a:lvl1pPr indent="-304800" lvl="0" marL="457200" algn="r">
              <a:spcBef>
                <a:spcPts val="0"/>
              </a:spcBef>
              <a:spcAft>
                <a:spcPts val="0"/>
              </a:spcAft>
              <a:buClr>
                <a:schemeClr val="dk1"/>
              </a:buClr>
              <a:buSzPts val="1200"/>
              <a:buChar char="●"/>
              <a:defRPr sz="1200">
                <a:solidFill>
                  <a:schemeClr val="dk1"/>
                </a:solidFill>
              </a:defRPr>
            </a:lvl1pPr>
            <a:lvl2pPr indent="-292100" lvl="1" marL="914400" algn="r">
              <a:spcBef>
                <a:spcPts val="1600"/>
              </a:spcBef>
              <a:spcAft>
                <a:spcPts val="0"/>
              </a:spcAft>
              <a:buClr>
                <a:schemeClr val="dk1"/>
              </a:buClr>
              <a:buSzPts val="1000"/>
              <a:buChar char="○"/>
              <a:defRPr>
                <a:solidFill>
                  <a:schemeClr val="dk1"/>
                </a:solidFill>
              </a:defRPr>
            </a:lvl2pPr>
            <a:lvl3pPr indent="-292100" lvl="2" marL="1371600" algn="r">
              <a:spcBef>
                <a:spcPts val="1600"/>
              </a:spcBef>
              <a:spcAft>
                <a:spcPts val="0"/>
              </a:spcAft>
              <a:buClr>
                <a:schemeClr val="dk1"/>
              </a:buClr>
              <a:buSzPts val="1000"/>
              <a:buChar char="■"/>
              <a:defRPr>
                <a:solidFill>
                  <a:schemeClr val="dk1"/>
                </a:solidFill>
              </a:defRPr>
            </a:lvl3pPr>
            <a:lvl4pPr indent="-317500" lvl="3" marL="1828800" algn="r">
              <a:spcBef>
                <a:spcPts val="1600"/>
              </a:spcBef>
              <a:spcAft>
                <a:spcPts val="0"/>
              </a:spcAft>
              <a:buClr>
                <a:schemeClr val="dk1"/>
              </a:buClr>
              <a:buSzPts val="1400"/>
              <a:buChar char="●"/>
              <a:defRPr>
                <a:solidFill>
                  <a:schemeClr val="dk1"/>
                </a:solidFill>
              </a:defRPr>
            </a:lvl4pPr>
            <a:lvl5pPr indent="-317500" lvl="4" marL="2286000" algn="r">
              <a:spcBef>
                <a:spcPts val="1600"/>
              </a:spcBef>
              <a:spcAft>
                <a:spcPts val="0"/>
              </a:spcAft>
              <a:buClr>
                <a:schemeClr val="dk1"/>
              </a:buClr>
              <a:buSzPts val="1400"/>
              <a:buChar char="○"/>
              <a:defRPr>
                <a:solidFill>
                  <a:schemeClr val="dk1"/>
                </a:solidFill>
              </a:defRPr>
            </a:lvl5pPr>
            <a:lvl6pPr indent="-317500" lvl="5" marL="2743200" algn="r">
              <a:spcBef>
                <a:spcPts val="1600"/>
              </a:spcBef>
              <a:spcAft>
                <a:spcPts val="0"/>
              </a:spcAft>
              <a:buClr>
                <a:schemeClr val="dk1"/>
              </a:buClr>
              <a:buSzPts val="1400"/>
              <a:buChar char="■"/>
              <a:defRPr>
                <a:solidFill>
                  <a:schemeClr val="dk1"/>
                </a:solidFill>
              </a:defRPr>
            </a:lvl6pPr>
            <a:lvl7pPr indent="-317500" lvl="6" marL="3200400" algn="r">
              <a:spcBef>
                <a:spcPts val="1600"/>
              </a:spcBef>
              <a:spcAft>
                <a:spcPts val="0"/>
              </a:spcAft>
              <a:buClr>
                <a:schemeClr val="dk1"/>
              </a:buClr>
              <a:buSzPts val="1400"/>
              <a:buChar char="●"/>
              <a:defRPr>
                <a:solidFill>
                  <a:schemeClr val="dk1"/>
                </a:solidFill>
              </a:defRPr>
            </a:lvl7pPr>
            <a:lvl8pPr indent="-317500" lvl="7" marL="3657600" algn="r">
              <a:spcBef>
                <a:spcPts val="1600"/>
              </a:spcBef>
              <a:spcAft>
                <a:spcPts val="0"/>
              </a:spcAft>
              <a:buClr>
                <a:schemeClr val="dk1"/>
              </a:buClr>
              <a:buSzPts val="1400"/>
              <a:buChar char="○"/>
              <a:defRPr>
                <a:solidFill>
                  <a:schemeClr val="dk1"/>
                </a:solidFill>
              </a:defRPr>
            </a:lvl8pPr>
            <a:lvl9pPr indent="-317500" lvl="8" marL="4114800" algn="r">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4929150" y="2147525"/>
            <a:ext cx="3759000" cy="698100"/>
          </a:xfrm>
          <a:prstGeom prst="rect">
            <a:avLst/>
          </a:prstGeom>
        </p:spPr>
        <p:txBody>
          <a:bodyPr anchorCtr="0" anchor="ctr" bIns="91425" lIns="91425" spcFirstLastPara="1" rIns="91425" wrap="square" tIns="91425">
            <a:noAutofit/>
          </a:bodyPr>
          <a:lstStyle>
            <a:lvl1pPr indent="-457200" lvl="0" marL="457200" algn="r">
              <a:lnSpc>
                <a:spcPct val="100000"/>
              </a:lnSpc>
              <a:spcBef>
                <a:spcPts val="0"/>
              </a:spcBef>
              <a:spcAft>
                <a:spcPts val="0"/>
              </a:spcAft>
              <a:buClr>
                <a:srgbClr val="C8152B"/>
              </a:buClr>
              <a:buSzPts val="3600"/>
              <a:buFont typeface="Anton"/>
              <a:buChar char="●"/>
              <a:defRPr b="1" sz="3600">
                <a:solidFill>
                  <a:srgbClr val="C8152B"/>
                </a:solidFill>
                <a:latin typeface="Anton"/>
                <a:ea typeface="Anton"/>
                <a:cs typeface="Anton"/>
                <a:sym typeface="Anton"/>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4994550" y="2618300"/>
            <a:ext cx="3693600" cy="1022400"/>
          </a:xfrm>
          <a:prstGeom prst="rect">
            <a:avLst/>
          </a:prstGeom>
        </p:spPr>
        <p:txBody>
          <a:bodyPr anchorCtr="0" anchor="t" bIns="91425" lIns="91425" spcFirstLastPara="1" rIns="91425" wrap="square" tIns="91425">
            <a:noAutofit/>
          </a:bodyPr>
          <a:lstStyle>
            <a:lvl1pPr lvl="0" algn="r">
              <a:spcBef>
                <a:spcPts val="0"/>
              </a:spcBef>
              <a:spcAft>
                <a:spcPts val="0"/>
              </a:spcAft>
              <a:buNone/>
              <a:defRPr sz="1400">
                <a:solidFill>
                  <a:srgbClr val="00247D"/>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000">
                <a:solidFill>
                  <a:schemeClr val="lt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0" name="Shape 40"/>
        <p:cNvGrpSpPr/>
        <p:nvPr/>
      </p:nvGrpSpPr>
      <p:grpSpPr>
        <a:xfrm>
          <a:off x="0" y="0"/>
          <a:ext cx="0" cy="0"/>
          <a:chOff x="0" y="0"/>
          <a:chExt cx="0" cy="0"/>
        </a:xfrm>
      </p:grpSpPr>
      <p:sp>
        <p:nvSpPr>
          <p:cNvPr id="41" name="Google Shape;41;p10"/>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400">
                <a:solidFill>
                  <a:schemeClr val="lt1"/>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600"/>
              <a:buFont typeface="Anton"/>
              <a:buNone/>
              <a:defRPr b="1" sz="3600">
                <a:latin typeface="Anton"/>
                <a:ea typeface="Anton"/>
                <a:cs typeface="Anton"/>
                <a:sym typeface="Anton"/>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Open Sans"/>
              <a:buChar char="●"/>
              <a:defRPr sz="1200">
                <a:latin typeface="Open Sans"/>
                <a:ea typeface="Open Sans"/>
                <a:cs typeface="Open Sans"/>
                <a:sym typeface="Open Sans"/>
              </a:defRPr>
            </a:lvl1pPr>
            <a:lvl2pPr indent="-292100" lvl="1" marL="914400">
              <a:lnSpc>
                <a:spcPct val="115000"/>
              </a:lnSpc>
              <a:spcBef>
                <a:spcPts val="1600"/>
              </a:spcBef>
              <a:spcAft>
                <a:spcPts val="0"/>
              </a:spcAft>
              <a:buSzPts val="1000"/>
              <a:buFont typeface="Open Sans"/>
              <a:buChar char="○"/>
              <a:defRPr sz="1000">
                <a:latin typeface="Open Sans"/>
                <a:ea typeface="Open Sans"/>
                <a:cs typeface="Open Sans"/>
                <a:sym typeface="Open Sans"/>
              </a:defRPr>
            </a:lvl2pPr>
            <a:lvl3pPr indent="-292100" lvl="2" marL="1371600">
              <a:lnSpc>
                <a:spcPct val="115000"/>
              </a:lnSpc>
              <a:spcBef>
                <a:spcPts val="1600"/>
              </a:spcBef>
              <a:spcAft>
                <a:spcPts val="0"/>
              </a:spcAft>
              <a:buSzPts val="1000"/>
              <a:buFont typeface="Open Sans"/>
              <a:buChar char="■"/>
              <a:defRPr sz="1000">
                <a:latin typeface="Open Sans"/>
                <a:ea typeface="Open Sans"/>
                <a:cs typeface="Open Sans"/>
                <a:sym typeface="Open Sans"/>
              </a:defRPr>
            </a:lvl3pPr>
            <a:lvl4pPr indent="-317500" lvl="3" marL="1828800">
              <a:lnSpc>
                <a:spcPct val="115000"/>
              </a:lnSpc>
              <a:spcBef>
                <a:spcPts val="1600"/>
              </a:spcBef>
              <a:spcAft>
                <a:spcPts val="0"/>
              </a:spcAft>
              <a:buSzPts val="1400"/>
              <a:buFont typeface="Open Sans"/>
              <a:buChar char="●"/>
              <a:defRPr>
                <a:latin typeface="Open Sans"/>
                <a:ea typeface="Open Sans"/>
                <a:cs typeface="Open Sans"/>
                <a:sym typeface="Open Sans"/>
              </a:defRPr>
            </a:lvl4pPr>
            <a:lvl5pPr indent="-317500" lvl="4" marL="2286000">
              <a:lnSpc>
                <a:spcPct val="115000"/>
              </a:lnSpc>
              <a:spcBef>
                <a:spcPts val="1600"/>
              </a:spcBef>
              <a:spcAft>
                <a:spcPts val="0"/>
              </a:spcAft>
              <a:buSzPts val="1400"/>
              <a:buFont typeface="Open Sans"/>
              <a:buChar char="○"/>
              <a:defRPr>
                <a:latin typeface="Open Sans"/>
                <a:ea typeface="Open Sans"/>
                <a:cs typeface="Open Sans"/>
                <a:sym typeface="Open Sans"/>
              </a:defRPr>
            </a:lvl5pPr>
            <a:lvl6pPr indent="-317500" lvl="5" marL="2743200">
              <a:lnSpc>
                <a:spcPct val="115000"/>
              </a:lnSpc>
              <a:spcBef>
                <a:spcPts val="1600"/>
              </a:spcBef>
              <a:spcAft>
                <a:spcPts val="0"/>
              </a:spcAft>
              <a:buSzPts val="1400"/>
              <a:buFont typeface="Open Sans"/>
              <a:buChar char="■"/>
              <a:defRPr>
                <a:latin typeface="Open Sans"/>
                <a:ea typeface="Open Sans"/>
                <a:cs typeface="Open Sans"/>
                <a:sym typeface="Open Sans"/>
              </a:defRPr>
            </a:lvl6pPr>
            <a:lvl7pPr indent="-317500" lvl="6" marL="3200400">
              <a:lnSpc>
                <a:spcPct val="115000"/>
              </a:lnSpc>
              <a:spcBef>
                <a:spcPts val="1600"/>
              </a:spcBef>
              <a:spcAft>
                <a:spcPts val="0"/>
              </a:spcAft>
              <a:buSzPts val="1400"/>
              <a:buFont typeface="Open Sans"/>
              <a:buChar char="●"/>
              <a:defRPr>
                <a:latin typeface="Open Sans"/>
                <a:ea typeface="Open Sans"/>
                <a:cs typeface="Open Sans"/>
                <a:sym typeface="Open Sans"/>
              </a:defRPr>
            </a:lvl7pPr>
            <a:lvl8pPr indent="-317500" lvl="7" marL="3657600">
              <a:lnSpc>
                <a:spcPct val="115000"/>
              </a:lnSpc>
              <a:spcBef>
                <a:spcPts val="1600"/>
              </a:spcBef>
              <a:spcAft>
                <a:spcPts val="0"/>
              </a:spcAft>
              <a:buSzPts val="1400"/>
              <a:buFont typeface="Open Sans"/>
              <a:buChar char="○"/>
              <a:defRPr>
                <a:latin typeface="Open Sans"/>
                <a:ea typeface="Open Sans"/>
                <a:cs typeface="Open Sans"/>
                <a:sym typeface="Open Sans"/>
              </a:defRPr>
            </a:lvl8pPr>
            <a:lvl9pPr indent="-317500" lvl="8" marL="4114800">
              <a:lnSpc>
                <a:spcPct val="115000"/>
              </a:lnSpc>
              <a:spcBef>
                <a:spcPts val="1600"/>
              </a:spcBef>
              <a:spcAft>
                <a:spcPts val="1600"/>
              </a:spcAft>
              <a:buClr>
                <a:srgbClr val="666666"/>
              </a:buClr>
              <a:buSzPts val="1400"/>
              <a:buFont typeface="Saira"/>
              <a:buChar char="■"/>
              <a:defRPr>
                <a:solidFill>
                  <a:srgbClr val="666666"/>
                </a:solidFill>
                <a:latin typeface="Saira"/>
                <a:ea typeface="Saira"/>
                <a:cs typeface="Saira"/>
                <a:sym typeface="Saira"/>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4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45.jpg"/><Relationship Id="rId4" Type="http://schemas.openxmlformats.org/officeDocument/2006/relationships/image" Target="../media/image1.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40" Type="http://schemas.openxmlformats.org/officeDocument/2006/relationships/image" Target="../media/image49.png"/><Relationship Id="rId42" Type="http://schemas.openxmlformats.org/officeDocument/2006/relationships/image" Target="../media/image61.png"/><Relationship Id="rId41" Type="http://schemas.openxmlformats.org/officeDocument/2006/relationships/image" Target="../media/image60.png"/><Relationship Id="rId44" Type="http://schemas.openxmlformats.org/officeDocument/2006/relationships/image" Target="../media/image58.png"/><Relationship Id="rId43" Type="http://schemas.openxmlformats.org/officeDocument/2006/relationships/image" Target="../media/image51.png"/><Relationship Id="rId46" Type="http://schemas.openxmlformats.org/officeDocument/2006/relationships/image" Target="../media/image65.png"/><Relationship Id="rId45" Type="http://schemas.openxmlformats.org/officeDocument/2006/relationships/image" Target="../media/image63.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57.jpg"/><Relationship Id="rId4" Type="http://schemas.openxmlformats.org/officeDocument/2006/relationships/image" Target="../media/image16.png"/><Relationship Id="rId9" Type="http://schemas.openxmlformats.org/officeDocument/2006/relationships/image" Target="../media/image13.png"/><Relationship Id="rId48" Type="http://schemas.openxmlformats.org/officeDocument/2006/relationships/image" Target="../media/image56.png"/><Relationship Id="rId47" Type="http://schemas.openxmlformats.org/officeDocument/2006/relationships/image" Target="../media/image82.png"/><Relationship Id="rId49" Type="http://schemas.openxmlformats.org/officeDocument/2006/relationships/image" Target="../media/image76.png"/><Relationship Id="rId5" Type="http://schemas.openxmlformats.org/officeDocument/2006/relationships/image" Target="../media/image15.png"/><Relationship Id="rId6" Type="http://schemas.openxmlformats.org/officeDocument/2006/relationships/image" Target="../media/image8.png"/><Relationship Id="rId7" Type="http://schemas.openxmlformats.org/officeDocument/2006/relationships/image" Target="../media/image12.png"/><Relationship Id="rId8" Type="http://schemas.openxmlformats.org/officeDocument/2006/relationships/image" Target="../media/image9.png"/><Relationship Id="rId73" Type="http://schemas.openxmlformats.org/officeDocument/2006/relationships/image" Target="../media/image92.png"/><Relationship Id="rId72" Type="http://schemas.openxmlformats.org/officeDocument/2006/relationships/image" Target="../media/image91.png"/><Relationship Id="rId31" Type="http://schemas.openxmlformats.org/officeDocument/2006/relationships/image" Target="../media/image36.png"/><Relationship Id="rId75" Type="http://schemas.openxmlformats.org/officeDocument/2006/relationships/image" Target="../media/image88.png"/><Relationship Id="rId30" Type="http://schemas.openxmlformats.org/officeDocument/2006/relationships/image" Target="../media/image41.png"/><Relationship Id="rId74" Type="http://schemas.openxmlformats.org/officeDocument/2006/relationships/image" Target="../media/image89.png"/><Relationship Id="rId33" Type="http://schemas.openxmlformats.org/officeDocument/2006/relationships/image" Target="../media/image48.png"/><Relationship Id="rId77" Type="http://schemas.openxmlformats.org/officeDocument/2006/relationships/image" Target="../media/image93.png"/><Relationship Id="rId32" Type="http://schemas.openxmlformats.org/officeDocument/2006/relationships/image" Target="../media/image38.png"/><Relationship Id="rId76" Type="http://schemas.openxmlformats.org/officeDocument/2006/relationships/image" Target="../media/image90.png"/><Relationship Id="rId35" Type="http://schemas.openxmlformats.org/officeDocument/2006/relationships/image" Target="../media/image50.png"/><Relationship Id="rId34" Type="http://schemas.openxmlformats.org/officeDocument/2006/relationships/image" Target="../media/image44.png"/><Relationship Id="rId71" Type="http://schemas.openxmlformats.org/officeDocument/2006/relationships/image" Target="../media/image86.png"/><Relationship Id="rId70" Type="http://schemas.openxmlformats.org/officeDocument/2006/relationships/image" Target="../media/image84.png"/><Relationship Id="rId37" Type="http://schemas.openxmlformats.org/officeDocument/2006/relationships/image" Target="../media/image46.png"/><Relationship Id="rId36" Type="http://schemas.openxmlformats.org/officeDocument/2006/relationships/image" Target="../media/image53.png"/><Relationship Id="rId39" Type="http://schemas.openxmlformats.org/officeDocument/2006/relationships/image" Target="../media/image52.png"/><Relationship Id="rId38" Type="http://schemas.openxmlformats.org/officeDocument/2006/relationships/image" Target="../media/image43.png"/><Relationship Id="rId62" Type="http://schemas.openxmlformats.org/officeDocument/2006/relationships/image" Target="../media/image79.png"/><Relationship Id="rId61" Type="http://schemas.openxmlformats.org/officeDocument/2006/relationships/image" Target="../media/image75.png"/><Relationship Id="rId20" Type="http://schemas.openxmlformats.org/officeDocument/2006/relationships/image" Target="../media/image22.png"/><Relationship Id="rId64" Type="http://schemas.openxmlformats.org/officeDocument/2006/relationships/image" Target="../media/image68.png"/><Relationship Id="rId63" Type="http://schemas.openxmlformats.org/officeDocument/2006/relationships/image" Target="../media/image85.png"/><Relationship Id="rId22" Type="http://schemas.openxmlformats.org/officeDocument/2006/relationships/image" Target="../media/image30.png"/><Relationship Id="rId66" Type="http://schemas.openxmlformats.org/officeDocument/2006/relationships/image" Target="../media/image74.png"/><Relationship Id="rId21" Type="http://schemas.openxmlformats.org/officeDocument/2006/relationships/image" Target="../media/image39.png"/><Relationship Id="rId65" Type="http://schemas.openxmlformats.org/officeDocument/2006/relationships/image" Target="../media/image87.png"/><Relationship Id="rId24" Type="http://schemas.openxmlformats.org/officeDocument/2006/relationships/image" Target="../media/image34.png"/><Relationship Id="rId68" Type="http://schemas.openxmlformats.org/officeDocument/2006/relationships/image" Target="../media/image71.png"/><Relationship Id="rId23" Type="http://schemas.openxmlformats.org/officeDocument/2006/relationships/image" Target="../media/image37.png"/><Relationship Id="rId67" Type="http://schemas.openxmlformats.org/officeDocument/2006/relationships/image" Target="../media/image77.png"/><Relationship Id="rId60" Type="http://schemas.openxmlformats.org/officeDocument/2006/relationships/image" Target="../media/image80.png"/><Relationship Id="rId26" Type="http://schemas.openxmlformats.org/officeDocument/2006/relationships/image" Target="../media/image55.png"/><Relationship Id="rId25" Type="http://schemas.openxmlformats.org/officeDocument/2006/relationships/image" Target="../media/image31.png"/><Relationship Id="rId69" Type="http://schemas.openxmlformats.org/officeDocument/2006/relationships/image" Target="../media/image83.png"/><Relationship Id="rId28" Type="http://schemas.openxmlformats.org/officeDocument/2006/relationships/image" Target="../media/image59.png"/><Relationship Id="rId27" Type="http://schemas.openxmlformats.org/officeDocument/2006/relationships/image" Target="../media/image35.png"/><Relationship Id="rId29" Type="http://schemas.openxmlformats.org/officeDocument/2006/relationships/image" Target="../media/image40.png"/><Relationship Id="rId51" Type="http://schemas.openxmlformats.org/officeDocument/2006/relationships/image" Target="../media/image67.png"/><Relationship Id="rId50" Type="http://schemas.openxmlformats.org/officeDocument/2006/relationships/image" Target="../media/image62.png"/><Relationship Id="rId53" Type="http://schemas.openxmlformats.org/officeDocument/2006/relationships/image" Target="../media/image73.png"/><Relationship Id="rId52" Type="http://schemas.openxmlformats.org/officeDocument/2006/relationships/image" Target="../media/image64.png"/><Relationship Id="rId11" Type="http://schemas.openxmlformats.org/officeDocument/2006/relationships/image" Target="../media/image19.png"/><Relationship Id="rId55" Type="http://schemas.openxmlformats.org/officeDocument/2006/relationships/image" Target="../media/image70.png"/><Relationship Id="rId10" Type="http://schemas.openxmlformats.org/officeDocument/2006/relationships/image" Target="../media/image11.png"/><Relationship Id="rId54" Type="http://schemas.openxmlformats.org/officeDocument/2006/relationships/image" Target="../media/image66.png"/><Relationship Id="rId13" Type="http://schemas.openxmlformats.org/officeDocument/2006/relationships/image" Target="../media/image26.png"/><Relationship Id="rId57" Type="http://schemas.openxmlformats.org/officeDocument/2006/relationships/image" Target="../media/image69.png"/><Relationship Id="rId12" Type="http://schemas.openxmlformats.org/officeDocument/2006/relationships/image" Target="../media/image23.png"/><Relationship Id="rId56" Type="http://schemas.openxmlformats.org/officeDocument/2006/relationships/image" Target="../media/image72.png"/><Relationship Id="rId15" Type="http://schemas.openxmlformats.org/officeDocument/2006/relationships/image" Target="../media/image29.png"/><Relationship Id="rId59" Type="http://schemas.openxmlformats.org/officeDocument/2006/relationships/image" Target="../media/image78.png"/><Relationship Id="rId14" Type="http://schemas.openxmlformats.org/officeDocument/2006/relationships/image" Target="../media/image24.png"/><Relationship Id="rId58" Type="http://schemas.openxmlformats.org/officeDocument/2006/relationships/image" Target="../media/image81.png"/><Relationship Id="rId17" Type="http://schemas.openxmlformats.org/officeDocument/2006/relationships/image" Target="../media/image27.png"/><Relationship Id="rId16" Type="http://schemas.openxmlformats.org/officeDocument/2006/relationships/image" Target="../media/image28.png"/><Relationship Id="rId19" Type="http://schemas.openxmlformats.org/officeDocument/2006/relationships/image" Target="../media/image25.png"/><Relationship Id="rId18"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Open+Sans"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Ant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5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4014300" y="1823000"/>
            <a:ext cx="4871100" cy="9948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THIS IS PRESENTATION TITLE</a:t>
            </a:r>
            <a:endParaRPr/>
          </a:p>
        </p:txBody>
      </p:sp>
      <p:sp>
        <p:nvSpPr>
          <p:cNvPr id="59" name="Google Shape;59;p14"/>
          <p:cNvSpPr txBox="1"/>
          <p:nvPr>
            <p:ph idx="1" type="subTitle"/>
          </p:nvPr>
        </p:nvSpPr>
        <p:spPr>
          <a:xfrm>
            <a:off x="4079100" y="2722075"/>
            <a:ext cx="4806300" cy="86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23"/>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72350" y="1273625"/>
            <a:ext cx="2799300" cy="177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3" name="Google Shape;123;p24"/>
          <p:cNvSpPr txBox="1"/>
          <p:nvPr>
            <p:ph idx="1" type="body"/>
          </p:nvPr>
        </p:nvSpPr>
        <p:spPr>
          <a:xfrm>
            <a:off x="2267525" y="2904475"/>
            <a:ext cx="4445400" cy="763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txBox="1"/>
          <p:nvPr>
            <p:ph type="title"/>
          </p:nvPr>
        </p:nvSpPr>
        <p:spPr>
          <a:xfrm>
            <a:off x="1619750" y="79800"/>
            <a:ext cx="7341000" cy="710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9" name="Google Shape;129;p25"/>
          <p:cNvGraphicFramePr/>
          <p:nvPr/>
        </p:nvGraphicFramePr>
        <p:xfrm>
          <a:off x="1735113" y="1273300"/>
          <a:ext cx="3000000" cy="3000000"/>
        </p:xfrm>
        <a:graphic>
          <a:graphicData uri="http://schemas.openxmlformats.org/drawingml/2006/table">
            <a:tbl>
              <a:tblPr>
                <a:noFill/>
                <a:tableStyleId>{200B8205-36A5-460A-BC72-701BFF604527}</a:tableStyleId>
              </a:tblPr>
              <a:tblGrid>
                <a:gridCol w="1665425"/>
                <a:gridCol w="1338250"/>
                <a:gridCol w="1338250"/>
                <a:gridCol w="1338250"/>
                <a:gridCol w="1338250"/>
              </a:tblGrid>
              <a:tr h="254375">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A</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B</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C</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D</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r>
              <a:tr h="360275">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SLIDES</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12</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24</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48</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64</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SPACE</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33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55</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77</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99</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LOVE</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FREE</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QUOTES</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38150">
                <a:tc>
                  <a:txBody>
                    <a:bodyPr/>
                    <a:lstStyle/>
                    <a:p>
                      <a:pPr indent="0" lvl="0" marL="0" rtl="0" algn="ctr">
                        <a:spcBef>
                          <a:spcPts val="0"/>
                        </a:spcBef>
                        <a:spcAft>
                          <a:spcPts val="0"/>
                        </a:spcAft>
                        <a:buNone/>
                      </a:pPr>
                      <a:r>
                        <a:rPr b="1" lang="en" sz="1300">
                          <a:solidFill>
                            <a:schemeClr val="lt1"/>
                          </a:solidFill>
                          <a:latin typeface="Anton"/>
                          <a:ea typeface="Anton"/>
                          <a:cs typeface="Anton"/>
                          <a:sym typeface="Anton"/>
                        </a:rPr>
                        <a:t>GAMES</a:t>
                      </a:r>
                      <a:endParaRPr b="1"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8152B"/>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Google</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Powerpoint</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Keynote</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Impress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bl>
          </a:graphicData>
        </a:graphic>
      </p:graphicFrame>
      <p:sp>
        <p:nvSpPr>
          <p:cNvPr id="130" name="Google Shape;130;p25"/>
          <p:cNvSpPr txBox="1"/>
          <p:nvPr>
            <p:ph idx="1" type="body"/>
          </p:nvPr>
        </p:nvSpPr>
        <p:spPr>
          <a:xfrm>
            <a:off x="252225" y="4436825"/>
            <a:ext cx="8611800" cy="461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26"/>
          <p:cNvSpPr txBox="1"/>
          <p:nvPr>
            <p:ph type="title"/>
          </p:nvPr>
        </p:nvSpPr>
        <p:spPr>
          <a:xfrm>
            <a:off x="1619750" y="79800"/>
            <a:ext cx="7341000" cy="710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36" name="Google Shape;136;p26"/>
          <p:cNvSpPr txBox="1"/>
          <p:nvPr>
            <p:ph idx="1" type="body"/>
          </p:nvPr>
        </p:nvSpPr>
        <p:spPr>
          <a:xfrm>
            <a:off x="532200" y="4204950"/>
            <a:ext cx="8611800" cy="257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37" name="Google Shape;137;p26"/>
          <p:cNvPicPr preferRelativeResize="0"/>
          <p:nvPr/>
        </p:nvPicPr>
        <p:blipFill>
          <a:blip r:embed="rId4">
            <a:alphaModFix/>
          </a:blip>
          <a:stretch>
            <a:fillRect/>
          </a:stretch>
        </p:blipFill>
        <p:spPr>
          <a:xfrm>
            <a:off x="1726650" y="1252225"/>
            <a:ext cx="6222923" cy="3060059"/>
          </a:xfrm>
          <a:prstGeom prst="rect">
            <a:avLst/>
          </a:prstGeom>
          <a:noFill/>
          <a:ln>
            <a:noFill/>
          </a:ln>
        </p:spPr>
      </p:pic>
      <p:pic>
        <p:nvPicPr>
          <p:cNvPr id="138" name="Google Shape;138;p26"/>
          <p:cNvPicPr preferRelativeResize="0"/>
          <p:nvPr/>
        </p:nvPicPr>
        <p:blipFill>
          <a:blip r:embed="rId5">
            <a:alphaModFix/>
          </a:blip>
          <a:stretch>
            <a:fillRect/>
          </a:stretch>
        </p:blipFill>
        <p:spPr>
          <a:xfrm>
            <a:off x="2610025" y="2218525"/>
            <a:ext cx="257400" cy="257400"/>
          </a:xfrm>
          <a:prstGeom prst="rect">
            <a:avLst/>
          </a:prstGeom>
          <a:noFill/>
          <a:ln>
            <a:noFill/>
          </a:ln>
        </p:spPr>
      </p:pic>
      <p:pic>
        <p:nvPicPr>
          <p:cNvPr id="139" name="Google Shape;139;p26"/>
          <p:cNvPicPr preferRelativeResize="0"/>
          <p:nvPr/>
        </p:nvPicPr>
        <p:blipFill>
          <a:blip r:embed="rId5">
            <a:alphaModFix/>
          </a:blip>
          <a:stretch>
            <a:fillRect/>
          </a:stretch>
        </p:blipFill>
        <p:spPr>
          <a:xfrm>
            <a:off x="3030325" y="2329587"/>
            <a:ext cx="257400" cy="257400"/>
          </a:xfrm>
          <a:prstGeom prst="rect">
            <a:avLst/>
          </a:prstGeom>
          <a:noFill/>
          <a:ln>
            <a:noFill/>
          </a:ln>
        </p:spPr>
      </p:pic>
      <p:pic>
        <p:nvPicPr>
          <p:cNvPr id="140" name="Google Shape;140;p26"/>
          <p:cNvPicPr preferRelativeResize="0"/>
          <p:nvPr/>
        </p:nvPicPr>
        <p:blipFill>
          <a:blip r:embed="rId5">
            <a:alphaModFix/>
          </a:blip>
          <a:stretch>
            <a:fillRect/>
          </a:stretch>
        </p:blipFill>
        <p:spPr>
          <a:xfrm>
            <a:off x="3691700" y="3291275"/>
            <a:ext cx="257400" cy="257400"/>
          </a:xfrm>
          <a:prstGeom prst="rect">
            <a:avLst/>
          </a:prstGeom>
          <a:noFill/>
          <a:ln>
            <a:noFill/>
          </a:ln>
        </p:spPr>
      </p:pic>
      <p:pic>
        <p:nvPicPr>
          <p:cNvPr id="141" name="Google Shape;141;p26"/>
          <p:cNvPicPr preferRelativeResize="0"/>
          <p:nvPr/>
        </p:nvPicPr>
        <p:blipFill>
          <a:blip r:embed="rId5">
            <a:alphaModFix/>
          </a:blip>
          <a:stretch>
            <a:fillRect/>
          </a:stretch>
        </p:blipFill>
        <p:spPr>
          <a:xfrm>
            <a:off x="4549575" y="2587000"/>
            <a:ext cx="257400" cy="257400"/>
          </a:xfrm>
          <a:prstGeom prst="rect">
            <a:avLst/>
          </a:prstGeom>
          <a:noFill/>
          <a:ln>
            <a:noFill/>
          </a:ln>
        </p:spPr>
      </p:pic>
      <p:pic>
        <p:nvPicPr>
          <p:cNvPr id="142" name="Google Shape;142;p26"/>
          <p:cNvPicPr preferRelativeResize="0"/>
          <p:nvPr/>
        </p:nvPicPr>
        <p:blipFill>
          <a:blip r:embed="rId5">
            <a:alphaModFix/>
          </a:blip>
          <a:stretch>
            <a:fillRect/>
          </a:stretch>
        </p:blipFill>
        <p:spPr>
          <a:xfrm>
            <a:off x="4997825" y="2218525"/>
            <a:ext cx="257400" cy="257400"/>
          </a:xfrm>
          <a:prstGeom prst="rect">
            <a:avLst/>
          </a:prstGeom>
          <a:noFill/>
          <a:ln>
            <a:noFill/>
          </a:ln>
        </p:spPr>
      </p:pic>
      <p:pic>
        <p:nvPicPr>
          <p:cNvPr id="143" name="Google Shape;143;p26"/>
          <p:cNvPicPr preferRelativeResize="0"/>
          <p:nvPr/>
        </p:nvPicPr>
        <p:blipFill>
          <a:blip r:embed="rId5">
            <a:alphaModFix/>
          </a:blip>
          <a:stretch>
            <a:fillRect/>
          </a:stretch>
        </p:blipFill>
        <p:spPr>
          <a:xfrm>
            <a:off x="6452750" y="2007300"/>
            <a:ext cx="257400" cy="257400"/>
          </a:xfrm>
          <a:prstGeom prst="rect">
            <a:avLst/>
          </a:prstGeom>
          <a:noFill/>
          <a:ln>
            <a:noFill/>
          </a:ln>
        </p:spPr>
      </p:pic>
      <p:pic>
        <p:nvPicPr>
          <p:cNvPr id="144" name="Google Shape;144;p26"/>
          <p:cNvPicPr preferRelativeResize="0"/>
          <p:nvPr/>
        </p:nvPicPr>
        <p:blipFill>
          <a:blip r:embed="rId5">
            <a:alphaModFix/>
          </a:blip>
          <a:stretch>
            <a:fillRect/>
          </a:stretch>
        </p:blipFill>
        <p:spPr>
          <a:xfrm>
            <a:off x="6024750" y="2475925"/>
            <a:ext cx="257400" cy="257400"/>
          </a:xfrm>
          <a:prstGeom prst="rect">
            <a:avLst/>
          </a:prstGeom>
          <a:noFill/>
          <a:ln>
            <a:noFill/>
          </a:ln>
        </p:spPr>
      </p:pic>
      <p:pic>
        <p:nvPicPr>
          <p:cNvPr id="145" name="Google Shape;145;p26"/>
          <p:cNvPicPr preferRelativeResize="0"/>
          <p:nvPr/>
        </p:nvPicPr>
        <p:blipFill>
          <a:blip r:embed="rId5">
            <a:alphaModFix/>
          </a:blip>
          <a:stretch>
            <a:fillRect/>
          </a:stretch>
        </p:blipFill>
        <p:spPr>
          <a:xfrm>
            <a:off x="6945100" y="3548675"/>
            <a:ext cx="257400" cy="25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9" name="Shape 149"/>
        <p:cNvGrpSpPr/>
        <p:nvPr/>
      </p:nvGrpSpPr>
      <p:grpSpPr>
        <a:xfrm>
          <a:off x="0" y="0"/>
          <a:ext cx="0" cy="0"/>
          <a:chOff x="0" y="0"/>
          <a:chExt cx="0" cy="0"/>
        </a:xfrm>
      </p:grpSpPr>
      <p:sp>
        <p:nvSpPr>
          <p:cNvPr id="150" name="Google Shape;150;p27"/>
          <p:cNvSpPr txBox="1"/>
          <p:nvPr>
            <p:ph type="title"/>
          </p:nvPr>
        </p:nvSpPr>
        <p:spPr>
          <a:xfrm>
            <a:off x="1619750" y="79800"/>
            <a:ext cx="7341000" cy="710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51" name="Google Shape;151;p27"/>
          <p:cNvPicPr preferRelativeResize="0"/>
          <p:nvPr/>
        </p:nvPicPr>
        <p:blipFill>
          <a:blip r:embed="rId4">
            <a:alphaModFix/>
          </a:blip>
          <a:stretch>
            <a:fillRect/>
          </a:stretch>
        </p:blipFill>
        <p:spPr>
          <a:xfrm>
            <a:off x="1619800" y="1448525"/>
            <a:ext cx="303000" cy="303000"/>
          </a:xfrm>
          <a:prstGeom prst="rect">
            <a:avLst/>
          </a:prstGeom>
          <a:noFill/>
          <a:ln>
            <a:noFill/>
          </a:ln>
        </p:spPr>
      </p:pic>
      <p:pic>
        <p:nvPicPr>
          <p:cNvPr id="152" name="Google Shape;152;p27"/>
          <p:cNvPicPr preferRelativeResize="0"/>
          <p:nvPr/>
        </p:nvPicPr>
        <p:blipFill>
          <a:blip r:embed="rId5">
            <a:alphaModFix/>
          </a:blip>
          <a:stretch>
            <a:fillRect/>
          </a:stretch>
        </p:blipFill>
        <p:spPr>
          <a:xfrm>
            <a:off x="1922650" y="1445825"/>
            <a:ext cx="308400" cy="308400"/>
          </a:xfrm>
          <a:prstGeom prst="rect">
            <a:avLst/>
          </a:prstGeom>
          <a:noFill/>
          <a:ln>
            <a:noFill/>
          </a:ln>
        </p:spPr>
      </p:pic>
      <p:pic>
        <p:nvPicPr>
          <p:cNvPr id="153" name="Google Shape;153;p27"/>
          <p:cNvPicPr preferRelativeResize="0"/>
          <p:nvPr/>
        </p:nvPicPr>
        <p:blipFill>
          <a:blip r:embed="rId6">
            <a:alphaModFix/>
          </a:blip>
          <a:stretch>
            <a:fillRect/>
          </a:stretch>
        </p:blipFill>
        <p:spPr>
          <a:xfrm>
            <a:off x="2222075" y="1445825"/>
            <a:ext cx="308400" cy="308400"/>
          </a:xfrm>
          <a:prstGeom prst="rect">
            <a:avLst/>
          </a:prstGeom>
          <a:noFill/>
          <a:ln>
            <a:noFill/>
          </a:ln>
        </p:spPr>
      </p:pic>
      <p:pic>
        <p:nvPicPr>
          <p:cNvPr id="154" name="Google Shape;154;p27"/>
          <p:cNvPicPr preferRelativeResize="0"/>
          <p:nvPr/>
        </p:nvPicPr>
        <p:blipFill>
          <a:blip r:embed="rId7">
            <a:alphaModFix/>
          </a:blip>
          <a:stretch>
            <a:fillRect/>
          </a:stretch>
        </p:blipFill>
        <p:spPr>
          <a:xfrm>
            <a:off x="2534050" y="1448515"/>
            <a:ext cx="303000" cy="303000"/>
          </a:xfrm>
          <a:prstGeom prst="rect">
            <a:avLst/>
          </a:prstGeom>
          <a:noFill/>
          <a:ln>
            <a:noFill/>
          </a:ln>
        </p:spPr>
      </p:pic>
      <p:pic>
        <p:nvPicPr>
          <p:cNvPr id="155" name="Google Shape;155;p27"/>
          <p:cNvPicPr preferRelativeResize="0"/>
          <p:nvPr/>
        </p:nvPicPr>
        <p:blipFill>
          <a:blip r:embed="rId8">
            <a:alphaModFix/>
          </a:blip>
          <a:stretch>
            <a:fillRect/>
          </a:stretch>
        </p:blipFill>
        <p:spPr>
          <a:xfrm>
            <a:off x="2829750" y="1445825"/>
            <a:ext cx="308400" cy="308400"/>
          </a:xfrm>
          <a:prstGeom prst="rect">
            <a:avLst/>
          </a:prstGeom>
          <a:noFill/>
          <a:ln>
            <a:noFill/>
          </a:ln>
        </p:spPr>
      </p:pic>
      <p:pic>
        <p:nvPicPr>
          <p:cNvPr id="156" name="Google Shape;156;p27"/>
          <p:cNvPicPr preferRelativeResize="0"/>
          <p:nvPr/>
        </p:nvPicPr>
        <p:blipFill>
          <a:blip r:embed="rId9">
            <a:alphaModFix/>
          </a:blip>
          <a:stretch>
            <a:fillRect/>
          </a:stretch>
        </p:blipFill>
        <p:spPr>
          <a:xfrm>
            <a:off x="1623625" y="1151675"/>
            <a:ext cx="303000" cy="303000"/>
          </a:xfrm>
          <a:prstGeom prst="rect">
            <a:avLst/>
          </a:prstGeom>
          <a:noFill/>
          <a:ln>
            <a:noFill/>
          </a:ln>
        </p:spPr>
      </p:pic>
      <p:pic>
        <p:nvPicPr>
          <p:cNvPr id="157" name="Google Shape;157;p27"/>
          <p:cNvPicPr preferRelativeResize="0"/>
          <p:nvPr/>
        </p:nvPicPr>
        <p:blipFill>
          <a:blip r:embed="rId10">
            <a:alphaModFix/>
          </a:blip>
          <a:stretch>
            <a:fillRect/>
          </a:stretch>
        </p:blipFill>
        <p:spPr>
          <a:xfrm>
            <a:off x="1925350" y="1151675"/>
            <a:ext cx="303000" cy="303000"/>
          </a:xfrm>
          <a:prstGeom prst="rect">
            <a:avLst/>
          </a:prstGeom>
          <a:noFill/>
          <a:ln>
            <a:noFill/>
          </a:ln>
        </p:spPr>
      </p:pic>
      <p:pic>
        <p:nvPicPr>
          <p:cNvPr id="158" name="Google Shape;158;p27"/>
          <p:cNvPicPr preferRelativeResize="0"/>
          <p:nvPr/>
        </p:nvPicPr>
        <p:blipFill>
          <a:blip r:embed="rId11">
            <a:alphaModFix/>
          </a:blip>
          <a:stretch>
            <a:fillRect/>
          </a:stretch>
        </p:blipFill>
        <p:spPr>
          <a:xfrm>
            <a:off x="2230900" y="1148975"/>
            <a:ext cx="308400" cy="308400"/>
          </a:xfrm>
          <a:prstGeom prst="rect">
            <a:avLst/>
          </a:prstGeom>
          <a:noFill/>
          <a:ln>
            <a:noFill/>
          </a:ln>
        </p:spPr>
      </p:pic>
      <p:pic>
        <p:nvPicPr>
          <p:cNvPr id="159" name="Google Shape;159;p27"/>
          <p:cNvPicPr preferRelativeResize="0"/>
          <p:nvPr/>
        </p:nvPicPr>
        <p:blipFill>
          <a:blip r:embed="rId12">
            <a:alphaModFix/>
          </a:blip>
          <a:stretch>
            <a:fillRect/>
          </a:stretch>
        </p:blipFill>
        <p:spPr>
          <a:xfrm>
            <a:off x="2531350" y="1148975"/>
            <a:ext cx="308400" cy="308400"/>
          </a:xfrm>
          <a:prstGeom prst="rect">
            <a:avLst/>
          </a:prstGeom>
          <a:noFill/>
          <a:ln>
            <a:noFill/>
          </a:ln>
        </p:spPr>
      </p:pic>
      <p:pic>
        <p:nvPicPr>
          <p:cNvPr id="160" name="Google Shape;160;p27"/>
          <p:cNvPicPr preferRelativeResize="0"/>
          <p:nvPr/>
        </p:nvPicPr>
        <p:blipFill>
          <a:blip r:embed="rId13">
            <a:alphaModFix/>
          </a:blip>
          <a:stretch>
            <a:fillRect/>
          </a:stretch>
        </p:blipFill>
        <p:spPr>
          <a:xfrm>
            <a:off x="2825913" y="1148975"/>
            <a:ext cx="308400" cy="308400"/>
          </a:xfrm>
          <a:prstGeom prst="rect">
            <a:avLst/>
          </a:prstGeom>
          <a:noFill/>
          <a:ln>
            <a:noFill/>
          </a:ln>
        </p:spPr>
      </p:pic>
      <p:pic>
        <p:nvPicPr>
          <p:cNvPr id="161" name="Google Shape;161;p27"/>
          <p:cNvPicPr preferRelativeResize="0"/>
          <p:nvPr/>
        </p:nvPicPr>
        <p:blipFill>
          <a:blip r:embed="rId14">
            <a:alphaModFix/>
          </a:blip>
          <a:stretch>
            <a:fillRect/>
          </a:stretch>
        </p:blipFill>
        <p:spPr>
          <a:xfrm>
            <a:off x="3142750" y="1151675"/>
            <a:ext cx="303000" cy="303000"/>
          </a:xfrm>
          <a:prstGeom prst="rect">
            <a:avLst/>
          </a:prstGeom>
          <a:noFill/>
          <a:ln>
            <a:noFill/>
          </a:ln>
        </p:spPr>
      </p:pic>
      <p:pic>
        <p:nvPicPr>
          <p:cNvPr id="162" name="Google Shape;162;p27"/>
          <p:cNvPicPr preferRelativeResize="0"/>
          <p:nvPr/>
        </p:nvPicPr>
        <p:blipFill>
          <a:blip r:embed="rId15">
            <a:alphaModFix/>
          </a:blip>
          <a:stretch>
            <a:fillRect/>
          </a:stretch>
        </p:blipFill>
        <p:spPr>
          <a:xfrm>
            <a:off x="3437713" y="1151675"/>
            <a:ext cx="303000" cy="303000"/>
          </a:xfrm>
          <a:prstGeom prst="rect">
            <a:avLst/>
          </a:prstGeom>
          <a:noFill/>
          <a:ln>
            <a:noFill/>
          </a:ln>
        </p:spPr>
      </p:pic>
      <p:pic>
        <p:nvPicPr>
          <p:cNvPr id="163" name="Google Shape;163;p27"/>
          <p:cNvPicPr preferRelativeResize="0"/>
          <p:nvPr/>
        </p:nvPicPr>
        <p:blipFill>
          <a:blip r:embed="rId16">
            <a:alphaModFix/>
          </a:blip>
          <a:stretch>
            <a:fillRect/>
          </a:stretch>
        </p:blipFill>
        <p:spPr>
          <a:xfrm>
            <a:off x="3731900" y="1151675"/>
            <a:ext cx="303000" cy="303000"/>
          </a:xfrm>
          <a:prstGeom prst="rect">
            <a:avLst/>
          </a:prstGeom>
          <a:noFill/>
          <a:ln>
            <a:noFill/>
          </a:ln>
        </p:spPr>
      </p:pic>
      <p:pic>
        <p:nvPicPr>
          <p:cNvPr id="164" name="Google Shape;164;p27"/>
          <p:cNvPicPr preferRelativeResize="0"/>
          <p:nvPr/>
        </p:nvPicPr>
        <p:blipFill>
          <a:blip r:embed="rId17">
            <a:alphaModFix/>
          </a:blip>
          <a:stretch>
            <a:fillRect/>
          </a:stretch>
        </p:blipFill>
        <p:spPr>
          <a:xfrm>
            <a:off x="4044125" y="1148975"/>
            <a:ext cx="308400" cy="308400"/>
          </a:xfrm>
          <a:prstGeom prst="rect">
            <a:avLst/>
          </a:prstGeom>
          <a:noFill/>
          <a:ln>
            <a:noFill/>
          </a:ln>
        </p:spPr>
      </p:pic>
      <p:pic>
        <p:nvPicPr>
          <p:cNvPr id="165" name="Google Shape;165;p27"/>
          <p:cNvPicPr preferRelativeResize="0"/>
          <p:nvPr/>
        </p:nvPicPr>
        <p:blipFill>
          <a:blip r:embed="rId18">
            <a:alphaModFix/>
          </a:blip>
          <a:stretch>
            <a:fillRect/>
          </a:stretch>
        </p:blipFill>
        <p:spPr>
          <a:xfrm>
            <a:off x="4356663" y="1157925"/>
            <a:ext cx="290500" cy="290500"/>
          </a:xfrm>
          <a:prstGeom prst="rect">
            <a:avLst/>
          </a:prstGeom>
          <a:noFill/>
          <a:ln>
            <a:noFill/>
          </a:ln>
        </p:spPr>
      </p:pic>
      <p:pic>
        <p:nvPicPr>
          <p:cNvPr id="166" name="Google Shape;166;p27"/>
          <p:cNvPicPr preferRelativeResize="0"/>
          <p:nvPr/>
        </p:nvPicPr>
        <p:blipFill>
          <a:blip r:embed="rId19">
            <a:alphaModFix/>
          </a:blip>
          <a:stretch>
            <a:fillRect/>
          </a:stretch>
        </p:blipFill>
        <p:spPr>
          <a:xfrm>
            <a:off x="4655925" y="1151675"/>
            <a:ext cx="303000" cy="303000"/>
          </a:xfrm>
          <a:prstGeom prst="rect">
            <a:avLst/>
          </a:prstGeom>
          <a:noFill/>
          <a:ln>
            <a:noFill/>
          </a:ln>
        </p:spPr>
      </p:pic>
      <p:pic>
        <p:nvPicPr>
          <p:cNvPr id="167" name="Google Shape;167;p27"/>
          <p:cNvPicPr preferRelativeResize="0"/>
          <p:nvPr/>
        </p:nvPicPr>
        <p:blipFill>
          <a:blip r:embed="rId20">
            <a:alphaModFix/>
          </a:blip>
          <a:stretch>
            <a:fillRect/>
          </a:stretch>
        </p:blipFill>
        <p:spPr>
          <a:xfrm>
            <a:off x="4945700" y="1148975"/>
            <a:ext cx="308400" cy="308400"/>
          </a:xfrm>
          <a:prstGeom prst="rect">
            <a:avLst/>
          </a:prstGeom>
          <a:noFill/>
          <a:ln>
            <a:noFill/>
          </a:ln>
        </p:spPr>
      </p:pic>
      <p:pic>
        <p:nvPicPr>
          <p:cNvPr id="168" name="Google Shape;168;p27"/>
          <p:cNvPicPr preferRelativeResize="0"/>
          <p:nvPr/>
        </p:nvPicPr>
        <p:blipFill>
          <a:blip r:embed="rId21">
            <a:alphaModFix/>
          </a:blip>
          <a:stretch>
            <a:fillRect/>
          </a:stretch>
        </p:blipFill>
        <p:spPr>
          <a:xfrm>
            <a:off x="5283600" y="1183575"/>
            <a:ext cx="303000" cy="303000"/>
          </a:xfrm>
          <a:prstGeom prst="rect">
            <a:avLst/>
          </a:prstGeom>
          <a:noFill/>
          <a:ln>
            <a:noFill/>
          </a:ln>
        </p:spPr>
      </p:pic>
      <p:pic>
        <p:nvPicPr>
          <p:cNvPr id="169" name="Google Shape;169;p27"/>
          <p:cNvPicPr preferRelativeResize="0"/>
          <p:nvPr/>
        </p:nvPicPr>
        <p:blipFill>
          <a:blip r:embed="rId22">
            <a:alphaModFix/>
          </a:blip>
          <a:stretch>
            <a:fillRect/>
          </a:stretch>
        </p:blipFill>
        <p:spPr>
          <a:xfrm>
            <a:off x="5586575" y="1183575"/>
            <a:ext cx="303000" cy="303000"/>
          </a:xfrm>
          <a:prstGeom prst="rect">
            <a:avLst/>
          </a:prstGeom>
          <a:noFill/>
          <a:ln>
            <a:noFill/>
          </a:ln>
        </p:spPr>
      </p:pic>
      <p:pic>
        <p:nvPicPr>
          <p:cNvPr id="170" name="Google Shape;170;p27"/>
          <p:cNvPicPr preferRelativeResize="0"/>
          <p:nvPr/>
        </p:nvPicPr>
        <p:blipFill>
          <a:blip r:embed="rId23">
            <a:alphaModFix/>
          </a:blip>
          <a:stretch>
            <a:fillRect/>
          </a:stretch>
        </p:blipFill>
        <p:spPr>
          <a:xfrm>
            <a:off x="5905425" y="1189825"/>
            <a:ext cx="290500" cy="290500"/>
          </a:xfrm>
          <a:prstGeom prst="rect">
            <a:avLst/>
          </a:prstGeom>
          <a:noFill/>
          <a:ln>
            <a:noFill/>
          </a:ln>
        </p:spPr>
      </p:pic>
      <p:pic>
        <p:nvPicPr>
          <p:cNvPr id="171" name="Google Shape;171;p27"/>
          <p:cNvPicPr preferRelativeResize="0"/>
          <p:nvPr/>
        </p:nvPicPr>
        <p:blipFill>
          <a:blip r:embed="rId24">
            <a:alphaModFix/>
          </a:blip>
          <a:stretch>
            <a:fillRect/>
          </a:stretch>
        </p:blipFill>
        <p:spPr>
          <a:xfrm>
            <a:off x="6211775" y="1183575"/>
            <a:ext cx="303000" cy="303000"/>
          </a:xfrm>
          <a:prstGeom prst="rect">
            <a:avLst/>
          </a:prstGeom>
          <a:noFill/>
          <a:ln>
            <a:noFill/>
          </a:ln>
        </p:spPr>
      </p:pic>
      <p:pic>
        <p:nvPicPr>
          <p:cNvPr id="172" name="Google Shape;172;p27"/>
          <p:cNvPicPr preferRelativeResize="0"/>
          <p:nvPr/>
        </p:nvPicPr>
        <p:blipFill>
          <a:blip r:embed="rId25">
            <a:alphaModFix/>
          </a:blip>
          <a:stretch>
            <a:fillRect/>
          </a:stretch>
        </p:blipFill>
        <p:spPr>
          <a:xfrm>
            <a:off x="6501238" y="1183575"/>
            <a:ext cx="303000" cy="303000"/>
          </a:xfrm>
          <a:prstGeom prst="rect">
            <a:avLst/>
          </a:prstGeom>
          <a:noFill/>
          <a:ln>
            <a:noFill/>
          </a:ln>
        </p:spPr>
      </p:pic>
      <p:pic>
        <p:nvPicPr>
          <p:cNvPr id="173" name="Google Shape;173;p27"/>
          <p:cNvPicPr preferRelativeResize="0"/>
          <p:nvPr/>
        </p:nvPicPr>
        <p:blipFill>
          <a:blip r:embed="rId26">
            <a:alphaModFix/>
          </a:blip>
          <a:stretch>
            <a:fillRect/>
          </a:stretch>
        </p:blipFill>
        <p:spPr>
          <a:xfrm>
            <a:off x="6806375" y="1189825"/>
            <a:ext cx="290500" cy="290500"/>
          </a:xfrm>
          <a:prstGeom prst="rect">
            <a:avLst/>
          </a:prstGeom>
          <a:noFill/>
          <a:ln>
            <a:noFill/>
          </a:ln>
        </p:spPr>
      </p:pic>
      <p:pic>
        <p:nvPicPr>
          <p:cNvPr id="174" name="Google Shape;174;p27"/>
          <p:cNvPicPr preferRelativeResize="0"/>
          <p:nvPr/>
        </p:nvPicPr>
        <p:blipFill>
          <a:blip r:embed="rId27">
            <a:alphaModFix/>
          </a:blip>
          <a:stretch>
            <a:fillRect/>
          </a:stretch>
        </p:blipFill>
        <p:spPr>
          <a:xfrm>
            <a:off x="7109550" y="1189825"/>
            <a:ext cx="290500" cy="290500"/>
          </a:xfrm>
          <a:prstGeom prst="rect">
            <a:avLst/>
          </a:prstGeom>
          <a:noFill/>
          <a:ln>
            <a:noFill/>
          </a:ln>
        </p:spPr>
      </p:pic>
      <p:pic>
        <p:nvPicPr>
          <p:cNvPr id="175" name="Google Shape;175;p27"/>
          <p:cNvPicPr preferRelativeResize="0"/>
          <p:nvPr/>
        </p:nvPicPr>
        <p:blipFill>
          <a:blip r:embed="rId28">
            <a:alphaModFix/>
          </a:blip>
          <a:stretch>
            <a:fillRect/>
          </a:stretch>
        </p:blipFill>
        <p:spPr>
          <a:xfrm>
            <a:off x="7406775" y="1180875"/>
            <a:ext cx="308400" cy="308400"/>
          </a:xfrm>
          <a:prstGeom prst="rect">
            <a:avLst/>
          </a:prstGeom>
          <a:noFill/>
          <a:ln>
            <a:noFill/>
          </a:ln>
        </p:spPr>
      </p:pic>
      <p:pic>
        <p:nvPicPr>
          <p:cNvPr id="176" name="Google Shape;176;p27"/>
          <p:cNvPicPr preferRelativeResize="0"/>
          <p:nvPr/>
        </p:nvPicPr>
        <p:blipFill>
          <a:blip r:embed="rId29">
            <a:alphaModFix/>
          </a:blip>
          <a:stretch>
            <a:fillRect/>
          </a:stretch>
        </p:blipFill>
        <p:spPr>
          <a:xfrm>
            <a:off x="3134100" y="1445825"/>
            <a:ext cx="308400" cy="308400"/>
          </a:xfrm>
          <a:prstGeom prst="rect">
            <a:avLst/>
          </a:prstGeom>
          <a:noFill/>
          <a:ln>
            <a:noFill/>
          </a:ln>
        </p:spPr>
      </p:pic>
      <p:pic>
        <p:nvPicPr>
          <p:cNvPr id="177" name="Google Shape;177;p27"/>
          <p:cNvPicPr preferRelativeResize="0"/>
          <p:nvPr/>
        </p:nvPicPr>
        <p:blipFill>
          <a:blip r:embed="rId30">
            <a:alphaModFix/>
          </a:blip>
          <a:stretch>
            <a:fillRect/>
          </a:stretch>
        </p:blipFill>
        <p:spPr>
          <a:xfrm>
            <a:off x="3436938" y="1445825"/>
            <a:ext cx="308400" cy="308400"/>
          </a:xfrm>
          <a:prstGeom prst="rect">
            <a:avLst/>
          </a:prstGeom>
          <a:noFill/>
          <a:ln>
            <a:noFill/>
          </a:ln>
        </p:spPr>
      </p:pic>
      <p:pic>
        <p:nvPicPr>
          <p:cNvPr id="178" name="Google Shape;178;p27"/>
          <p:cNvPicPr preferRelativeResize="0"/>
          <p:nvPr/>
        </p:nvPicPr>
        <p:blipFill>
          <a:blip r:embed="rId31">
            <a:alphaModFix/>
          </a:blip>
          <a:stretch>
            <a:fillRect/>
          </a:stretch>
        </p:blipFill>
        <p:spPr>
          <a:xfrm>
            <a:off x="3736850" y="1445825"/>
            <a:ext cx="308400" cy="308400"/>
          </a:xfrm>
          <a:prstGeom prst="rect">
            <a:avLst/>
          </a:prstGeom>
          <a:noFill/>
          <a:ln>
            <a:noFill/>
          </a:ln>
        </p:spPr>
      </p:pic>
      <p:pic>
        <p:nvPicPr>
          <p:cNvPr id="179" name="Google Shape;179;p27"/>
          <p:cNvPicPr preferRelativeResize="0"/>
          <p:nvPr/>
        </p:nvPicPr>
        <p:blipFill>
          <a:blip r:embed="rId32">
            <a:alphaModFix/>
          </a:blip>
          <a:stretch>
            <a:fillRect/>
          </a:stretch>
        </p:blipFill>
        <p:spPr>
          <a:xfrm>
            <a:off x="4044150" y="1448525"/>
            <a:ext cx="303000" cy="303000"/>
          </a:xfrm>
          <a:prstGeom prst="rect">
            <a:avLst/>
          </a:prstGeom>
          <a:noFill/>
          <a:ln>
            <a:noFill/>
          </a:ln>
        </p:spPr>
      </p:pic>
      <p:pic>
        <p:nvPicPr>
          <p:cNvPr id="180" name="Google Shape;180;p27"/>
          <p:cNvPicPr preferRelativeResize="0"/>
          <p:nvPr/>
        </p:nvPicPr>
        <p:blipFill>
          <a:blip r:embed="rId33">
            <a:alphaModFix/>
          </a:blip>
          <a:stretch>
            <a:fillRect/>
          </a:stretch>
        </p:blipFill>
        <p:spPr>
          <a:xfrm>
            <a:off x="4338794" y="1448525"/>
            <a:ext cx="303000" cy="303000"/>
          </a:xfrm>
          <a:prstGeom prst="rect">
            <a:avLst/>
          </a:prstGeom>
          <a:noFill/>
          <a:ln>
            <a:noFill/>
          </a:ln>
        </p:spPr>
      </p:pic>
      <p:pic>
        <p:nvPicPr>
          <p:cNvPr id="181" name="Google Shape;181;p27"/>
          <p:cNvPicPr preferRelativeResize="0"/>
          <p:nvPr/>
        </p:nvPicPr>
        <p:blipFill>
          <a:blip r:embed="rId34">
            <a:alphaModFix/>
          </a:blip>
          <a:stretch>
            <a:fillRect/>
          </a:stretch>
        </p:blipFill>
        <p:spPr>
          <a:xfrm>
            <a:off x="4651300" y="1445825"/>
            <a:ext cx="303000" cy="303000"/>
          </a:xfrm>
          <a:prstGeom prst="rect">
            <a:avLst/>
          </a:prstGeom>
          <a:noFill/>
          <a:ln>
            <a:noFill/>
          </a:ln>
        </p:spPr>
      </p:pic>
      <p:pic>
        <p:nvPicPr>
          <p:cNvPr id="182" name="Google Shape;182;p27"/>
          <p:cNvPicPr preferRelativeResize="0"/>
          <p:nvPr/>
        </p:nvPicPr>
        <p:blipFill>
          <a:blip r:embed="rId35">
            <a:alphaModFix/>
          </a:blip>
          <a:stretch>
            <a:fillRect/>
          </a:stretch>
        </p:blipFill>
        <p:spPr>
          <a:xfrm>
            <a:off x="4945700" y="1454675"/>
            <a:ext cx="303000" cy="303000"/>
          </a:xfrm>
          <a:prstGeom prst="rect">
            <a:avLst/>
          </a:prstGeom>
          <a:noFill/>
          <a:ln>
            <a:noFill/>
          </a:ln>
        </p:spPr>
      </p:pic>
      <p:pic>
        <p:nvPicPr>
          <p:cNvPr id="183" name="Google Shape;183;p27"/>
          <p:cNvPicPr preferRelativeResize="0"/>
          <p:nvPr/>
        </p:nvPicPr>
        <p:blipFill>
          <a:blip r:embed="rId36">
            <a:alphaModFix/>
          </a:blip>
          <a:stretch>
            <a:fillRect/>
          </a:stretch>
        </p:blipFill>
        <p:spPr>
          <a:xfrm>
            <a:off x="5290900" y="1480425"/>
            <a:ext cx="308400" cy="308400"/>
          </a:xfrm>
          <a:prstGeom prst="rect">
            <a:avLst/>
          </a:prstGeom>
          <a:noFill/>
          <a:ln>
            <a:noFill/>
          </a:ln>
        </p:spPr>
      </p:pic>
      <p:pic>
        <p:nvPicPr>
          <p:cNvPr id="184" name="Google Shape;184;p27"/>
          <p:cNvPicPr preferRelativeResize="0"/>
          <p:nvPr/>
        </p:nvPicPr>
        <p:blipFill>
          <a:blip r:embed="rId37">
            <a:alphaModFix/>
          </a:blip>
          <a:stretch>
            <a:fillRect/>
          </a:stretch>
        </p:blipFill>
        <p:spPr>
          <a:xfrm>
            <a:off x="5587525" y="1480425"/>
            <a:ext cx="308400" cy="308400"/>
          </a:xfrm>
          <a:prstGeom prst="rect">
            <a:avLst/>
          </a:prstGeom>
          <a:noFill/>
          <a:ln>
            <a:noFill/>
          </a:ln>
        </p:spPr>
      </p:pic>
      <p:pic>
        <p:nvPicPr>
          <p:cNvPr id="185" name="Google Shape;185;p27"/>
          <p:cNvPicPr preferRelativeResize="0"/>
          <p:nvPr/>
        </p:nvPicPr>
        <p:blipFill>
          <a:blip r:embed="rId38">
            <a:alphaModFix/>
          </a:blip>
          <a:stretch>
            <a:fillRect/>
          </a:stretch>
        </p:blipFill>
        <p:spPr>
          <a:xfrm>
            <a:off x="5902700" y="1480425"/>
            <a:ext cx="290500" cy="290500"/>
          </a:xfrm>
          <a:prstGeom prst="rect">
            <a:avLst/>
          </a:prstGeom>
          <a:noFill/>
          <a:ln>
            <a:noFill/>
          </a:ln>
        </p:spPr>
      </p:pic>
      <p:pic>
        <p:nvPicPr>
          <p:cNvPr id="186" name="Google Shape;186;p27"/>
          <p:cNvPicPr preferRelativeResize="0"/>
          <p:nvPr/>
        </p:nvPicPr>
        <p:blipFill>
          <a:blip r:embed="rId39">
            <a:alphaModFix/>
          </a:blip>
          <a:stretch>
            <a:fillRect/>
          </a:stretch>
        </p:blipFill>
        <p:spPr>
          <a:xfrm>
            <a:off x="6199975" y="1489275"/>
            <a:ext cx="290500" cy="290500"/>
          </a:xfrm>
          <a:prstGeom prst="rect">
            <a:avLst/>
          </a:prstGeom>
          <a:noFill/>
          <a:ln>
            <a:noFill/>
          </a:ln>
        </p:spPr>
      </p:pic>
      <p:pic>
        <p:nvPicPr>
          <p:cNvPr id="187" name="Google Shape;187;p27"/>
          <p:cNvPicPr preferRelativeResize="0"/>
          <p:nvPr/>
        </p:nvPicPr>
        <p:blipFill>
          <a:blip r:embed="rId40">
            <a:alphaModFix/>
          </a:blip>
          <a:stretch>
            <a:fillRect/>
          </a:stretch>
        </p:blipFill>
        <p:spPr>
          <a:xfrm>
            <a:off x="6496600" y="1477725"/>
            <a:ext cx="303000" cy="303000"/>
          </a:xfrm>
          <a:prstGeom prst="rect">
            <a:avLst/>
          </a:prstGeom>
          <a:noFill/>
          <a:ln>
            <a:noFill/>
          </a:ln>
        </p:spPr>
      </p:pic>
      <p:pic>
        <p:nvPicPr>
          <p:cNvPr id="188" name="Google Shape;188;p27"/>
          <p:cNvPicPr preferRelativeResize="0"/>
          <p:nvPr/>
        </p:nvPicPr>
        <p:blipFill>
          <a:blip r:embed="rId41">
            <a:alphaModFix/>
          </a:blip>
          <a:stretch>
            <a:fillRect/>
          </a:stretch>
        </p:blipFill>
        <p:spPr>
          <a:xfrm>
            <a:off x="6794525" y="1480425"/>
            <a:ext cx="303000" cy="303000"/>
          </a:xfrm>
          <a:prstGeom prst="rect">
            <a:avLst/>
          </a:prstGeom>
          <a:noFill/>
          <a:ln>
            <a:noFill/>
          </a:ln>
        </p:spPr>
      </p:pic>
      <p:pic>
        <p:nvPicPr>
          <p:cNvPr id="189" name="Google Shape;189;p27"/>
          <p:cNvPicPr preferRelativeResize="0"/>
          <p:nvPr/>
        </p:nvPicPr>
        <p:blipFill>
          <a:blip r:embed="rId42">
            <a:alphaModFix/>
          </a:blip>
          <a:stretch>
            <a:fillRect/>
          </a:stretch>
        </p:blipFill>
        <p:spPr>
          <a:xfrm>
            <a:off x="7099000" y="1477725"/>
            <a:ext cx="290500" cy="290500"/>
          </a:xfrm>
          <a:prstGeom prst="rect">
            <a:avLst/>
          </a:prstGeom>
          <a:noFill/>
          <a:ln>
            <a:noFill/>
          </a:ln>
        </p:spPr>
      </p:pic>
      <p:pic>
        <p:nvPicPr>
          <p:cNvPr id="190" name="Google Shape;190;p27"/>
          <p:cNvPicPr preferRelativeResize="0"/>
          <p:nvPr/>
        </p:nvPicPr>
        <p:blipFill>
          <a:blip r:embed="rId43">
            <a:alphaModFix/>
          </a:blip>
          <a:stretch>
            <a:fillRect/>
          </a:stretch>
        </p:blipFill>
        <p:spPr>
          <a:xfrm>
            <a:off x="7409575" y="1480425"/>
            <a:ext cx="290500" cy="290500"/>
          </a:xfrm>
          <a:prstGeom prst="rect">
            <a:avLst/>
          </a:prstGeom>
          <a:noFill/>
          <a:ln>
            <a:noFill/>
          </a:ln>
        </p:spPr>
      </p:pic>
      <p:pic>
        <p:nvPicPr>
          <p:cNvPr id="191" name="Google Shape;191;p27"/>
          <p:cNvPicPr preferRelativeResize="0"/>
          <p:nvPr/>
        </p:nvPicPr>
        <p:blipFill>
          <a:blip r:embed="rId44">
            <a:alphaModFix/>
          </a:blip>
          <a:stretch>
            <a:fillRect/>
          </a:stretch>
        </p:blipFill>
        <p:spPr>
          <a:xfrm>
            <a:off x="1619800" y="1757725"/>
            <a:ext cx="290500" cy="290500"/>
          </a:xfrm>
          <a:prstGeom prst="rect">
            <a:avLst/>
          </a:prstGeom>
          <a:noFill/>
          <a:ln>
            <a:noFill/>
          </a:ln>
        </p:spPr>
      </p:pic>
      <p:pic>
        <p:nvPicPr>
          <p:cNvPr id="192" name="Google Shape;192;p27"/>
          <p:cNvPicPr preferRelativeResize="0"/>
          <p:nvPr/>
        </p:nvPicPr>
        <p:blipFill>
          <a:blip r:embed="rId45">
            <a:alphaModFix/>
          </a:blip>
          <a:stretch>
            <a:fillRect/>
          </a:stretch>
        </p:blipFill>
        <p:spPr>
          <a:xfrm>
            <a:off x="1918566" y="1754225"/>
            <a:ext cx="303000" cy="303008"/>
          </a:xfrm>
          <a:prstGeom prst="rect">
            <a:avLst/>
          </a:prstGeom>
          <a:noFill/>
          <a:ln>
            <a:noFill/>
          </a:ln>
        </p:spPr>
      </p:pic>
      <p:pic>
        <p:nvPicPr>
          <p:cNvPr id="193" name="Google Shape;193;p27"/>
          <p:cNvPicPr preferRelativeResize="0"/>
          <p:nvPr/>
        </p:nvPicPr>
        <p:blipFill>
          <a:blip r:embed="rId46">
            <a:alphaModFix/>
          </a:blip>
          <a:stretch>
            <a:fillRect/>
          </a:stretch>
        </p:blipFill>
        <p:spPr>
          <a:xfrm>
            <a:off x="2229850" y="1756925"/>
            <a:ext cx="303000" cy="303000"/>
          </a:xfrm>
          <a:prstGeom prst="rect">
            <a:avLst/>
          </a:prstGeom>
          <a:noFill/>
          <a:ln>
            <a:noFill/>
          </a:ln>
        </p:spPr>
      </p:pic>
      <p:pic>
        <p:nvPicPr>
          <p:cNvPr id="194" name="Google Shape;194;p27"/>
          <p:cNvPicPr preferRelativeResize="0"/>
          <p:nvPr/>
        </p:nvPicPr>
        <p:blipFill>
          <a:blip r:embed="rId47">
            <a:alphaModFix/>
          </a:blip>
          <a:stretch>
            <a:fillRect/>
          </a:stretch>
        </p:blipFill>
        <p:spPr>
          <a:xfrm>
            <a:off x="2541125" y="1756925"/>
            <a:ext cx="303000" cy="303000"/>
          </a:xfrm>
          <a:prstGeom prst="rect">
            <a:avLst/>
          </a:prstGeom>
          <a:noFill/>
          <a:ln>
            <a:noFill/>
          </a:ln>
        </p:spPr>
      </p:pic>
      <p:pic>
        <p:nvPicPr>
          <p:cNvPr id="195" name="Google Shape;195;p27"/>
          <p:cNvPicPr preferRelativeResize="0"/>
          <p:nvPr/>
        </p:nvPicPr>
        <p:blipFill>
          <a:blip r:embed="rId48">
            <a:alphaModFix/>
          </a:blip>
          <a:stretch>
            <a:fillRect/>
          </a:stretch>
        </p:blipFill>
        <p:spPr>
          <a:xfrm>
            <a:off x="2834875" y="1757725"/>
            <a:ext cx="290500" cy="290500"/>
          </a:xfrm>
          <a:prstGeom prst="rect">
            <a:avLst/>
          </a:prstGeom>
          <a:noFill/>
          <a:ln>
            <a:noFill/>
          </a:ln>
        </p:spPr>
      </p:pic>
      <p:pic>
        <p:nvPicPr>
          <p:cNvPr id="196" name="Google Shape;196;p27"/>
          <p:cNvPicPr preferRelativeResize="0"/>
          <p:nvPr/>
        </p:nvPicPr>
        <p:blipFill>
          <a:blip r:embed="rId49">
            <a:alphaModFix/>
          </a:blip>
          <a:stretch>
            <a:fillRect/>
          </a:stretch>
        </p:blipFill>
        <p:spPr>
          <a:xfrm>
            <a:off x="3131142" y="1770417"/>
            <a:ext cx="290474" cy="290476"/>
          </a:xfrm>
          <a:prstGeom prst="rect">
            <a:avLst/>
          </a:prstGeom>
          <a:noFill/>
          <a:ln>
            <a:noFill/>
          </a:ln>
        </p:spPr>
      </p:pic>
      <p:pic>
        <p:nvPicPr>
          <p:cNvPr id="197" name="Google Shape;197;p27"/>
          <p:cNvPicPr preferRelativeResize="0"/>
          <p:nvPr/>
        </p:nvPicPr>
        <p:blipFill>
          <a:blip r:embed="rId50">
            <a:alphaModFix/>
          </a:blip>
          <a:stretch>
            <a:fillRect/>
          </a:stretch>
        </p:blipFill>
        <p:spPr>
          <a:xfrm>
            <a:off x="3427400" y="1757725"/>
            <a:ext cx="303000" cy="303000"/>
          </a:xfrm>
          <a:prstGeom prst="rect">
            <a:avLst/>
          </a:prstGeom>
          <a:noFill/>
          <a:ln>
            <a:noFill/>
          </a:ln>
        </p:spPr>
      </p:pic>
      <p:pic>
        <p:nvPicPr>
          <p:cNvPr id="198" name="Google Shape;198;p27"/>
          <p:cNvPicPr preferRelativeResize="0"/>
          <p:nvPr/>
        </p:nvPicPr>
        <p:blipFill>
          <a:blip r:embed="rId51">
            <a:alphaModFix/>
          </a:blip>
          <a:stretch>
            <a:fillRect/>
          </a:stretch>
        </p:blipFill>
        <p:spPr>
          <a:xfrm>
            <a:off x="3744600" y="1757725"/>
            <a:ext cx="290474" cy="290476"/>
          </a:xfrm>
          <a:prstGeom prst="rect">
            <a:avLst/>
          </a:prstGeom>
          <a:noFill/>
          <a:ln>
            <a:noFill/>
          </a:ln>
        </p:spPr>
      </p:pic>
      <p:pic>
        <p:nvPicPr>
          <p:cNvPr id="199" name="Google Shape;199;p27"/>
          <p:cNvPicPr preferRelativeResize="0"/>
          <p:nvPr/>
        </p:nvPicPr>
        <p:blipFill>
          <a:blip r:embed="rId52">
            <a:alphaModFix/>
          </a:blip>
          <a:stretch>
            <a:fillRect/>
          </a:stretch>
        </p:blipFill>
        <p:spPr>
          <a:xfrm>
            <a:off x="4049275" y="1762441"/>
            <a:ext cx="290500" cy="290500"/>
          </a:xfrm>
          <a:prstGeom prst="rect">
            <a:avLst/>
          </a:prstGeom>
          <a:noFill/>
          <a:ln>
            <a:noFill/>
          </a:ln>
        </p:spPr>
      </p:pic>
      <p:pic>
        <p:nvPicPr>
          <p:cNvPr id="200" name="Google Shape;200;p27"/>
          <p:cNvPicPr preferRelativeResize="0"/>
          <p:nvPr/>
        </p:nvPicPr>
        <p:blipFill>
          <a:blip r:embed="rId53">
            <a:alphaModFix/>
          </a:blip>
          <a:stretch>
            <a:fillRect/>
          </a:stretch>
        </p:blipFill>
        <p:spPr>
          <a:xfrm>
            <a:off x="4353975" y="1762450"/>
            <a:ext cx="290476" cy="290474"/>
          </a:xfrm>
          <a:prstGeom prst="rect">
            <a:avLst/>
          </a:prstGeom>
          <a:noFill/>
          <a:ln>
            <a:noFill/>
          </a:ln>
        </p:spPr>
      </p:pic>
      <p:pic>
        <p:nvPicPr>
          <p:cNvPr id="201" name="Google Shape;201;p27"/>
          <p:cNvPicPr preferRelativeResize="0"/>
          <p:nvPr/>
        </p:nvPicPr>
        <p:blipFill>
          <a:blip r:embed="rId54">
            <a:alphaModFix/>
          </a:blip>
          <a:stretch>
            <a:fillRect/>
          </a:stretch>
        </p:blipFill>
        <p:spPr>
          <a:xfrm>
            <a:off x="4953100" y="1762463"/>
            <a:ext cx="290476" cy="290476"/>
          </a:xfrm>
          <a:prstGeom prst="rect">
            <a:avLst/>
          </a:prstGeom>
          <a:noFill/>
          <a:ln>
            <a:noFill/>
          </a:ln>
        </p:spPr>
      </p:pic>
      <p:pic>
        <p:nvPicPr>
          <p:cNvPr id="202" name="Google Shape;202;p27"/>
          <p:cNvPicPr preferRelativeResize="0"/>
          <p:nvPr/>
        </p:nvPicPr>
        <p:blipFill>
          <a:blip r:embed="rId55">
            <a:alphaModFix/>
          </a:blip>
          <a:stretch>
            <a:fillRect/>
          </a:stretch>
        </p:blipFill>
        <p:spPr>
          <a:xfrm>
            <a:off x="5273150" y="1789625"/>
            <a:ext cx="303000" cy="303000"/>
          </a:xfrm>
          <a:prstGeom prst="rect">
            <a:avLst/>
          </a:prstGeom>
          <a:noFill/>
          <a:ln>
            <a:noFill/>
          </a:ln>
        </p:spPr>
      </p:pic>
      <p:pic>
        <p:nvPicPr>
          <p:cNvPr id="203" name="Google Shape;203;p27"/>
          <p:cNvPicPr preferRelativeResize="0"/>
          <p:nvPr/>
        </p:nvPicPr>
        <p:blipFill>
          <a:blip r:embed="rId56">
            <a:alphaModFix/>
          </a:blip>
          <a:stretch>
            <a:fillRect/>
          </a:stretch>
        </p:blipFill>
        <p:spPr>
          <a:xfrm>
            <a:off x="5580800" y="1794350"/>
            <a:ext cx="308400" cy="308400"/>
          </a:xfrm>
          <a:prstGeom prst="rect">
            <a:avLst/>
          </a:prstGeom>
          <a:noFill/>
          <a:ln>
            <a:noFill/>
          </a:ln>
        </p:spPr>
      </p:pic>
      <p:pic>
        <p:nvPicPr>
          <p:cNvPr id="204" name="Google Shape;204;p27"/>
          <p:cNvPicPr preferRelativeResize="0"/>
          <p:nvPr/>
        </p:nvPicPr>
        <p:blipFill>
          <a:blip r:embed="rId57">
            <a:alphaModFix/>
          </a:blip>
          <a:stretch>
            <a:fillRect/>
          </a:stretch>
        </p:blipFill>
        <p:spPr>
          <a:xfrm>
            <a:off x="5893850" y="1794350"/>
            <a:ext cx="290500" cy="290500"/>
          </a:xfrm>
          <a:prstGeom prst="rect">
            <a:avLst/>
          </a:prstGeom>
          <a:noFill/>
          <a:ln>
            <a:noFill/>
          </a:ln>
        </p:spPr>
      </p:pic>
      <p:pic>
        <p:nvPicPr>
          <p:cNvPr id="205" name="Google Shape;205;p27"/>
          <p:cNvPicPr preferRelativeResize="0"/>
          <p:nvPr/>
        </p:nvPicPr>
        <p:blipFill>
          <a:blip r:embed="rId58">
            <a:alphaModFix/>
          </a:blip>
          <a:stretch>
            <a:fillRect/>
          </a:stretch>
        </p:blipFill>
        <p:spPr>
          <a:xfrm>
            <a:off x="6189000" y="1794350"/>
            <a:ext cx="303000" cy="303000"/>
          </a:xfrm>
          <a:prstGeom prst="rect">
            <a:avLst/>
          </a:prstGeom>
          <a:noFill/>
          <a:ln>
            <a:noFill/>
          </a:ln>
        </p:spPr>
      </p:pic>
      <p:pic>
        <p:nvPicPr>
          <p:cNvPr id="206" name="Google Shape;206;p27"/>
          <p:cNvPicPr preferRelativeResize="0"/>
          <p:nvPr/>
        </p:nvPicPr>
        <p:blipFill>
          <a:blip r:embed="rId59">
            <a:alphaModFix/>
          </a:blip>
          <a:stretch>
            <a:fillRect/>
          </a:stretch>
        </p:blipFill>
        <p:spPr>
          <a:xfrm>
            <a:off x="6496625" y="1794350"/>
            <a:ext cx="290474" cy="290476"/>
          </a:xfrm>
          <a:prstGeom prst="rect">
            <a:avLst/>
          </a:prstGeom>
          <a:noFill/>
          <a:ln>
            <a:noFill/>
          </a:ln>
        </p:spPr>
      </p:pic>
      <p:pic>
        <p:nvPicPr>
          <p:cNvPr id="207" name="Google Shape;207;p27"/>
          <p:cNvPicPr preferRelativeResize="0"/>
          <p:nvPr/>
        </p:nvPicPr>
        <p:blipFill>
          <a:blip r:embed="rId60">
            <a:alphaModFix/>
          </a:blip>
          <a:stretch>
            <a:fillRect/>
          </a:stretch>
        </p:blipFill>
        <p:spPr>
          <a:xfrm>
            <a:off x="6791725" y="1794350"/>
            <a:ext cx="308400" cy="308400"/>
          </a:xfrm>
          <a:prstGeom prst="rect">
            <a:avLst/>
          </a:prstGeom>
          <a:noFill/>
          <a:ln>
            <a:noFill/>
          </a:ln>
        </p:spPr>
      </p:pic>
      <p:pic>
        <p:nvPicPr>
          <p:cNvPr id="208" name="Google Shape;208;p27"/>
          <p:cNvPicPr preferRelativeResize="0"/>
          <p:nvPr/>
        </p:nvPicPr>
        <p:blipFill>
          <a:blip r:embed="rId61">
            <a:alphaModFix/>
          </a:blip>
          <a:stretch>
            <a:fillRect/>
          </a:stretch>
        </p:blipFill>
        <p:spPr>
          <a:xfrm>
            <a:off x="7104750" y="1794350"/>
            <a:ext cx="290474" cy="290476"/>
          </a:xfrm>
          <a:prstGeom prst="rect">
            <a:avLst/>
          </a:prstGeom>
          <a:noFill/>
          <a:ln>
            <a:noFill/>
          </a:ln>
        </p:spPr>
      </p:pic>
      <p:pic>
        <p:nvPicPr>
          <p:cNvPr id="209" name="Google Shape;209;p27"/>
          <p:cNvPicPr preferRelativeResize="0"/>
          <p:nvPr/>
        </p:nvPicPr>
        <p:blipFill>
          <a:blip r:embed="rId62">
            <a:alphaModFix/>
          </a:blip>
          <a:stretch>
            <a:fillRect/>
          </a:stretch>
        </p:blipFill>
        <p:spPr>
          <a:xfrm>
            <a:off x="7399850" y="1794350"/>
            <a:ext cx="290474" cy="290476"/>
          </a:xfrm>
          <a:prstGeom prst="rect">
            <a:avLst/>
          </a:prstGeom>
          <a:noFill/>
          <a:ln>
            <a:noFill/>
          </a:ln>
        </p:spPr>
      </p:pic>
      <p:pic>
        <p:nvPicPr>
          <p:cNvPr id="210" name="Google Shape;210;p27"/>
          <p:cNvPicPr preferRelativeResize="0"/>
          <p:nvPr/>
        </p:nvPicPr>
        <p:blipFill>
          <a:blip r:embed="rId63">
            <a:alphaModFix/>
          </a:blip>
          <a:stretch>
            <a:fillRect/>
          </a:stretch>
        </p:blipFill>
        <p:spPr>
          <a:xfrm>
            <a:off x="1623625" y="2070850"/>
            <a:ext cx="303000" cy="303000"/>
          </a:xfrm>
          <a:prstGeom prst="rect">
            <a:avLst/>
          </a:prstGeom>
          <a:noFill/>
          <a:ln>
            <a:noFill/>
          </a:ln>
        </p:spPr>
      </p:pic>
      <p:pic>
        <p:nvPicPr>
          <p:cNvPr id="211" name="Google Shape;211;p27"/>
          <p:cNvPicPr preferRelativeResize="0"/>
          <p:nvPr/>
        </p:nvPicPr>
        <p:blipFill>
          <a:blip r:embed="rId64">
            <a:alphaModFix/>
          </a:blip>
          <a:stretch>
            <a:fillRect/>
          </a:stretch>
        </p:blipFill>
        <p:spPr>
          <a:xfrm>
            <a:off x="1918575" y="2070850"/>
            <a:ext cx="303000" cy="303000"/>
          </a:xfrm>
          <a:prstGeom prst="rect">
            <a:avLst/>
          </a:prstGeom>
          <a:noFill/>
          <a:ln>
            <a:noFill/>
          </a:ln>
        </p:spPr>
      </p:pic>
      <p:pic>
        <p:nvPicPr>
          <p:cNvPr id="212" name="Google Shape;212;p27"/>
          <p:cNvPicPr preferRelativeResize="0"/>
          <p:nvPr/>
        </p:nvPicPr>
        <p:blipFill>
          <a:blip r:embed="rId65">
            <a:alphaModFix/>
          </a:blip>
          <a:stretch>
            <a:fillRect/>
          </a:stretch>
        </p:blipFill>
        <p:spPr>
          <a:xfrm>
            <a:off x="2231050" y="2062625"/>
            <a:ext cx="303000" cy="303000"/>
          </a:xfrm>
          <a:prstGeom prst="rect">
            <a:avLst/>
          </a:prstGeom>
          <a:noFill/>
          <a:ln>
            <a:noFill/>
          </a:ln>
        </p:spPr>
      </p:pic>
      <p:pic>
        <p:nvPicPr>
          <p:cNvPr id="213" name="Google Shape;213;p27"/>
          <p:cNvPicPr preferRelativeResize="0"/>
          <p:nvPr/>
        </p:nvPicPr>
        <p:blipFill>
          <a:blip r:embed="rId66">
            <a:alphaModFix/>
          </a:blip>
          <a:stretch>
            <a:fillRect/>
          </a:stretch>
        </p:blipFill>
        <p:spPr>
          <a:xfrm>
            <a:off x="2530475" y="2070850"/>
            <a:ext cx="290474" cy="290474"/>
          </a:xfrm>
          <a:prstGeom prst="rect">
            <a:avLst/>
          </a:prstGeom>
          <a:noFill/>
          <a:ln>
            <a:noFill/>
          </a:ln>
        </p:spPr>
      </p:pic>
      <p:pic>
        <p:nvPicPr>
          <p:cNvPr id="214" name="Google Shape;214;p27"/>
          <p:cNvPicPr preferRelativeResize="0"/>
          <p:nvPr/>
        </p:nvPicPr>
        <p:blipFill>
          <a:blip r:embed="rId67">
            <a:alphaModFix/>
          </a:blip>
          <a:stretch>
            <a:fillRect/>
          </a:stretch>
        </p:blipFill>
        <p:spPr>
          <a:xfrm>
            <a:off x="2838475" y="2070850"/>
            <a:ext cx="303000" cy="303000"/>
          </a:xfrm>
          <a:prstGeom prst="rect">
            <a:avLst/>
          </a:prstGeom>
          <a:noFill/>
          <a:ln>
            <a:noFill/>
          </a:ln>
        </p:spPr>
      </p:pic>
      <p:pic>
        <p:nvPicPr>
          <p:cNvPr id="215" name="Google Shape;215;p27"/>
          <p:cNvPicPr preferRelativeResize="0"/>
          <p:nvPr/>
        </p:nvPicPr>
        <p:blipFill>
          <a:blip r:embed="rId68">
            <a:alphaModFix/>
          </a:blip>
          <a:stretch>
            <a:fillRect/>
          </a:stretch>
        </p:blipFill>
        <p:spPr>
          <a:xfrm>
            <a:off x="3129850" y="2077100"/>
            <a:ext cx="290500" cy="290500"/>
          </a:xfrm>
          <a:prstGeom prst="rect">
            <a:avLst/>
          </a:prstGeom>
          <a:noFill/>
          <a:ln>
            <a:noFill/>
          </a:ln>
        </p:spPr>
      </p:pic>
      <p:pic>
        <p:nvPicPr>
          <p:cNvPr id="216" name="Google Shape;216;p27"/>
          <p:cNvPicPr preferRelativeResize="0"/>
          <p:nvPr/>
        </p:nvPicPr>
        <p:blipFill>
          <a:blip r:embed="rId69">
            <a:alphaModFix/>
          </a:blip>
          <a:stretch>
            <a:fillRect/>
          </a:stretch>
        </p:blipFill>
        <p:spPr>
          <a:xfrm>
            <a:off x="3445900" y="2064225"/>
            <a:ext cx="303000" cy="303000"/>
          </a:xfrm>
          <a:prstGeom prst="rect">
            <a:avLst/>
          </a:prstGeom>
          <a:noFill/>
          <a:ln>
            <a:noFill/>
          </a:ln>
        </p:spPr>
      </p:pic>
      <p:pic>
        <p:nvPicPr>
          <p:cNvPr id="217" name="Google Shape;217;p27"/>
          <p:cNvPicPr preferRelativeResize="0"/>
          <p:nvPr/>
        </p:nvPicPr>
        <p:blipFill>
          <a:blip r:embed="rId70">
            <a:alphaModFix/>
          </a:blip>
          <a:stretch>
            <a:fillRect/>
          </a:stretch>
        </p:blipFill>
        <p:spPr>
          <a:xfrm>
            <a:off x="3758363" y="2077113"/>
            <a:ext cx="290474" cy="290474"/>
          </a:xfrm>
          <a:prstGeom prst="rect">
            <a:avLst/>
          </a:prstGeom>
          <a:noFill/>
          <a:ln>
            <a:noFill/>
          </a:ln>
        </p:spPr>
      </p:pic>
      <p:pic>
        <p:nvPicPr>
          <p:cNvPr id="218" name="Google Shape;218;p27"/>
          <p:cNvPicPr preferRelativeResize="0"/>
          <p:nvPr/>
        </p:nvPicPr>
        <p:blipFill>
          <a:blip r:embed="rId71">
            <a:alphaModFix/>
          </a:blip>
          <a:stretch>
            <a:fillRect/>
          </a:stretch>
        </p:blipFill>
        <p:spPr>
          <a:xfrm>
            <a:off x="4058300" y="2063875"/>
            <a:ext cx="290450" cy="290450"/>
          </a:xfrm>
          <a:prstGeom prst="rect">
            <a:avLst/>
          </a:prstGeom>
          <a:noFill/>
          <a:ln>
            <a:noFill/>
          </a:ln>
        </p:spPr>
      </p:pic>
      <p:pic>
        <p:nvPicPr>
          <p:cNvPr id="219" name="Google Shape;219;p27"/>
          <p:cNvPicPr preferRelativeResize="0"/>
          <p:nvPr/>
        </p:nvPicPr>
        <p:blipFill>
          <a:blip r:embed="rId72">
            <a:alphaModFix/>
          </a:blip>
          <a:stretch>
            <a:fillRect/>
          </a:stretch>
        </p:blipFill>
        <p:spPr>
          <a:xfrm>
            <a:off x="4358225" y="2066575"/>
            <a:ext cx="290450" cy="290450"/>
          </a:xfrm>
          <a:prstGeom prst="rect">
            <a:avLst/>
          </a:prstGeom>
          <a:noFill/>
          <a:ln>
            <a:noFill/>
          </a:ln>
        </p:spPr>
      </p:pic>
      <p:pic>
        <p:nvPicPr>
          <p:cNvPr id="220" name="Google Shape;220;p27"/>
          <p:cNvPicPr preferRelativeResize="0"/>
          <p:nvPr/>
        </p:nvPicPr>
        <p:blipFill>
          <a:blip r:embed="rId73">
            <a:alphaModFix/>
          </a:blip>
          <a:stretch>
            <a:fillRect/>
          </a:stretch>
        </p:blipFill>
        <p:spPr>
          <a:xfrm>
            <a:off x="4645900" y="2060775"/>
            <a:ext cx="303000" cy="303000"/>
          </a:xfrm>
          <a:prstGeom prst="rect">
            <a:avLst/>
          </a:prstGeom>
          <a:noFill/>
          <a:ln>
            <a:noFill/>
          </a:ln>
        </p:spPr>
      </p:pic>
      <p:pic>
        <p:nvPicPr>
          <p:cNvPr id="221" name="Google Shape;221;p27"/>
          <p:cNvPicPr preferRelativeResize="0"/>
          <p:nvPr/>
        </p:nvPicPr>
        <p:blipFill>
          <a:blip r:embed="rId74">
            <a:alphaModFix/>
          </a:blip>
          <a:stretch>
            <a:fillRect/>
          </a:stretch>
        </p:blipFill>
        <p:spPr>
          <a:xfrm>
            <a:off x="4943019" y="2066575"/>
            <a:ext cx="308400" cy="308400"/>
          </a:xfrm>
          <a:prstGeom prst="rect">
            <a:avLst/>
          </a:prstGeom>
          <a:noFill/>
          <a:ln>
            <a:noFill/>
          </a:ln>
        </p:spPr>
      </p:pic>
      <p:pic>
        <p:nvPicPr>
          <p:cNvPr id="222" name="Google Shape;222;p27"/>
          <p:cNvPicPr preferRelativeResize="0"/>
          <p:nvPr/>
        </p:nvPicPr>
        <p:blipFill>
          <a:blip r:embed="rId75">
            <a:alphaModFix/>
          </a:blip>
          <a:stretch>
            <a:fillRect/>
          </a:stretch>
        </p:blipFill>
        <p:spPr>
          <a:xfrm>
            <a:off x="4637975" y="1751625"/>
            <a:ext cx="308400" cy="308400"/>
          </a:xfrm>
          <a:prstGeom prst="rect">
            <a:avLst/>
          </a:prstGeom>
          <a:noFill/>
          <a:ln>
            <a:noFill/>
          </a:ln>
        </p:spPr>
      </p:pic>
      <p:pic>
        <p:nvPicPr>
          <p:cNvPr id="223" name="Google Shape;223;p27"/>
          <p:cNvPicPr preferRelativeResize="0"/>
          <p:nvPr/>
        </p:nvPicPr>
        <p:blipFill>
          <a:blip r:embed="rId76">
            <a:alphaModFix/>
          </a:blip>
          <a:stretch>
            <a:fillRect/>
          </a:stretch>
        </p:blipFill>
        <p:spPr>
          <a:xfrm>
            <a:off x="5305813" y="2113650"/>
            <a:ext cx="290450" cy="290450"/>
          </a:xfrm>
          <a:prstGeom prst="rect">
            <a:avLst/>
          </a:prstGeom>
          <a:noFill/>
          <a:ln>
            <a:noFill/>
          </a:ln>
        </p:spPr>
      </p:pic>
      <p:pic>
        <p:nvPicPr>
          <p:cNvPr id="224" name="Google Shape;224;p27"/>
          <p:cNvPicPr preferRelativeResize="0"/>
          <p:nvPr/>
        </p:nvPicPr>
        <p:blipFill>
          <a:blip r:embed="rId77">
            <a:alphaModFix/>
          </a:blip>
          <a:stretch>
            <a:fillRect/>
          </a:stretch>
        </p:blipFill>
        <p:spPr>
          <a:xfrm>
            <a:off x="5609000" y="2107500"/>
            <a:ext cx="280274" cy="280276"/>
          </a:xfrm>
          <a:prstGeom prst="rect">
            <a:avLst/>
          </a:prstGeom>
          <a:noFill/>
          <a:ln>
            <a:noFill/>
          </a:ln>
        </p:spPr>
      </p:pic>
      <p:sp>
        <p:nvSpPr>
          <p:cNvPr id="225" name="Google Shape;225;p27"/>
          <p:cNvSpPr txBox="1"/>
          <p:nvPr>
            <p:ph idx="1" type="body"/>
          </p:nvPr>
        </p:nvSpPr>
        <p:spPr>
          <a:xfrm>
            <a:off x="1619800" y="1148975"/>
            <a:ext cx="7341000" cy="420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8"/>
          <p:cNvSpPr txBox="1"/>
          <p:nvPr>
            <p:ph type="title"/>
          </p:nvPr>
        </p:nvSpPr>
        <p:spPr>
          <a:xfrm>
            <a:off x="2235450" y="1430700"/>
            <a:ext cx="4673100" cy="223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"If you talk to a man in a language he understands, that goes to his head. If you talk to him in his own language, that goes to his heart."</a:t>
            </a:r>
            <a:endParaRPr/>
          </a:p>
        </p:txBody>
      </p:sp>
      <p:sp>
        <p:nvSpPr>
          <p:cNvPr id="231" name="Google Shape;231;p28"/>
          <p:cNvSpPr txBox="1"/>
          <p:nvPr>
            <p:ph idx="1" type="body"/>
          </p:nvPr>
        </p:nvSpPr>
        <p:spPr>
          <a:xfrm>
            <a:off x="1929750" y="3238200"/>
            <a:ext cx="5284500" cy="4761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NELSON MANDELA</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9"/>
          <p:cNvSpPr txBox="1"/>
          <p:nvPr>
            <p:ph type="title"/>
          </p:nvPr>
        </p:nvSpPr>
        <p:spPr>
          <a:xfrm>
            <a:off x="219550" y="172825"/>
            <a:ext cx="25797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a:t>
            </a:r>
            <a:endParaRPr/>
          </a:p>
          <a:p>
            <a:pPr indent="0" lvl="0" marL="0" rtl="0" algn="l">
              <a:spcBef>
                <a:spcPts val="0"/>
              </a:spcBef>
              <a:spcAft>
                <a:spcPts val="0"/>
              </a:spcAft>
              <a:buNone/>
            </a:pPr>
            <a:r>
              <a:rPr lang="en"/>
              <a:t>&amp; CREDITS</a:t>
            </a:r>
            <a:endParaRPr/>
          </a:p>
        </p:txBody>
      </p:sp>
      <p:sp>
        <p:nvSpPr>
          <p:cNvPr id="237" name="Google Shape;237;p29"/>
          <p:cNvSpPr txBox="1"/>
          <p:nvPr>
            <p:ph idx="1" type="body"/>
          </p:nvPr>
        </p:nvSpPr>
        <p:spPr>
          <a:xfrm>
            <a:off x="219550" y="1543050"/>
            <a:ext cx="25797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98450" lvl="0" marL="457200" rtl="0" algn="l">
              <a:spcBef>
                <a:spcPts val="0"/>
              </a:spcBef>
              <a:spcAft>
                <a:spcPts val="0"/>
              </a:spcAft>
              <a:buSzPts val="1100"/>
              <a:buChar char="●"/>
            </a:pPr>
            <a:r>
              <a:rPr lang="en"/>
              <a:t>Presentation template by </a:t>
            </a:r>
            <a:r>
              <a:rPr lang="en" u="sng">
                <a:hlinkClick r:id="rId3"/>
              </a:rPr>
              <a:t>SlidesMedia</a:t>
            </a:r>
            <a:r>
              <a:rPr lang="en"/>
              <a:t>.</a:t>
            </a:r>
            <a:endParaRPr/>
          </a:p>
          <a:p>
            <a:pPr indent="-298450" lvl="0" marL="457200" rtl="0" algn="l">
              <a:spcBef>
                <a:spcPts val="0"/>
              </a:spcBef>
              <a:spcAft>
                <a:spcPts val="0"/>
              </a:spcAft>
              <a:buSzPts val="1100"/>
              <a:buChar char="●"/>
            </a:pPr>
            <a:r>
              <a:rPr lang="en"/>
              <a:t>Photographs by </a:t>
            </a:r>
            <a:r>
              <a:rPr lang="en" u="sng">
                <a:hlinkClick r:id="rId4"/>
              </a:rPr>
              <a:t>Unsplash</a:t>
            </a:r>
            <a:r>
              <a:rPr lang="en"/>
              <a:t>.</a:t>
            </a:r>
            <a:endParaRPr/>
          </a:p>
          <a:p>
            <a:pPr indent="-298450" lvl="0" marL="457200" rtl="0" algn="l">
              <a:spcBef>
                <a:spcPts val="0"/>
              </a:spcBef>
              <a:spcAft>
                <a:spcPts val="0"/>
              </a:spcAft>
              <a:buSzPts val="11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98450" lvl="0" marL="457200" rtl="0" algn="l">
              <a:spcBef>
                <a:spcPts val="0"/>
              </a:spcBef>
              <a:spcAft>
                <a:spcPts val="0"/>
              </a:spcAft>
              <a:buSzPts val="1100"/>
              <a:buChar char="●"/>
            </a:pPr>
            <a:r>
              <a:rPr lang="en"/>
              <a:t>Map by </a:t>
            </a:r>
            <a:r>
              <a:rPr lang="en" u="sng">
                <a:hlinkClick r:id="rId7"/>
              </a:rPr>
              <a:t>pngimage.net</a:t>
            </a:r>
            <a:endParaRPr/>
          </a:p>
        </p:txBody>
      </p:sp>
      <p:sp>
        <p:nvSpPr>
          <p:cNvPr id="238" name="Google Shape;238;p29"/>
          <p:cNvSpPr txBox="1"/>
          <p:nvPr>
            <p:ph idx="2" type="body"/>
          </p:nvPr>
        </p:nvSpPr>
        <p:spPr>
          <a:xfrm>
            <a:off x="3324450" y="236850"/>
            <a:ext cx="55668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Anton</a:t>
            </a:r>
            <a:endParaRPr/>
          </a:p>
          <a:p>
            <a:pPr indent="-304800" lvl="0" marL="457200" rtl="0" algn="l">
              <a:spcBef>
                <a:spcPts val="0"/>
              </a:spcBef>
              <a:spcAft>
                <a:spcPts val="0"/>
              </a:spcAft>
              <a:buSzPts val="1200"/>
              <a:buChar char="●"/>
            </a:pPr>
            <a:r>
              <a:rPr lang="en"/>
              <a:t>Body: Open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Clr>
                <a:srgbClr val="00247D"/>
              </a:buClr>
              <a:buSzPts val="1200"/>
              <a:buChar char="●"/>
            </a:pPr>
            <a:r>
              <a:rPr lang="en" u="sng">
                <a:solidFill>
                  <a:srgbClr val="00247D"/>
                </a:solidFill>
                <a:hlinkClick r:id="rId8">
                  <a:extLst>
                    <a:ext uri="{A12FA001-AC4F-418D-AE19-62706E023703}">
                      <ahyp:hlinkClr val="tx"/>
                    </a:ext>
                  </a:extLst>
                </a:hlinkClick>
              </a:rPr>
              <a:t>https://fonts.google.com/specimen/Anton</a:t>
            </a:r>
            <a:endParaRPr>
              <a:solidFill>
                <a:srgbClr val="00247D"/>
              </a:solidFill>
            </a:endParaRPr>
          </a:p>
          <a:p>
            <a:pPr indent="-304800" lvl="0" marL="457200" rtl="0" algn="l">
              <a:spcBef>
                <a:spcPts val="0"/>
              </a:spcBef>
              <a:spcAft>
                <a:spcPts val="0"/>
              </a:spcAft>
              <a:buClr>
                <a:srgbClr val="00247D"/>
              </a:buClr>
              <a:buSzPts val="1200"/>
              <a:buChar char="●"/>
            </a:pPr>
            <a:r>
              <a:rPr lang="en" u="sng">
                <a:solidFill>
                  <a:srgbClr val="00247D"/>
                </a:solidFill>
                <a:hlinkClick r:id="rId9">
                  <a:extLst>
                    <a:ext uri="{A12FA001-AC4F-418D-AE19-62706E023703}">
                      <ahyp:hlinkClr val="tx"/>
                    </a:ext>
                  </a:extLst>
                </a:hlinkClick>
              </a:rPr>
              <a:t>https://fonts.google.com/specimen/Open+Sans</a:t>
            </a:r>
            <a:endParaRPr>
              <a:solidFill>
                <a:srgbClr val="00247D"/>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2229750" y="2211900"/>
            <a:ext cx="46845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600"/>
              <a:t>TITLE OR HEADLINE SLIDE</a:t>
            </a:r>
            <a:endParaRPr sz="3600"/>
          </a:p>
        </p:txBody>
      </p:sp>
      <p:sp>
        <p:nvSpPr>
          <p:cNvPr id="65" name="Google Shape;65;p15"/>
          <p:cNvSpPr txBox="1"/>
          <p:nvPr>
            <p:ph idx="1" type="subTitle"/>
          </p:nvPr>
        </p:nvSpPr>
        <p:spPr>
          <a:xfrm>
            <a:off x="3894900" y="3051300"/>
            <a:ext cx="1354200" cy="819300"/>
          </a:xfrm>
          <a:prstGeom prst="rect">
            <a:avLst/>
          </a:prstGeom>
        </p:spPr>
        <p:txBody>
          <a:bodyPr anchorCtr="0" anchor="b"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1659650" y="79800"/>
            <a:ext cx="7293000" cy="71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b="1"/>
          </a:p>
        </p:txBody>
      </p:sp>
      <p:sp>
        <p:nvSpPr>
          <p:cNvPr id="71" name="Google Shape;71;p16"/>
          <p:cNvSpPr txBox="1"/>
          <p:nvPr>
            <p:ph idx="1" type="body"/>
          </p:nvPr>
        </p:nvSpPr>
        <p:spPr>
          <a:xfrm>
            <a:off x="1659650" y="1148975"/>
            <a:ext cx="3710400" cy="3749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300"/>
              <a:t>EDIT IN GOOGLE SLIDES</a:t>
            </a:r>
            <a:endParaRPr b="1" sz="1300"/>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1659600" y="4552325"/>
            <a:ext cx="72930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1A1C20"/>
                </a:solidFill>
                <a:latin typeface="Open Sans"/>
                <a:ea typeface="Open Sans"/>
                <a:cs typeface="Open Sans"/>
                <a:sym typeface="Open Sans"/>
              </a:rPr>
              <a:t>More info about this templates and Creative Commons Attribution license in </a:t>
            </a:r>
            <a:r>
              <a:rPr lang="en" sz="700" u="sng">
                <a:solidFill>
                  <a:srgbClr val="1A1C20"/>
                </a:solidFill>
                <a:latin typeface="Open Sans"/>
                <a:ea typeface="Open Sans"/>
                <a:cs typeface="Open Sans"/>
                <a:sym typeface="Open Sans"/>
                <a:hlinkClick r:id="rId3">
                  <a:extLst>
                    <a:ext uri="{A12FA001-AC4F-418D-AE19-62706E023703}">
                      <ahyp:hlinkClr val="tx"/>
                    </a:ext>
                  </a:extLst>
                </a:hlinkClick>
              </a:rPr>
              <a:t>https://slidesmedia.com</a:t>
            </a:r>
            <a:r>
              <a:rPr lang="en" sz="700">
                <a:solidFill>
                  <a:srgbClr val="1A1C20"/>
                </a:solidFill>
                <a:latin typeface="Open Sans"/>
                <a:ea typeface="Open Sans"/>
                <a:cs typeface="Open Sans"/>
                <a:sym typeface="Open Sans"/>
              </a:rPr>
              <a:t>.</a:t>
            </a:r>
            <a:br>
              <a:rPr lang="en" sz="700">
                <a:solidFill>
                  <a:srgbClr val="1A1C20"/>
                </a:solidFill>
                <a:latin typeface="Open Sans"/>
                <a:ea typeface="Open Sans"/>
                <a:cs typeface="Open Sans"/>
                <a:sym typeface="Open Sans"/>
              </a:rPr>
            </a:br>
            <a:r>
              <a:rPr lang="en" sz="700">
                <a:solidFill>
                  <a:srgbClr val="1A1C20"/>
                </a:solidFill>
                <a:latin typeface="Open Sans"/>
                <a:ea typeface="Open Sans"/>
                <a:cs typeface="Open Sans"/>
                <a:sym typeface="Open Sans"/>
              </a:rPr>
              <a:t>You can remove our Credits slide or mention to SlidesMedia but I love is you credit our site.</a:t>
            </a:r>
            <a:endParaRPr sz="700">
              <a:solidFill>
                <a:srgbClr val="1A1C20"/>
              </a:solidFill>
              <a:latin typeface="Open Sans"/>
              <a:ea typeface="Open Sans"/>
              <a:cs typeface="Open Sans"/>
              <a:sym typeface="Open Sans"/>
            </a:endParaRPr>
          </a:p>
        </p:txBody>
      </p:sp>
      <p:sp>
        <p:nvSpPr>
          <p:cNvPr id="73" name="Google Shape;73;p16"/>
          <p:cNvSpPr txBox="1"/>
          <p:nvPr>
            <p:ph idx="2" type="body"/>
          </p:nvPr>
        </p:nvSpPr>
        <p:spPr>
          <a:xfrm>
            <a:off x="5609275" y="1148975"/>
            <a:ext cx="33435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300"/>
              <a:t>EXPORT AND EDIT IN POWERPOINT</a:t>
            </a:r>
            <a:endParaRPr b="1" sz="1200"/>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4929150" y="2147525"/>
            <a:ext cx="3759000" cy="698100"/>
          </a:xfrm>
          <a:prstGeom prst="rect">
            <a:avLst/>
          </a:prstGeom>
        </p:spPr>
        <p:txBody>
          <a:bodyPr anchorCtr="0" anchor="ctr" bIns="91425" lIns="91425" spcFirstLastPara="1" rIns="91425" wrap="square" tIns="91425">
            <a:noAutofit/>
          </a:bodyPr>
          <a:lstStyle/>
          <a:p>
            <a:pPr indent="0" lvl="0" marL="0" rtl="0" algn="r">
              <a:lnSpc>
                <a:spcPct val="100000"/>
              </a:lnSpc>
              <a:spcBef>
                <a:spcPts val="0"/>
              </a:spcBef>
              <a:spcAft>
                <a:spcPts val="1600"/>
              </a:spcAft>
              <a:buNone/>
            </a:pPr>
            <a:r>
              <a:rPr b="0" lang="en"/>
              <a:t>MY NAME IS TED</a:t>
            </a:r>
            <a:endParaRPr/>
          </a:p>
        </p:txBody>
      </p:sp>
      <p:sp>
        <p:nvSpPr>
          <p:cNvPr id="79" name="Google Shape;79;p17"/>
          <p:cNvSpPr txBox="1"/>
          <p:nvPr>
            <p:ph idx="2" type="subTitle"/>
          </p:nvPr>
        </p:nvSpPr>
        <p:spPr>
          <a:xfrm>
            <a:off x="4994550" y="2618300"/>
            <a:ext cx="3693600" cy="10224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CEO of Company Example Inc.</a:t>
            </a:r>
            <a:endParaRPr/>
          </a:p>
        </p:txBody>
      </p:sp>
      <p:pic>
        <p:nvPicPr>
          <p:cNvPr id="80" name="Google Shape;80;p17"/>
          <p:cNvPicPr preferRelativeResize="0"/>
          <p:nvPr/>
        </p:nvPicPr>
        <p:blipFill>
          <a:blip r:embed="rId3">
            <a:alphaModFix/>
          </a:blip>
          <a:stretch>
            <a:fillRect/>
          </a:stretch>
        </p:blipFill>
        <p:spPr>
          <a:xfrm>
            <a:off x="2309050" y="1452475"/>
            <a:ext cx="2412900" cy="24129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1619750" y="79800"/>
            <a:ext cx="7341000" cy="710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6" name="Google Shape;86;p18"/>
          <p:cNvSpPr txBox="1"/>
          <p:nvPr>
            <p:ph idx="1" type="body"/>
          </p:nvPr>
        </p:nvSpPr>
        <p:spPr>
          <a:xfrm>
            <a:off x="1619800" y="1148975"/>
            <a:ext cx="7341000" cy="37494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1659650" y="79800"/>
            <a:ext cx="7293000" cy="71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2" name="Google Shape;92;p19"/>
          <p:cNvSpPr txBox="1"/>
          <p:nvPr>
            <p:ph idx="1" type="body"/>
          </p:nvPr>
        </p:nvSpPr>
        <p:spPr>
          <a:xfrm>
            <a:off x="1659650" y="1148975"/>
            <a:ext cx="3710400" cy="3749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3" name="Google Shape;93;p19"/>
          <p:cNvSpPr txBox="1"/>
          <p:nvPr>
            <p:ph idx="2" type="body"/>
          </p:nvPr>
        </p:nvSpPr>
        <p:spPr>
          <a:xfrm>
            <a:off x="5609275" y="1148975"/>
            <a:ext cx="33435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1667625" y="79800"/>
            <a:ext cx="7284900" cy="71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9" name="Google Shape;99;p20"/>
          <p:cNvSpPr txBox="1"/>
          <p:nvPr>
            <p:ph idx="1" type="body"/>
          </p:nvPr>
        </p:nvSpPr>
        <p:spPr>
          <a:xfrm>
            <a:off x="1667625" y="1116050"/>
            <a:ext cx="2234100" cy="38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00" name="Google Shape;100;p20"/>
          <p:cNvSpPr txBox="1"/>
          <p:nvPr>
            <p:ph idx="2" type="body"/>
          </p:nvPr>
        </p:nvSpPr>
        <p:spPr>
          <a:xfrm>
            <a:off x="4308513" y="1085150"/>
            <a:ext cx="2130900" cy="387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01" name="Google Shape;101;p20"/>
          <p:cNvSpPr txBox="1"/>
          <p:nvPr>
            <p:ph idx="3" type="body"/>
          </p:nvPr>
        </p:nvSpPr>
        <p:spPr>
          <a:xfrm>
            <a:off x="6774200" y="1085150"/>
            <a:ext cx="2130900" cy="387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body"/>
          </p:nvPr>
        </p:nvSpPr>
        <p:spPr>
          <a:xfrm flipH="1">
            <a:off x="376300" y="1485750"/>
            <a:ext cx="3747900" cy="2172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r">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2" name="Google Shape;112;p22"/>
          <p:cNvPicPr preferRelativeResize="0"/>
          <p:nvPr/>
        </p:nvPicPr>
        <p:blipFill>
          <a:blip r:embed="rId3">
            <a:alphaModFix/>
          </a:blip>
          <a:stretch>
            <a:fillRect/>
          </a:stretch>
        </p:blipFill>
        <p:spPr>
          <a:xfrm>
            <a:off x="4558550" y="-711925"/>
            <a:ext cx="4643351" cy="696672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glish">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