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8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1" r:id="rId26"/>
    <p:sldId id="274" r:id="rId27"/>
    <p:sldId id="275" r:id="rId28"/>
    <p:sldId id="276" r:id="rId29"/>
    <p:sldId id="27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D8FF5-6378-49B9-B303-0228C1105F85}" v="162" dt="2018-09-29T17:19:39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ven Postman" userId="902ecf25f2486438" providerId="LiveId" clId="{CCED8FF5-6378-49B9-B303-0228C1105F85}"/>
    <pc:docChg chg="custSel modSld">
      <pc:chgData name="Heaven Postman" userId="902ecf25f2486438" providerId="LiveId" clId="{CCED8FF5-6378-49B9-B303-0228C1105F85}" dt="2018-09-29T17:19:39.766" v="162" actId="478"/>
      <pc:docMkLst>
        <pc:docMk/>
      </pc:docMkLst>
      <pc:sldChg chg="addSp delSp modSp">
        <pc:chgData name="Heaven Postman" userId="902ecf25f2486438" providerId="LiveId" clId="{CCED8FF5-6378-49B9-B303-0228C1105F85}" dt="2018-09-29T16:47:45.836" v="3" actId="167"/>
        <pc:sldMkLst>
          <pc:docMk/>
          <pc:sldMk cId="686797451" sldId="257"/>
        </pc:sldMkLst>
        <pc:spChg chg="del">
          <ac:chgData name="Heaven Postman" userId="902ecf25f2486438" providerId="LiveId" clId="{CCED8FF5-6378-49B9-B303-0228C1105F85}" dt="2018-09-29T16:47:43.010" v="0" actId="478"/>
          <ac:spMkLst>
            <pc:docMk/>
            <pc:sldMk cId="686797451" sldId="257"/>
            <ac:spMk id="5" creationId="{D6F97A2F-97FE-4757-9AC3-CF7285C3F0B7}"/>
          </ac:spMkLst>
        </pc:spChg>
        <pc:spChg chg="add mod ord">
          <ac:chgData name="Heaven Postman" userId="902ecf25f2486438" providerId="LiveId" clId="{CCED8FF5-6378-49B9-B303-0228C1105F85}" dt="2018-09-29T16:47:45.836" v="3" actId="167"/>
          <ac:spMkLst>
            <pc:docMk/>
            <pc:sldMk cId="686797451" sldId="257"/>
            <ac:spMk id="7" creationId="{8DDFB302-8F80-4A5C-A930-96AFACE8B2F0}"/>
          </ac:spMkLst>
        </pc:spChg>
        <pc:picChg chg="del">
          <ac:chgData name="Heaven Postman" userId="902ecf25f2486438" providerId="LiveId" clId="{CCED8FF5-6378-49B9-B303-0228C1105F85}" dt="2018-09-29T16:47:43.300" v="1" actId="478"/>
          <ac:picMkLst>
            <pc:docMk/>
            <pc:sldMk cId="686797451" sldId="257"/>
            <ac:picMk id="3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7:46.977" v="5" actId="478"/>
        <pc:sldMkLst>
          <pc:docMk/>
          <pc:sldMk cId="3784633131" sldId="258"/>
        </pc:sldMkLst>
        <pc:spChg chg="add mod">
          <ac:chgData name="Heaven Postman" userId="902ecf25f2486438" providerId="LiveId" clId="{CCED8FF5-6378-49B9-B303-0228C1105F85}" dt="2018-09-29T16:47:46.682" v="4" actId="478"/>
          <ac:spMkLst>
            <pc:docMk/>
            <pc:sldMk cId="3784633131" sldId="258"/>
            <ac:spMk id="3" creationId="{A9267E27-7CA2-45DE-9D5B-C493E092291D}"/>
          </ac:spMkLst>
        </pc:spChg>
        <pc:spChg chg="add mod">
          <ac:chgData name="Heaven Postman" userId="902ecf25f2486438" providerId="LiveId" clId="{CCED8FF5-6378-49B9-B303-0228C1105F85}" dt="2018-09-29T16:47:46.977" v="5" actId="478"/>
          <ac:spMkLst>
            <pc:docMk/>
            <pc:sldMk cId="3784633131" sldId="258"/>
            <ac:spMk id="9" creationId="{B7BB741F-5089-46A5-A807-10DB0F6D55A0}"/>
          </ac:spMkLst>
        </pc:spChg>
        <pc:picChg chg="del">
          <ac:chgData name="Heaven Postman" userId="902ecf25f2486438" providerId="LiveId" clId="{CCED8FF5-6378-49B9-B303-0228C1105F85}" dt="2018-09-29T16:47:46.977" v="5" actId="478"/>
          <ac:picMkLst>
            <pc:docMk/>
            <pc:sldMk cId="3784633131" sldId="258"/>
            <ac:picMk id="4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7:46.682" v="4" actId="478"/>
          <ac:picMkLst>
            <pc:docMk/>
            <pc:sldMk cId="3784633131" sldId="258"/>
            <ac:picMk id="5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7:49.617" v="8" actId="167"/>
        <pc:sldMkLst>
          <pc:docMk/>
          <pc:sldMk cId="2780248277" sldId="259"/>
        </pc:sldMkLst>
        <pc:spChg chg="add mod">
          <ac:chgData name="Heaven Postman" userId="902ecf25f2486438" providerId="LiveId" clId="{CCED8FF5-6378-49B9-B303-0228C1105F85}" dt="2018-09-29T16:47:48.243" v="6" actId="478"/>
          <ac:spMkLst>
            <pc:docMk/>
            <pc:sldMk cId="2780248277" sldId="259"/>
            <ac:spMk id="3" creationId="{CB1341D7-65D2-414D-8035-17983043B144}"/>
          </ac:spMkLst>
        </pc:spChg>
        <pc:spChg chg="add mod ord">
          <ac:chgData name="Heaven Postman" userId="902ecf25f2486438" providerId="LiveId" clId="{CCED8FF5-6378-49B9-B303-0228C1105F85}" dt="2018-09-29T16:47:49.617" v="8" actId="167"/>
          <ac:spMkLst>
            <pc:docMk/>
            <pc:sldMk cId="2780248277" sldId="259"/>
            <ac:spMk id="11" creationId="{C0A81436-FCD6-4C48-B9A3-3553CF11D644}"/>
          </ac:spMkLst>
        </pc:spChg>
        <pc:picChg chg="del">
          <ac:chgData name="Heaven Postman" userId="902ecf25f2486438" providerId="LiveId" clId="{CCED8FF5-6378-49B9-B303-0228C1105F85}" dt="2018-09-29T16:47:48.539" v="7" actId="478"/>
          <ac:picMkLst>
            <pc:docMk/>
            <pc:sldMk cId="2780248277" sldId="259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7:48.243" v="6" actId="478"/>
          <ac:picMkLst>
            <pc:docMk/>
            <pc:sldMk cId="2780248277" sldId="259"/>
            <ac:picMk id="6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7:50.820" v="10" actId="478"/>
        <pc:sldMkLst>
          <pc:docMk/>
          <pc:sldMk cId="3441822021" sldId="260"/>
        </pc:sldMkLst>
        <pc:spChg chg="add mod">
          <ac:chgData name="Heaven Postman" userId="902ecf25f2486438" providerId="LiveId" clId="{CCED8FF5-6378-49B9-B303-0228C1105F85}" dt="2018-09-29T16:47:50.544" v="9" actId="478"/>
          <ac:spMkLst>
            <pc:docMk/>
            <pc:sldMk cId="3441822021" sldId="260"/>
            <ac:spMk id="3" creationId="{1325A55F-1157-4378-9677-70D551F43BD8}"/>
          </ac:spMkLst>
        </pc:spChg>
        <pc:spChg chg="add mod">
          <ac:chgData name="Heaven Postman" userId="902ecf25f2486438" providerId="LiveId" clId="{CCED8FF5-6378-49B9-B303-0228C1105F85}" dt="2018-09-29T16:47:50.820" v="10" actId="478"/>
          <ac:spMkLst>
            <pc:docMk/>
            <pc:sldMk cId="3441822021" sldId="260"/>
            <ac:spMk id="10" creationId="{5934B56E-4677-4E6F-82CC-2A74EE7D15AE}"/>
          </ac:spMkLst>
        </pc:spChg>
        <pc:picChg chg="del">
          <ac:chgData name="Heaven Postman" userId="902ecf25f2486438" providerId="LiveId" clId="{CCED8FF5-6378-49B9-B303-0228C1105F85}" dt="2018-09-29T16:47:50.544" v="9" actId="478"/>
          <ac:picMkLst>
            <pc:docMk/>
            <pc:sldMk cId="3441822021" sldId="260"/>
            <ac:picMk id="4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7:50.820" v="10" actId="478"/>
          <ac:picMkLst>
            <pc:docMk/>
            <pc:sldMk cId="3441822021" sldId="260"/>
            <ac:picMk id="5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7:53.637" v="12" actId="167"/>
        <pc:sldMkLst>
          <pc:docMk/>
          <pc:sldMk cId="3250974834" sldId="261"/>
        </pc:sldMkLst>
        <pc:spChg chg="add mod ord">
          <ac:chgData name="Heaven Postman" userId="902ecf25f2486438" providerId="LiveId" clId="{CCED8FF5-6378-49B9-B303-0228C1105F85}" dt="2018-09-29T16:47:53.637" v="12" actId="167"/>
          <ac:spMkLst>
            <pc:docMk/>
            <pc:sldMk cId="3250974834" sldId="261"/>
            <ac:spMk id="11" creationId="{69BD7C60-4E0E-4606-B866-A3E27055AEAB}"/>
          </ac:spMkLst>
        </pc:spChg>
        <pc:picChg chg="del">
          <ac:chgData name="Heaven Postman" userId="902ecf25f2486438" providerId="LiveId" clId="{CCED8FF5-6378-49B9-B303-0228C1105F85}" dt="2018-09-29T16:47:52.454" v="11" actId="478"/>
          <ac:picMkLst>
            <pc:docMk/>
            <pc:sldMk cId="3250974834" sldId="261"/>
            <ac:picMk id="3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7:57.008" v="15" actId="167"/>
        <pc:sldMkLst>
          <pc:docMk/>
          <pc:sldMk cId="1079688176" sldId="262"/>
        </pc:sldMkLst>
        <pc:spChg chg="add mod">
          <ac:chgData name="Heaven Postman" userId="902ecf25f2486438" providerId="LiveId" clId="{CCED8FF5-6378-49B9-B303-0228C1105F85}" dt="2018-09-29T16:47:54.977" v="13" actId="478"/>
          <ac:spMkLst>
            <pc:docMk/>
            <pc:sldMk cId="1079688176" sldId="262"/>
            <ac:spMk id="3" creationId="{7576C5A6-8AB0-4013-9D4F-796FACB6CF29}"/>
          </ac:spMkLst>
        </pc:spChg>
        <pc:spChg chg="add mod ord">
          <ac:chgData name="Heaven Postman" userId="902ecf25f2486438" providerId="LiveId" clId="{CCED8FF5-6378-49B9-B303-0228C1105F85}" dt="2018-09-29T16:47:57.008" v="15" actId="167"/>
          <ac:spMkLst>
            <pc:docMk/>
            <pc:sldMk cId="1079688176" sldId="262"/>
            <ac:spMk id="12" creationId="{1116BF5B-54D5-4C5B-80FA-700724F6741A}"/>
          </ac:spMkLst>
        </pc:spChg>
        <pc:picChg chg="del">
          <ac:chgData name="Heaven Postman" userId="902ecf25f2486438" providerId="LiveId" clId="{CCED8FF5-6378-49B9-B303-0228C1105F85}" dt="2018-09-29T16:47:55.280" v="14" actId="478"/>
          <ac:picMkLst>
            <pc:docMk/>
            <pc:sldMk cId="1079688176" sldId="262"/>
            <ac:picMk id="6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7:54.977" v="13" actId="478"/>
          <ac:picMkLst>
            <pc:docMk/>
            <pc:sldMk cId="1079688176" sldId="262"/>
            <ac:picMk id="7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7:59.645" v="17" actId="167"/>
        <pc:sldMkLst>
          <pc:docMk/>
          <pc:sldMk cId="3418493374" sldId="263"/>
        </pc:sldMkLst>
        <pc:spChg chg="add mod ord">
          <ac:chgData name="Heaven Postman" userId="902ecf25f2486438" providerId="LiveId" clId="{CCED8FF5-6378-49B9-B303-0228C1105F85}" dt="2018-09-29T16:47:59.645" v="17" actId="167"/>
          <ac:spMkLst>
            <pc:docMk/>
            <pc:sldMk cId="3418493374" sldId="263"/>
            <ac:spMk id="9" creationId="{0A476AF1-8DF8-4D64-A05C-CA13E3F9869B}"/>
          </ac:spMkLst>
        </pc:spChg>
        <pc:picChg chg="del">
          <ac:chgData name="Heaven Postman" userId="902ecf25f2486438" providerId="LiveId" clId="{CCED8FF5-6378-49B9-B303-0228C1105F85}" dt="2018-09-29T16:47:58.556" v="16" actId="478"/>
          <ac:picMkLst>
            <pc:docMk/>
            <pc:sldMk cId="3418493374" sldId="263"/>
            <ac:picMk id="4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00.754" v="19" actId="478"/>
        <pc:sldMkLst>
          <pc:docMk/>
          <pc:sldMk cId="2901277961" sldId="264"/>
        </pc:sldMkLst>
        <pc:spChg chg="add mod">
          <ac:chgData name="Heaven Postman" userId="902ecf25f2486438" providerId="LiveId" clId="{CCED8FF5-6378-49B9-B303-0228C1105F85}" dt="2018-09-29T16:48:00.429" v="18" actId="478"/>
          <ac:spMkLst>
            <pc:docMk/>
            <pc:sldMk cId="2901277961" sldId="264"/>
            <ac:spMk id="3" creationId="{3D930AC3-056B-49D1-9073-9062E7ED5E39}"/>
          </ac:spMkLst>
        </pc:spChg>
        <pc:spChg chg="add mod">
          <ac:chgData name="Heaven Postman" userId="902ecf25f2486438" providerId="LiveId" clId="{CCED8FF5-6378-49B9-B303-0228C1105F85}" dt="2018-09-29T16:48:00.754" v="19" actId="478"/>
          <ac:spMkLst>
            <pc:docMk/>
            <pc:sldMk cId="2901277961" sldId="264"/>
            <ac:spMk id="12" creationId="{B1DF461C-0F05-4FA5-810B-4ECCB2FCBA94}"/>
          </ac:spMkLst>
        </pc:spChg>
        <pc:picChg chg="del">
          <ac:chgData name="Heaven Postman" userId="902ecf25f2486438" providerId="LiveId" clId="{CCED8FF5-6378-49B9-B303-0228C1105F85}" dt="2018-09-29T16:48:00.429" v="18" actId="478"/>
          <ac:picMkLst>
            <pc:docMk/>
            <pc:sldMk cId="2901277961" sldId="264"/>
            <ac:picMk id="4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00.754" v="19" actId="478"/>
          <ac:picMkLst>
            <pc:docMk/>
            <pc:sldMk cId="2901277961" sldId="264"/>
            <ac:picMk id="5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02.606" v="21" actId="478"/>
        <pc:sldMkLst>
          <pc:docMk/>
          <pc:sldMk cId="3555003252" sldId="265"/>
        </pc:sldMkLst>
        <pc:spChg chg="add mod">
          <ac:chgData name="Heaven Postman" userId="902ecf25f2486438" providerId="LiveId" clId="{CCED8FF5-6378-49B9-B303-0228C1105F85}" dt="2018-09-29T16:48:02.325" v="20" actId="478"/>
          <ac:spMkLst>
            <pc:docMk/>
            <pc:sldMk cId="3555003252" sldId="265"/>
            <ac:spMk id="3" creationId="{5CE28426-6C2A-458E-9247-90E0B3F10183}"/>
          </ac:spMkLst>
        </pc:spChg>
        <pc:spChg chg="add mod">
          <ac:chgData name="Heaven Postman" userId="902ecf25f2486438" providerId="LiveId" clId="{CCED8FF5-6378-49B9-B303-0228C1105F85}" dt="2018-09-29T16:48:02.606" v="21" actId="478"/>
          <ac:spMkLst>
            <pc:docMk/>
            <pc:sldMk cId="3555003252" sldId="265"/>
            <ac:spMk id="16" creationId="{1EB12575-92F8-489B-BF07-B1330F274640}"/>
          </ac:spMkLst>
        </pc:spChg>
        <pc:picChg chg="del">
          <ac:chgData name="Heaven Postman" userId="902ecf25f2486438" providerId="LiveId" clId="{CCED8FF5-6378-49B9-B303-0228C1105F85}" dt="2018-09-29T16:48:02.325" v="20" actId="478"/>
          <ac:picMkLst>
            <pc:docMk/>
            <pc:sldMk cId="3555003252" sldId="265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02.606" v="21" actId="478"/>
          <ac:picMkLst>
            <pc:docMk/>
            <pc:sldMk cId="3555003252" sldId="265"/>
            <ac:picMk id="7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05.890" v="23" actId="478"/>
        <pc:sldMkLst>
          <pc:docMk/>
          <pc:sldMk cId="4062356531" sldId="266"/>
        </pc:sldMkLst>
        <pc:spChg chg="add mod">
          <ac:chgData name="Heaven Postman" userId="902ecf25f2486438" providerId="LiveId" clId="{CCED8FF5-6378-49B9-B303-0228C1105F85}" dt="2018-09-29T16:48:05.558" v="22" actId="478"/>
          <ac:spMkLst>
            <pc:docMk/>
            <pc:sldMk cId="4062356531" sldId="266"/>
            <ac:spMk id="3" creationId="{3DF6239D-3C57-44DA-9267-506F1462D237}"/>
          </ac:spMkLst>
        </pc:spChg>
        <pc:spChg chg="add mod">
          <ac:chgData name="Heaven Postman" userId="902ecf25f2486438" providerId="LiveId" clId="{CCED8FF5-6378-49B9-B303-0228C1105F85}" dt="2018-09-29T16:48:05.890" v="23" actId="478"/>
          <ac:spMkLst>
            <pc:docMk/>
            <pc:sldMk cId="4062356531" sldId="266"/>
            <ac:spMk id="13" creationId="{C023971D-E98D-4BD7-B99E-D697AF3D6747}"/>
          </ac:spMkLst>
        </pc:spChg>
        <pc:picChg chg="del">
          <ac:chgData name="Heaven Postman" userId="902ecf25f2486438" providerId="LiveId" clId="{CCED8FF5-6378-49B9-B303-0228C1105F85}" dt="2018-09-29T16:48:05.558" v="22" actId="478"/>
          <ac:picMkLst>
            <pc:docMk/>
            <pc:sldMk cId="4062356531" sldId="266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05.890" v="23" actId="478"/>
          <ac:picMkLst>
            <pc:docMk/>
            <pc:sldMk cId="4062356531" sldId="266"/>
            <ac:picMk id="6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10.287" v="27" actId="478"/>
        <pc:sldMkLst>
          <pc:docMk/>
          <pc:sldMk cId="1561452119" sldId="267"/>
        </pc:sldMkLst>
        <pc:spChg chg="add mod ord">
          <ac:chgData name="Heaven Postman" userId="902ecf25f2486438" providerId="LiveId" clId="{CCED8FF5-6378-49B9-B303-0228C1105F85}" dt="2018-09-29T16:48:09.507" v="25" actId="167"/>
          <ac:spMkLst>
            <pc:docMk/>
            <pc:sldMk cId="1561452119" sldId="267"/>
            <ac:spMk id="3" creationId="{88F51206-DBF1-4911-B8D3-C362D471E7F4}"/>
          </ac:spMkLst>
        </pc:spChg>
        <pc:spChg chg="add mod">
          <ac:chgData name="Heaven Postman" userId="902ecf25f2486438" providerId="LiveId" clId="{CCED8FF5-6378-49B9-B303-0228C1105F85}" dt="2018-09-29T16:48:09.971" v="26" actId="478"/>
          <ac:spMkLst>
            <pc:docMk/>
            <pc:sldMk cId="1561452119" sldId="267"/>
            <ac:spMk id="18" creationId="{DDA30DFD-1A06-4CFE-B1F2-34F8335C3199}"/>
          </ac:spMkLst>
        </pc:spChg>
        <pc:spChg chg="add mod">
          <ac:chgData name="Heaven Postman" userId="902ecf25f2486438" providerId="LiveId" clId="{CCED8FF5-6378-49B9-B303-0228C1105F85}" dt="2018-09-29T16:48:10.287" v="27" actId="478"/>
          <ac:spMkLst>
            <pc:docMk/>
            <pc:sldMk cId="1561452119" sldId="267"/>
            <ac:spMk id="22" creationId="{A54713A4-99FF-49FB-84C3-276DD84BE003}"/>
          </ac:spMkLst>
        </pc:spChg>
        <pc:picChg chg="del">
          <ac:chgData name="Heaven Postman" userId="902ecf25f2486438" providerId="LiveId" clId="{CCED8FF5-6378-49B9-B303-0228C1105F85}" dt="2018-09-29T16:48:08.487" v="24" actId="478"/>
          <ac:picMkLst>
            <pc:docMk/>
            <pc:sldMk cId="1561452119" sldId="267"/>
            <ac:picMk id="7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09.971" v="26" actId="478"/>
          <ac:picMkLst>
            <pc:docMk/>
            <pc:sldMk cId="1561452119" sldId="267"/>
            <ac:picMk id="8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10.287" v="27" actId="478"/>
          <ac:picMkLst>
            <pc:docMk/>
            <pc:sldMk cId="1561452119" sldId="267"/>
            <ac:picMk id="9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13.184" v="30" actId="167"/>
        <pc:sldMkLst>
          <pc:docMk/>
          <pc:sldMk cId="1752171021" sldId="268"/>
        </pc:sldMkLst>
        <pc:spChg chg="add mod ord">
          <ac:chgData name="Heaven Postman" userId="902ecf25f2486438" providerId="LiveId" clId="{CCED8FF5-6378-49B9-B303-0228C1105F85}" dt="2018-09-29T16:48:13.184" v="30" actId="167"/>
          <ac:spMkLst>
            <pc:docMk/>
            <pc:sldMk cId="1752171021" sldId="268"/>
            <ac:spMk id="3" creationId="{664AC758-BBBA-40BB-8BF1-9B13E4A0ADBD}"/>
          </ac:spMkLst>
        </pc:spChg>
        <pc:spChg chg="add mod">
          <ac:chgData name="Heaven Postman" userId="902ecf25f2486438" providerId="LiveId" clId="{CCED8FF5-6378-49B9-B303-0228C1105F85}" dt="2018-09-29T16:48:11.998" v="29" actId="478"/>
          <ac:spMkLst>
            <pc:docMk/>
            <pc:sldMk cId="1752171021" sldId="268"/>
            <ac:spMk id="17" creationId="{F7884DF0-5CCE-4995-8B94-AE12A5AE170C}"/>
          </ac:spMkLst>
        </pc:spChg>
        <pc:picChg chg="del">
          <ac:chgData name="Heaven Postman" userId="902ecf25f2486438" providerId="LiveId" clId="{CCED8FF5-6378-49B9-B303-0228C1105F85}" dt="2018-09-29T16:48:11.580" v="28" actId="478"/>
          <ac:picMkLst>
            <pc:docMk/>
            <pc:sldMk cId="1752171021" sldId="268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11.998" v="29" actId="478"/>
          <ac:picMkLst>
            <pc:docMk/>
            <pc:sldMk cId="1752171021" sldId="268"/>
            <ac:picMk id="6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14.460" v="32" actId="478"/>
        <pc:sldMkLst>
          <pc:docMk/>
          <pc:sldMk cId="2890954917" sldId="269"/>
        </pc:sldMkLst>
        <pc:spChg chg="add mod">
          <ac:chgData name="Heaven Postman" userId="902ecf25f2486438" providerId="LiveId" clId="{CCED8FF5-6378-49B9-B303-0228C1105F85}" dt="2018-09-29T16:48:14.175" v="31" actId="478"/>
          <ac:spMkLst>
            <pc:docMk/>
            <pc:sldMk cId="2890954917" sldId="269"/>
            <ac:spMk id="3" creationId="{90514BA8-6B36-42A2-A63B-C80CE3AE4D7E}"/>
          </ac:spMkLst>
        </pc:spChg>
        <pc:spChg chg="add mod">
          <ac:chgData name="Heaven Postman" userId="902ecf25f2486438" providerId="LiveId" clId="{CCED8FF5-6378-49B9-B303-0228C1105F85}" dt="2018-09-29T16:48:14.460" v="32" actId="478"/>
          <ac:spMkLst>
            <pc:docMk/>
            <pc:sldMk cId="2890954917" sldId="269"/>
            <ac:spMk id="11" creationId="{070BA370-C3B0-4814-A2EA-272CF59C69B8}"/>
          </ac:spMkLst>
        </pc:spChg>
        <pc:picChg chg="del">
          <ac:chgData name="Heaven Postman" userId="902ecf25f2486438" providerId="LiveId" clId="{CCED8FF5-6378-49B9-B303-0228C1105F85}" dt="2018-09-29T16:48:14.175" v="31" actId="478"/>
          <ac:picMkLst>
            <pc:docMk/>
            <pc:sldMk cId="2890954917" sldId="269"/>
            <ac:picMk id="6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14.460" v="32" actId="478"/>
          <ac:picMkLst>
            <pc:docMk/>
            <pc:sldMk cId="2890954917" sldId="269"/>
            <ac:picMk id="8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16.312" v="34" actId="478"/>
        <pc:sldMkLst>
          <pc:docMk/>
          <pc:sldMk cId="2075890121" sldId="270"/>
        </pc:sldMkLst>
        <pc:spChg chg="add mod">
          <ac:chgData name="Heaven Postman" userId="902ecf25f2486438" providerId="LiveId" clId="{CCED8FF5-6378-49B9-B303-0228C1105F85}" dt="2018-09-29T16:48:16.118" v="33" actId="478"/>
          <ac:spMkLst>
            <pc:docMk/>
            <pc:sldMk cId="2075890121" sldId="270"/>
            <ac:spMk id="3" creationId="{2DA8AFFB-92DA-447D-8A87-F6A221B432ED}"/>
          </ac:spMkLst>
        </pc:spChg>
        <pc:spChg chg="add mod">
          <ac:chgData name="Heaven Postman" userId="902ecf25f2486438" providerId="LiveId" clId="{CCED8FF5-6378-49B9-B303-0228C1105F85}" dt="2018-09-29T16:48:16.312" v="34" actId="478"/>
          <ac:spMkLst>
            <pc:docMk/>
            <pc:sldMk cId="2075890121" sldId="270"/>
            <ac:spMk id="8" creationId="{265CC788-37FF-4739-8EDC-A17B7FC38741}"/>
          </ac:spMkLst>
        </pc:spChg>
        <pc:picChg chg="del">
          <ac:chgData name="Heaven Postman" userId="902ecf25f2486438" providerId="LiveId" clId="{CCED8FF5-6378-49B9-B303-0228C1105F85}" dt="2018-09-29T16:48:16.118" v="33" actId="478"/>
          <ac:picMkLst>
            <pc:docMk/>
            <pc:sldMk cId="2075890121" sldId="270"/>
            <ac:picMk id="9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16.312" v="34" actId="478"/>
          <ac:picMkLst>
            <pc:docMk/>
            <pc:sldMk cId="2075890121" sldId="270"/>
            <ac:picMk id="10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18.172" v="36" actId="478"/>
        <pc:sldMkLst>
          <pc:docMk/>
          <pc:sldMk cId="36956775" sldId="271"/>
        </pc:sldMkLst>
        <pc:spChg chg="add mod">
          <ac:chgData name="Heaven Postman" userId="902ecf25f2486438" providerId="LiveId" clId="{CCED8FF5-6378-49B9-B303-0228C1105F85}" dt="2018-09-29T16:48:17.883" v="35" actId="478"/>
          <ac:spMkLst>
            <pc:docMk/>
            <pc:sldMk cId="36956775" sldId="271"/>
            <ac:spMk id="3" creationId="{5FCB9569-DBFE-4BC7-8E34-F545118B27F3}"/>
          </ac:spMkLst>
        </pc:spChg>
        <pc:spChg chg="add mod">
          <ac:chgData name="Heaven Postman" userId="902ecf25f2486438" providerId="LiveId" clId="{CCED8FF5-6378-49B9-B303-0228C1105F85}" dt="2018-09-29T16:48:18.172" v="36" actId="478"/>
          <ac:spMkLst>
            <pc:docMk/>
            <pc:sldMk cId="36956775" sldId="271"/>
            <ac:spMk id="21" creationId="{D8F2AC0B-BED6-4E8E-A6C5-87227BC64003}"/>
          </ac:spMkLst>
        </pc:spChg>
        <pc:picChg chg="del">
          <ac:chgData name="Heaven Postman" userId="902ecf25f2486438" providerId="LiveId" clId="{CCED8FF5-6378-49B9-B303-0228C1105F85}" dt="2018-09-29T16:48:17.883" v="35" actId="478"/>
          <ac:picMkLst>
            <pc:docMk/>
            <pc:sldMk cId="36956775" sldId="271"/>
            <ac:picMk id="17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18.172" v="36" actId="478"/>
          <ac:picMkLst>
            <pc:docMk/>
            <pc:sldMk cId="36956775" sldId="271"/>
            <ac:picMk id="18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24.050" v="39" actId="478"/>
        <pc:sldMkLst>
          <pc:docMk/>
          <pc:sldMk cId="278869716" sldId="278"/>
        </pc:sldMkLst>
        <pc:spChg chg="add mod">
          <ac:chgData name="Heaven Postman" userId="902ecf25f2486438" providerId="LiveId" clId="{CCED8FF5-6378-49B9-B303-0228C1105F85}" dt="2018-09-29T16:48:23.417" v="37" actId="478"/>
          <ac:spMkLst>
            <pc:docMk/>
            <pc:sldMk cId="278869716" sldId="278"/>
            <ac:spMk id="3" creationId="{BFEEA506-D9C0-41E5-BEF8-AF192FA899D7}"/>
          </ac:spMkLst>
        </pc:spChg>
        <pc:spChg chg="add mod">
          <ac:chgData name="Heaven Postman" userId="902ecf25f2486438" providerId="LiveId" clId="{CCED8FF5-6378-49B9-B303-0228C1105F85}" dt="2018-09-29T16:48:23.690" v="38" actId="478"/>
          <ac:spMkLst>
            <pc:docMk/>
            <pc:sldMk cId="278869716" sldId="278"/>
            <ac:spMk id="6" creationId="{8FA3E0D8-32EF-4AED-AD4A-53370907175D}"/>
          </ac:spMkLst>
        </pc:spChg>
        <pc:spChg chg="add mod">
          <ac:chgData name="Heaven Postman" userId="902ecf25f2486438" providerId="LiveId" clId="{CCED8FF5-6378-49B9-B303-0228C1105F85}" dt="2018-09-29T16:48:24.050" v="39" actId="478"/>
          <ac:spMkLst>
            <pc:docMk/>
            <pc:sldMk cId="278869716" sldId="278"/>
            <ac:spMk id="19" creationId="{D35F21A6-A5BF-4DF1-83E0-9BC154FFEBA6}"/>
          </ac:spMkLst>
        </pc:spChg>
        <pc:picChg chg="del">
          <ac:chgData name="Heaven Postman" userId="902ecf25f2486438" providerId="LiveId" clId="{CCED8FF5-6378-49B9-B303-0228C1105F85}" dt="2018-09-29T16:48:23.417" v="37" actId="478"/>
          <ac:picMkLst>
            <pc:docMk/>
            <pc:sldMk cId="278869716" sldId="278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24.050" v="39" actId="478"/>
          <ac:picMkLst>
            <pc:docMk/>
            <pc:sldMk cId="278869716" sldId="278"/>
            <ac:picMk id="7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23.690" v="38" actId="478"/>
          <ac:picMkLst>
            <pc:docMk/>
            <pc:sldMk cId="278869716" sldId="278"/>
            <ac:picMk id="9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25.397" v="41" actId="478"/>
        <pc:sldMkLst>
          <pc:docMk/>
          <pc:sldMk cId="4004209379" sldId="279"/>
        </pc:sldMkLst>
        <pc:spChg chg="add mod">
          <ac:chgData name="Heaven Postman" userId="902ecf25f2486438" providerId="LiveId" clId="{CCED8FF5-6378-49B9-B303-0228C1105F85}" dt="2018-09-29T16:48:24.957" v="40" actId="478"/>
          <ac:spMkLst>
            <pc:docMk/>
            <pc:sldMk cId="4004209379" sldId="279"/>
            <ac:spMk id="3" creationId="{47ED588B-7D62-48A1-A1E8-E989F1034301}"/>
          </ac:spMkLst>
        </pc:spChg>
        <pc:spChg chg="add mod">
          <ac:chgData name="Heaven Postman" userId="902ecf25f2486438" providerId="LiveId" clId="{CCED8FF5-6378-49B9-B303-0228C1105F85}" dt="2018-09-29T16:48:25.397" v="41" actId="478"/>
          <ac:spMkLst>
            <pc:docMk/>
            <pc:sldMk cId="4004209379" sldId="279"/>
            <ac:spMk id="11" creationId="{7110DF92-69BE-4160-B67A-CBF21E8BD57C}"/>
          </ac:spMkLst>
        </pc:spChg>
        <pc:picChg chg="del">
          <ac:chgData name="Heaven Postman" userId="902ecf25f2486438" providerId="LiveId" clId="{CCED8FF5-6378-49B9-B303-0228C1105F85}" dt="2018-09-29T16:48:24.957" v="40" actId="478"/>
          <ac:picMkLst>
            <pc:docMk/>
            <pc:sldMk cId="4004209379" sldId="279"/>
            <ac:picMk id="7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25.397" v="41" actId="478"/>
          <ac:picMkLst>
            <pc:docMk/>
            <pc:sldMk cId="4004209379" sldId="279"/>
            <ac:picMk id="8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27.675" v="43" actId="478"/>
        <pc:sldMkLst>
          <pc:docMk/>
          <pc:sldMk cId="3341886469" sldId="280"/>
        </pc:sldMkLst>
        <pc:spChg chg="add mod">
          <ac:chgData name="Heaven Postman" userId="902ecf25f2486438" providerId="LiveId" clId="{CCED8FF5-6378-49B9-B303-0228C1105F85}" dt="2018-09-29T16:48:27.375" v="42" actId="478"/>
          <ac:spMkLst>
            <pc:docMk/>
            <pc:sldMk cId="3341886469" sldId="280"/>
            <ac:spMk id="3" creationId="{4DDD4E6E-2F9C-4D6D-980A-EC68DC4318D4}"/>
          </ac:spMkLst>
        </pc:spChg>
        <pc:spChg chg="add mod">
          <ac:chgData name="Heaven Postman" userId="902ecf25f2486438" providerId="LiveId" clId="{CCED8FF5-6378-49B9-B303-0228C1105F85}" dt="2018-09-29T16:48:27.675" v="43" actId="478"/>
          <ac:spMkLst>
            <pc:docMk/>
            <pc:sldMk cId="3341886469" sldId="280"/>
            <ac:spMk id="7" creationId="{BD8DDAA9-19D9-48B4-8842-D00962F26AC5}"/>
          </ac:spMkLst>
        </pc:spChg>
        <pc:picChg chg="del">
          <ac:chgData name="Heaven Postman" userId="902ecf25f2486438" providerId="LiveId" clId="{CCED8FF5-6378-49B9-B303-0228C1105F85}" dt="2018-09-29T16:48:27.375" v="42" actId="478"/>
          <ac:picMkLst>
            <pc:docMk/>
            <pc:sldMk cId="3341886469" sldId="280"/>
            <ac:picMk id="8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27.675" v="43" actId="478"/>
          <ac:picMkLst>
            <pc:docMk/>
            <pc:sldMk cId="3341886469" sldId="280"/>
            <ac:picMk id="9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33.276" v="46" actId="166"/>
        <pc:sldMkLst>
          <pc:docMk/>
          <pc:sldMk cId="282193645" sldId="281"/>
        </pc:sldMkLst>
        <pc:spChg chg="add mod">
          <ac:chgData name="Heaven Postman" userId="902ecf25f2486438" providerId="LiveId" clId="{CCED8FF5-6378-49B9-B303-0228C1105F85}" dt="2018-09-29T16:48:29.591" v="44" actId="478"/>
          <ac:spMkLst>
            <pc:docMk/>
            <pc:sldMk cId="282193645" sldId="281"/>
            <ac:spMk id="3" creationId="{8BC21918-003C-478A-93AF-79702402A81B}"/>
          </ac:spMkLst>
        </pc:spChg>
        <pc:spChg chg="ord">
          <ac:chgData name="Heaven Postman" userId="902ecf25f2486438" providerId="LiveId" clId="{CCED8FF5-6378-49B9-B303-0228C1105F85}" dt="2018-09-29T16:48:33.276" v="46" actId="166"/>
          <ac:spMkLst>
            <pc:docMk/>
            <pc:sldMk cId="282193645" sldId="281"/>
            <ac:spMk id="10" creationId="{00000000-0000-0000-0000-000000000000}"/>
          </ac:spMkLst>
        </pc:spChg>
        <pc:spChg chg="add mod">
          <ac:chgData name="Heaven Postman" userId="902ecf25f2486438" providerId="LiveId" clId="{CCED8FF5-6378-49B9-B303-0228C1105F85}" dt="2018-09-29T16:48:29.923" v="45" actId="478"/>
          <ac:spMkLst>
            <pc:docMk/>
            <pc:sldMk cId="282193645" sldId="281"/>
            <ac:spMk id="15" creationId="{3F41A95D-C5BC-463C-BA60-91003527712A}"/>
          </ac:spMkLst>
        </pc:spChg>
        <pc:grpChg chg="ord">
          <ac:chgData name="Heaven Postman" userId="902ecf25f2486438" providerId="LiveId" clId="{CCED8FF5-6378-49B9-B303-0228C1105F85}" dt="2018-09-29T16:48:33.276" v="46" actId="166"/>
          <ac:grpSpMkLst>
            <pc:docMk/>
            <pc:sldMk cId="282193645" sldId="281"/>
            <ac:grpSpMk id="4" creationId="{00000000-0000-0000-0000-000000000000}"/>
          </ac:grpSpMkLst>
        </pc:grpChg>
        <pc:picChg chg="del">
          <ac:chgData name="Heaven Postman" userId="902ecf25f2486438" providerId="LiveId" clId="{CCED8FF5-6378-49B9-B303-0228C1105F85}" dt="2018-09-29T16:48:29.591" v="44" actId="478"/>
          <ac:picMkLst>
            <pc:docMk/>
            <pc:sldMk cId="282193645" sldId="281"/>
            <ac:picMk id="9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29.923" v="45" actId="478"/>
          <ac:picMkLst>
            <pc:docMk/>
            <pc:sldMk cId="282193645" sldId="281"/>
            <ac:picMk id="16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43.441" v="48" actId="478"/>
        <pc:sldMkLst>
          <pc:docMk/>
          <pc:sldMk cId="4168573394" sldId="282"/>
        </pc:sldMkLst>
        <pc:spChg chg="add mod">
          <ac:chgData name="Heaven Postman" userId="902ecf25f2486438" providerId="LiveId" clId="{CCED8FF5-6378-49B9-B303-0228C1105F85}" dt="2018-09-29T16:48:43.203" v="47" actId="478"/>
          <ac:spMkLst>
            <pc:docMk/>
            <pc:sldMk cId="4168573394" sldId="282"/>
            <ac:spMk id="3" creationId="{A61EE74D-6B05-4D21-AF3D-4450E856790B}"/>
          </ac:spMkLst>
        </pc:spChg>
        <pc:spChg chg="add mod">
          <ac:chgData name="Heaven Postman" userId="902ecf25f2486438" providerId="LiveId" clId="{CCED8FF5-6378-49B9-B303-0228C1105F85}" dt="2018-09-29T16:48:43.441" v="48" actId="478"/>
          <ac:spMkLst>
            <pc:docMk/>
            <pc:sldMk cId="4168573394" sldId="282"/>
            <ac:spMk id="13" creationId="{E52FE02E-41C0-4F8C-8A1F-0E1266854977}"/>
          </ac:spMkLst>
        </pc:spChg>
        <pc:picChg chg="del">
          <ac:chgData name="Heaven Postman" userId="902ecf25f2486438" providerId="LiveId" clId="{CCED8FF5-6378-49B9-B303-0228C1105F85}" dt="2018-09-29T16:48:43.203" v="47" actId="478"/>
          <ac:picMkLst>
            <pc:docMk/>
            <pc:sldMk cId="4168573394" sldId="282"/>
            <ac:picMk id="4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43.441" v="48" actId="478"/>
          <ac:picMkLst>
            <pc:docMk/>
            <pc:sldMk cId="4168573394" sldId="282"/>
            <ac:picMk id="5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44.800" v="50" actId="478"/>
        <pc:sldMkLst>
          <pc:docMk/>
          <pc:sldMk cId="3354297472" sldId="283"/>
        </pc:sldMkLst>
        <pc:spChg chg="add mod">
          <ac:chgData name="Heaven Postman" userId="902ecf25f2486438" providerId="LiveId" clId="{CCED8FF5-6378-49B9-B303-0228C1105F85}" dt="2018-09-29T16:48:44.526" v="49" actId="478"/>
          <ac:spMkLst>
            <pc:docMk/>
            <pc:sldMk cId="3354297472" sldId="283"/>
            <ac:spMk id="3" creationId="{EDAB2FB8-1DFB-42FB-99D2-49239DFA4AED}"/>
          </ac:spMkLst>
        </pc:spChg>
        <pc:spChg chg="add mod">
          <ac:chgData name="Heaven Postman" userId="902ecf25f2486438" providerId="LiveId" clId="{CCED8FF5-6378-49B9-B303-0228C1105F85}" dt="2018-09-29T16:48:44.800" v="50" actId="478"/>
          <ac:spMkLst>
            <pc:docMk/>
            <pc:sldMk cId="3354297472" sldId="283"/>
            <ac:spMk id="10" creationId="{FE1F2264-242F-4787-B9CA-8F6976687DC2}"/>
          </ac:spMkLst>
        </pc:spChg>
        <pc:picChg chg="del">
          <ac:chgData name="Heaven Postman" userId="902ecf25f2486438" providerId="LiveId" clId="{CCED8FF5-6378-49B9-B303-0228C1105F85}" dt="2018-09-29T16:48:44.526" v="49" actId="478"/>
          <ac:picMkLst>
            <pc:docMk/>
            <pc:sldMk cId="3354297472" sldId="283"/>
            <ac:picMk id="4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44.800" v="50" actId="478"/>
          <ac:picMkLst>
            <pc:docMk/>
            <pc:sldMk cId="3354297472" sldId="283"/>
            <ac:picMk id="5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47.596" v="52" actId="478"/>
        <pc:sldMkLst>
          <pc:docMk/>
          <pc:sldMk cId="239805016" sldId="284"/>
        </pc:sldMkLst>
        <pc:spChg chg="add mod">
          <ac:chgData name="Heaven Postman" userId="902ecf25f2486438" providerId="LiveId" clId="{CCED8FF5-6378-49B9-B303-0228C1105F85}" dt="2018-09-29T16:48:46.155" v="51" actId="478"/>
          <ac:spMkLst>
            <pc:docMk/>
            <pc:sldMk cId="239805016" sldId="284"/>
            <ac:spMk id="3" creationId="{8FCB577A-CF61-4A4C-A20A-9CBED7059FD8}"/>
          </ac:spMkLst>
        </pc:spChg>
        <pc:spChg chg="add mod">
          <ac:chgData name="Heaven Postman" userId="902ecf25f2486438" providerId="LiveId" clId="{CCED8FF5-6378-49B9-B303-0228C1105F85}" dt="2018-09-29T16:48:47.596" v="52" actId="478"/>
          <ac:spMkLst>
            <pc:docMk/>
            <pc:sldMk cId="239805016" sldId="284"/>
            <ac:spMk id="9" creationId="{24F74E33-D8D6-4B9D-A043-2B15BFC55355}"/>
          </ac:spMkLst>
        </pc:spChg>
        <pc:picChg chg="del">
          <ac:chgData name="Heaven Postman" userId="902ecf25f2486438" providerId="LiveId" clId="{CCED8FF5-6378-49B9-B303-0228C1105F85}" dt="2018-09-29T16:48:46.155" v="51" actId="478"/>
          <ac:picMkLst>
            <pc:docMk/>
            <pc:sldMk cId="239805016" sldId="284"/>
            <ac:picMk id="4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47.596" v="52" actId="478"/>
          <ac:picMkLst>
            <pc:docMk/>
            <pc:sldMk cId="239805016" sldId="284"/>
            <ac:picMk id="5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50.533" v="55" actId="167"/>
        <pc:sldMkLst>
          <pc:docMk/>
          <pc:sldMk cId="3349442748" sldId="285"/>
        </pc:sldMkLst>
        <pc:spChg chg="add mod">
          <ac:chgData name="Heaven Postman" userId="902ecf25f2486438" providerId="LiveId" clId="{CCED8FF5-6378-49B9-B303-0228C1105F85}" dt="2018-09-29T16:48:48.935" v="53" actId="478"/>
          <ac:spMkLst>
            <pc:docMk/>
            <pc:sldMk cId="3349442748" sldId="285"/>
            <ac:spMk id="3" creationId="{C5B0BD49-BEED-4340-A27A-FCD3EA313B85}"/>
          </ac:spMkLst>
        </pc:spChg>
        <pc:spChg chg="add mod ord">
          <ac:chgData name="Heaven Postman" userId="902ecf25f2486438" providerId="LiveId" clId="{CCED8FF5-6378-49B9-B303-0228C1105F85}" dt="2018-09-29T16:48:50.533" v="55" actId="167"/>
          <ac:spMkLst>
            <pc:docMk/>
            <pc:sldMk cId="3349442748" sldId="285"/>
            <ac:spMk id="10" creationId="{2BFD85C1-8674-4CCF-830C-083B3F343113}"/>
          </ac:spMkLst>
        </pc:spChg>
        <pc:picChg chg="del">
          <ac:chgData name="Heaven Postman" userId="902ecf25f2486438" providerId="LiveId" clId="{CCED8FF5-6378-49B9-B303-0228C1105F85}" dt="2018-09-29T16:48:49.367" v="54" actId="478"/>
          <ac:picMkLst>
            <pc:docMk/>
            <pc:sldMk cId="3349442748" sldId="285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48.935" v="53" actId="478"/>
          <ac:picMkLst>
            <pc:docMk/>
            <pc:sldMk cId="3349442748" sldId="285"/>
            <ac:picMk id="6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53.663" v="58" actId="478"/>
        <pc:sldMkLst>
          <pc:docMk/>
          <pc:sldMk cId="1378299077" sldId="286"/>
        </pc:sldMkLst>
        <pc:spChg chg="add mod">
          <ac:chgData name="Heaven Postman" userId="902ecf25f2486438" providerId="LiveId" clId="{CCED8FF5-6378-49B9-B303-0228C1105F85}" dt="2018-09-29T16:48:53.110" v="56" actId="478"/>
          <ac:spMkLst>
            <pc:docMk/>
            <pc:sldMk cId="1378299077" sldId="286"/>
            <ac:spMk id="3" creationId="{003A944C-BB70-44FD-99CF-E603EFED3697}"/>
          </ac:spMkLst>
        </pc:spChg>
        <pc:spChg chg="add mod">
          <ac:chgData name="Heaven Postman" userId="902ecf25f2486438" providerId="LiveId" clId="{CCED8FF5-6378-49B9-B303-0228C1105F85}" dt="2018-09-29T16:48:53.356" v="57" actId="478"/>
          <ac:spMkLst>
            <pc:docMk/>
            <pc:sldMk cId="1378299077" sldId="286"/>
            <ac:spMk id="10" creationId="{71BA8ABF-2A27-488F-9582-68EAA7DFACE7}"/>
          </ac:spMkLst>
        </pc:spChg>
        <pc:spChg chg="add mod">
          <ac:chgData name="Heaven Postman" userId="902ecf25f2486438" providerId="LiveId" clId="{CCED8FF5-6378-49B9-B303-0228C1105F85}" dt="2018-09-29T16:48:53.663" v="58" actId="478"/>
          <ac:spMkLst>
            <pc:docMk/>
            <pc:sldMk cId="1378299077" sldId="286"/>
            <ac:spMk id="16" creationId="{21A9542D-0968-48DE-B0F6-B47CB81128BE}"/>
          </ac:spMkLst>
        </pc:spChg>
        <pc:picChg chg="del">
          <ac:chgData name="Heaven Postman" userId="902ecf25f2486438" providerId="LiveId" clId="{CCED8FF5-6378-49B9-B303-0228C1105F85}" dt="2018-09-29T16:48:53.110" v="56" actId="478"/>
          <ac:picMkLst>
            <pc:docMk/>
            <pc:sldMk cId="1378299077" sldId="286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53.663" v="58" actId="478"/>
          <ac:picMkLst>
            <pc:docMk/>
            <pc:sldMk cId="1378299077" sldId="286"/>
            <ac:picMk id="6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53.356" v="57" actId="478"/>
          <ac:picMkLst>
            <pc:docMk/>
            <pc:sldMk cId="1378299077" sldId="286"/>
            <ac:picMk id="7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8:55.042" v="59" actId="478"/>
        <pc:sldMkLst>
          <pc:docMk/>
          <pc:sldMk cId="4202223582" sldId="287"/>
        </pc:sldMkLst>
        <pc:spChg chg="add mod">
          <ac:chgData name="Heaven Postman" userId="902ecf25f2486438" providerId="LiveId" clId="{CCED8FF5-6378-49B9-B303-0228C1105F85}" dt="2018-09-29T16:48:55.042" v="59" actId="478"/>
          <ac:spMkLst>
            <pc:docMk/>
            <pc:sldMk cId="4202223582" sldId="287"/>
            <ac:spMk id="4" creationId="{87B30046-6B6A-461D-AA2B-662CEE5F69F1}"/>
          </ac:spMkLst>
        </pc:spChg>
        <pc:picChg chg="del">
          <ac:chgData name="Heaven Postman" userId="902ecf25f2486438" providerId="LiveId" clId="{CCED8FF5-6378-49B9-B303-0228C1105F85}" dt="2018-09-29T16:48:55.042" v="59" actId="478"/>
          <ac:picMkLst>
            <pc:docMk/>
            <pc:sldMk cId="4202223582" sldId="287"/>
            <ac:picMk id="13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9:00.585" v="65" actId="1076"/>
        <pc:sldMkLst>
          <pc:docMk/>
          <pc:sldMk cId="1395822714" sldId="288"/>
        </pc:sldMkLst>
        <pc:spChg chg="add mod">
          <ac:chgData name="Heaven Postman" userId="902ecf25f2486438" providerId="LiveId" clId="{CCED8FF5-6378-49B9-B303-0228C1105F85}" dt="2018-09-29T16:48:56.211" v="60" actId="478"/>
          <ac:spMkLst>
            <pc:docMk/>
            <pc:sldMk cId="1395822714" sldId="288"/>
            <ac:spMk id="3" creationId="{8326D130-F3CC-4145-8E92-00DD885134A1}"/>
          </ac:spMkLst>
        </pc:spChg>
        <pc:spChg chg="add mod">
          <ac:chgData name="Heaven Postman" userId="902ecf25f2486438" providerId="LiveId" clId="{CCED8FF5-6378-49B9-B303-0228C1105F85}" dt="2018-09-29T16:48:56.478" v="61" actId="478"/>
          <ac:spMkLst>
            <pc:docMk/>
            <pc:sldMk cId="1395822714" sldId="288"/>
            <ac:spMk id="7" creationId="{0961456A-4C69-446B-826C-F90176AC63D4}"/>
          </ac:spMkLst>
        </pc:spChg>
        <pc:spChg chg="add mod ord">
          <ac:chgData name="Heaven Postman" userId="902ecf25f2486438" providerId="LiveId" clId="{CCED8FF5-6378-49B9-B303-0228C1105F85}" dt="2018-09-29T16:48:58.480" v="64" actId="167"/>
          <ac:spMkLst>
            <pc:docMk/>
            <pc:sldMk cId="1395822714" sldId="288"/>
            <ac:spMk id="11" creationId="{A7020E5B-DA5C-4DB0-952C-49D10AC63A8F}"/>
          </ac:spMkLst>
        </pc:spChg>
        <pc:spChg chg="mod">
          <ac:chgData name="Heaven Postman" userId="902ecf25f2486438" providerId="LiveId" clId="{CCED8FF5-6378-49B9-B303-0228C1105F85}" dt="2018-09-29T16:49:00.585" v="65" actId="1076"/>
          <ac:spMkLst>
            <pc:docMk/>
            <pc:sldMk cId="1395822714" sldId="288"/>
            <ac:spMk id="15" creationId="{00000000-0000-0000-0000-000000000000}"/>
          </ac:spMkLst>
        </pc:spChg>
        <pc:picChg chg="del">
          <ac:chgData name="Heaven Postman" userId="902ecf25f2486438" providerId="LiveId" clId="{CCED8FF5-6378-49B9-B303-0228C1105F85}" dt="2018-09-29T16:48:56.211" v="60" actId="478"/>
          <ac:picMkLst>
            <pc:docMk/>
            <pc:sldMk cId="1395822714" sldId="288"/>
            <ac:picMk id="9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56.478" v="61" actId="478"/>
          <ac:picMkLst>
            <pc:docMk/>
            <pc:sldMk cId="1395822714" sldId="288"/>
            <ac:picMk id="10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8:57.468" v="63" actId="478"/>
          <ac:picMkLst>
            <pc:docMk/>
            <pc:sldMk cId="1395822714" sldId="288"/>
            <ac:picMk id="12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9:03.889" v="68" actId="207"/>
        <pc:sldMkLst>
          <pc:docMk/>
          <pc:sldMk cId="3167443546" sldId="289"/>
        </pc:sldMkLst>
        <pc:spChg chg="add mod">
          <ac:chgData name="Heaven Postman" userId="902ecf25f2486438" providerId="LiveId" clId="{CCED8FF5-6378-49B9-B303-0228C1105F85}" dt="2018-09-29T16:49:03.889" v="68" actId="207"/>
          <ac:spMkLst>
            <pc:docMk/>
            <pc:sldMk cId="3167443546" sldId="289"/>
            <ac:spMk id="3" creationId="{6D07F1AE-BA07-4A5A-91BB-9F567D87641B}"/>
          </ac:spMkLst>
        </pc:spChg>
        <pc:spChg chg="add mod">
          <ac:chgData name="Heaven Postman" userId="902ecf25f2486438" providerId="LiveId" clId="{CCED8FF5-6378-49B9-B303-0228C1105F85}" dt="2018-09-29T16:49:02.373" v="67" actId="478"/>
          <ac:spMkLst>
            <pc:docMk/>
            <pc:sldMk cId="3167443546" sldId="289"/>
            <ac:spMk id="12" creationId="{9D70FAEC-8EA4-4F72-A70D-4EF66AF802E4}"/>
          </ac:spMkLst>
        </pc:spChg>
        <pc:picChg chg="del">
          <ac:chgData name="Heaven Postman" userId="902ecf25f2486438" providerId="LiveId" clId="{CCED8FF5-6378-49B9-B303-0228C1105F85}" dt="2018-09-29T16:49:01.889" v="66" actId="478"/>
          <ac:picMkLst>
            <pc:docMk/>
            <pc:sldMk cId="3167443546" sldId="289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02.373" v="67" actId="478"/>
          <ac:picMkLst>
            <pc:docMk/>
            <pc:sldMk cId="3167443546" sldId="289"/>
            <ac:picMk id="6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9:05.368" v="71" actId="478"/>
        <pc:sldMkLst>
          <pc:docMk/>
          <pc:sldMk cId="2039670509" sldId="290"/>
        </pc:sldMkLst>
        <pc:spChg chg="add mod">
          <ac:chgData name="Heaven Postman" userId="902ecf25f2486438" providerId="LiveId" clId="{CCED8FF5-6378-49B9-B303-0228C1105F85}" dt="2018-09-29T16:49:04.998" v="69" actId="478"/>
          <ac:spMkLst>
            <pc:docMk/>
            <pc:sldMk cId="2039670509" sldId="290"/>
            <ac:spMk id="3" creationId="{D32C8604-D4F0-4EDF-8498-D4710CD65DDB}"/>
          </ac:spMkLst>
        </pc:spChg>
        <pc:spChg chg="add mod">
          <ac:chgData name="Heaven Postman" userId="902ecf25f2486438" providerId="LiveId" clId="{CCED8FF5-6378-49B9-B303-0228C1105F85}" dt="2018-09-29T16:49:05.368" v="71" actId="478"/>
          <ac:spMkLst>
            <pc:docMk/>
            <pc:sldMk cId="2039670509" sldId="290"/>
            <ac:spMk id="20" creationId="{E4AEED50-595E-4012-97E5-B92FA9C03B93}"/>
          </ac:spMkLst>
        </pc:spChg>
        <pc:picChg chg="del">
          <ac:chgData name="Heaven Postman" userId="902ecf25f2486438" providerId="LiveId" clId="{CCED8FF5-6378-49B9-B303-0228C1105F85}" dt="2018-09-29T16:49:04.998" v="69" actId="478"/>
          <ac:picMkLst>
            <pc:docMk/>
            <pc:sldMk cId="2039670509" sldId="290"/>
            <ac:picMk id="21" creationId="{00000000-0000-0000-0000-000000000000}"/>
          </ac:picMkLst>
        </pc:picChg>
        <pc:picChg chg="del mod">
          <ac:chgData name="Heaven Postman" userId="902ecf25f2486438" providerId="LiveId" clId="{CCED8FF5-6378-49B9-B303-0228C1105F85}" dt="2018-09-29T16:49:05.368" v="71" actId="478"/>
          <ac:picMkLst>
            <pc:docMk/>
            <pc:sldMk cId="2039670509" sldId="290"/>
            <ac:picMk id="22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9:07.886" v="75" actId="478"/>
        <pc:sldMkLst>
          <pc:docMk/>
          <pc:sldMk cId="1351222477" sldId="291"/>
        </pc:sldMkLst>
        <pc:spChg chg="add mod">
          <ac:chgData name="Heaven Postman" userId="902ecf25f2486438" providerId="LiveId" clId="{CCED8FF5-6378-49B9-B303-0228C1105F85}" dt="2018-09-29T16:49:06.779" v="72" actId="478"/>
          <ac:spMkLst>
            <pc:docMk/>
            <pc:sldMk cId="1351222477" sldId="291"/>
            <ac:spMk id="3" creationId="{28CC8F16-9594-456D-963F-53E3C5BADDDA}"/>
          </ac:spMkLst>
        </pc:spChg>
        <pc:spChg chg="del">
          <ac:chgData name="Heaven Postman" userId="902ecf25f2486438" providerId="LiveId" clId="{CCED8FF5-6378-49B9-B303-0228C1105F85}" dt="2018-09-29T16:49:07.145" v="73" actId="478"/>
          <ac:spMkLst>
            <pc:docMk/>
            <pc:sldMk cId="1351222477" sldId="291"/>
            <ac:spMk id="5" creationId="{00000000-0000-0000-0000-000000000000}"/>
          </ac:spMkLst>
        </pc:spChg>
        <pc:spChg chg="add mod">
          <ac:chgData name="Heaven Postman" userId="902ecf25f2486438" providerId="LiveId" clId="{CCED8FF5-6378-49B9-B303-0228C1105F85}" dt="2018-09-29T16:49:07.607" v="74" actId="478"/>
          <ac:spMkLst>
            <pc:docMk/>
            <pc:sldMk cId="1351222477" sldId="291"/>
            <ac:spMk id="19" creationId="{81A0CE3D-FA89-4555-908B-5CDB03E96C3B}"/>
          </ac:spMkLst>
        </pc:spChg>
        <pc:spChg chg="add mod">
          <ac:chgData name="Heaven Postman" userId="902ecf25f2486438" providerId="LiveId" clId="{CCED8FF5-6378-49B9-B303-0228C1105F85}" dt="2018-09-29T16:49:07.886" v="75" actId="478"/>
          <ac:spMkLst>
            <pc:docMk/>
            <pc:sldMk cId="1351222477" sldId="291"/>
            <ac:spMk id="21" creationId="{086D9667-8303-4C11-B13F-8823862E0FE6}"/>
          </ac:spMkLst>
        </pc:spChg>
        <pc:picChg chg="del">
          <ac:chgData name="Heaven Postman" userId="902ecf25f2486438" providerId="LiveId" clId="{CCED8FF5-6378-49B9-B303-0228C1105F85}" dt="2018-09-29T16:49:06.779" v="72" actId="478"/>
          <ac:picMkLst>
            <pc:docMk/>
            <pc:sldMk cId="1351222477" sldId="291"/>
            <ac:picMk id="6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07.886" v="75" actId="478"/>
          <ac:picMkLst>
            <pc:docMk/>
            <pc:sldMk cId="1351222477" sldId="291"/>
            <ac:picMk id="7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07.607" v="74" actId="478"/>
          <ac:picMkLst>
            <pc:docMk/>
            <pc:sldMk cId="1351222477" sldId="291"/>
            <ac:picMk id="8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9:12.301" v="79" actId="167"/>
        <pc:sldMkLst>
          <pc:docMk/>
          <pc:sldMk cId="1578938930" sldId="292"/>
        </pc:sldMkLst>
        <pc:spChg chg="add mod">
          <ac:chgData name="Heaven Postman" userId="902ecf25f2486438" providerId="LiveId" clId="{CCED8FF5-6378-49B9-B303-0228C1105F85}" dt="2018-09-29T16:49:10" v="76" actId="478"/>
          <ac:spMkLst>
            <pc:docMk/>
            <pc:sldMk cId="1578938930" sldId="292"/>
            <ac:spMk id="3" creationId="{F83B7ABC-AE93-4C35-9BDE-5F4782F12A26}"/>
          </ac:spMkLst>
        </pc:spChg>
        <pc:spChg chg="add mod ord">
          <ac:chgData name="Heaven Postman" userId="902ecf25f2486438" providerId="LiveId" clId="{CCED8FF5-6378-49B9-B303-0228C1105F85}" dt="2018-09-29T16:49:12.301" v="79" actId="167"/>
          <ac:spMkLst>
            <pc:docMk/>
            <pc:sldMk cId="1578938930" sldId="292"/>
            <ac:spMk id="13" creationId="{B9119277-AECB-4B52-B2A1-15DB3658BA37}"/>
          </ac:spMkLst>
        </pc:spChg>
        <pc:spChg chg="add mod">
          <ac:chgData name="Heaven Postman" userId="902ecf25f2486438" providerId="LiveId" clId="{CCED8FF5-6378-49B9-B303-0228C1105F85}" dt="2018-09-29T16:49:10.603" v="78" actId="478"/>
          <ac:spMkLst>
            <pc:docMk/>
            <pc:sldMk cId="1578938930" sldId="292"/>
            <ac:spMk id="18" creationId="{05666739-F359-487F-84F3-BA786382D4EF}"/>
          </ac:spMkLst>
        </pc:spChg>
        <pc:picChg chg="del">
          <ac:chgData name="Heaven Postman" userId="902ecf25f2486438" providerId="LiveId" clId="{CCED8FF5-6378-49B9-B303-0228C1105F85}" dt="2018-09-29T16:49:10" v="76" actId="478"/>
          <ac:picMkLst>
            <pc:docMk/>
            <pc:sldMk cId="1578938930" sldId="292"/>
            <ac:picMk id="7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10.262" v="77" actId="478"/>
          <ac:picMkLst>
            <pc:docMk/>
            <pc:sldMk cId="1578938930" sldId="292"/>
            <ac:picMk id="8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10.603" v="78" actId="478"/>
          <ac:picMkLst>
            <pc:docMk/>
            <pc:sldMk cId="1578938930" sldId="292"/>
            <ac:picMk id="9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9:15.267" v="82" actId="478"/>
        <pc:sldMkLst>
          <pc:docMk/>
          <pc:sldMk cId="2508486631" sldId="293"/>
        </pc:sldMkLst>
        <pc:spChg chg="add mod ord">
          <ac:chgData name="Heaven Postman" userId="902ecf25f2486438" providerId="LiveId" clId="{CCED8FF5-6378-49B9-B303-0228C1105F85}" dt="2018-09-29T16:49:14.796" v="81" actId="167"/>
          <ac:spMkLst>
            <pc:docMk/>
            <pc:sldMk cId="2508486631" sldId="293"/>
            <ac:spMk id="4" creationId="{7CA0474C-423C-4937-9154-DBE51656F62E}"/>
          </ac:spMkLst>
        </pc:spChg>
        <pc:spChg chg="add mod">
          <ac:chgData name="Heaven Postman" userId="902ecf25f2486438" providerId="LiveId" clId="{CCED8FF5-6378-49B9-B303-0228C1105F85}" dt="2018-09-29T16:49:15.267" v="82" actId="478"/>
          <ac:spMkLst>
            <pc:docMk/>
            <pc:sldMk cId="2508486631" sldId="293"/>
            <ac:spMk id="25" creationId="{8760298B-C1C2-4EE2-B4FF-7EFCF37B8D42}"/>
          </ac:spMkLst>
        </pc:spChg>
        <pc:picChg chg="del">
          <ac:chgData name="Heaven Postman" userId="902ecf25f2486438" providerId="LiveId" clId="{CCED8FF5-6378-49B9-B303-0228C1105F85}" dt="2018-09-29T16:49:13.644" v="80" actId="478"/>
          <ac:picMkLst>
            <pc:docMk/>
            <pc:sldMk cId="2508486631" sldId="293"/>
            <ac:picMk id="7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15.267" v="82" actId="478"/>
          <ac:picMkLst>
            <pc:docMk/>
            <pc:sldMk cId="2508486631" sldId="293"/>
            <ac:picMk id="10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9:17.843" v="84" actId="167"/>
        <pc:sldMkLst>
          <pc:docMk/>
          <pc:sldMk cId="2468258283" sldId="294"/>
        </pc:sldMkLst>
        <pc:spChg chg="add mod ord">
          <ac:chgData name="Heaven Postman" userId="902ecf25f2486438" providerId="LiveId" clId="{CCED8FF5-6378-49B9-B303-0228C1105F85}" dt="2018-09-29T16:49:17.843" v="84" actId="167"/>
          <ac:spMkLst>
            <pc:docMk/>
            <pc:sldMk cId="2468258283" sldId="294"/>
            <ac:spMk id="3" creationId="{0A64B1F6-71AF-4569-A28F-9DDB7063900C}"/>
          </ac:spMkLst>
        </pc:spChg>
        <pc:picChg chg="del">
          <ac:chgData name="Heaven Postman" userId="902ecf25f2486438" providerId="LiveId" clId="{CCED8FF5-6378-49B9-B303-0228C1105F85}" dt="2018-09-29T16:49:16.666" v="83" actId="478"/>
          <ac:picMkLst>
            <pc:docMk/>
            <pc:sldMk cId="2468258283" sldId="294"/>
            <ac:picMk id="9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9:19.342" v="87" actId="478"/>
        <pc:sldMkLst>
          <pc:docMk/>
          <pc:sldMk cId="1898715468" sldId="295"/>
        </pc:sldMkLst>
        <pc:spChg chg="add mod">
          <ac:chgData name="Heaven Postman" userId="902ecf25f2486438" providerId="LiveId" clId="{CCED8FF5-6378-49B9-B303-0228C1105F85}" dt="2018-09-29T16:49:18.734" v="85" actId="478"/>
          <ac:spMkLst>
            <pc:docMk/>
            <pc:sldMk cId="1898715468" sldId="295"/>
            <ac:spMk id="3" creationId="{D0084BAD-0587-4D39-AA48-9F99AF2E70D6}"/>
          </ac:spMkLst>
        </pc:spChg>
        <pc:spChg chg="add mod">
          <ac:chgData name="Heaven Postman" userId="902ecf25f2486438" providerId="LiveId" clId="{CCED8FF5-6378-49B9-B303-0228C1105F85}" dt="2018-09-29T16:49:19.054" v="86" actId="478"/>
          <ac:spMkLst>
            <pc:docMk/>
            <pc:sldMk cId="1898715468" sldId="295"/>
            <ac:spMk id="13" creationId="{046904C3-0EFB-4D0B-B403-124187AE496A}"/>
          </ac:spMkLst>
        </pc:spChg>
        <pc:spChg chg="add mod">
          <ac:chgData name="Heaven Postman" userId="902ecf25f2486438" providerId="LiveId" clId="{CCED8FF5-6378-49B9-B303-0228C1105F85}" dt="2018-09-29T16:49:19.342" v="87" actId="478"/>
          <ac:spMkLst>
            <pc:docMk/>
            <pc:sldMk cId="1898715468" sldId="295"/>
            <ac:spMk id="22" creationId="{18ED0D2D-41AC-435C-AE89-9E7F6742D20A}"/>
          </ac:spMkLst>
        </pc:spChg>
        <pc:picChg chg="del">
          <ac:chgData name="Heaven Postman" userId="902ecf25f2486438" providerId="LiveId" clId="{CCED8FF5-6378-49B9-B303-0228C1105F85}" dt="2018-09-29T16:49:18.734" v="85" actId="478"/>
          <ac:picMkLst>
            <pc:docMk/>
            <pc:sldMk cId="1898715468" sldId="295"/>
            <ac:picMk id="6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19.054" v="86" actId="478"/>
          <ac:picMkLst>
            <pc:docMk/>
            <pc:sldMk cId="1898715468" sldId="295"/>
            <ac:picMk id="7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19.342" v="87" actId="478"/>
          <ac:picMkLst>
            <pc:docMk/>
            <pc:sldMk cId="1898715468" sldId="295"/>
            <ac:picMk id="8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9:20.606" v="89" actId="478"/>
        <pc:sldMkLst>
          <pc:docMk/>
          <pc:sldMk cId="3238664927" sldId="296"/>
        </pc:sldMkLst>
        <pc:spChg chg="add mod">
          <ac:chgData name="Heaven Postman" userId="902ecf25f2486438" providerId="LiveId" clId="{CCED8FF5-6378-49B9-B303-0228C1105F85}" dt="2018-09-29T16:49:20.282" v="88" actId="478"/>
          <ac:spMkLst>
            <pc:docMk/>
            <pc:sldMk cId="3238664927" sldId="296"/>
            <ac:spMk id="3" creationId="{7607C29A-ACBF-43DD-8467-1914040B43DD}"/>
          </ac:spMkLst>
        </pc:spChg>
        <pc:spChg chg="add mod">
          <ac:chgData name="Heaven Postman" userId="902ecf25f2486438" providerId="LiveId" clId="{CCED8FF5-6378-49B9-B303-0228C1105F85}" dt="2018-09-29T16:49:20.606" v="89" actId="478"/>
          <ac:spMkLst>
            <pc:docMk/>
            <pc:sldMk cId="3238664927" sldId="296"/>
            <ac:spMk id="5" creationId="{BB729FEF-8F74-4E9D-BACB-F3AF8A341E89}"/>
          </ac:spMkLst>
        </pc:spChg>
        <pc:picChg chg="del">
          <ac:chgData name="Heaven Postman" userId="902ecf25f2486438" providerId="LiveId" clId="{CCED8FF5-6378-49B9-B303-0228C1105F85}" dt="2018-09-29T16:49:20.282" v="88" actId="478"/>
          <ac:picMkLst>
            <pc:docMk/>
            <pc:sldMk cId="3238664927" sldId="296"/>
            <ac:picMk id="7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20.606" v="89" actId="478"/>
          <ac:picMkLst>
            <pc:docMk/>
            <pc:sldMk cId="3238664927" sldId="296"/>
            <ac:picMk id="8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9:22.101" v="90" actId="478"/>
        <pc:sldMkLst>
          <pc:docMk/>
          <pc:sldMk cId="2791689026" sldId="297"/>
        </pc:sldMkLst>
        <pc:spChg chg="add mod">
          <ac:chgData name="Heaven Postman" userId="902ecf25f2486438" providerId="LiveId" clId="{CCED8FF5-6378-49B9-B303-0228C1105F85}" dt="2018-09-29T16:49:22.101" v="90" actId="478"/>
          <ac:spMkLst>
            <pc:docMk/>
            <pc:sldMk cId="2791689026" sldId="297"/>
            <ac:spMk id="3" creationId="{4C743535-43E9-455A-9DF5-BF2480802566}"/>
          </ac:spMkLst>
        </pc:spChg>
        <pc:picChg chg="del">
          <ac:chgData name="Heaven Postman" userId="902ecf25f2486438" providerId="LiveId" clId="{CCED8FF5-6378-49B9-B303-0228C1105F85}" dt="2018-09-29T16:49:22.101" v="90" actId="478"/>
          <ac:picMkLst>
            <pc:docMk/>
            <pc:sldMk cId="2791689026" sldId="297"/>
            <ac:picMk id="4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9:31.282" v="99" actId="478"/>
        <pc:sldMkLst>
          <pc:docMk/>
          <pc:sldMk cId="1887853858" sldId="298"/>
        </pc:sldMkLst>
        <pc:spChg chg="add mod ord">
          <ac:chgData name="Heaven Postman" userId="902ecf25f2486438" providerId="LiveId" clId="{CCED8FF5-6378-49B9-B303-0228C1105F85}" dt="2018-09-29T16:49:30.137" v="96" actId="207"/>
          <ac:spMkLst>
            <pc:docMk/>
            <pc:sldMk cId="1887853858" sldId="298"/>
            <ac:spMk id="3" creationId="{EDB5C928-3D19-4F51-B56F-613C4BE0A1EE}"/>
          </ac:spMkLst>
        </pc:spChg>
        <pc:spChg chg="add mod">
          <ac:chgData name="Heaven Postman" userId="902ecf25f2486438" providerId="LiveId" clId="{CCED8FF5-6378-49B9-B303-0228C1105F85}" dt="2018-09-29T16:49:30.686" v="97" actId="478"/>
          <ac:spMkLst>
            <pc:docMk/>
            <pc:sldMk cId="1887853858" sldId="298"/>
            <ac:spMk id="5" creationId="{D2DC3562-98CA-4901-83A0-8A7AC887665C}"/>
          </ac:spMkLst>
        </pc:spChg>
        <pc:spChg chg="add mod">
          <ac:chgData name="Heaven Postman" userId="902ecf25f2486438" providerId="LiveId" clId="{CCED8FF5-6378-49B9-B303-0228C1105F85}" dt="2018-09-29T16:49:30.962" v="98" actId="478"/>
          <ac:spMkLst>
            <pc:docMk/>
            <pc:sldMk cId="1887853858" sldId="298"/>
            <ac:spMk id="14" creationId="{C633F6C0-ED4B-4F6C-B3AA-4D8835F6722C}"/>
          </ac:spMkLst>
        </pc:spChg>
        <pc:spChg chg="add mod">
          <ac:chgData name="Heaven Postman" userId="902ecf25f2486438" providerId="LiveId" clId="{CCED8FF5-6378-49B9-B303-0228C1105F85}" dt="2018-09-29T16:49:31.282" v="99" actId="478"/>
          <ac:spMkLst>
            <pc:docMk/>
            <pc:sldMk cId="1887853858" sldId="298"/>
            <ac:spMk id="16" creationId="{22DACA40-A823-4477-8D2C-436F601163ED}"/>
          </ac:spMkLst>
        </pc:spChg>
        <pc:picChg chg="del">
          <ac:chgData name="Heaven Postman" userId="902ecf25f2486438" providerId="LiveId" clId="{CCED8FF5-6378-49B9-B303-0228C1105F85}" dt="2018-09-29T16:49:30.686" v="97" actId="478"/>
          <ac:picMkLst>
            <pc:docMk/>
            <pc:sldMk cId="1887853858" sldId="298"/>
            <ac:picMk id="10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30.962" v="98" actId="478"/>
          <ac:picMkLst>
            <pc:docMk/>
            <pc:sldMk cId="1887853858" sldId="298"/>
            <ac:picMk id="11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31.282" v="99" actId="478"/>
          <ac:picMkLst>
            <pc:docMk/>
            <pc:sldMk cId="1887853858" sldId="298"/>
            <ac:picMk id="12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27.213" v="94" actId="478"/>
          <ac:picMkLst>
            <pc:docMk/>
            <pc:sldMk cId="1887853858" sldId="298"/>
            <ac:picMk id="17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6:49:25.016" v="93" actId="478"/>
        <pc:sldMkLst>
          <pc:docMk/>
          <pc:sldMk cId="998561132" sldId="299"/>
        </pc:sldMkLst>
        <pc:spChg chg="add mod ord">
          <ac:chgData name="Heaven Postman" userId="902ecf25f2486438" providerId="LiveId" clId="{CCED8FF5-6378-49B9-B303-0228C1105F85}" dt="2018-09-29T16:49:24.552" v="92" actId="167"/>
          <ac:spMkLst>
            <pc:docMk/>
            <pc:sldMk cId="998561132" sldId="299"/>
            <ac:spMk id="6" creationId="{F2374213-3363-4127-A688-E7084AB44E16}"/>
          </ac:spMkLst>
        </pc:spChg>
        <pc:spChg chg="add mod">
          <ac:chgData name="Heaven Postman" userId="902ecf25f2486438" providerId="LiveId" clId="{CCED8FF5-6378-49B9-B303-0228C1105F85}" dt="2018-09-29T16:49:25.016" v="93" actId="478"/>
          <ac:spMkLst>
            <pc:docMk/>
            <pc:sldMk cId="998561132" sldId="299"/>
            <ac:spMk id="10" creationId="{693922DA-BBF2-4112-B84C-F13A20D7610D}"/>
          </ac:spMkLst>
        </pc:spChg>
        <pc:picChg chg="del">
          <ac:chgData name="Heaven Postman" userId="902ecf25f2486438" providerId="LiveId" clId="{CCED8FF5-6378-49B9-B303-0228C1105F85}" dt="2018-09-29T16:49:23.351" v="91" actId="478"/>
          <ac:picMkLst>
            <pc:docMk/>
            <pc:sldMk cId="998561132" sldId="299"/>
            <ac:picMk id="3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6:49:25.016" v="93" actId="478"/>
          <ac:picMkLst>
            <pc:docMk/>
            <pc:sldMk cId="998561132" sldId="299"/>
            <ac:picMk id="16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7:30.155" v="100" actId="478"/>
        <pc:sldMkLst>
          <pc:docMk/>
          <pc:sldMk cId="1649764633" sldId="300"/>
        </pc:sldMkLst>
        <pc:spChg chg="add mod">
          <ac:chgData name="Heaven Postman" userId="902ecf25f2486438" providerId="LiveId" clId="{CCED8FF5-6378-49B9-B303-0228C1105F85}" dt="2018-09-29T17:17:30.155" v="100" actId="478"/>
          <ac:spMkLst>
            <pc:docMk/>
            <pc:sldMk cId="1649764633" sldId="300"/>
            <ac:spMk id="3" creationId="{EF93E61F-AC69-4B72-BF36-4C206DEEC016}"/>
          </ac:spMkLst>
        </pc:spChg>
        <pc:spChg chg="add mod">
          <ac:chgData name="Heaven Postman" userId="902ecf25f2486438" providerId="LiveId" clId="{CCED8FF5-6378-49B9-B303-0228C1105F85}" dt="2018-09-29T17:17:30.155" v="100" actId="478"/>
          <ac:spMkLst>
            <pc:docMk/>
            <pc:sldMk cId="1649764633" sldId="300"/>
            <ac:spMk id="13" creationId="{697D7C6E-279F-4727-9C0B-1C45D2CF0CDE}"/>
          </ac:spMkLst>
        </pc:spChg>
        <pc:picChg chg="del">
          <ac:chgData name="Heaven Postman" userId="902ecf25f2486438" providerId="LiveId" clId="{CCED8FF5-6378-49B9-B303-0228C1105F85}" dt="2018-09-29T17:17:30.155" v="100" actId="478"/>
          <ac:picMkLst>
            <pc:docMk/>
            <pc:sldMk cId="1649764633" sldId="300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7:30.155" v="100" actId="478"/>
          <ac:picMkLst>
            <pc:docMk/>
            <pc:sldMk cId="1649764633" sldId="300"/>
            <ac:picMk id="6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7:32.229" v="102" actId="478"/>
        <pc:sldMkLst>
          <pc:docMk/>
          <pc:sldMk cId="2432753485" sldId="301"/>
        </pc:sldMkLst>
        <pc:spChg chg="add mod">
          <ac:chgData name="Heaven Postman" userId="902ecf25f2486438" providerId="LiveId" clId="{CCED8FF5-6378-49B9-B303-0228C1105F85}" dt="2018-09-29T17:17:31.896" v="101" actId="478"/>
          <ac:spMkLst>
            <pc:docMk/>
            <pc:sldMk cId="2432753485" sldId="301"/>
            <ac:spMk id="3" creationId="{B9C31FFF-432B-40D6-BF0C-167BF6A418D3}"/>
          </ac:spMkLst>
        </pc:spChg>
        <pc:spChg chg="add mod">
          <ac:chgData name="Heaven Postman" userId="902ecf25f2486438" providerId="LiveId" clId="{CCED8FF5-6378-49B9-B303-0228C1105F85}" dt="2018-09-29T17:17:32.229" v="102" actId="478"/>
          <ac:spMkLst>
            <pc:docMk/>
            <pc:sldMk cId="2432753485" sldId="301"/>
            <ac:spMk id="16" creationId="{12F55729-B8C2-4532-A72F-E41BCE01D6BC}"/>
          </ac:spMkLst>
        </pc:spChg>
        <pc:picChg chg="del">
          <ac:chgData name="Heaven Postman" userId="902ecf25f2486438" providerId="LiveId" clId="{CCED8FF5-6378-49B9-B303-0228C1105F85}" dt="2018-09-29T17:17:31.896" v="101" actId="478"/>
          <ac:picMkLst>
            <pc:docMk/>
            <pc:sldMk cId="2432753485" sldId="301"/>
            <ac:picMk id="9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7:32.229" v="102" actId="478"/>
          <ac:picMkLst>
            <pc:docMk/>
            <pc:sldMk cId="2432753485" sldId="301"/>
            <ac:picMk id="10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7:42.198" v="109" actId="478"/>
        <pc:sldMkLst>
          <pc:docMk/>
          <pc:sldMk cId="4093321128" sldId="302"/>
        </pc:sldMkLst>
        <pc:spChg chg="add mod ord">
          <ac:chgData name="Heaven Postman" userId="902ecf25f2486438" providerId="LiveId" clId="{CCED8FF5-6378-49B9-B303-0228C1105F85}" dt="2018-09-29T17:17:36.597" v="105" actId="207"/>
          <ac:spMkLst>
            <pc:docMk/>
            <pc:sldMk cId="4093321128" sldId="302"/>
            <ac:spMk id="3" creationId="{2F27660B-281C-4F36-B078-0A9E9629BF53}"/>
          </ac:spMkLst>
        </pc:spChg>
        <pc:spChg chg="add mod ord">
          <ac:chgData name="Heaven Postman" userId="902ecf25f2486438" providerId="LiveId" clId="{CCED8FF5-6378-49B9-B303-0228C1105F85}" dt="2018-09-29T17:17:40.716" v="108" actId="167"/>
          <ac:spMkLst>
            <pc:docMk/>
            <pc:sldMk cId="4093321128" sldId="302"/>
            <ac:spMk id="7" creationId="{31CC2459-E55C-488E-A55A-E39305676D97}"/>
          </ac:spMkLst>
        </pc:spChg>
        <pc:spChg chg="add mod">
          <ac:chgData name="Heaven Postman" userId="902ecf25f2486438" providerId="LiveId" clId="{CCED8FF5-6378-49B9-B303-0228C1105F85}" dt="2018-09-29T17:17:42.198" v="109" actId="478"/>
          <ac:spMkLst>
            <pc:docMk/>
            <pc:sldMk cId="4093321128" sldId="302"/>
            <ac:spMk id="15" creationId="{1B036DE1-D617-4D6B-8B95-06D0A94C38DF}"/>
          </ac:spMkLst>
        </pc:spChg>
        <pc:picChg chg="del">
          <ac:chgData name="Heaven Postman" userId="902ecf25f2486438" providerId="LiveId" clId="{CCED8FF5-6378-49B9-B303-0228C1105F85}" dt="2018-09-29T17:17:33.582" v="103" actId="478"/>
          <ac:picMkLst>
            <pc:docMk/>
            <pc:sldMk cId="4093321128" sldId="302"/>
            <ac:picMk id="8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7:42.198" v="109" actId="478"/>
          <ac:picMkLst>
            <pc:docMk/>
            <pc:sldMk cId="4093321128" sldId="302"/>
            <ac:picMk id="10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7:37.173" v="106" actId="478"/>
          <ac:picMkLst>
            <pc:docMk/>
            <pc:sldMk cId="4093321128" sldId="302"/>
            <ac:picMk id="36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34.156" v="111" actId="478"/>
        <pc:sldMkLst>
          <pc:docMk/>
          <pc:sldMk cId="1277185644" sldId="303"/>
        </pc:sldMkLst>
        <pc:spChg chg="add mod">
          <ac:chgData name="Heaven Postman" userId="902ecf25f2486438" providerId="LiveId" clId="{CCED8FF5-6378-49B9-B303-0228C1105F85}" dt="2018-09-29T17:18:33.896" v="110" actId="478"/>
          <ac:spMkLst>
            <pc:docMk/>
            <pc:sldMk cId="1277185644" sldId="303"/>
            <ac:spMk id="3" creationId="{C7B5FA0C-8A5C-4650-A8B0-D6157A012F0A}"/>
          </ac:spMkLst>
        </pc:spChg>
        <pc:spChg chg="add mod">
          <ac:chgData name="Heaven Postman" userId="902ecf25f2486438" providerId="LiveId" clId="{CCED8FF5-6378-49B9-B303-0228C1105F85}" dt="2018-09-29T17:18:34.156" v="111" actId="478"/>
          <ac:spMkLst>
            <pc:docMk/>
            <pc:sldMk cId="1277185644" sldId="303"/>
            <ac:spMk id="13" creationId="{FF419679-77B8-4DD4-99E1-E450CAEBAF89}"/>
          </ac:spMkLst>
        </pc:spChg>
        <pc:picChg chg="del">
          <ac:chgData name="Heaven Postman" userId="902ecf25f2486438" providerId="LiveId" clId="{CCED8FF5-6378-49B9-B303-0228C1105F85}" dt="2018-09-29T17:18:33.896" v="110" actId="478"/>
          <ac:picMkLst>
            <pc:docMk/>
            <pc:sldMk cId="1277185644" sldId="303"/>
            <ac:picMk id="9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8:34.156" v="111" actId="478"/>
          <ac:picMkLst>
            <pc:docMk/>
            <pc:sldMk cId="1277185644" sldId="303"/>
            <ac:picMk id="10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35.722" v="113" actId="478"/>
        <pc:sldMkLst>
          <pc:docMk/>
          <pc:sldMk cId="3023683984" sldId="304"/>
        </pc:sldMkLst>
        <pc:spChg chg="add mod">
          <ac:chgData name="Heaven Postman" userId="902ecf25f2486438" providerId="LiveId" clId="{CCED8FF5-6378-49B9-B303-0228C1105F85}" dt="2018-09-29T17:18:35.381" v="112" actId="478"/>
          <ac:spMkLst>
            <pc:docMk/>
            <pc:sldMk cId="3023683984" sldId="304"/>
            <ac:spMk id="3" creationId="{E16706E1-DFBD-481B-AE20-FE5FBFB72794}"/>
          </ac:spMkLst>
        </pc:spChg>
        <pc:spChg chg="add mod">
          <ac:chgData name="Heaven Postman" userId="902ecf25f2486438" providerId="LiveId" clId="{CCED8FF5-6378-49B9-B303-0228C1105F85}" dt="2018-09-29T17:18:35.722" v="113" actId="478"/>
          <ac:spMkLst>
            <pc:docMk/>
            <pc:sldMk cId="3023683984" sldId="304"/>
            <ac:spMk id="14" creationId="{3589034A-1B5E-4685-9929-F30A84689263}"/>
          </ac:spMkLst>
        </pc:spChg>
        <pc:picChg chg="del">
          <ac:chgData name="Heaven Postman" userId="902ecf25f2486438" providerId="LiveId" clId="{CCED8FF5-6378-49B9-B303-0228C1105F85}" dt="2018-09-29T17:18:35.381" v="112" actId="478"/>
          <ac:picMkLst>
            <pc:docMk/>
            <pc:sldMk cId="3023683984" sldId="304"/>
            <ac:picMk id="6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8:35.722" v="113" actId="478"/>
          <ac:picMkLst>
            <pc:docMk/>
            <pc:sldMk cId="3023683984" sldId="304"/>
            <ac:picMk id="7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36.703" v="114" actId="478"/>
        <pc:sldMkLst>
          <pc:docMk/>
          <pc:sldMk cId="3045420135" sldId="305"/>
        </pc:sldMkLst>
        <pc:spChg chg="add mod">
          <ac:chgData name="Heaven Postman" userId="902ecf25f2486438" providerId="LiveId" clId="{CCED8FF5-6378-49B9-B303-0228C1105F85}" dt="2018-09-29T17:18:36.703" v="114" actId="478"/>
          <ac:spMkLst>
            <pc:docMk/>
            <pc:sldMk cId="3045420135" sldId="305"/>
            <ac:spMk id="4" creationId="{1C936794-C1D4-4AF7-A1B2-0E446C1D8FD7}"/>
          </ac:spMkLst>
        </pc:spChg>
        <pc:picChg chg="del">
          <ac:chgData name="Heaven Postman" userId="902ecf25f2486438" providerId="LiveId" clId="{CCED8FF5-6378-49B9-B303-0228C1105F85}" dt="2018-09-29T17:18:36.703" v="114" actId="478"/>
          <ac:picMkLst>
            <pc:docMk/>
            <pc:sldMk cId="3045420135" sldId="305"/>
            <ac:picMk id="3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37.798" v="115" actId="478"/>
        <pc:sldMkLst>
          <pc:docMk/>
          <pc:sldMk cId="764703397" sldId="306"/>
        </pc:sldMkLst>
        <pc:spChg chg="add mod">
          <ac:chgData name="Heaven Postman" userId="902ecf25f2486438" providerId="LiveId" clId="{CCED8FF5-6378-49B9-B303-0228C1105F85}" dt="2018-09-29T17:18:37.798" v="115" actId="478"/>
          <ac:spMkLst>
            <pc:docMk/>
            <pc:sldMk cId="764703397" sldId="306"/>
            <ac:spMk id="12" creationId="{C48B2454-8DA3-416C-A762-CC3C5E3E6DE9}"/>
          </ac:spMkLst>
        </pc:spChg>
        <pc:picChg chg="del">
          <ac:chgData name="Heaven Postman" userId="902ecf25f2486438" providerId="LiveId" clId="{CCED8FF5-6378-49B9-B303-0228C1105F85}" dt="2018-09-29T17:18:37.798" v="115" actId="478"/>
          <ac:picMkLst>
            <pc:docMk/>
            <pc:sldMk cId="764703397" sldId="306"/>
            <ac:picMk id="3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38.917" v="116" actId="478"/>
        <pc:sldMkLst>
          <pc:docMk/>
          <pc:sldMk cId="3337671738" sldId="307"/>
        </pc:sldMkLst>
        <pc:spChg chg="add mod">
          <ac:chgData name="Heaven Postman" userId="902ecf25f2486438" providerId="LiveId" clId="{CCED8FF5-6378-49B9-B303-0228C1105F85}" dt="2018-09-29T17:18:38.917" v="116" actId="478"/>
          <ac:spMkLst>
            <pc:docMk/>
            <pc:sldMk cId="3337671738" sldId="307"/>
            <ac:spMk id="4" creationId="{F53E294C-B01C-461D-BF97-5704FA26FB18}"/>
          </ac:spMkLst>
        </pc:spChg>
        <pc:picChg chg="del">
          <ac:chgData name="Heaven Postman" userId="902ecf25f2486438" providerId="LiveId" clId="{CCED8FF5-6378-49B9-B303-0228C1105F85}" dt="2018-09-29T17:18:38.917" v="116" actId="478"/>
          <ac:picMkLst>
            <pc:docMk/>
            <pc:sldMk cId="3337671738" sldId="307"/>
            <ac:picMk id="3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40.254" v="117" actId="478"/>
        <pc:sldMkLst>
          <pc:docMk/>
          <pc:sldMk cId="2084657567" sldId="308"/>
        </pc:sldMkLst>
        <pc:spChg chg="add mod">
          <ac:chgData name="Heaven Postman" userId="902ecf25f2486438" providerId="LiveId" clId="{CCED8FF5-6378-49B9-B303-0228C1105F85}" dt="2018-09-29T17:18:40.254" v="117" actId="478"/>
          <ac:spMkLst>
            <pc:docMk/>
            <pc:sldMk cId="2084657567" sldId="308"/>
            <ac:spMk id="7" creationId="{27710C17-2345-40C3-9C88-04996A402F88}"/>
          </ac:spMkLst>
        </pc:spChg>
        <pc:picChg chg="del">
          <ac:chgData name="Heaven Postman" userId="902ecf25f2486438" providerId="LiveId" clId="{CCED8FF5-6378-49B9-B303-0228C1105F85}" dt="2018-09-29T17:18:40.254" v="117" actId="478"/>
          <ac:picMkLst>
            <pc:docMk/>
            <pc:sldMk cId="2084657567" sldId="308"/>
            <ac:picMk id="3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41.192" v="118" actId="478"/>
        <pc:sldMkLst>
          <pc:docMk/>
          <pc:sldMk cId="3932071184" sldId="309"/>
        </pc:sldMkLst>
        <pc:spChg chg="add mod">
          <ac:chgData name="Heaven Postman" userId="902ecf25f2486438" providerId="LiveId" clId="{CCED8FF5-6378-49B9-B303-0228C1105F85}" dt="2018-09-29T17:18:41.192" v="118" actId="478"/>
          <ac:spMkLst>
            <pc:docMk/>
            <pc:sldMk cId="3932071184" sldId="309"/>
            <ac:spMk id="4" creationId="{795FED46-8594-4D70-9D0B-E9BD472123EB}"/>
          </ac:spMkLst>
        </pc:spChg>
        <pc:picChg chg="del">
          <ac:chgData name="Heaven Postman" userId="902ecf25f2486438" providerId="LiveId" clId="{CCED8FF5-6378-49B9-B303-0228C1105F85}" dt="2018-09-29T17:18:41.192" v="118" actId="478"/>
          <ac:picMkLst>
            <pc:docMk/>
            <pc:sldMk cId="3932071184" sldId="309"/>
            <ac:picMk id="5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42.355" v="119" actId="478"/>
        <pc:sldMkLst>
          <pc:docMk/>
          <pc:sldMk cId="68696579" sldId="310"/>
        </pc:sldMkLst>
        <pc:spChg chg="add mod">
          <ac:chgData name="Heaven Postman" userId="902ecf25f2486438" providerId="LiveId" clId="{CCED8FF5-6378-49B9-B303-0228C1105F85}" dt="2018-09-29T17:18:42.355" v="119" actId="478"/>
          <ac:spMkLst>
            <pc:docMk/>
            <pc:sldMk cId="68696579" sldId="310"/>
            <ac:spMk id="13" creationId="{0A6A638B-224A-4F3D-BBE0-2E57911A256C}"/>
          </ac:spMkLst>
        </pc:spChg>
        <pc:picChg chg="del">
          <ac:chgData name="Heaven Postman" userId="902ecf25f2486438" providerId="LiveId" clId="{CCED8FF5-6378-49B9-B303-0228C1105F85}" dt="2018-09-29T17:18:42.355" v="119" actId="478"/>
          <ac:picMkLst>
            <pc:docMk/>
            <pc:sldMk cId="68696579" sldId="310"/>
            <ac:picMk id="3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43.834" v="120" actId="478"/>
        <pc:sldMkLst>
          <pc:docMk/>
          <pc:sldMk cId="3466515353" sldId="311"/>
        </pc:sldMkLst>
        <pc:spChg chg="add mod">
          <ac:chgData name="Heaven Postman" userId="902ecf25f2486438" providerId="LiveId" clId="{CCED8FF5-6378-49B9-B303-0228C1105F85}" dt="2018-09-29T17:18:43.834" v="120" actId="478"/>
          <ac:spMkLst>
            <pc:docMk/>
            <pc:sldMk cId="3466515353" sldId="311"/>
            <ac:spMk id="4" creationId="{60058C88-CB7B-4115-9EFB-4DCDBD79DC50}"/>
          </ac:spMkLst>
        </pc:spChg>
        <pc:picChg chg="del">
          <ac:chgData name="Heaven Postman" userId="902ecf25f2486438" providerId="LiveId" clId="{CCED8FF5-6378-49B9-B303-0228C1105F85}" dt="2018-09-29T17:18:43.834" v="120" actId="478"/>
          <ac:picMkLst>
            <pc:docMk/>
            <pc:sldMk cId="3466515353" sldId="311"/>
            <ac:picMk id="5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44.846" v="121" actId="478"/>
        <pc:sldMkLst>
          <pc:docMk/>
          <pc:sldMk cId="1744970023" sldId="312"/>
        </pc:sldMkLst>
        <pc:spChg chg="add mod">
          <ac:chgData name="Heaven Postman" userId="902ecf25f2486438" providerId="LiveId" clId="{CCED8FF5-6378-49B9-B303-0228C1105F85}" dt="2018-09-29T17:18:44.846" v="121" actId="478"/>
          <ac:spMkLst>
            <pc:docMk/>
            <pc:sldMk cId="1744970023" sldId="312"/>
            <ac:spMk id="5" creationId="{7BD0D953-5018-451C-892A-36043D9728CC}"/>
          </ac:spMkLst>
        </pc:spChg>
        <pc:picChg chg="del">
          <ac:chgData name="Heaven Postman" userId="902ecf25f2486438" providerId="LiveId" clId="{CCED8FF5-6378-49B9-B303-0228C1105F85}" dt="2018-09-29T17:18:44.846" v="121" actId="478"/>
          <ac:picMkLst>
            <pc:docMk/>
            <pc:sldMk cId="1744970023" sldId="312"/>
            <ac:picMk id="3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46.595" v="123" actId="478"/>
        <pc:sldMkLst>
          <pc:docMk/>
          <pc:sldMk cId="337314363" sldId="393"/>
        </pc:sldMkLst>
        <pc:spChg chg="add mod">
          <ac:chgData name="Heaven Postman" userId="902ecf25f2486438" providerId="LiveId" clId="{CCED8FF5-6378-49B9-B303-0228C1105F85}" dt="2018-09-29T17:18:46.570" v="122" actId="478"/>
          <ac:spMkLst>
            <pc:docMk/>
            <pc:sldMk cId="337314363" sldId="393"/>
            <ac:spMk id="3" creationId="{3A629E70-2DB2-4FC8-AC0A-595E5E0B9162}"/>
          </ac:spMkLst>
        </pc:spChg>
        <pc:spChg chg="add mod">
          <ac:chgData name="Heaven Postman" userId="902ecf25f2486438" providerId="LiveId" clId="{CCED8FF5-6378-49B9-B303-0228C1105F85}" dt="2018-09-29T17:18:46.595" v="123" actId="478"/>
          <ac:spMkLst>
            <pc:docMk/>
            <pc:sldMk cId="337314363" sldId="393"/>
            <ac:spMk id="20" creationId="{88B1C56B-5941-4932-9520-E3190693FBA2}"/>
          </ac:spMkLst>
        </pc:spChg>
        <pc:picChg chg="del">
          <ac:chgData name="Heaven Postman" userId="902ecf25f2486438" providerId="LiveId" clId="{CCED8FF5-6378-49B9-B303-0228C1105F85}" dt="2018-09-29T17:18:46.570" v="122" actId="478"/>
          <ac:picMkLst>
            <pc:docMk/>
            <pc:sldMk cId="337314363" sldId="393"/>
            <ac:picMk id="21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8:46.595" v="123" actId="478"/>
          <ac:picMkLst>
            <pc:docMk/>
            <pc:sldMk cId="337314363" sldId="393"/>
            <ac:picMk id="22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48.286" v="125" actId="478"/>
        <pc:sldMkLst>
          <pc:docMk/>
          <pc:sldMk cId="3761928959" sldId="394"/>
        </pc:sldMkLst>
        <pc:spChg chg="add mod">
          <ac:chgData name="Heaven Postman" userId="902ecf25f2486438" providerId="LiveId" clId="{CCED8FF5-6378-49B9-B303-0228C1105F85}" dt="2018-09-29T17:18:47.977" v="124" actId="478"/>
          <ac:spMkLst>
            <pc:docMk/>
            <pc:sldMk cId="3761928959" sldId="394"/>
            <ac:spMk id="3" creationId="{22EB648F-878D-48DC-BE20-B3CB39EEFE13}"/>
          </ac:spMkLst>
        </pc:spChg>
        <pc:spChg chg="add mod">
          <ac:chgData name="Heaven Postman" userId="902ecf25f2486438" providerId="LiveId" clId="{CCED8FF5-6378-49B9-B303-0228C1105F85}" dt="2018-09-29T17:18:48.286" v="125" actId="478"/>
          <ac:spMkLst>
            <pc:docMk/>
            <pc:sldMk cId="3761928959" sldId="394"/>
            <ac:spMk id="16" creationId="{395F2C35-EE24-4133-867E-DD86F403843A}"/>
          </ac:spMkLst>
        </pc:spChg>
        <pc:picChg chg="del">
          <ac:chgData name="Heaven Postman" userId="902ecf25f2486438" providerId="LiveId" clId="{CCED8FF5-6378-49B9-B303-0228C1105F85}" dt="2018-09-29T17:18:47.977" v="124" actId="478"/>
          <ac:picMkLst>
            <pc:docMk/>
            <pc:sldMk cId="3761928959" sldId="394"/>
            <ac:picMk id="4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8:48.286" v="125" actId="478"/>
          <ac:picMkLst>
            <pc:docMk/>
            <pc:sldMk cId="3761928959" sldId="394"/>
            <ac:picMk id="5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50.534" v="128" actId="478"/>
        <pc:sldMkLst>
          <pc:docMk/>
          <pc:sldMk cId="1918857590" sldId="395"/>
        </pc:sldMkLst>
        <pc:spChg chg="add mod">
          <ac:chgData name="Heaven Postman" userId="902ecf25f2486438" providerId="LiveId" clId="{CCED8FF5-6378-49B9-B303-0228C1105F85}" dt="2018-09-29T17:18:49.834" v="126" actId="478"/>
          <ac:spMkLst>
            <pc:docMk/>
            <pc:sldMk cId="1918857590" sldId="395"/>
            <ac:spMk id="3" creationId="{E57E5546-4B04-44E6-B20F-FA9B78684FF7}"/>
          </ac:spMkLst>
        </pc:spChg>
        <pc:spChg chg="add mod">
          <ac:chgData name="Heaven Postman" userId="902ecf25f2486438" providerId="LiveId" clId="{CCED8FF5-6378-49B9-B303-0228C1105F85}" dt="2018-09-29T17:18:50.239" v="127" actId="478"/>
          <ac:spMkLst>
            <pc:docMk/>
            <pc:sldMk cId="1918857590" sldId="395"/>
            <ac:spMk id="9" creationId="{02E8BB4D-C62A-40FB-B0E4-5135411ABA99}"/>
          </ac:spMkLst>
        </pc:spChg>
        <pc:spChg chg="add mod">
          <ac:chgData name="Heaven Postman" userId="902ecf25f2486438" providerId="LiveId" clId="{CCED8FF5-6378-49B9-B303-0228C1105F85}" dt="2018-09-29T17:18:50.534" v="128" actId="478"/>
          <ac:spMkLst>
            <pc:docMk/>
            <pc:sldMk cId="1918857590" sldId="395"/>
            <ac:spMk id="20" creationId="{5795ED7A-1FF9-410A-A468-A4A1B77DAF75}"/>
          </ac:spMkLst>
        </pc:spChg>
        <pc:picChg chg="del">
          <ac:chgData name="Heaven Postman" userId="902ecf25f2486438" providerId="LiveId" clId="{CCED8FF5-6378-49B9-B303-0228C1105F85}" dt="2018-09-29T17:18:49.834" v="126" actId="478"/>
          <ac:picMkLst>
            <pc:docMk/>
            <pc:sldMk cId="1918857590" sldId="395"/>
            <ac:picMk id="24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8:50.239" v="127" actId="478"/>
          <ac:picMkLst>
            <pc:docMk/>
            <pc:sldMk cId="1918857590" sldId="395"/>
            <ac:picMk id="2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8:50.534" v="128" actId="478"/>
          <ac:picMkLst>
            <pc:docMk/>
            <pc:sldMk cId="1918857590" sldId="395"/>
            <ac:picMk id="26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8:52.658" v="131" actId="478"/>
        <pc:sldMkLst>
          <pc:docMk/>
          <pc:sldMk cId="1886156526" sldId="396"/>
        </pc:sldMkLst>
        <pc:spChg chg="add mod">
          <ac:chgData name="Heaven Postman" userId="902ecf25f2486438" providerId="LiveId" clId="{CCED8FF5-6378-49B9-B303-0228C1105F85}" dt="2018-09-29T17:18:51.674" v="129" actId="478"/>
          <ac:spMkLst>
            <pc:docMk/>
            <pc:sldMk cId="1886156526" sldId="396"/>
            <ac:spMk id="4" creationId="{894ECAC4-FC28-4808-90FA-59A4E99A7C90}"/>
          </ac:spMkLst>
        </pc:spChg>
        <pc:spChg chg="add mod">
          <ac:chgData name="Heaven Postman" userId="902ecf25f2486438" providerId="LiveId" clId="{CCED8FF5-6378-49B9-B303-0228C1105F85}" dt="2018-09-29T17:18:52.294" v="130" actId="478"/>
          <ac:spMkLst>
            <pc:docMk/>
            <pc:sldMk cId="1886156526" sldId="396"/>
            <ac:spMk id="14" creationId="{FAEA5699-BBC5-4802-B210-FD033B6C417C}"/>
          </ac:spMkLst>
        </pc:spChg>
        <pc:spChg chg="add mod">
          <ac:chgData name="Heaven Postman" userId="902ecf25f2486438" providerId="LiveId" clId="{CCED8FF5-6378-49B9-B303-0228C1105F85}" dt="2018-09-29T17:18:52.658" v="131" actId="478"/>
          <ac:spMkLst>
            <pc:docMk/>
            <pc:sldMk cId="1886156526" sldId="396"/>
            <ac:spMk id="21" creationId="{408D463B-5AA0-47BB-8C3C-5D6F6F1FDED9}"/>
          </ac:spMkLst>
        </pc:spChg>
        <pc:picChg chg="del">
          <ac:chgData name="Heaven Postman" userId="902ecf25f2486438" providerId="LiveId" clId="{CCED8FF5-6378-49B9-B303-0228C1105F85}" dt="2018-09-29T17:18:51.674" v="129" actId="478"/>
          <ac:picMkLst>
            <pc:docMk/>
            <pc:sldMk cId="1886156526" sldId="396"/>
            <ac:picMk id="8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8:52.658" v="131" actId="478"/>
          <ac:picMkLst>
            <pc:docMk/>
            <pc:sldMk cId="1886156526" sldId="396"/>
            <ac:picMk id="9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8:52.294" v="130" actId="478"/>
          <ac:picMkLst>
            <pc:docMk/>
            <pc:sldMk cId="1886156526" sldId="396"/>
            <ac:picMk id="10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9:03.358" v="142" actId="167"/>
        <pc:sldMkLst>
          <pc:docMk/>
          <pc:sldMk cId="196537946" sldId="398"/>
        </pc:sldMkLst>
        <pc:spChg chg="add mod ord">
          <ac:chgData name="Heaven Postman" userId="902ecf25f2486438" providerId="LiveId" clId="{CCED8FF5-6378-49B9-B303-0228C1105F85}" dt="2018-09-29T17:19:03.358" v="142" actId="167"/>
          <ac:spMkLst>
            <pc:docMk/>
            <pc:sldMk cId="196537946" sldId="398"/>
            <ac:spMk id="3" creationId="{B4DA5627-B9B9-411E-BA9E-B1FF3D1B16CE}"/>
          </ac:spMkLst>
        </pc:spChg>
        <pc:spChg chg="add mod">
          <ac:chgData name="Heaven Postman" userId="902ecf25f2486438" providerId="LiveId" clId="{CCED8FF5-6378-49B9-B303-0228C1105F85}" dt="2018-09-29T17:19:02.106" v="141" actId="478"/>
          <ac:spMkLst>
            <pc:docMk/>
            <pc:sldMk cId="196537946" sldId="398"/>
            <ac:spMk id="7" creationId="{D67B837E-7A25-4A52-986E-41E79CE60940}"/>
          </ac:spMkLst>
        </pc:spChg>
        <pc:picChg chg="del">
          <ac:chgData name="Heaven Postman" userId="902ecf25f2486438" providerId="LiveId" clId="{CCED8FF5-6378-49B9-B303-0228C1105F85}" dt="2018-09-29T17:19:01.421" v="140" actId="478"/>
          <ac:picMkLst>
            <pc:docMk/>
            <pc:sldMk cId="196537946" sldId="398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02.106" v="141" actId="478"/>
          <ac:picMkLst>
            <pc:docMk/>
            <pc:sldMk cId="196537946" sldId="398"/>
            <ac:picMk id="8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9:00.339" v="139" actId="1076"/>
        <pc:sldMkLst>
          <pc:docMk/>
          <pc:sldMk cId="1727102701" sldId="399"/>
        </pc:sldMkLst>
        <pc:spChg chg="add mod">
          <ac:chgData name="Heaven Postman" userId="902ecf25f2486438" providerId="LiveId" clId="{CCED8FF5-6378-49B9-B303-0228C1105F85}" dt="2018-09-29T17:18:54.253" v="132" actId="478"/>
          <ac:spMkLst>
            <pc:docMk/>
            <pc:sldMk cId="1727102701" sldId="399"/>
            <ac:spMk id="3" creationId="{5D055777-093C-4189-86C3-CC5145DF9253}"/>
          </ac:spMkLst>
        </pc:spChg>
        <pc:spChg chg="add mod">
          <ac:chgData name="Heaven Postman" userId="902ecf25f2486438" providerId="LiveId" clId="{CCED8FF5-6378-49B9-B303-0228C1105F85}" dt="2018-09-29T17:18:54.938" v="133" actId="478"/>
          <ac:spMkLst>
            <pc:docMk/>
            <pc:sldMk cId="1727102701" sldId="399"/>
            <ac:spMk id="5" creationId="{FB4DB323-D853-4980-A4FD-1204542E203A}"/>
          </ac:spMkLst>
        </pc:spChg>
        <pc:spChg chg="mod">
          <ac:chgData name="Heaven Postman" userId="902ecf25f2486438" providerId="LiveId" clId="{CCED8FF5-6378-49B9-B303-0228C1105F85}" dt="2018-09-29T17:19:00.339" v="139" actId="1076"/>
          <ac:spMkLst>
            <pc:docMk/>
            <pc:sldMk cId="1727102701" sldId="399"/>
            <ac:spMk id="26" creationId="{00000000-0000-0000-0000-000000000000}"/>
          </ac:spMkLst>
        </pc:spChg>
        <pc:spChg chg="add mod">
          <ac:chgData name="Heaven Postman" userId="902ecf25f2486438" providerId="LiveId" clId="{CCED8FF5-6378-49B9-B303-0228C1105F85}" dt="2018-09-29T17:18:55.226" v="134" actId="478"/>
          <ac:spMkLst>
            <pc:docMk/>
            <pc:sldMk cId="1727102701" sldId="399"/>
            <ac:spMk id="40" creationId="{846A3A67-5955-484A-A091-584924483780}"/>
          </ac:spMkLst>
        </pc:spChg>
        <pc:spChg chg="add mod">
          <ac:chgData name="Heaven Postman" userId="902ecf25f2486438" providerId="LiveId" clId="{CCED8FF5-6378-49B9-B303-0228C1105F85}" dt="2018-09-29T17:18:55.627" v="135" actId="478"/>
          <ac:spMkLst>
            <pc:docMk/>
            <pc:sldMk cId="1727102701" sldId="399"/>
            <ac:spMk id="42" creationId="{59CF68BC-0CD5-4D27-BD55-2ABAA9001D7F}"/>
          </ac:spMkLst>
        </pc:spChg>
        <pc:spChg chg="add mod ord">
          <ac:chgData name="Heaven Postman" userId="902ecf25f2486438" providerId="LiveId" clId="{CCED8FF5-6378-49B9-B303-0228C1105F85}" dt="2018-09-29T17:18:57.879" v="138" actId="167"/>
          <ac:spMkLst>
            <pc:docMk/>
            <pc:sldMk cId="1727102701" sldId="399"/>
            <ac:spMk id="44" creationId="{E81D31E3-CD8F-4A12-B856-174A475FEB8A}"/>
          </ac:spMkLst>
        </pc:spChg>
        <pc:picChg chg="del">
          <ac:chgData name="Heaven Postman" userId="902ecf25f2486438" providerId="LiveId" clId="{CCED8FF5-6378-49B9-B303-0228C1105F85}" dt="2018-09-29T17:18:57.018" v="137" actId="478"/>
          <ac:picMkLst>
            <pc:docMk/>
            <pc:sldMk cId="1727102701" sldId="399"/>
            <ac:picMk id="21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8:54.253" v="132" actId="478"/>
          <ac:picMkLst>
            <pc:docMk/>
            <pc:sldMk cId="1727102701" sldId="399"/>
            <ac:picMk id="22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8:54.938" v="133" actId="478"/>
          <ac:picMkLst>
            <pc:docMk/>
            <pc:sldMk cId="1727102701" sldId="399"/>
            <ac:picMk id="23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8:55.226" v="134" actId="478"/>
          <ac:picMkLst>
            <pc:docMk/>
            <pc:sldMk cId="1727102701" sldId="399"/>
            <ac:picMk id="24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8:55.627" v="135" actId="478"/>
          <ac:picMkLst>
            <pc:docMk/>
            <pc:sldMk cId="1727102701" sldId="399"/>
            <ac:picMk id="25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9:09.021" v="146" actId="167"/>
        <pc:sldMkLst>
          <pc:docMk/>
          <pc:sldMk cId="1299403829" sldId="401"/>
        </pc:sldMkLst>
        <pc:spChg chg="add mod">
          <ac:chgData name="Heaven Postman" userId="902ecf25f2486438" providerId="LiveId" clId="{CCED8FF5-6378-49B9-B303-0228C1105F85}" dt="2018-09-29T17:19:05.451" v="143" actId="478"/>
          <ac:spMkLst>
            <pc:docMk/>
            <pc:sldMk cId="1299403829" sldId="401"/>
            <ac:spMk id="3" creationId="{1479D4BA-A1A8-4D36-9465-B30CF5CB3519}"/>
          </ac:spMkLst>
        </pc:spChg>
        <pc:spChg chg="add mod">
          <ac:chgData name="Heaven Postman" userId="902ecf25f2486438" providerId="LiveId" clId="{CCED8FF5-6378-49B9-B303-0228C1105F85}" dt="2018-09-29T17:19:07.442" v="144" actId="478"/>
          <ac:spMkLst>
            <pc:docMk/>
            <pc:sldMk cId="1299403829" sldId="401"/>
            <ac:spMk id="17" creationId="{FB877EB2-194B-4474-9AE8-DF2B831B3E8B}"/>
          </ac:spMkLst>
        </pc:spChg>
        <pc:spChg chg="add mod ord">
          <ac:chgData name="Heaven Postman" userId="902ecf25f2486438" providerId="LiveId" clId="{CCED8FF5-6378-49B9-B303-0228C1105F85}" dt="2018-09-29T17:19:09.021" v="146" actId="167"/>
          <ac:spMkLst>
            <pc:docMk/>
            <pc:sldMk cId="1299403829" sldId="401"/>
            <ac:spMk id="21" creationId="{FE50178F-65E1-4AEE-A445-89662B2B7C5F}"/>
          </ac:spMkLst>
        </pc:spChg>
        <pc:picChg chg="del">
          <ac:chgData name="Heaven Postman" userId="902ecf25f2486438" providerId="LiveId" clId="{CCED8FF5-6378-49B9-B303-0228C1105F85}" dt="2018-09-29T17:19:07.964" v="145" actId="478"/>
          <ac:picMkLst>
            <pc:docMk/>
            <pc:sldMk cId="1299403829" sldId="401"/>
            <ac:picMk id="11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05.451" v="143" actId="478"/>
          <ac:picMkLst>
            <pc:docMk/>
            <pc:sldMk cId="1299403829" sldId="401"/>
            <ac:picMk id="13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07.442" v="144" actId="478"/>
          <ac:picMkLst>
            <pc:docMk/>
            <pc:sldMk cId="1299403829" sldId="401"/>
            <ac:picMk id="14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9:12.394" v="147" actId="478"/>
        <pc:sldMkLst>
          <pc:docMk/>
          <pc:sldMk cId="2631108749" sldId="402"/>
        </pc:sldMkLst>
        <pc:spChg chg="add mod">
          <ac:chgData name="Heaven Postman" userId="902ecf25f2486438" providerId="LiveId" clId="{CCED8FF5-6378-49B9-B303-0228C1105F85}" dt="2018-09-29T17:19:12.394" v="147" actId="478"/>
          <ac:spMkLst>
            <pc:docMk/>
            <pc:sldMk cId="2631108749" sldId="402"/>
            <ac:spMk id="16" creationId="{841A027D-53BB-4031-85CA-66A03FC85FBC}"/>
          </ac:spMkLst>
        </pc:spChg>
        <pc:picChg chg="del">
          <ac:chgData name="Heaven Postman" userId="902ecf25f2486438" providerId="LiveId" clId="{CCED8FF5-6378-49B9-B303-0228C1105F85}" dt="2018-09-29T17:19:12.394" v="147" actId="478"/>
          <ac:picMkLst>
            <pc:docMk/>
            <pc:sldMk cId="2631108749" sldId="402"/>
            <ac:picMk id="6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9:27.086" v="152" actId="478"/>
        <pc:sldMkLst>
          <pc:docMk/>
          <pc:sldMk cId="417024982" sldId="403"/>
        </pc:sldMkLst>
        <pc:spChg chg="add mod">
          <ac:chgData name="Heaven Postman" userId="902ecf25f2486438" providerId="LiveId" clId="{CCED8FF5-6378-49B9-B303-0228C1105F85}" dt="2018-09-29T17:19:27.086" v="152" actId="478"/>
          <ac:spMkLst>
            <pc:docMk/>
            <pc:sldMk cId="417024982" sldId="403"/>
            <ac:spMk id="3" creationId="{DBEAC8CF-E043-467E-B6CE-7A933DC4EEB5}"/>
          </ac:spMkLst>
        </pc:spChg>
        <pc:spChg chg="add mod">
          <ac:chgData name="Heaven Postman" userId="902ecf25f2486438" providerId="LiveId" clId="{CCED8FF5-6378-49B9-B303-0228C1105F85}" dt="2018-09-29T17:19:27.086" v="152" actId="478"/>
          <ac:spMkLst>
            <pc:docMk/>
            <pc:sldMk cId="417024982" sldId="403"/>
            <ac:spMk id="9" creationId="{9D7E4070-674D-4A1D-997C-3C3F1E10DF1D}"/>
          </ac:spMkLst>
        </pc:spChg>
        <pc:spChg chg="add mod">
          <ac:chgData name="Heaven Postman" userId="902ecf25f2486438" providerId="LiveId" clId="{CCED8FF5-6378-49B9-B303-0228C1105F85}" dt="2018-09-29T17:19:27.086" v="152" actId="478"/>
          <ac:spMkLst>
            <pc:docMk/>
            <pc:sldMk cId="417024982" sldId="403"/>
            <ac:spMk id="11" creationId="{68893C4B-6CE1-4DCB-ABE7-F25188D84CDC}"/>
          </ac:spMkLst>
        </pc:spChg>
        <pc:picChg chg="del">
          <ac:chgData name="Heaven Postman" userId="902ecf25f2486438" providerId="LiveId" clId="{CCED8FF5-6378-49B9-B303-0228C1105F85}" dt="2018-09-29T17:19:27.086" v="152" actId="478"/>
          <ac:picMkLst>
            <pc:docMk/>
            <pc:sldMk cId="417024982" sldId="403"/>
            <ac:picMk id="6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27.086" v="152" actId="478"/>
          <ac:picMkLst>
            <pc:docMk/>
            <pc:sldMk cId="417024982" sldId="403"/>
            <ac:picMk id="7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27.086" v="152" actId="478"/>
          <ac:picMkLst>
            <pc:docMk/>
            <pc:sldMk cId="417024982" sldId="403"/>
            <ac:picMk id="8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9:39.766" v="162" actId="478"/>
        <pc:sldMkLst>
          <pc:docMk/>
          <pc:sldMk cId="1379191781" sldId="404"/>
        </pc:sldMkLst>
        <pc:spChg chg="add mod">
          <ac:chgData name="Heaven Postman" userId="902ecf25f2486438" providerId="LiveId" clId="{CCED8FF5-6378-49B9-B303-0228C1105F85}" dt="2018-09-29T17:19:39.766" v="162" actId="478"/>
          <ac:spMkLst>
            <pc:docMk/>
            <pc:sldMk cId="1379191781" sldId="404"/>
            <ac:spMk id="7" creationId="{6294FAF1-47B3-4681-94AD-462B079F6180}"/>
          </ac:spMkLst>
        </pc:spChg>
        <pc:picChg chg="ord">
          <ac:chgData name="Heaven Postman" userId="902ecf25f2486438" providerId="LiveId" clId="{CCED8FF5-6378-49B9-B303-0228C1105F85}" dt="2018-09-29T17:19:39.191" v="161" actId="167"/>
          <ac:picMkLst>
            <pc:docMk/>
            <pc:sldMk cId="1379191781" sldId="404"/>
            <ac:picMk id="3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39.766" v="162" actId="478"/>
          <ac:picMkLst>
            <pc:docMk/>
            <pc:sldMk cId="1379191781" sldId="404"/>
            <ac:picMk id="32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9:19.354" v="148" actId="478"/>
        <pc:sldMkLst>
          <pc:docMk/>
          <pc:sldMk cId="3668346811" sldId="405"/>
        </pc:sldMkLst>
        <pc:spChg chg="add mod">
          <ac:chgData name="Heaven Postman" userId="902ecf25f2486438" providerId="LiveId" clId="{CCED8FF5-6378-49B9-B303-0228C1105F85}" dt="2018-09-29T17:19:19.354" v="148" actId="478"/>
          <ac:spMkLst>
            <pc:docMk/>
            <pc:sldMk cId="3668346811" sldId="405"/>
            <ac:spMk id="16" creationId="{8D9546AF-4FFD-4E5D-86DA-8BD46C368379}"/>
          </ac:spMkLst>
        </pc:spChg>
        <pc:picChg chg="del">
          <ac:chgData name="Heaven Postman" userId="902ecf25f2486438" providerId="LiveId" clId="{CCED8FF5-6378-49B9-B303-0228C1105F85}" dt="2018-09-29T17:19:19.354" v="148" actId="478"/>
          <ac:picMkLst>
            <pc:docMk/>
            <pc:sldMk cId="3668346811" sldId="405"/>
            <ac:picMk id="4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9:23.838" v="151" actId="478"/>
        <pc:sldMkLst>
          <pc:docMk/>
          <pc:sldMk cId="34109442" sldId="406"/>
        </pc:sldMkLst>
        <pc:spChg chg="add mod">
          <ac:chgData name="Heaven Postman" userId="902ecf25f2486438" providerId="LiveId" clId="{CCED8FF5-6378-49B9-B303-0228C1105F85}" dt="2018-09-29T17:19:23.480" v="150" actId="478"/>
          <ac:spMkLst>
            <pc:docMk/>
            <pc:sldMk cId="34109442" sldId="406"/>
            <ac:spMk id="3" creationId="{917CA9DB-9757-4ACB-A9DC-E24B7967533D}"/>
          </ac:spMkLst>
        </pc:spChg>
        <pc:spChg chg="add mod">
          <ac:chgData name="Heaven Postman" userId="902ecf25f2486438" providerId="LiveId" clId="{CCED8FF5-6378-49B9-B303-0228C1105F85}" dt="2018-09-29T17:19:23.838" v="151" actId="478"/>
          <ac:spMkLst>
            <pc:docMk/>
            <pc:sldMk cId="34109442" sldId="406"/>
            <ac:spMk id="16" creationId="{87EABC18-A145-46DE-A258-B9EC375FFDBB}"/>
          </ac:spMkLst>
        </pc:spChg>
        <pc:picChg chg="ord">
          <ac:chgData name="Heaven Postman" userId="902ecf25f2486438" providerId="LiveId" clId="{CCED8FF5-6378-49B9-B303-0228C1105F85}" dt="2018-09-29T17:19:22.712" v="149" actId="167"/>
          <ac:picMkLst>
            <pc:docMk/>
            <pc:sldMk cId="34109442" sldId="406"/>
            <ac:picMk id="4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23.480" v="150" actId="478"/>
          <ac:picMkLst>
            <pc:docMk/>
            <pc:sldMk cId="34109442" sldId="406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23.838" v="151" actId="478"/>
          <ac:picMkLst>
            <pc:docMk/>
            <pc:sldMk cId="34109442" sldId="406"/>
            <ac:picMk id="6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9:32.531" v="156" actId="478"/>
        <pc:sldMkLst>
          <pc:docMk/>
          <pc:sldMk cId="2646851796" sldId="407"/>
        </pc:sldMkLst>
        <pc:spChg chg="add mod">
          <ac:chgData name="Heaven Postman" userId="902ecf25f2486438" providerId="LiveId" clId="{CCED8FF5-6378-49B9-B303-0228C1105F85}" dt="2018-09-29T17:19:31.592" v="154" actId="478"/>
          <ac:spMkLst>
            <pc:docMk/>
            <pc:sldMk cId="2646851796" sldId="407"/>
            <ac:spMk id="3" creationId="{3BC0A020-3BF1-4FBE-92E6-393D25A9B1D3}"/>
          </ac:spMkLst>
        </pc:spChg>
        <pc:spChg chg="add mod">
          <ac:chgData name="Heaven Postman" userId="902ecf25f2486438" providerId="LiveId" clId="{CCED8FF5-6378-49B9-B303-0228C1105F85}" dt="2018-09-29T17:19:32.191" v="155" actId="478"/>
          <ac:spMkLst>
            <pc:docMk/>
            <pc:sldMk cId="2646851796" sldId="407"/>
            <ac:spMk id="8" creationId="{E581A4F3-F66D-4CB2-9BB0-4D2292C262EC}"/>
          </ac:spMkLst>
        </pc:spChg>
        <pc:spChg chg="add mod">
          <ac:chgData name="Heaven Postman" userId="902ecf25f2486438" providerId="LiveId" clId="{CCED8FF5-6378-49B9-B303-0228C1105F85}" dt="2018-09-29T17:19:32.531" v="156" actId="478"/>
          <ac:spMkLst>
            <pc:docMk/>
            <pc:sldMk cId="2646851796" sldId="407"/>
            <ac:spMk id="11" creationId="{23F21B44-289C-48B2-A48D-D69B0E301966}"/>
          </ac:spMkLst>
        </pc:spChg>
        <pc:picChg chg="ord">
          <ac:chgData name="Heaven Postman" userId="902ecf25f2486438" providerId="LiveId" clId="{CCED8FF5-6378-49B9-B303-0228C1105F85}" dt="2018-09-29T17:19:31.144" v="153" actId="167"/>
          <ac:picMkLst>
            <pc:docMk/>
            <pc:sldMk cId="2646851796" sldId="407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31.592" v="154" actId="478"/>
          <ac:picMkLst>
            <pc:docMk/>
            <pc:sldMk cId="2646851796" sldId="407"/>
            <ac:picMk id="6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32.531" v="156" actId="478"/>
          <ac:picMkLst>
            <pc:docMk/>
            <pc:sldMk cId="2646851796" sldId="407"/>
            <ac:picMk id="7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32.191" v="155" actId="478"/>
          <ac:picMkLst>
            <pc:docMk/>
            <pc:sldMk cId="2646851796" sldId="407"/>
            <ac:picMk id="10" creationId="{00000000-0000-0000-0000-000000000000}"/>
          </ac:picMkLst>
        </pc:picChg>
      </pc:sldChg>
      <pc:sldChg chg="addSp delSp modSp">
        <pc:chgData name="Heaven Postman" userId="902ecf25f2486438" providerId="LiveId" clId="{CCED8FF5-6378-49B9-B303-0228C1105F85}" dt="2018-09-29T17:19:36.360" v="160" actId="478"/>
        <pc:sldMkLst>
          <pc:docMk/>
          <pc:sldMk cId="3237613219" sldId="408"/>
        </pc:sldMkLst>
        <pc:spChg chg="add mod">
          <ac:chgData name="Heaven Postman" userId="902ecf25f2486438" providerId="LiveId" clId="{CCED8FF5-6378-49B9-B303-0228C1105F85}" dt="2018-09-29T17:19:35.452" v="158" actId="478"/>
          <ac:spMkLst>
            <pc:docMk/>
            <pc:sldMk cId="3237613219" sldId="408"/>
            <ac:spMk id="3" creationId="{5BA32700-EFF6-4471-9C6C-56202120DAAE}"/>
          </ac:spMkLst>
        </pc:spChg>
        <pc:spChg chg="add mod">
          <ac:chgData name="Heaven Postman" userId="902ecf25f2486438" providerId="LiveId" clId="{CCED8FF5-6378-49B9-B303-0228C1105F85}" dt="2018-09-29T17:19:36.331" v="159" actId="478"/>
          <ac:spMkLst>
            <pc:docMk/>
            <pc:sldMk cId="3237613219" sldId="408"/>
            <ac:spMk id="12" creationId="{90F64D13-B4D5-4B28-9CC5-DCE45E653E2C}"/>
          </ac:spMkLst>
        </pc:spChg>
        <pc:spChg chg="add mod">
          <ac:chgData name="Heaven Postman" userId="902ecf25f2486438" providerId="LiveId" clId="{CCED8FF5-6378-49B9-B303-0228C1105F85}" dt="2018-09-29T17:19:36.360" v="160" actId="478"/>
          <ac:spMkLst>
            <pc:docMk/>
            <pc:sldMk cId="3237613219" sldId="408"/>
            <ac:spMk id="14" creationId="{695E3407-240D-4EE9-AB6C-4DABDE1FFC5B}"/>
          </ac:spMkLst>
        </pc:spChg>
        <pc:picChg chg="ord">
          <ac:chgData name="Heaven Postman" userId="902ecf25f2486438" providerId="LiveId" clId="{CCED8FF5-6378-49B9-B303-0228C1105F85}" dt="2018-09-29T17:19:35.025" v="157" actId="167"/>
          <ac:picMkLst>
            <pc:docMk/>
            <pc:sldMk cId="3237613219" sldId="408"/>
            <ac:picMk id="5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36.331" v="159" actId="478"/>
          <ac:picMkLst>
            <pc:docMk/>
            <pc:sldMk cId="3237613219" sldId="408"/>
            <ac:picMk id="9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35.452" v="158" actId="478"/>
          <ac:picMkLst>
            <pc:docMk/>
            <pc:sldMk cId="3237613219" sldId="408"/>
            <ac:picMk id="10" creationId="{00000000-0000-0000-0000-000000000000}"/>
          </ac:picMkLst>
        </pc:picChg>
        <pc:picChg chg="del">
          <ac:chgData name="Heaven Postman" userId="902ecf25f2486438" providerId="LiveId" clId="{CCED8FF5-6378-49B9-B303-0228C1105F85}" dt="2018-09-29T17:19:36.360" v="160" actId="478"/>
          <ac:picMkLst>
            <pc:docMk/>
            <pc:sldMk cId="3237613219" sldId="408"/>
            <ac:picMk id="11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CDFA-6BA2-4DBE-8AF4-81583E1D249E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698B-FA69-43B1-9D0E-8FFC5915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11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B0B52-A072-4348-BDDA-78F8E093C65E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19D49-53B4-45FB-B6F4-0748021B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4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9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661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80383" y="0"/>
            <a:ext cx="7411617" cy="54213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786002" y="4471063"/>
            <a:ext cx="2351189" cy="179599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838753" y="4471063"/>
            <a:ext cx="2351189" cy="179599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4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9751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97579" y="3429000"/>
            <a:ext cx="4394421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682444" y="4052752"/>
            <a:ext cx="3082433" cy="2181498"/>
          </a:xfrm>
          <a:prstGeom prst="roundRect">
            <a:avLst>
              <a:gd name="adj" fmla="val 4092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342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8" name="Rounded Rectangle 7"/>
          <p:cNvSpPr/>
          <p:nvPr userDrawn="1"/>
        </p:nvSpPr>
        <p:spPr>
          <a:xfrm>
            <a:off x="4032631" y="4052751"/>
            <a:ext cx="3082433" cy="2181498"/>
          </a:xfrm>
          <a:prstGeom prst="roundRect">
            <a:avLst>
              <a:gd name="adj" fmla="val 4092"/>
            </a:avLst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723900" dist="342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115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849755" y="0"/>
            <a:ext cx="434224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07546" y="1071155"/>
            <a:ext cx="2338083" cy="25733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12825" y="2429782"/>
            <a:ext cx="3069734" cy="38926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3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892550"/>
            <a:ext cx="5930128" cy="2965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19007" y="0"/>
            <a:ext cx="4472993" cy="5826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0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588910" y="752166"/>
            <a:ext cx="2580632" cy="31710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685668" y="752166"/>
            <a:ext cx="2580632" cy="31710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2716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7987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9530" y="0"/>
            <a:ext cx="3951567" cy="4498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892017" y="0"/>
            <a:ext cx="3299983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54720" y="5132438"/>
            <a:ext cx="4037280" cy="1725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13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049759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049990" y="3716594"/>
            <a:ext cx="5470606" cy="31414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86472" y="-1"/>
            <a:ext cx="5305528" cy="29054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379553" y="4389120"/>
            <a:ext cx="4812447" cy="2468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6935" y="529001"/>
            <a:ext cx="4845689" cy="291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608945" y="2325189"/>
            <a:ext cx="5015484" cy="38539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4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93021" y="0"/>
            <a:ext cx="4498979" cy="5512526"/>
          </a:xfrm>
          <a:prstGeom prst="rect">
            <a:avLst/>
          </a:prstGeom>
          <a:solidFill>
            <a:schemeClr val="tx1">
              <a:lumMod val="10000"/>
              <a:lumOff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 7"/>
          <p:cNvSpPr/>
          <p:nvPr userDrawn="1"/>
        </p:nvSpPr>
        <p:spPr>
          <a:xfrm>
            <a:off x="8476781" y="1698172"/>
            <a:ext cx="3147603" cy="453253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1117600" dist="254000" dir="16200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0518" y="561884"/>
            <a:ext cx="6165161" cy="26907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476781" y="1698172"/>
            <a:ext cx="3147603" cy="45325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35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902000" y="2951957"/>
            <a:ext cx="2886516" cy="33313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 7"/>
          <p:cNvSpPr/>
          <p:nvPr userDrawn="1"/>
        </p:nvSpPr>
        <p:spPr>
          <a:xfrm>
            <a:off x="9116688" y="3559628"/>
            <a:ext cx="3075312" cy="329837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1143000" dist="3429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3422" y="2951957"/>
            <a:ext cx="7418578" cy="33313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116688" y="3559629"/>
            <a:ext cx="3075313" cy="3298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2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76161" y="0"/>
            <a:ext cx="651583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95227" y="4381500"/>
            <a:ext cx="3580934" cy="1885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7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04361" y="2834707"/>
            <a:ext cx="3290631" cy="3592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19100" dir="18900000" algn="b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69718" y="2991757"/>
            <a:ext cx="2964271" cy="32781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738211" y="613955"/>
            <a:ext cx="5719165" cy="3317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9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47585" y="0"/>
            <a:ext cx="4939657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010091" y="3672349"/>
            <a:ext cx="3181909" cy="3185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20250" y="3672348"/>
            <a:ext cx="3550570" cy="3185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48379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35151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122544" y="619433"/>
            <a:ext cx="4438687" cy="4557252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54347" y="1069143"/>
            <a:ext cx="5205503" cy="4719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10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75097" y="987085"/>
            <a:ext cx="3957530" cy="4883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49631" y="627554"/>
            <a:ext cx="4114015" cy="43433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183636" y="4624251"/>
            <a:ext cx="5008364" cy="22337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84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33307" y="1920059"/>
            <a:ext cx="4858705" cy="49379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133307" y="0"/>
            <a:ext cx="4858637" cy="16851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35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78657" y="832740"/>
            <a:ext cx="2285611" cy="51925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53746" y="1134827"/>
            <a:ext cx="2024388" cy="45883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167612" y="1134827"/>
            <a:ext cx="2024388" cy="45883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67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30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228534" y="0"/>
            <a:ext cx="3599981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1" name="Rectangle 10"/>
          <p:cNvSpPr/>
          <p:nvPr userDrawn="1"/>
        </p:nvSpPr>
        <p:spPr>
          <a:xfrm>
            <a:off x="7561865" y="3429000"/>
            <a:ext cx="3466649" cy="207645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1143000" dist="355600" dir="13500000" algn="b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219046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95221" y="3429000"/>
            <a:ext cx="3466649" cy="2076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561865" y="3429000"/>
            <a:ext cx="3466649" cy="2076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04727" cy="6858000"/>
          </a:xfrm>
          <a:custGeom>
            <a:avLst/>
            <a:gdLst>
              <a:gd name="connsiteX0" fmla="*/ 0 w 13411200"/>
              <a:gd name="connsiteY0" fmla="*/ 0 h 13716000"/>
              <a:gd name="connsiteX1" fmla="*/ 10858500 w 13411200"/>
              <a:gd name="connsiteY1" fmla="*/ 0 h 13716000"/>
              <a:gd name="connsiteX2" fmla="*/ 10858500 w 13411200"/>
              <a:gd name="connsiteY2" fmla="*/ 3543300 h 13716000"/>
              <a:gd name="connsiteX3" fmla="*/ 13411200 w 13411200"/>
              <a:gd name="connsiteY3" fmla="*/ 3543300 h 13716000"/>
              <a:gd name="connsiteX4" fmla="*/ 13411200 w 13411200"/>
              <a:gd name="connsiteY4" fmla="*/ 13716000 h 13716000"/>
              <a:gd name="connsiteX5" fmla="*/ 0 w 13411200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1200" h="13716000">
                <a:moveTo>
                  <a:pt x="0" y="0"/>
                </a:moveTo>
                <a:lnTo>
                  <a:pt x="10858500" y="0"/>
                </a:lnTo>
                <a:lnTo>
                  <a:pt x="10858500" y="3543300"/>
                </a:lnTo>
                <a:lnTo>
                  <a:pt x="13411200" y="3543300"/>
                </a:lnTo>
                <a:lnTo>
                  <a:pt x="134112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704727" y="4895850"/>
            <a:ext cx="5487273" cy="19621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5925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92035" y="2019300"/>
            <a:ext cx="6799965" cy="4838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19043" y="0"/>
            <a:ext cx="5276957" cy="3905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/>
          <p:cNvSpPr>
            <a:spLocks noGrp="1"/>
          </p:cNvSpPr>
          <p:nvPr>
            <p:ph type="pic" sz="quarter" idx="37"/>
          </p:nvPr>
        </p:nvSpPr>
        <p:spPr>
          <a:xfrm>
            <a:off x="760673" y="892279"/>
            <a:ext cx="6419014" cy="5099869"/>
          </a:xfrm>
          <a:custGeom>
            <a:avLst/>
            <a:gdLst>
              <a:gd name="connsiteX0" fmla="*/ 7886700 w 12839700"/>
              <a:gd name="connsiteY0" fmla="*/ 7875638 h 10199738"/>
              <a:gd name="connsiteX1" fmla="*/ 10210800 w 12839700"/>
              <a:gd name="connsiteY1" fmla="*/ 7875638 h 10199738"/>
              <a:gd name="connsiteX2" fmla="*/ 10210800 w 12839700"/>
              <a:gd name="connsiteY2" fmla="*/ 10199738 h 10199738"/>
              <a:gd name="connsiteX3" fmla="*/ 7886700 w 12839700"/>
              <a:gd name="connsiteY3" fmla="*/ 10199738 h 10199738"/>
              <a:gd name="connsiteX4" fmla="*/ 2628900 w 12839700"/>
              <a:gd name="connsiteY4" fmla="*/ 7875638 h 10199738"/>
              <a:gd name="connsiteX5" fmla="*/ 4953000 w 12839700"/>
              <a:gd name="connsiteY5" fmla="*/ 7875638 h 10199738"/>
              <a:gd name="connsiteX6" fmla="*/ 4953000 w 12839700"/>
              <a:gd name="connsiteY6" fmla="*/ 10199738 h 10199738"/>
              <a:gd name="connsiteX7" fmla="*/ 2628900 w 12839700"/>
              <a:gd name="connsiteY7" fmla="*/ 10199738 h 10199738"/>
              <a:gd name="connsiteX8" fmla="*/ 0 w 12839700"/>
              <a:gd name="connsiteY8" fmla="*/ 7875638 h 10199738"/>
              <a:gd name="connsiteX9" fmla="*/ 2324100 w 12839700"/>
              <a:gd name="connsiteY9" fmla="*/ 7875638 h 10199738"/>
              <a:gd name="connsiteX10" fmla="*/ 2324100 w 12839700"/>
              <a:gd name="connsiteY10" fmla="*/ 10199738 h 10199738"/>
              <a:gd name="connsiteX11" fmla="*/ 0 w 12839700"/>
              <a:gd name="connsiteY11" fmla="*/ 10199738 h 10199738"/>
              <a:gd name="connsiteX12" fmla="*/ 10515600 w 12839700"/>
              <a:gd name="connsiteY12" fmla="*/ 5250425 h 10199738"/>
              <a:gd name="connsiteX13" fmla="*/ 12839700 w 12839700"/>
              <a:gd name="connsiteY13" fmla="*/ 5250425 h 10199738"/>
              <a:gd name="connsiteX14" fmla="*/ 12839700 w 12839700"/>
              <a:gd name="connsiteY14" fmla="*/ 7574525 h 10199738"/>
              <a:gd name="connsiteX15" fmla="*/ 10515600 w 12839700"/>
              <a:gd name="connsiteY15" fmla="*/ 7574525 h 10199738"/>
              <a:gd name="connsiteX16" fmla="*/ 7886700 w 12839700"/>
              <a:gd name="connsiteY16" fmla="*/ 5250425 h 10199738"/>
              <a:gd name="connsiteX17" fmla="*/ 10210800 w 12839700"/>
              <a:gd name="connsiteY17" fmla="*/ 5250425 h 10199738"/>
              <a:gd name="connsiteX18" fmla="*/ 10210800 w 12839700"/>
              <a:gd name="connsiteY18" fmla="*/ 7574525 h 10199738"/>
              <a:gd name="connsiteX19" fmla="*/ 7886700 w 12839700"/>
              <a:gd name="connsiteY19" fmla="*/ 7574525 h 10199738"/>
              <a:gd name="connsiteX20" fmla="*/ 5257801 w 12839700"/>
              <a:gd name="connsiteY20" fmla="*/ 5250425 h 10199738"/>
              <a:gd name="connsiteX21" fmla="*/ 7581900 w 12839700"/>
              <a:gd name="connsiteY21" fmla="*/ 5250425 h 10199738"/>
              <a:gd name="connsiteX22" fmla="*/ 7581900 w 12839700"/>
              <a:gd name="connsiteY22" fmla="*/ 7574525 h 10199738"/>
              <a:gd name="connsiteX23" fmla="*/ 5257801 w 12839700"/>
              <a:gd name="connsiteY23" fmla="*/ 7574525 h 10199738"/>
              <a:gd name="connsiteX24" fmla="*/ 2628900 w 12839700"/>
              <a:gd name="connsiteY24" fmla="*/ 5250425 h 10199738"/>
              <a:gd name="connsiteX25" fmla="*/ 4953000 w 12839700"/>
              <a:gd name="connsiteY25" fmla="*/ 5250425 h 10199738"/>
              <a:gd name="connsiteX26" fmla="*/ 4953000 w 12839700"/>
              <a:gd name="connsiteY26" fmla="*/ 7574525 h 10199738"/>
              <a:gd name="connsiteX27" fmla="*/ 2628900 w 12839700"/>
              <a:gd name="connsiteY27" fmla="*/ 7574525 h 10199738"/>
              <a:gd name="connsiteX28" fmla="*/ 1 w 12839700"/>
              <a:gd name="connsiteY28" fmla="*/ 5250425 h 10199738"/>
              <a:gd name="connsiteX29" fmla="*/ 2324101 w 12839700"/>
              <a:gd name="connsiteY29" fmla="*/ 5250425 h 10199738"/>
              <a:gd name="connsiteX30" fmla="*/ 2324101 w 12839700"/>
              <a:gd name="connsiteY30" fmla="*/ 7574525 h 10199738"/>
              <a:gd name="connsiteX31" fmla="*/ 1 w 12839700"/>
              <a:gd name="connsiteY31" fmla="*/ 7574525 h 10199738"/>
              <a:gd name="connsiteX32" fmla="*/ 10515600 w 12839700"/>
              <a:gd name="connsiteY32" fmla="*/ 2625212 h 10199738"/>
              <a:gd name="connsiteX33" fmla="*/ 12839700 w 12839700"/>
              <a:gd name="connsiteY33" fmla="*/ 2625212 h 10199738"/>
              <a:gd name="connsiteX34" fmla="*/ 12839700 w 12839700"/>
              <a:gd name="connsiteY34" fmla="*/ 4949312 h 10199738"/>
              <a:gd name="connsiteX35" fmla="*/ 10515600 w 12839700"/>
              <a:gd name="connsiteY35" fmla="*/ 4949312 h 10199738"/>
              <a:gd name="connsiteX36" fmla="*/ 7886700 w 12839700"/>
              <a:gd name="connsiteY36" fmla="*/ 2625212 h 10199738"/>
              <a:gd name="connsiteX37" fmla="*/ 10210800 w 12839700"/>
              <a:gd name="connsiteY37" fmla="*/ 2625212 h 10199738"/>
              <a:gd name="connsiteX38" fmla="*/ 10210800 w 12839700"/>
              <a:gd name="connsiteY38" fmla="*/ 4949312 h 10199738"/>
              <a:gd name="connsiteX39" fmla="*/ 7886700 w 12839700"/>
              <a:gd name="connsiteY39" fmla="*/ 4949312 h 10199738"/>
              <a:gd name="connsiteX40" fmla="*/ 2628900 w 12839700"/>
              <a:gd name="connsiteY40" fmla="*/ 2625212 h 10199738"/>
              <a:gd name="connsiteX41" fmla="*/ 4953000 w 12839700"/>
              <a:gd name="connsiteY41" fmla="*/ 2625212 h 10199738"/>
              <a:gd name="connsiteX42" fmla="*/ 4953000 w 12839700"/>
              <a:gd name="connsiteY42" fmla="*/ 4949312 h 10199738"/>
              <a:gd name="connsiteX43" fmla="*/ 2628900 w 12839700"/>
              <a:gd name="connsiteY43" fmla="*/ 4949312 h 10199738"/>
              <a:gd name="connsiteX44" fmla="*/ 2 w 12839700"/>
              <a:gd name="connsiteY44" fmla="*/ 2625212 h 10199738"/>
              <a:gd name="connsiteX45" fmla="*/ 2324102 w 12839700"/>
              <a:gd name="connsiteY45" fmla="*/ 2625212 h 10199738"/>
              <a:gd name="connsiteX46" fmla="*/ 2324102 w 12839700"/>
              <a:gd name="connsiteY46" fmla="*/ 4949312 h 10199738"/>
              <a:gd name="connsiteX47" fmla="*/ 2 w 12839700"/>
              <a:gd name="connsiteY47" fmla="*/ 4949312 h 10199738"/>
              <a:gd name="connsiteX48" fmla="*/ 2628900 w 12839700"/>
              <a:gd name="connsiteY48" fmla="*/ 1 h 10199738"/>
              <a:gd name="connsiteX49" fmla="*/ 4953000 w 12839700"/>
              <a:gd name="connsiteY49" fmla="*/ 1 h 10199738"/>
              <a:gd name="connsiteX50" fmla="*/ 4953000 w 12839700"/>
              <a:gd name="connsiteY50" fmla="*/ 2324102 h 10199738"/>
              <a:gd name="connsiteX51" fmla="*/ 2628900 w 12839700"/>
              <a:gd name="connsiteY51" fmla="*/ 2324102 h 10199738"/>
              <a:gd name="connsiteX52" fmla="*/ 5257801 w 12839700"/>
              <a:gd name="connsiteY52" fmla="*/ 1 h 10199738"/>
              <a:gd name="connsiteX53" fmla="*/ 7581900 w 12839700"/>
              <a:gd name="connsiteY53" fmla="*/ 1 h 10199738"/>
              <a:gd name="connsiteX54" fmla="*/ 7581900 w 12839700"/>
              <a:gd name="connsiteY54" fmla="*/ 2324102 h 10199738"/>
              <a:gd name="connsiteX55" fmla="*/ 5257801 w 12839700"/>
              <a:gd name="connsiteY55" fmla="*/ 2324102 h 10199738"/>
              <a:gd name="connsiteX56" fmla="*/ 7886700 w 12839700"/>
              <a:gd name="connsiteY56" fmla="*/ 0 h 10199738"/>
              <a:gd name="connsiteX57" fmla="*/ 10210800 w 12839700"/>
              <a:gd name="connsiteY57" fmla="*/ 0 h 10199738"/>
              <a:gd name="connsiteX58" fmla="*/ 10210800 w 12839700"/>
              <a:gd name="connsiteY58" fmla="*/ 2324102 h 10199738"/>
              <a:gd name="connsiteX59" fmla="*/ 7886700 w 12839700"/>
              <a:gd name="connsiteY59" fmla="*/ 2324102 h 1019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839700" h="10199738">
                <a:moveTo>
                  <a:pt x="7886700" y="7875638"/>
                </a:moveTo>
                <a:lnTo>
                  <a:pt x="10210800" y="7875638"/>
                </a:lnTo>
                <a:lnTo>
                  <a:pt x="10210800" y="10199738"/>
                </a:lnTo>
                <a:lnTo>
                  <a:pt x="7886700" y="10199738"/>
                </a:lnTo>
                <a:close/>
                <a:moveTo>
                  <a:pt x="2628900" y="7875638"/>
                </a:moveTo>
                <a:lnTo>
                  <a:pt x="4953000" y="7875638"/>
                </a:lnTo>
                <a:lnTo>
                  <a:pt x="4953000" y="10199738"/>
                </a:lnTo>
                <a:lnTo>
                  <a:pt x="2628900" y="10199738"/>
                </a:lnTo>
                <a:close/>
                <a:moveTo>
                  <a:pt x="0" y="7875638"/>
                </a:moveTo>
                <a:lnTo>
                  <a:pt x="2324100" y="7875638"/>
                </a:lnTo>
                <a:lnTo>
                  <a:pt x="2324100" y="10199738"/>
                </a:lnTo>
                <a:lnTo>
                  <a:pt x="0" y="10199738"/>
                </a:lnTo>
                <a:close/>
                <a:moveTo>
                  <a:pt x="10515600" y="5250425"/>
                </a:moveTo>
                <a:lnTo>
                  <a:pt x="12839700" y="5250425"/>
                </a:lnTo>
                <a:lnTo>
                  <a:pt x="12839700" y="7574525"/>
                </a:lnTo>
                <a:lnTo>
                  <a:pt x="10515600" y="7574525"/>
                </a:lnTo>
                <a:close/>
                <a:moveTo>
                  <a:pt x="7886700" y="5250425"/>
                </a:moveTo>
                <a:lnTo>
                  <a:pt x="10210800" y="5250425"/>
                </a:lnTo>
                <a:lnTo>
                  <a:pt x="10210800" y="7574525"/>
                </a:lnTo>
                <a:lnTo>
                  <a:pt x="7886700" y="7574525"/>
                </a:lnTo>
                <a:close/>
                <a:moveTo>
                  <a:pt x="5257801" y="5250425"/>
                </a:moveTo>
                <a:lnTo>
                  <a:pt x="7581900" y="5250425"/>
                </a:lnTo>
                <a:lnTo>
                  <a:pt x="7581900" y="7574525"/>
                </a:lnTo>
                <a:lnTo>
                  <a:pt x="5257801" y="7574525"/>
                </a:lnTo>
                <a:close/>
                <a:moveTo>
                  <a:pt x="2628900" y="5250425"/>
                </a:moveTo>
                <a:lnTo>
                  <a:pt x="4953000" y="5250425"/>
                </a:lnTo>
                <a:lnTo>
                  <a:pt x="4953000" y="7574525"/>
                </a:lnTo>
                <a:lnTo>
                  <a:pt x="2628900" y="7574525"/>
                </a:lnTo>
                <a:close/>
                <a:moveTo>
                  <a:pt x="1" y="5250425"/>
                </a:moveTo>
                <a:lnTo>
                  <a:pt x="2324101" y="5250425"/>
                </a:lnTo>
                <a:lnTo>
                  <a:pt x="2324101" y="7574525"/>
                </a:lnTo>
                <a:lnTo>
                  <a:pt x="1" y="7574525"/>
                </a:lnTo>
                <a:close/>
                <a:moveTo>
                  <a:pt x="10515600" y="2625212"/>
                </a:moveTo>
                <a:lnTo>
                  <a:pt x="12839700" y="2625212"/>
                </a:lnTo>
                <a:lnTo>
                  <a:pt x="12839700" y="4949312"/>
                </a:lnTo>
                <a:lnTo>
                  <a:pt x="10515600" y="4949312"/>
                </a:lnTo>
                <a:close/>
                <a:moveTo>
                  <a:pt x="7886700" y="2625212"/>
                </a:moveTo>
                <a:lnTo>
                  <a:pt x="10210800" y="2625212"/>
                </a:lnTo>
                <a:lnTo>
                  <a:pt x="10210800" y="4949312"/>
                </a:lnTo>
                <a:lnTo>
                  <a:pt x="7886700" y="4949312"/>
                </a:lnTo>
                <a:close/>
                <a:moveTo>
                  <a:pt x="2628900" y="2625212"/>
                </a:moveTo>
                <a:lnTo>
                  <a:pt x="4953000" y="2625212"/>
                </a:lnTo>
                <a:lnTo>
                  <a:pt x="4953000" y="4949312"/>
                </a:lnTo>
                <a:lnTo>
                  <a:pt x="2628900" y="4949312"/>
                </a:lnTo>
                <a:close/>
                <a:moveTo>
                  <a:pt x="2" y="2625212"/>
                </a:moveTo>
                <a:lnTo>
                  <a:pt x="2324102" y="2625212"/>
                </a:lnTo>
                <a:lnTo>
                  <a:pt x="2324102" y="4949312"/>
                </a:lnTo>
                <a:lnTo>
                  <a:pt x="2" y="4949312"/>
                </a:lnTo>
                <a:close/>
                <a:moveTo>
                  <a:pt x="2628900" y="1"/>
                </a:moveTo>
                <a:lnTo>
                  <a:pt x="4953000" y="1"/>
                </a:lnTo>
                <a:lnTo>
                  <a:pt x="4953000" y="2324102"/>
                </a:lnTo>
                <a:lnTo>
                  <a:pt x="2628900" y="2324102"/>
                </a:lnTo>
                <a:close/>
                <a:moveTo>
                  <a:pt x="5257801" y="1"/>
                </a:moveTo>
                <a:lnTo>
                  <a:pt x="7581900" y="1"/>
                </a:lnTo>
                <a:lnTo>
                  <a:pt x="7581900" y="2324102"/>
                </a:lnTo>
                <a:lnTo>
                  <a:pt x="5257801" y="2324102"/>
                </a:lnTo>
                <a:close/>
                <a:moveTo>
                  <a:pt x="7886700" y="0"/>
                </a:moveTo>
                <a:lnTo>
                  <a:pt x="10210800" y="0"/>
                </a:lnTo>
                <a:lnTo>
                  <a:pt x="10210800" y="2324102"/>
                </a:lnTo>
                <a:lnTo>
                  <a:pt x="7886700" y="2324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4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51821" cy="5499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61869" y="744584"/>
            <a:ext cx="5230131" cy="33963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3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765883" y="0"/>
            <a:ext cx="3852837" cy="39060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178884" y="3906044"/>
            <a:ext cx="4290455" cy="29519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2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8295" y="653007"/>
            <a:ext cx="5185347" cy="25669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215467" y="0"/>
            <a:ext cx="3976533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758146" y="1097360"/>
            <a:ext cx="3696806" cy="46632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0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5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D3E3CF8-FF56-45CF-B055-437834038C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solidFill>
            <a:schemeClr val="bg1">
              <a:lumMod val="90000"/>
            </a:schemeClr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4EF116-C102-4036-8371-B1FA44D8330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2C0F4-CAB1-4B97-9304-F693129ABCB4}"/>
              </a:ext>
            </a:extLst>
          </p:cNvPr>
          <p:cNvSpPr txBox="1"/>
          <p:nvPr/>
        </p:nvSpPr>
        <p:spPr>
          <a:xfrm>
            <a:off x="467615" y="3940076"/>
            <a:ext cx="4413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ICE HOCKEY</a:t>
            </a:r>
          </a:p>
        </p:txBody>
      </p:sp>
    </p:spTree>
    <p:extLst>
      <p:ext uri="{BB962C8B-B14F-4D97-AF65-F5344CB8AC3E}">
        <p14:creationId xmlns:p14="http://schemas.microsoft.com/office/powerpoint/2010/main" val="68679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4D30FDC-1499-4920-9F68-856A092977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r="4427"/>
          <a:stretch>
            <a:fillRect/>
          </a:stretch>
        </p:blipFill>
        <p:spPr/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DA30DFD-1A06-4CFE-B1F2-34F8335C31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54713A4-99FF-49FB-84C3-276DD84BE0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Rectangle 4"/>
          <p:cNvSpPr/>
          <p:nvPr/>
        </p:nvSpPr>
        <p:spPr>
          <a:xfrm>
            <a:off x="5642420" y="4317385"/>
            <a:ext cx="2638353" cy="2102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55700" dist="152400" dir="162000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6" name="Rectangle 5"/>
          <p:cNvSpPr/>
          <p:nvPr/>
        </p:nvSpPr>
        <p:spPr>
          <a:xfrm>
            <a:off x="8695171" y="4317385"/>
            <a:ext cx="2638353" cy="2102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55700" dist="152400" dir="162000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4AF8D3-D323-444F-8F6E-5CD483C11F5A}"/>
              </a:ext>
            </a:extLst>
          </p:cNvPr>
          <p:cNvSpPr txBox="1"/>
          <p:nvPr/>
        </p:nvSpPr>
        <p:spPr>
          <a:xfrm>
            <a:off x="1002709" y="257404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F4693A-1C21-4837-BE6F-195E6CF1C2FA}"/>
              </a:ext>
            </a:extLst>
          </p:cNvPr>
          <p:cNvSpPr txBox="1"/>
          <p:nvPr/>
        </p:nvSpPr>
        <p:spPr>
          <a:xfrm>
            <a:off x="1002711" y="3094740"/>
            <a:ext cx="3442680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2070F1-BFA6-48B7-8E99-1F297E25FD15}"/>
              </a:ext>
            </a:extLst>
          </p:cNvPr>
          <p:cNvSpPr txBox="1"/>
          <p:nvPr/>
        </p:nvSpPr>
        <p:spPr>
          <a:xfrm>
            <a:off x="1002711" y="57648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47085C-85F8-488A-904C-FFD04D9CADA6}"/>
              </a:ext>
            </a:extLst>
          </p:cNvPr>
          <p:cNvSpPr txBox="1"/>
          <p:nvPr/>
        </p:nvSpPr>
        <p:spPr>
          <a:xfrm>
            <a:off x="1002713" y="1097181"/>
            <a:ext cx="3314267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B889FD-9E31-4716-9CDD-053E2E8E6A74}"/>
              </a:ext>
            </a:extLst>
          </p:cNvPr>
          <p:cNvSpPr txBox="1"/>
          <p:nvPr/>
        </p:nvSpPr>
        <p:spPr>
          <a:xfrm>
            <a:off x="1002709" y="4577257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592753-956A-4A27-B84D-4C3D56240619}"/>
              </a:ext>
            </a:extLst>
          </p:cNvPr>
          <p:cNvSpPr txBox="1"/>
          <p:nvPr/>
        </p:nvSpPr>
        <p:spPr>
          <a:xfrm>
            <a:off x="1002711" y="5097955"/>
            <a:ext cx="3442680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0A247F-A72B-4D6E-9D7C-67F93CE5B1D7}"/>
              </a:ext>
            </a:extLst>
          </p:cNvPr>
          <p:cNvSpPr txBox="1"/>
          <p:nvPr/>
        </p:nvSpPr>
        <p:spPr>
          <a:xfrm>
            <a:off x="6354641" y="5082401"/>
            <a:ext cx="121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</a:t>
            </a:r>
          </a:p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TITLE </a:t>
            </a:r>
          </a:p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352FFD-5BAC-4DEA-9C85-6FFD9C4EF0D7}"/>
              </a:ext>
            </a:extLst>
          </p:cNvPr>
          <p:cNvSpPr txBox="1"/>
          <p:nvPr/>
        </p:nvSpPr>
        <p:spPr>
          <a:xfrm>
            <a:off x="9407392" y="5082401"/>
            <a:ext cx="121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</a:t>
            </a:r>
          </a:p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TITLE </a:t>
            </a:r>
          </a:p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5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4A2F1C0-1AEF-4DC4-9B86-7F355F55E0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0" b="17020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0F851D-0196-4FA3-93AE-7641E07ACA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r="7284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B7CB3-3AC2-48D9-9089-D29160D01B70}"/>
              </a:ext>
            </a:extLst>
          </p:cNvPr>
          <p:cNvSpPr txBox="1"/>
          <p:nvPr/>
        </p:nvSpPr>
        <p:spPr>
          <a:xfrm>
            <a:off x="4239677" y="4974223"/>
            <a:ext cx="262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0A1F1-9734-4538-84B3-47849ED7E6B0}"/>
              </a:ext>
            </a:extLst>
          </p:cNvPr>
          <p:cNvSpPr txBox="1"/>
          <p:nvPr/>
        </p:nvSpPr>
        <p:spPr>
          <a:xfrm>
            <a:off x="1004108" y="4281950"/>
            <a:ext cx="2048581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009E02-B543-45D5-B513-2C5D516658AA}"/>
              </a:ext>
            </a:extLst>
          </p:cNvPr>
          <p:cNvSpPr txBox="1"/>
          <p:nvPr/>
        </p:nvSpPr>
        <p:spPr>
          <a:xfrm>
            <a:off x="8016972" y="46469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020421-1A5E-4F25-9A0D-B823B673484A}"/>
              </a:ext>
            </a:extLst>
          </p:cNvPr>
          <p:cNvSpPr txBox="1"/>
          <p:nvPr/>
        </p:nvSpPr>
        <p:spPr>
          <a:xfrm>
            <a:off x="8016974" y="985389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C0DD7EF-933A-47B2-9096-F36550D148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1" r="19731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37BA916-FF7F-4F70-A308-F5FA901218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7717"/>
          <a:stretch>
            <a:fillRect/>
          </a:stretch>
        </p:blipFill>
        <p:spPr/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5A51F19-0E75-433B-9A37-38CDB04BF858}"/>
              </a:ext>
            </a:extLst>
          </p:cNvPr>
          <p:cNvSpPr txBox="1"/>
          <p:nvPr/>
        </p:nvSpPr>
        <p:spPr>
          <a:xfrm>
            <a:off x="8172698" y="281319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CC536A-76D2-4492-9468-DAC191881524}"/>
              </a:ext>
            </a:extLst>
          </p:cNvPr>
          <p:cNvSpPr txBox="1"/>
          <p:nvPr/>
        </p:nvSpPr>
        <p:spPr>
          <a:xfrm>
            <a:off x="8172700" y="3333890"/>
            <a:ext cx="3517552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8AFF60-8422-4F25-AA3F-42F9958431B8}"/>
              </a:ext>
            </a:extLst>
          </p:cNvPr>
          <p:cNvSpPr txBox="1"/>
          <p:nvPr/>
        </p:nvSpPr>
        <p:spPr>
          <a:xfrm>
            <a:off x="8172700" y="81563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277434-0976-47C4-8781-3481398353AF}"/>
              </a:ext>
            </a:extLst>
          </p:cNvPr>
          <p:cNvSpPr txBox="1"/>
          <p:nvPr/>
        </p:nvSpPr>
        <p:spPr>
          <a:xfrm>
            <a:off x="8172702" y="1336331"/>
            <a:ext cx="3517550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A280C4-864C-4638-B50D-A4756BA0C0A8}"/>
              </a:ext>
            </a:extLst>
          </p:cNvPr>
          <p:cNvSpPr txBox="1"/>
          <p:nvPr/>
        </p:nvSpPr>
        <p:spPr>
          <a:xfrm>
            <a:off x="8172698" y="4810598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44B8A7-802E-47ED-B860-FD67ADD9FD4C}"/>
              </a:ext>
            </a:extLst>
          </p:cNvPr>
          <p:cNvSpPr txBox="1"/>
          <p:nvPr/>
        </p:nvSpPr>
        <p:spPr>
          <a:xfrm>
            <a:off x="8172700" y="5331296"/>
            <a:ext cx="3517552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657DC-3D2B-4E23-803D-09C4321289AC}"/>
              </a:ext>
            </a:extLst>
          </p:cNvPr>
          <p:cNvSpPr txBox="1"/>
          <p:nvPr/>
        </p:nvSpPr>
        <p:spPr>
          <a:xfrm>
            <a:off x="4335766" y="160154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7D5582-B6C0-4F0A-8537-CC2801E61CCE}"/>
              </a:ext>
            </a:extLst>
          </p:cNvPr>
          <p:cNvSpPr txBox="1"/>
          <p:nvPr/>
        </p:nvSpPr>
        <p:spPr>
          <a:xfrm>
            <a:off x="907546" y="483837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5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2C7051-FCDA-4834-A937-716AC37FC7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C4E90B3-47D3-4EBC-AB6D-E8525E30A3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" b="6589"/>
          <a:stretch>
            <a:fillRect/>
          </a:stretch>
        </p:blipFill>
        <p:spPr/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DBF9028-69ED-40ED-A618-D982C53DA1D6}"/>
              </a:ext>
            </a:extLst>
          </p:cNvPr>
          <p:cNvSpPr txBox="1"/>
          <p:nvPr/>
        </p:nvSpPr>
        <p:spPr>
          <a:xfrm>
            <a:off x="721355" y="226455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B616D5-D48C-4147-A182-90CF3ADABE37}"/>
              </a:ext>
            </a:extLst>
          </p:cNvPr>
          <p:cNvSpPr txBox="1"/>
          <p:nvPr/>
        </p:nvSpPr>
        <p:spPr>
          <a:xfrm>
            <a:off x="721357" y="2785250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61390F-5EC9-497C-9F00-5EA928545EDB}"/>
              </a:ext>
            </a:extLst>
          </p:cNvPr>
          <p:cNvSpPr txBox="1"/>
          <p:nvPr/>
        </p:nvSpPr>
        <p:spPr>
          <a:xfrm>
            <a:off x="721357" y="26699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25D4A-944D-44BD-AE65-BE19E764C7CC}"/>
              </a:ext>
            </a:extLst>
          </p:cNvPr>
          <p:cNvSpPr txBox="1"/>
          <p:nvPr/>
        </p:nvSpPr>
        <p:spPr>
          <a:xfrm>
            <a:off x="721359" y="78769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90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8A9CD01-7B32-4581-BB9E-A1613DEB10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r="22876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25448E6-FCED-4B83-B9EE-86811717F7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6869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788657-B44D-45F9-A244-3D27CA7D4E84}"/>
              </a:ext>
            </a:extLst>
          </p:cNvPr>
          <p:cNvSpPr txBox="1"/>
          <p:nvPr/>
        </p:nvSpPr>
        <p:spPr>
          <a:xfrm>
            <a:off x="355595" y="251042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930E73-3AD1-4187-B154-F90604A8D531}"/>
              </a:ext>
            </a:extLst>
          </p:cNvPr>
          <p:cNvSpPr txBox="1"/>
          <p:nvPr/>
        </p:nvSpPr>
        <p:spPr>
          <a:xfrm>
            <a:off x="355597" y="3031119"/>
            <a:ext cx="38390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E1D848-B92B-4C8A-B20E-A5255F4738E2}"/>
              </a:ext>
            </a:extLst>
          </p:cNvPr>
          <p:cNvSpPr txBox="1"/>
          <p:nvPr/>
        </p:nvSpPr>
        <p:spPr>
          <a:xfrm>
            <a:off x="355597" y="51286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429FC-AC23-4791-AE01-F21DB713C193}"/>
              </a:ext>
            </a:extLst>
          </p:cNvPr>
          <p:cNvSpPr txBox="1"/>
          <p:nvPr/>
        </p:nvSpPr>
        <p:spPr>
          <a:xfrm>
            <a:off x="355599" y="1033560"/>
            <a:ext cx="3695889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B54355-1AB6-419A-B645-569CB539910D}"/>
              </a:ext>
            </a:extLst>
          </p:cNvPr>
          <p:cNvSpPr txBox="1"/>
          <p:nvPr/>
        </p:nvSpPr>
        <p:spPr>
          <a:xfrm>
            <a:off x="355595" y="450798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68676B-5FE5-4BBB-A062-DDC804D0465C}"/>
              </a:ext>
            </a:extLst>
          </p:cNvPr>
          <p:cNvSpPr txBox="1"/>
          <p:nvPr/>
        </p:nvSpPr>
        <p:spPr>
          <a:xfrm>
            <a:off x="355597" y="5028678"/>
            <a:ext cx="38390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F067C2-DA4E-4941-A2FD-6C504E593E7E}"/>
              </a:ext>
            </a:extLst>
          </p:cNvPr>
          <p:cNvSpPr txBox="1"/>
          <p:nvPr/>
        </p:nvSpPr>
        <p:spPr>
          <a:xfrm>
            <a:off x="5588908" y="450798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7A892B-4E5C-4ECB-A7BA-A2E1FAACF522}"/>
              </a:ext>
            </a:extLst>
          </p:cNvPr>
          <p:cNvSpPr txBox="1"/>
          <p:nvPr/>
        </p:nvSpPr>
        <p:spPr>
          <a:xfrm>
            <a:off x="5588910" y="5028678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8F70826-4093-4E1D-AFA3-83CAF5092A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r="20725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2BED8AF7-1A15-4B0A-B74E-B24ECEF2978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r="16513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84B4AE0A-0AFE-44B0-B81F-26B4C4071D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1" b="17941"/>
          <a:stretch>
            <a:fillRect/>
          </a:stretch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B0CDFD-C687-4004-B22E-036F41DDD2E0}"/>
              </a:ext>
            </a:extLst>
          </p:cNvPr>
          <p:cNvSpPr txBox="1"/>
          <p:nvPr/>
        </p:nvSpPr>
        <p:spPr>
          <a:xfrm>
            <a:off x="389039" y="257404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30ABF5-F2E9-4FC2-8694-F46EEAE97FD4}"/>
              </a:ext>
            </a:extLst>
          </p:cNvPr>
          <p:cNvSpPr txBox="1"/>
          <p:nvPr/>
        </p:nvSpPr>
        <p:spPr>
          <a:xfrm>
            <a:off x="389041" y="3094740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AF51CD-AA3F-49D2-B73B-C113915FAE25}"/>
              </a:ext>
            </a:extLst>
          </p:cNvPr>
          <p:cNvSpPr txBox="1"/>
          <p:nvPr/>
        </p:nvSpPr>
        <p:spPr>
          <a:xfrm>
            <a:off x="389041" y="57648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5B9BEF-18C9-4120-B7A5-6B81C97A036D}"/>
              </a:ext>
            </a:extLst>
          </p:cNvPr>
          <p:cNvSpPr txBox="1"/>
          <p:nvPr/>
        </p:nvSpPr>
        <p:spPr>
          <a:xfrm>
            <a:off x="389043" y="109718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B13ACE-3833-4362-B3B6-848A8F9E813F}"/>
              </a:ext>
            </a:extLst>
          </p:cNvPr>
          <p:cNvSpPr txBox="1"/>
          <p:nvPr/>
        </p:nvSpPr>
        <p:spPr>
          <a:xfrm>
            <a:off x="389039" y="457160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FAAD8C-D200-4308-BB3E-CBE3C6D69DAF}"/>
              </a:ext>
            </a:extLst>
          </p:cNvPr>
          <p:cNvSpPr txBox="1"/>
          <p:nvPr/>
        </p:nvSpPr>
        <p:spPr>
          <a:xfrm>
            <a:off x="389041" y="5092299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9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A67A5274-41DE-4F1F-830D-CF7ED039CF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b="6928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266E253-19B6-4620-8ED9-6B0C3DA4361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" b="8932"/>
          <a:stretch>
            <a:fillRect/>
          </a:stretch>
        </p:blipFill>
        <p:spPr/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6672C3B-52DE-478D-96E1-5ACC175864A2}"/>
              </a:ext>
            </a:extLst>
          </p:cNvPr>
          <p:cNvSpPr txBox="1"/>
          <p:nvPr/>
        </p:nvSpPr>
        <p:spPr>
          <a:xfrm>
            <a:off x="2198462" y="1910229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5D4822-4E3C-46B7-BDDD-60C9FC8690C5}"/>
              </a:ext>
            </a:extLst>
          </p:cNvPr>
          <p:cNvSpPr txBox="1"/>
          <p:nvPr/>
        </p:nvSpPr>
        <p:spPr>
          <a:xfrm>
            <a:off x="2198464" y="2430927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AD8914-A11B-4C9C-935F-8DC75C4C6367}"/>
              </a:ext>
            </a:extLst>
          </p:cNvPr>
          <p:cNvSpPr txBox="1"/>
          <p:nvPr/>
        </p:nvSpPr>
        <p:spPr>
          <a:xfrm>
            <a:off x="2198464" y="19303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294643-54DD-4F5B-A71A-89F85BD06AEB}"/>
              </a:ext>
            </a:extLst>
          </p:cNvPr>
          <p:cNvSpPr txBox="1"/>
          <p:nvPr/>
        </p:nvSpPr>
        <p:spPr>
          <a:xfrm>
            <a:off x="2198462" y="774855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AD0015-AC9C-457F-B66C-241726A50B90}"/>
              </a:ext>
            </a:extLst>
          </p:cNvPr>
          <p:cNvSpPr txBox="1"/>
          <p:nvPr/>
        </p:nvSpPr>
        <p:spPr>
          <a:xfrm>
            <a:off x="7727066" y="4923346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9EF360-E559-4A2C-8936-6BD54F9C6060}"/>
              </a:ext>
            </a:extLst>
          </p:cNvPr>
          <p:cNvSpPr txBox="1"/>
          <p:nvPr/>
        </p:nvSpPr>
        <p:spPr>
          <a:xfrm>
            <a:off x="7727068" y="5444044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7D8B7A-C531-41E6-A805-3C04B00777BD}"/>
              </a:ext>
            </a:extLst>
          </p:cNvPr>
          <p:cNvSpPr txBox="1"/>
          <p:nvPr/>
        </p:nvSpPr>
        <p:spPr>
          <a:xfrm>
            <a:off x="7727068" y="312273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664105-B93A-424F-BEBF-56D530435F81}"/>
              </a:ext>
            </a:extLst>
          </p:cNvPr>
          <p:cNvSpPr txBox="1"/>
          <p:nvPr/>
        </p:nvSpPr>
        <p:spPr>
          <a:xfrm>
            <a:off x="7727070" y="364343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8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2B4E63C-8813-41F7-8650-934978EB08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r="6613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EBED259-FB56-4597-A1A7-873532B0D5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" b="4907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D9B1F6-FD2F-4702-A594-2F28DF5A7AC5}"/>
              </a:ext>
            </a:extLst>
          </p:cNvPr>
          <p:cNvSpPr txBox="1"/>
          <p:nvPr/>
        </p:nvSpPr>
        <p:spPr>
          <a:xfrm>
            <a:off x="6608945" y="67888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FD5AD0-C4AC-4363-AF4B-7659E48842DD}"/>
              </a:ext>
            </a:extLst>
          </p:cNvPr>
          <p:cNvSpPr txBox="1"/>
          <p:nvPr/>
        </p:nvSpPr>
        <p:spPr>
          <a:xfrm>
            <a:off x="6608947" y="1199580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A7105-1CF8-424E-BEE7-AA3B16760A94}"/>
              </a:ext>
            </a:extLst>
          </p:cNvPr>
          <p:cNvSpPr txBox="1"/>
          <p:nvPr/>
        </p:nvSpPr>
        <p:spPr>
          <a:xfrm>
            <a:off x="623836" y="3685389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C02385-E2E8-4D4D-BE99-F445EB339857}"/>
              </a:ext>
            </a:extLst>
          </p:cNvPr>
          <p:cNvSpPr txBox="1"/>
          <p:nvPr/>
        </p:nvSpPr>
        <p:spPr>
          <a:xfrm>
            <a:off x="623838" y="4206087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0B92F-9FE3-4BA9-B33F-EC755B956523}"/>
              </a:ext>
            </a:extLst>
          </p:cNvPr>
          <p:cNvSpPr txBox="1"/>
          <p:nvPr/>
        </p:nvSpPr>
        <p:spPr>
          <a:xfrm>
            <a:off x="623836" y="528033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7B25EC-A72F-4ADD-BE62-5ADB5BA2A412}"/>
              </a:ext>
            </a:extLst>
          </p:cNvPr>
          <p:cNvSpPr txBox="1"/>
          <p:nvPr/>
        </p:nvSpPr>
        <p:spPr>
          <a:xfrm>
            <a:off x="623838" y="5801033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7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8C4E9E8-5A57-4E01-9CDB-DDB8D47C4F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0" b="17270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9CC85D9-C0F4-43D6-A052-F86EA8218F5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1985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AFFED5-09C0-4E6B-A5E8-F7E7210E7139}"/>
              </a:ext>
            </a:extLst>
          </p:cNvPr>
          <p:cNvSpPr txBox="1"/>
          <p:nvPr/>
        </p:nvSpPr>
        <p:spPr>
          <a:xfrm>
            <a:off x="904235" y="5329366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E4582-CABE-4E3A-91FC-6530706A74AE}"/>
              </a:ext>
            </a:extLst>
          </p:cNvPr>
          <p:cNvSpPr txBox="1"/>
          <p:nvPr/>
        </p:nvSpPr>
        <p:spPr>
          <a:xfrm>
            <a:off x="904237" y="5850064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C1B4FC-8AB5-4E5E-8ED3-F98A554F197C}"/>
              </a:ext>
            </a:extLst>
          </p:cNvPr>
          <p:cNvSpPr txBox="1"/>
          <p:nvPr/>
        </p:nvSpPr>
        <p:spPr>
          <a:xfrm>
            <a:off x="904237" y="3331807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4D785-943E-4D1C-AD7F-D41180C8394B}"/>
              </a:ext>
            </a:extLst>
          </p:cNvPr>
          <p:cNvSpPr txBox="1"/>
          <p:nvPr/>
        </p:nvSpPr>
        <p:spPr>
          <a:xfrm>
            <a:off x="904239" y="3852505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97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61DCE2F-875E-4EDB-A466-B544C34725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8" b="16328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D0ED64C-DCDD-425D-B9DD-FE840D8443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23519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20EEA0-4057-491B-99B9-C821688334B0}"/>
              </a:ext>
            </a:extLst>
          </p:cNvPr>
          <p:cNvSpPr txBox="1"/>
          <p:nvPr/>
        </p:nvSpPr>
        <p:spPr>
          <a:xfrm>
            <a:off x="6587582" y="82970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165A1B-A7D5-431E-AD66-B55E33C22D89}"/>
              </a:ext>
            </a:extLst>
          </p:cNvPr>
          <p:cNvSpPr txBox="1"/>
          <p:nvPr/>
        </p:nvSpPr>
        <p:spPr>
          <a:xfrm>
            <a:off x="6587584" y="1350399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2F035-200E-4D9D-A181-C23D01639F37}"/>
              </a:ext>
            </a:extLst>
          </p:cNvPr>
          <p:cNvSpPr txBox="1"/>
          <p:nvPr/>
        </p:nvSpPr>
        <p:spPr>
          <a:xfrm>
            <a:off x="735424" y="82970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E9DE7-210F-4400-906B-45D4F1A08DBB}"/>
              </a:ext>
            </a:extLst>
          </p:cNvPr>
          <p:cNvSpPr txBox="1"/>
          <p:nvPr/>
        </p:nvSpPr>
        <p:spPr>
          <a:xfrm>
            <a:off x="735426" y="1350399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DEB9C3-2A6F-4495-926F-6449F824E2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2" b="14912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02BDC5C-A0BA-4D21-8779-7769F2D6AE4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3" b="38369"/>
          <a:stretch/>
        </p:blipFill>
        <p:spPr>
          <a:xfrm>
            <a:off x="2095227" y="4381500"/>
            <a:ext cx="3580934" cy="188595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412505-9543-40AA-8440-D6AE1896DA94}"/>
              </a:ext>
            </a:extLst>
          </p:cNvPr>
          <p:cNvSpPr txBox="1"/>
          <p:nvPr/>
        </p:nvSpPr>
        <p:spPr>
          <a:xfrm>
            <a:off x="749490" y="2588109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89004E-03E8-49F6-8D21-9ABE0B116901}"/>
              </a:ext>
            </a:extLst>
          </p:cNvPr>
          <p:cNvSpPr txBox="1"/>
          <p:nvPr/>
        </p:nvSpPr>
        <p:spPr>
          <a:xfrm>
            <a:off x="749492" y="3108807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D47615-ADB4-4721-87EF-1377FDF0D53C}"/>
              </a:ext>
            </a:extLst>
          </p:cNvPr>
          <p:cNvSpPr txBox="1"/>
          <p:nvPr/>
        </p:nvSpPr>
        <p:spPr>
          <a:xfrm>
            <a:off x="749492" y="59055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4B6454-6EF9-4D3F-AA40-2008B9EFE46F}"/>
              </a:ext>
            </a:extLst>
          </p:cNvPr>
          <p:cNvSpPr txBox="1"/>
          <p:nvPr/>
        </p:nvSpPr>
        <p:spPr>
          <a:xfrm>
            <a:off x="749494" y="1111248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4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24E569F-4812-4A7E-B641-3BB0D78D5F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9863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71CCA8E-1117-4782-9972-A68DD1662A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3" b="6483"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EA32AA-22E8-4988-8C40-C1B6B3EE9D30}"/>
              </a:ext>
            </a:extLst>
          </p:cNvPr>
          <p:cNvSpPr txBox="1"/>
          <p:nvPr/>
        </p:nvSpPr>
        <p:spPr>
          <a:xfrm>
            <a:off x="8782142" y="290830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5D3BA1-C565-47FD-B4D9-004C612777FF}"/>
              </a:ext>
            </a:extLst>
          </p:cNvPr>
          <p:cNvSpPr txBox="1"/>
          <p:nvPr/>
        </p:nvSpPr>
        <p:spPr>
          <a:xfrm>
            <a:off x="8782144" y="3429000"/>
            <a:ext cx="2772366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619FC1-0C1B-4C12-8592-AA1CBF65A6F0}"/>
              </a:ext>
            </a:extLst>
          </p:cNvPr>
          <p:cNvSpPr txBox="1"/>
          <p:nvPr/>
        </p:nvSpPr>
        <p:spPr>
          <a:xfrm>
            <a:off x="8782144" y="91074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08AE1D-79E0-414D-830F-AB848CB84DEC}"/>
              </a:ext>
            </a:extLst>
          </p:cNvPr>
          <p:cNvSpPr txBox="1"/>
          <p:nvPr/>
        </p:nvSpPr>
        <p:spPr>
          <a:xfrm>
            <a:off x="8782146" y="1431441"/>
            <a:ext cx="2668956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42E7FD-8E87-40CD-858E-B38F549D23B4}"/>
              </a:ext>
            </a:extLst>
          </p:cNvPr>
          <p:cNvSpPr txBox="1"/>
          <p:nvPr/>
        </p:nvSpPr>
        <p:spPr>
          <a:xfrm>
            <a:off x="4318378" y="451538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4C2BE3-A587-461D-AF28-507B2C6287D7}"/>
              </a:ext>
            </a:extLst>
          </p:cNvPr>
          <p:cNvSpPr txBox="1"/>
          <p:nvPr/>
        </p:nvSpPr>
        <p:spPr>
          <a:xfrm>
            <a:off x="4318380" y="5036080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4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2944205-4AD8-4670-B77A-FFA1E1D169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r="9484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E85A6F0-CA5D-4A3C-8DC8-F8C2FF9B3C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7" b="16617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BF5B6A0-75FE-4B2A-AB1B-6005912BF5F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r="12822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ED6F52-A37B-44D0-BA73-CF0888E1D4A8}"/>
              </a:ext>
            </a:extLst>
          </p:cNvPr>
          <p:cNvSpPr txBox="1"/>
          <p:nvPr/>
        </p:nvSpPr>
        <p:spPr>
          <a:xfrm>
            <a:off x="1920970" y="221890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8D9A8-5CAC-4128-9114-74612FB2D5FD}"/>
              </a:ext>
            </a:extLst>
          </p:cNvPr>
          <p:cNvSpPr txBox="1"/>
          <p:nvPr/>
        </p:nvSpPr>
        <p:spPr>
          <a:xfrm>
            <a:off x="1920972" y="2739600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FDDEAE-0F83-458A-8CC2-EE1DEE640A5E}"/>
              </a:ext>
            </a:extLst>
          </p:cNvPr>
          <p:cNvSpPr txBox="1"/>
          <p:nvPr/>
        </p:nvSpPr>
        <p:spPr>
          <a:xfrm>
            <a:off x="1920972" y="22134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162184-7FF8-48DA-AE67-80AEF9D6BC12}"/>
              </a:ext>
            </a:extLst>
          </p:cNvPr>
          <p:cNvSpPr txBox="1"/>
          <p:nvPr/>
        </p:nvSpPr>
        <p:spPr>
          <a:xfrm>
            <a:off x="1920974" y="74204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69A5E5-ED24-4544-B5A2-A3DB5FE6DF33}"/>
              </a:ext>
            </a:extLst>
          </p:cNvPr>
          <p:cNvSpPr txBox="1"/>
          <p:nvPr/>
        </p:nvSpPr>
        <p:spPr>
          <a:xfrm>
            <a:off x="1920970" y="4542123"/>
            <a:ext cx="26791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9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1CD67FD-73A4-4319-A6B9-60266275DC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7" b="19767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D33C7A-A86B-4F65-927D-AAF815D59D2A}"/>
              </a:ext>
            </a:extLst>
          </p:cNvPr>
          <p:cNvSpPr txBox="1"/>
          <p:nvPr/>
        </p:nvSpPr>
        <p:spPr>
          <a:xfrm>
            <a:off x="457930" y="264544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75ED91-0489-417F-91A5-C91E6D0AEB6A}"/>
              </a:ext>
            </a:extLst>
          </p:cNvPr>
          <p:cNvSpPr txBox="1"/>
          <p:nvPr/>
        </p:nvSpPr>
        <p:spPr>
          <a:xfrm>
            <a:off x="457932" y="3166143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CE208F-40CF-49CA-8BC9-9C2162CEA545}"/>
              </a:ext>
            </a:extLst>
          </p:cNvPr>
          <p:cNvSpPr txBox="1"/>
          <p:nvPr/>
        </p:nvSpPr>
        <p:spPr>
          <a:xfrm>
            <a:off x="457932" y="46469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4602E-5431-4835-A7B5-6D59FB9AFC2A}"/>
              </a:ext>
            </a:extLst>
          </p:cNvPr>
          <p:cNvSpPr txBox="1"/>
          <p:nvPr/>
        </p:nvSpPr>
        <p:spPr>
          <a:xfrm>
            <a:off x="457934" y="985389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86C0F2-CE79-4F83-8ED2-91F3B0A78379}"/>
              </a:ext>
            </a:extLst>
          </p:cNvPr>
          <p:cNvSpPr txBox="1"/>
          <p:nvPr/>
        </p:nvSpPr>
        <p:spPr>
          <a:xfrm>
            <a:off x="457930" y="4822108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BDAF8F-4B3C-4BB5-90F0-6C43F7E458B7}"/>
              </a:ext>
            </a:extLst>
          </p:cNvPr>
          <p:cNvSpPr txBox="1"/>
          <p:nvPr/>
        </p:nvSpPr>
        <p:spPr>
          <a:xfrm>
            <a:off x="457932" y="5342806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23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0EB62DD-A8CD-4A73-B5DA-21463A2B69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14815"/>
          <a:stretch>
            <a:fillRect/>
          </a:stretch>
        </p:blipFill>
        <p:spPr>
          <a:solidFill>
            <a:schemeClr val="bg1">
              <a:lumMod val="90000"/>
            </a:schemeClr>
          </a:solidFill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0003467-D23C-44A2-8A74-649B5D30E9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3" b="16553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25EAEC-45E5-455F-B882-033CBC790FA6}"/>
              </a:ext>
            </a:extLst>
          </p:cNvPr>
          <p:cNvSpPr txBox="1"/>
          <p:nvPr/>
        </p:nvSpPr>
        <p:spPr>
          <a:xfrm>
            <a:off x="6096000" y="262511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66DC5F-385D-454D-B76B-7902D7A81CC4}"/>
              </a:ext>
            </a:extLst>
          </p:cNvPr>
          <p:cNvSpPr txBox="1"/>
          <p:nvPr/>
        </p:nvSpPr>
        <p:spPr>
          <a:xfrm>
            <a:off x="6096002" y="3145811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EE4BD9-7CAE-4B7B-B816-EC85351A720F}"/>
              </a:ext>
            </a:extLst>
          </p:cNvPr>
          <p:cNvSpPr txBox="1"/>
          <p:nvPr/>
        </p:nvSpPr>
        <p:spPr>
          <a:xfrm>
            <a:off x="6096002" y="62755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B0534-DA61-48EF-9CBF-18B4FDFCDB13}"/>
              </a:ext>
            </a:extLst>
          </p:cNvPr>
          <p:cNvSpPr txBox="1"/>
          <p:nvPr/>
        </p:nvSpPr>
        <p:spPr>
          <a:xfrm>
            <a:off x="6096004" y="1148252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43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1F150B87-6C15-4A99-BD0A-345DD1C25B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r="17213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730D131-B4D0-4902-8C28-46FAE43AA9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1" b="23971"/>
          <a:stretch>
            <a:fillRect/>
          </a:stretch>
        </p:blipFill>
        <p:spPr/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454365-744E-4816-A046-6D122228D4A1}"/>
              </a:ext>
            </a:extLst>
          </p:cNvPr>
          <p:cNvSpPr txBox="1"/>
          <p:nvPr/>
        </p:nvSpPr>
        <p:spPr>
          <a:xfrm>
            <a:off x="443863" y="278326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B2BC28-AD73-4EF1-9A3B-1F612F58E3B3}"/>
              </a:ext>
            </a:extLst>
          </p:cNvPr>
          <p:cNvSpPr txBox="1"/>
          <p:nvPr/>
        </p:nvSpPr>
        <p:spPr>
          <a:xfrm>
            <a:off x="443865" y="3303962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2F0FED-8BCE-4E5C-8711-173618FB6977}"/>
              </a:ext>
            </a:extLst>
          </p:cNvPr>
          <p:cNvSpPr txBox="1"/>
          <p:nvPr/>
        </p:nvSpPr>
        <p:spPr>
          <a:xfrm>
            <a:off x="443865" y="685577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FBD1AD-CCB5-4D6E-ACDE-FD8692E6E74D}"/>
              </a:ext>
            </a:extLst>
          </p:cNvPr>
          <p:cNvSpPr txBox="1"/>
          <p:nvPr/>
        </p:nvSpPr>
        <p:spPr>
          <a:xfrm>
            <a:off x="443867" y="1206275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F3925B-58B3-4232-9FD8-485ED640209B}"/>
              </a:ext>
            </a:extLst>
          </p:cNvPr>
          <p:cNvSpPr txBox="1"/>
          <p:nvPr/>
        </p:nvSpPr>
        <p:spPr>
          <a:xfrm>
            <a:off x="443863" y="488095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56354D-26E4-450C-A894-AA0A6D4918E0}"/>
              </a:ext>
            </a:extLst>
          </p:cNvPr>
          <p:cNvSpPr txBox="1"/>
          <p:nvPr/>
        </p:nvSpPr>
        <p:spPr>
          <a:xfrm>
            <a:off x="443865" y="5401649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70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C511FBC-4EDE-4BC5-AA2F-8130FEFE55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r="16972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6EAE52D-9B9F-4768-989C-AA9DE28281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r="16912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ADEEA6D-8879-42CB-ACDD-0823945136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r="16912"/>
          <a:stretch>
            <a:fillRect/>
          </a:stretch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D591D9-EB67-44C4-A65F-CB51C24CBBAF}"/>
              </a:ext>
            </a:extLst>
          </p:cNvPr>
          <p:cNvSpPr txBox="1"/>
          <p:nvPr/>
        </p:nvSpPr>
        <p:spPr>
          <a:xfrm>
            <a:off x="640810" y="3527198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398569-E4BF-40C5-B8E9-A6944E22B3F5}"/>
              </a:ext>
            </a:extLst>
          </p:cNvPr>
          <p:cNvSpPr txBox="1"/>
          <p:nvPr/>
        </p:nvSpPr>
        <p:spPr>
          <a:xfrm>
            <a:off x="640812" y="4047896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AECEFE-0E0C-422E-833A-09A916E474B1}"/>
              </a:ext>
            </a:extLst>
          </p:cNvPr>
          <p:cNvSpPr txBox="1"/>
          <p:nvPr/>
        </p:nvSpPr>
        <p:spPr>
          <a:xfrm>
            <a:off x="640812" y="1529639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12AB64-662D-407A-8712-2B3D1CC34B0A}"/>
              </a:ext>
            </a:extLst>
          </p:cNvPr>
          <p:cNvSpPr txBox="1"/>
          <p:nvPr/>
        </p:nvSpPr>
        <p:spPr>
          <a:xfrm>
            <a:off x="640814" y="2050337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22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637"/>
          <p:cNvSpPr/>
          <p:nvPr/>
        </p:nvSpPr>
        <p:spPr>
          <a:xfrm>
            <a:off x="1944698" y="1932006"/>
            <a:ext cx="223916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29" y="21300"/>
                </a:moveTo>
                <a:cubicBezTo>
                  <a:pt x="18129" y="21600"/>
                  <a:pt x="18129" y="21600"/>
                  <a:pt x="18129" y="21600"/>
                </a:cubicBezTo>
                <a:cubicBezTo>
                  <a:pt x="18129" y="21600"/>
                  <a:pt x="18129" y="21600"/>
                  <a:pt x="18129" y="21600"/>
                </a:cubicBezTo>
                <a:cubicBezTo>
                  <a:pt x="386" y="21600"/>
                  <a:pt x="386" y="21600"/>
                  <a:pt x="386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2900"/>
                  <a:pt x="0" y="12900"/>
                  <a:pt x="0" y="12900"/>
                </a:cubicBezTo>
                <a:cubicBezTo>
                  <a:pt x="1929" y="12900"/>
                  <a:pt x="1929" y="12900"/>
                  <a:pt x="1929" y="12900"/>
                </a:cubicBezTo>
                <a:cubicBezTo>
                  <a:pt x="1929" y="20400"/>
                  <a:pt x="1929" y="20400"/>
                  <a:pt x="1929" y="20400"/>
                </a:cubicBezTo>
                <a:cubicBezTo>
                  <a:pt x="16200" y="20400"/>
                  <a:pt x="16200" y="20400"/>
                  <a:pt x="16200" y="20400"/>
                </a:cubicBezTo>
                <a:cubicBezTo>
                  <a:pt x="16200" y="12900"/>
                  <a:pt x="16200" y="12900"/>
                  <a:pt x="16200" y="12900"/>
                </a:cubicBezTo>
                <a:cubicBezTo>
                  <a:pt x="18129" y="12900"/>
                  <a:pt x="18129" y="12900"/>
                  <a:pt x="18129" y="12900"/>
                </a:cubicBezTo>
                <a:lnTo>
                  <a:pt x="18129" y="21300"/>
                </a:lnTo>
                <a:close/>
                <a:moveTo>
                  <a:pt x="14271" y="18900"/>
                </a:moveTo>
                <a:cubicBezTo>
                  <a:pt x="3471" y="18900"/>
                  <a:pt x="3471" y="18900"/>
                  <a:pt x="3471" y="18900"/>
                </a:cubicBezTo>
                <a:cubicBezTo>
                  <a:pt x="3471" y="17100"/>
                  <a:pt x="3471" y="17100"/>
                  <a:pt x="3471" y="17100"/>
                </a:cubicBezTo>
                <a:cubicBezTo>
                  <a:pt x="14271" y="17100"/>
                  <a:pt x="14271" y="17100"/>
                  <a:pt x="14271" y="17100"/>
                </a:cubicBezTo>
                <a:lnTo>
                  <a:pt x="14271" y="18900"/>
                </a:lnTo>
                <a:close/>
                <a:moveTo>
                  <a:pt x="14657" y="14700"/>
                </a:moveTo>
                <a:cubicBezTo>
                  <a:pt x="14271" y="16500"/>
                  <a:pt x="14271" y="16500"/>
                  <a:pt x="14271" y="16500"/>
                </a:cubicBezTo>
                <a:cubicBezTo>
                  <a:pt x="3471" y="15600"/>
                  <a:pt x="3471" y="15600"/>
                  <a:pt x="3471" y="15600"/>
                </a:cubicBezTo>
                <a:cubicBezTo>
                  <a:pt x="3471" y="13800"/>
                  <a:pt x="3471" y="13800"/>
                  <a:pt x="3471" y="13800"/>
                </a:cubicBezTo>
                <a:lnTo>
                  <a:pt x="14657" y="14700"/>
                </a:lnTo>
                <a:close/>
                <a:moveTo>
                  <a:pt x="15429" y="12300"/>
                </a:moveTo>
                <a:cubicBezTo>
                  <a:pt x="14657" y="14100"/>
                  <a:pt x="14657" y="14100"/>
                  <a:pt x="14657" y="14100"/>
                </a:cubicBezTo>
                <a:cubicBezTo>
                  <a:pt x="4243" y="11700"/>
                  <a:pt x="4243" y="11700"/>
                  <a:pt x="4243" y="11700"/>
                </a:cubicBezTo>
                <a:cubicBezTo>
                  <a:pt x="4629" y="10200"/>
                  <a:pt x="4629" y="10200"/>
                  <a:pt x="4629" y="10200"/>
                </a:cubicBezTo>
                <a:lnTo>
                  <a:pt x="15429" y="12300"/>
                </a:lnTo>
                <a:close/>
                <a:moveTo>
                  <a:pt x="16586" y="10200"/>
                </a:moveTo>
                <a:cubicBezTo>
                  <a:pt x="15429" y="11700"/>
                  <a:pt x="15429" y="11700"/>
                  <a:pt x="15429" y="11700"/>
                </a:cubicBezTo>
                <a:cubicBezTo>
                  <a:pt x="6171" y="7500"/>
                  <a:pt x="6171" y="7500"/>
                  <a:pt x="6171" y="7500"/>
                </a:cubicBezTo>
                <a:cubicBezTo>
                  <a:pt x="7329" y="6000"/>
                  <a:pt x="7329" y="6000"/>
                  <a:pt x="7329" y="6000"/>
                </a:cubicBezTo>
                <a:lnTo>
                  <a:pt x="16586" y="10200"/>
                </a:lnTo>
                <a:close/>
                <a:moveTo>
                  <a:pt x="18900" y="9000"/>
                </a:moveTo>
                <a:cubicBezTo>
                  <a:pt x="16971" y="9900"/>
                  <a:pt x="16971" y="9900"/>
                  <a:pt x="16971" y="9900"/>
                </a:cubicBezTo>
                <a:cubicBezTo>
                  <a:pt x="10800" y="3000"/>
                  <a:pt x="10800" y="3000"/>
                  <a:pt x="10800" y="3000"/>
                </a:cubicBezTo>
                <a:cubicBezTo>
                  <a:pt x="12729" y="1800"/>
                  <a:pt x="12729" y="1800"/>
                  <a:pt x="12729" y="1800"/>
                </a:cubicBezTo>
                <a:lnTo>
                  <a:pt x="18900" y="9000"/>
                </a:lnTo>
                <a:close/>
                <a:moveTo>
                  <a:pt x="21600" y="8400"/>
                </a:moveTo>
                <a:cubicBezTo>
                  <a:pt x="19286" y="8700"/>
                  <a:pt x="19286" y="8700"/>
                  <a:pt x="19286" y="8700"/>
                </a:cubicBezTo>
                <a:cubicBezTo>
                  <a:pt x="17357" y="300"/>
                  <a:pt x="17357" y="300"/>
                  <a:pt x="17357" y="300"/>
                </a:cubicBezTo>
                <a:cubicBezTo>
                  <a:pt x="19671" y="0"/>
                  <a:pt x="19671" y="0"/>
                  <a:pt x="19671" y="0"/>
                </a:cubicBezTo>
                <a:lnTo>
                  <a:pt x="21600" y="84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" name="Shape 5638"/>
          <p:cNvSpPr/>
          <p:nvPr/>
        </p:nvSpPr>
        <p:spPr>
          <a:xfrm>
            <a:off x="2517273" y="1939347"/>
            <a:ext cx="264596" cy="251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3" h="21600" extrusionOk="0">
                <a:moveTo>
                  <a:pt x="16229" y="13714"/>
                </a:moveTo>
                <a:cubicBezTo>
                  <a:pt x="17182" y="20914"/>
                  <a:pt x="17182" y="20914"/>
                  <a:pt x="17182" y="20914"/>
                </a:cubicBezTo>
                <a:cubicBezTo>
                  <a:pt x="17499" y="21257"/>
                  <a:pt x="17182" y="21600"/>
                  <a:pt x="16864" y="21600"/>
                </a:cubicBezTo>
                <a:cubicBezTo>
                  <a:pt x="16546" y="21600"/>
                  <a:pt x="16546" y="21600"/>
                  <a:pt x="16229" y="21600"/>
                </a:cubicBezTo>
                <a:cubicBezTo>
                  <a:pt x="10511" y="18171"/>
                  <a:pt x="10511" y="18171"/>
                  <a:pt x="10511" y="18171"/>
                </a:cubicBezTo>
                <a:cubicBezTo>
                  <a:pt x="4793" y="21600"/>
                  <a:pt x="4793" y="21600"/>
                  <a:pt x="4793" y="21600"/>
                </a:cubicBezTo>
                <a:cubicBezTo>
                  <a:pt x="4793" y="21600"/>
                  <a:pt x="4476" y="21600"/>
                  <a:pt x="4476" y="21600"/>
                </a:cubicBezTo>
                <a:cubicBezTo>
                  <a:pt x="3840" y="21600"/>
                  <a:pt x="3840" y="21257"/>
                  <a:pt x="3840" y="20914"/>
                </a:cubicBezTo>
                <a:cubicBezTo>
                  <a:pt x="4793" y="13714"/>
                  <a:pt x="4793" y="13714"/>
                  <a:pt x="4793" y="13714"/>
                </a:cubicBezTo>
                <a:cubicBezTo>
                  <a:pt x="346" y="8914"/>
                  <a:pt x="346" y="8914"/>
                  <a:pt x="346" y="8914"/>
                </a:cubicBezTo>
                <a:cubicBezTo>
                  <a:pt x="-289" y="8229"/>
                  <a:pt x="29" y="7886"/>
                  <a:pt x="664" y="7543"/>
                </a:cubicBezTo>
                <a:cubicBezTo>
                  <a:pt x="7017" y="6857"/>
                  <a:pt x="7017" y="6857"/>
                  <a:pt x="7017" y="6857"/>
                </a:cubicBezTo>
                <a:cubicBezTo>
                  <a:pt x="9876" y="343"/>
                  <a:pt x="9876" y="343"/>
                  <a:pt x="9876" y="343"/>
                </a:cubicBezTo>
                <a:cubicBezTo>
                  <a:pt x="10193" y="0"/>
                  <a:pt x="10193" y="0"/>
                  <a:pt x="10511" y="0"/>
                </a:cubicBezTo>
                <a:cubicBezTo>
                  <a:pt x="10829" y="0"/>
                  <a:pt x="11146" y="0"/>
                  <a:pt x="11146" y="343"/>
                </a:cubicBezTo>
                <a:cubicBezTo>
                  <a:pt x="14005" y="6857"/>
                  <a:pt x="14005" y="6857"/>
                  <a:pt x="14005" y="6857"/>
                </a:cubicBezTo>
                <a:cubicBezTo>
                  <a:pt x="20358" y="7543"/>
                  <a:pt x="20358" y="7543"/>
                  <a:pt x="20358" y="7543"/>
                </a:cubicBezTo>
                <a:cubicBezTo>
                  <a:pt x="21311" y="7886"/>
                  <a:pt x="21311" y="8229"/>
                  <a:pt x="20993" y="8914"/>
                </a:cubicBezTo>
                <a:lnTo>
                  <a:pt x="16229" y="13714"/>
                </a:lnTo>
                <a:close/>
                <a:moveTo>
                  <a:pt x="18452" y="9257"/>
                </a:moveTo>
                <a:cubicBezTo>
                  <a:pt x="13687" y="8571"/>
                  <a:pt x="13687" y="8571"/>
                  <a:pt x="13687" y="8571"/>
                </a:cubicBezTo>
                <a:cubicBezTo>
                  <a:pt x="13052" y="8229"/>
                  <a:pt x="13052" y="8229"/>
                  <a:pt x="13052" y="8229"/>
                </a:cubicBezTo>
                <a:cubicBezTo>
                  <a:pt x="12735" y="7543"/>
                  <a:pt x="12735" y="7543"/>
                  <a:pt x="12735" y="7543"/>
                </a:cubicBezTo>
                <a:cubicBezTo>
                  <a:pt x="10511" y="3086"/>
                  <a:pt x="10511" y="3086"/>
                  <a:pt x="10511" y="3086"/>
                </a:cubicBezTo>
                <a:cubicBezTo>
                  <a:pt x="10511" y="16457"/>
                  <a:pt x="10511" y="16457"/>
                  <a:pt x="10511" y="16457"/>
                </a:cubicBezTo>
                <a:cubicBezTo>
                  <a:pt x="11464" y="16800"/>
                  <a:pt x="11464" y="16800"/>
                  <a:pt x="11464" y="16800"/>
                </a:cubicBezTo>
                <a:cubicBezTo>
                  <a:pt x="15276" y="19200"/>
                  <a:pt x="15276" y="19200"/>
                  <a:pt x="15276" y="19200"/>
                </a:cubicBezTo>
                <a:cubicBezTo>
                  <a:pt x="14640" y="14057"/>
                  <a:pt x="14640" y="14057"/>
                  <a:pt x="14640" y="14057"/>
                </a:cubicBezTo>
                <a:cubicBezTo>
                  <a:pt x="14323" y="13371"/>
                  <a:pt x="14323" y="13371"/>
                  <a:pt x="14323" y="13371"/>
                </a:cubicBezTo>
                <a:cubicBezTo>
                  <a:pt x="14958" y="12686"/>
                  <a:pt x="14958" y="12686"/>
                  <a:pt x="14958" y="12686"/>
                </a:cubicBezTo>
                <a:lnTo>
                  <a:pt x="18452" y="925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" name="Shape 5639"/>
          <p:cNvSpPr/>
          <p:nvPr/>
        </p:nvSpPr>
        <p:spPr>
          <a:xfrm>
            <a:off x="3089969" y="1952195"/>
            <a:ext cx="24227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68"/>
                </a:moveTo>
                <a:cubicBezTo>
                  <a:pt x="21600" y="19858"/>
                  <a:pt x="19830" y="21600"/>
                  <a:pt x="17705" y="21600"/>
                </a:cubicBezTo>
                <a:cubicBezTo>
                  <a:pt x="3895" y="21600"/>
                  <a:pt x="3895" y="21600"/>
                  <a:pt x="3895" y="21600"/>
                </a:cubicBezTo>
                <a:cubicBezTo>
                  <a:pt x="1770" y="21600"/>
                  <a:pt x="0" y="19858"/>
                  <a:pt x="0" y="17768"/>
                </a:cubicBezTo>
                <a:cubicBezTo>
                  <a:pt x="0" y="15329"/>
                  <a:pt x="0" y="15329"/>
                  <a:pt x="0" y="15329"/>
                </a:cubicBezTo>
                <a:cubicBezTo>
                  <a:pt x="2479" y="16374"/>
                  <a:pt x="2479" y="16374"/>
                  <a:pt x="2479" y="16374"/>
                </a:cubicBezTo>
                <a:cubicBezTo>
                  <a:pt x="2833" y="18116"/>
                  <a:pt x="4249" y="19510"/>
                  <a:pt x="6020" y="19510"/>
                </a:cubicBezTo>
                <a:cubicBezTo>
                  <a:pt x="8144" y="19510"/>
                  <a:pt x="9561" y="17768"/>
                  <a:pt x="9915" y="16026"/>
                </a:cubicBezTo>
                <a:cubicBezTo>
                  <a:pt x="14872" y="12542"/>
                  <a:pt x="14872" y="12542"/>
                  <a:pt x="14872" y="12542"/>
                </a:cubicBezTo>
                <a:cubicBezTo>
                  <a:pt x="17705" y="12542"/>
                  <a:pt x="19830" y="10103"/>
                  <a:pt x="19830" y="7316"/>
                </a:cubicBezTo>
                <a:cubicBezTo>
                  <a:pt x="19830" y="4529"/>
                  <a:pt x="17705" y="2439"/>
                  <a:pt x="14872" y="2439"/>
                </a:cubicBezTo>
                <a:cubicBezTo>
                  <a:pt x="12039" y="2439"/>
                  <a:pt x="9561" y="4529"/>
                  <a:pt x="9561" y="7316"/>
                </a:cubicBezTo>
                <a:cubicBezTo>
                  <a:pt x="6374" y="11845"/>
                  <a:pt x="6374" y="11845"/>
                  <a:pt x="6374" y="11845"/>
                </a:cubicBezTo>
                <a:cubicBezTo>
                  <a:pt x="6374" y="11845"/>
                  <a:pt x="6374" y="11845"/>
                  <a:pt x="6020" y="11845"/>
                </a:cubicBezTo>
                <a:cubicBezTo>
                  <a:pt x="5311" y="11845"/>
                  <a:pt x="4603" y="12194"/>
                  <a:pt x="4249" y="12542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1770" y="0"/>
                  <a:pt x="3895" y="0"/>
                </a:cubicBezTo>
                <a:cubicBezTo>
                  <a:pt x="17705" y="0"/>
                  <a:pt x="17705" y="0"/>
                  <a:pt x="17705" y="0"/>
                </a:cubicBezTo>
                <a:cubicBezTo>
                  <a:pt x="19830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6020" y="18465"/>
                </a:moveTo>
                <a:cubicBezTo>
                  <a:pt x="4957" y="18465"/>
                  <a:pt x="3895" y="17768"/>
                  <a:pt x="3541" y="17071"/>
                </a:cubicBezTo>
                <a:cubicBezTo>
                  <a:pt x="3895" y="17071"/>
                  <a:pt x="4603" y="17419"/>
                  <a:pt x="4957" y="17419"/>
                </a:cubicBezTo>
                <a:cubicBezTo>
                  <a:pt x="6020" y="17768"/>
                  <a:pt x="7436" y="17419"/>
                  <a:pt x="7790" y="16374"/>
                </a:cubicBezTo>
                <a:cubicBezTo>
                  <a:pt x="8498" y="14981"/>
                  <a:pt x="7790" y="13935"/>
                  <a:pt x="6728" y="13239"/>
                </a:cubicBezTo>
                <a:cubicBezTo>
                  <a:pt x="5666" y="12890"/>
                  <a:pt x="5666" y="12890"/>
                  <a:pt x="5666" y="12890"/>
                </a:cubicBezTo>
                <a:cubicBezTo>
                  <a:pt x="5666" y="12890"/>
                  <a:pt x="6020" y="12890"/>
                  <a:pt x="6020" y="12890"/>
                </a:cubicBezTo>
                <a:cubicBezTo>
                  <a:pt x="7790" y="12890"/>
                  <a:pt x="8852" y="13935"/>
                  <a:pt x="8852" y="15677"/>
                </a:cubicBezTo>
                <a:cubicBezTo>
                  <a:pt x="8852" y="17071"/>
                  <a:pt x="7790" y="18465"/>
                  <a:pt x="6020" y="18465"/>
                </a:cubicBezTo>
                <a:close/>
                <a:moveTo>
                  <a:pt x="14872" y="10800"/>
                </a:moveTo>
                <a:cubicBezTo>
                  <a:pt x="12748" y="10800"/>
                  <a:pt x="11331" y="9406"/>
                  <a:pt x="11331" y="7316"/>
                </a:cubicBezTo>
                <a:cubicBezTo>
                  <a:pt x="11331" y="5574"/>
                  <a:pt x="12748" y="4181"/>
                  <a:pt x="14872" y="4181"/>
                </a:cubicBezTo>
                <a:cubicBezTo>
                  <a:pt x="16643" y="4181"/>
                  <a:pt x="18413" y="5574"/>
                  <a:pt x="18413" y="7316"/>
                </a:cubicBezTo>
                <a:cubicBezTo>
                  <a:pt x="18413" y="9406"/>
                  <a:pt x="16643" y="10800"/>
                  <a:pt x="14872" y="10800"/>
                </a:cubicBezTo>
                <a:close/>
                <a:moveTo>
                  <a:pt x="14872" y="4877"/>
                </a:moveTo>
                <a:cubicBezTo>
                  <a:pt x="13456" y="4877"/>
                  <a:pt x="12039" y="5923"/>
                  <a:pt x="12039" y="7316"/>
                </a:cubicBezTo>
                <a:cubicBezTo>
                  <a:pt x="12039" y="9058"/>
                  <a:pt x="13456" y="10103"/>
                  <a:pt x="14872" y="10103"/>
                </a:cubicBezTo>
                <a:cubicBezTo>
                  <a:pt x="16289" y="10103"/>
                  <a:pt x="17705" y="9058"/>
                  <a:pt x="17705" y="7316"/>
                </a:cubicBezTo>
                <a:cubicBezTo>
                  <a:pt x="17705" y="5923"/>
                  <a:pt x="16289" y="4877"/>
                  <a:pt x="14872" y="487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" name="Shape 5640"/>
          <p:cNvSpPr/>
          <p:nvPr/>
        </p:nvSpPr>
        <p:spPr>
          <a:xfrm>
            <a:off x="3662604" y="1952195"/>
            <a:ext cx="24594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903"/>
                </a:moveTo>
                <a:cubicBezTo>
                  <a:pt x="21600" y="21252"/>
                  <a:pt x="21252" y="21600"/>
                  <a:pt x="20903" y="21600"/>
                </a:cubicBezTo>
                <a:cubicBezTo>
                  <a:pt x="1045" y="21600"/>
                  <a:pt x="1045" y="21600"/>
                  <a:pt x="1045" y="21600"/>
                </a:cubicBezTo>
                <a:cubicBezTo>
                  <a:pt x="697" y="21600"/>
                  <a:pt x="0" y="21252"/>
                  <a:pt x="0" y="20903"/>
                </a:cubicBezTo>
                <a:cubicBezTo>
                  <a:pt x="0" y="1045"/>
                  <a:pt x="0" y="1045"/>
                  <a:pt x="0" y="1045"/>
                </a:cubicBezTo>
                <a:cubicBezTo>
                  <a:pt x="0" y="697"/>
                  <a:pt x="697" y="0"/>
                  <a:pt x="1045" y="0"/>
                </a:cubicBezTo>
                <a:cubicBezTo>
                  <a:pt x="20903" y="0"/>
                  <a:pt x="20903" y="0"/>
                  <a:pt x="20903" y="0"/>
                </a:cubicBezTo>
                <a:cubicBezTo>
                  <a:pt x="21252" y="0"/>
                  <a:pt x="21600" y="697"/>
                  <a:pt x="21600" y="1045"/>
                </a:cubicBezTo>
                <a:lnTo>
                  <a:pt x="21600" y="2090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" name="Shape 5641"/>
          <p:cNvSpPr/>
          <p:nvPr/>
        </p:nvSpPr>
        <p:spPr>
          <a:xfrm>
            <a:off x="4233404" y="2034787"/>
            <a:ext cx="242270" cy="183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48" y="16904"/>
                </a:moveTo>
                <a:cubicBezTo>
                  <a:pt x="9207" y="16904"/>
                  <a:pt x="9207" y="16904"/>
                  <a:pt x="9207" y="16904"/>
                </a:cubicBezTo>
                <a:cubicBezTo>
                  <a:pt x="6728" y="12209"/>
                  <a:pt x="6728" y="12209"/>
                  <a:pt x="6728" y="12209"/>
                </a:cubicBezTo>
                <a:cubicBezTo>
                  <a:pt x="6374" y="11270"/>
                  <a:pt x="6374" y="11270"/>
                  <a:pt x="6374" y="11270"/>
                </a:cubicBezTo>
                <a:cubicBezTo>
                  <a:pt x="6374" y="11270"/>
                  <a:pt x="6374" y="11270"/>
                  <a:pt x="6374" y="10800"/>
                </a:cubicBezTo>
                <a:cubicBezTo>
                  <a:pt x="6374" y="10800"/>
                  <a:pt x="6374" y="10800"/>
                  <a:pt x="6374" y="10800"/>
                </a:cubicBezTo>
                <a:cubicBezTo>
                  <a:pt x="6374" y="11270"/>
                  <a:pt x="6374" y="11270"/>
                  <a:pt x="6374" y="11270"/>
                </a:cubicBezTo>
                <a:cubicBezTo>
                  <a:pt x="6020" y="11739"/>
                  <a:pt x="6020" y="11739"/>
                  <a:pt x="6020" y="12209"/>
                </a:cubicBezTo>
                <a:cubicBezTo>
                  <a:pt x="3541" y="16904"/>
                  <a:pt x="3541" y="16904"/>
                  <a:pt x="3541" y="16904"/>
                </a:cubicBezTo>
                <a:cubicBezTo>
                  <a:pt x="0" y="16904"/>
                  <a:pt x="0" y="16904"/>
                  <a:pt x="0" y="16904"/>
                </a:cubicBezTo>
                <a:cubicBezTo>
                  <a:pt x="0" y="13617"/>
                  <a:pt x="0" y="13617"/>
                  <a:pt x="0" y="13617"/>
                </a:cubicBezTo>
                <a:cubicBezTo>
                  <a:pt x="1770" y="13617"/>
                  <a:pt x="1770" y="13617"/>
                  <a:pt x="1770" y="13617"/>
                </a:cubicBezTo>
                <a:cubicBezTo>
                  <a:pt x="4603" y="8452"/>
                  <a:pt x="4603" y="8452"/>
                  <a:pt x="4603" y="8452"/>
                </a:cubicBezTo>
                <a:cubicBezTo>
                  <a:pt x="2125" y="3287"/>
                  <a:pt x="2125" y="3287"/>
                  <a:pt x="2125" y="3287"/>
                </a:cubicBezTo>
                <a:cubicBezTo>
                  <a:pt x="0" y="3287"/>
                  <a:pt x="0" y="3287"/>
                  <a:pt x="0" y="3287"/>
                </a:cubicBezTo>
                <a:cubicBezTo>
                  <a:pt x="0" y="0"/>
                  <a:pt x="0" y="0"/>
                  <a:pt x="0" y="0"/>
                </a:cubicBezTo>
                <a:cubicBezTo>
                  <a:pt x="3895" y="0"/>
                  <a:pt x="3895" y="0"/>
                  <a:pt x="3895" y="0"/>
                </a:cubicBezTo>
                <a:cubicBezTo>
                  <a:pt x="6020" y="4226"/>
                  <a:pt x="6020" y="4226"/>
                  <a:pt x="6020" y="4226"/>
                </a:cubicBezTo>
                <a:cubicBezTo>
                  <a:pt x="6020" y="4696"/>
                  <a:pt x="6020" y="4696"/>
                  <a:pt x="6374" y="5165"/>
                </a:cubicBezTo>
                <a:cubicBezTo>
                  <a:pt x="6374" y="5165"/>
                  <a:pt x="6374" y="5165"/>
                  <a:pt x="6374" y="5635"/>
                </a:cubicBezTo>
                <a:cubicBezTo>
                  <a:pt x="6374" y="5635"/>
                  <a:pt x="6374" y="5635"/>
                  <a:pt x="6374" y="5635"/>
                </a:cubicBezTo>
                <a:cubicBezTo>
                  <a:pt x="6374" y="5165"/>
                  <a:pt x="6374" y="5165"/>
                  <a:pt x="6728" y="5165"/>
                </a:cubicBezTo>
                <a:cubicBezTo>
                  <a:pt x="7082" y="4226"/>
                  <a:pt x="7082" y="4226"/>
                  <a:pt x="7082" y="4226"/>
                </a:cubicBezTo>
                <a:cubicBezTo>
                  <a:pt x="8852" y="0"/>
                  <a:pt x="8852" y="0"/>
                  <a:pt x="8852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3287"/>
                  <a:pt x="12748" y="3287"/>
                  <a:pt x="12748" y="3287"/>
                </a:cubicBezTo>
                <a:cubicBezTo>
                  <a:pt x="10977" y="3287"/>
                  <a:pt x="10977" y="3287"/>
                  <a:pt x="10977" y="3287"/>
                </a:cubicBezTo>
                <a:cubicBezTo>
                  <a:pt x="8144" y="7983"/>
                  <a:pt x="8144" y="7983"/>
                  <a:pt x="8144" y="7983"/>
                </a:cubicBezTo>
                <a:cubicBezTo>
                  <a:pt x="10977" y="13617"/>
                  <a:pt x="10977" y="13617"/>
                  <a:pt x="10977" y="13617"/>
                </a:cubicBezTo>
                <a:cubicBezTo>
                  <a:pt x="12748" y="13617"/>
                  <a:pt x="12748" y="13617"/>
                  <a:pt x="12748" y="13617"/>
                </a:cubicBezTo>
                <a:lnTo>
                  <a:pt x="12748" y="16904"/>
                </a:lnTo>
                <a:close/>
                <a:moveTo>
                  <a:pt x="21600" y="21600"/>
                </a:moveTo>
                <a:cubicBezTo>
                  <a:pt x="14518" y="21600"/>
                  <a:pt x="14518" y="21600"/>
                  <a:pt x="14518" y="21600"/>
                </a:cubicBezTo>
                <a:cubicBezTo>
                  <a:pt x="14518" y="21130"/>
                  <a:pt x="14518" y="21130"/>
                  <a:pt x="14518" y="21130"/>
                </a:cubicBezTo>
                <a:cubicBezTo>
                  <a:pt x="14518" y="21130"/>
                  <a:pt x="14518" y="20661"/>
                  <a:pt x="14518" y="20191"/>
                </a:cubicBezTo>
                <a:cubicBezTo>
                  <a:pt x="14518" y="15026"/>
                  <a:pt x="19475" y="14557"/>
                  <a:pt x="19475" y="12209"/>
                </a:cubicBezTo>
                <a:cubicBezTo>
                  <a:pt x="19475" y="11270"/>
                  <a:pt x="18767" y="10330"/>
                  <a:pt x="18059" y="10330"/>
                </a:cubicBezTo>
                <a:cubicBezTo>
                  <a:pt x="17351" y="10330"/>
                  <a:pt x="16997" y="10800"/>
                  <a:pt x="16643" y="11270"/>
                </a:cubicBezTo>
                <a:cubicBezTo>
                  <a:pt x="16289" y="11270"/>
                  <a:pt x="16289" y="11739"/>
                  <a:pt x="15934" y="11739"/>
                </a:cubicBezTo>
                <a:cubicBezTo>
                  <a:pt x="14518" y="10330"/>
                  <a:pt x="14518" y="10330"/>
                  <a:pt x="14518" y="10330"/>
                </a:cubicBezTo>
                <a:cubicBezTo>
                  <a:pt x="14872" y="9861"/>
                  <a:pt x="15226" y="9391"/>
                  <a:pt x="15580" y="8922"/>
                </a:cubicBezTo>
                <a:cubicBezTo>
                  <a:pt x="15934" y="8452"/>
                  <a:pt x="16997" y="7513"/>
                  <a:pt x="18059" y="7513"/>
                </a:cubicBezTo>
                <a:cubicBezTo>
                  <a:pt x="20184" y="7513"/>
                  <a:pt x="21600" y="9391"/>
                  <a:pt x="21600" y="11739"/>
                </a:cubicBezTo>
                <a:cubicBezTo>
                  <a:pt x="21600" y="16435"/>
                  <a:pt x="16997" y="16435"/>
                  <a:pt x="16643" y="19252"/>
                </a:cubicBezTo>
                <a:cubicBezTo>
                  <a:pt x="19830" y="19252"/>
                  <a:pt x="19830" y="19252"/>
                  <a:pt x="19830" y="19252"/>
                </a:cubicBezTo>
                <a:cubicBezTo>
                  <a:pt x="19830" y="17843"/>
                  <a:pt x="19830" y="17843"/>
                  <a:pt x="19830" y="17843"/>
                </a:cubicBezTo>
                <a:cubicBezTo>
                  <a:pt x="21600" y="17843"/>
                  <a:pt x="21600" y="17843"/>
                  <a:pt x="21600" y="1784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" name="Shape 5642"/>
          <p:cNvSpPr/>
          <p:nvPr/>
        </p:nvSpPr>
        <p:spPr>
          <a:xfrm>
            <a:off x="4806040" y="1932006"/>
            <a:ext cx="286318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800"/>
                  <a:pt x="16800" y="21600"/>
                  <a:pt x="10800" y="21600"/>
                </a:cubicBezTo>
                <a:cubicBezTo>
                  <a:pt x="4800" y="21600"/>
                  <a:pt x="0" y="16800"/>
                  <a:pt x="0" y="10800"/>
                </a:cubicBezTo>
                <a:cubicBezTo>
                  <a:pt x="0" y="4800"/>
                  <a:pt x="4800" y="0"/>
                  <a:pt x="10800" y="0"/>
                </a:cubicBezTo>
                <a:cubicBezTo>
                  <a:pt x="16800" y="0"/>
                  <a:pt x="21600" y="4800"/>
                  <a:pt x="21600" y="10800"/>
                </a:cubicBezTo>
                <a:close/>
                <a:moveTo>
                  <a:pt x="4800" y="12900"/>
                </a:moveTo>
                <a:cubicBezTo>
                  <a:pt x="4800" y="12300"/>
                  <a:pt x="4500" y="11700"/>
                  <a:pt x="4500" y="10800"/>
                </a:cubicBezTo>
                <a:cubicBezTo>
                  <a:pt x="4500" y="10200"/>
                  <a:pt x="4800" y="9600"/>
                  <a:pt x="4800" y="9000"/>
                </a:cubicBezTo>
                <a:cubicBezTo>
                  <a:pt x="2700" y="6600"/>
                  <a:pt x="2700" y="6600"/>
                  <a:pt x="2700" y="6600"/>
                </a:cubicBezTo>
                <a:cubicBezTo>
                  <a:pt x="1800" y="7800"/>
                  <a:pt x="1500" y="9300"/>
                  <a:pt x="1500" y="10800"/>
                </a:cubicBezTo>
                <a:cubicBezTo>
                  <a:pt x="1500" y="12600"/>
                  <a:pt x="1800" y="13800"/>
                  <a:pt x="2700" y="15300"/>
                </a:cubicBezTo>
                <a:lnTo>
                  <a:pt x="4800" y="12900"/>
                </a:lnTo>
                <a:close/>
                <a:moveTo>
                  <a:pt x="15300" y="10800"/>
                </a:moveTo>
                <a:cubicBezTo>
                  <a:pt x="15300" y="8400"/>
                  <a:pt x="13200" y="6300"/>
                  <a:pt x="10800" y="6300"/>
                </a:cubicBezTo>
                <a:cubicBezTo>
                  <a:pt x="8100" y="6300"/>
                  <a:pt x="6000" y="8400"/>
                  <a:pt x="6000" y="10800"/>
                </a:cubicBezTo>
                <a:cubicBezTo>
                  <a:pt x="6000" y="13500"/>
                  <a:pt x="8100" y="15600"/>
                  <a:pt x="10800" y="15600"/>
                </a:cubicBezTo>
                <a:cubicBezTo>
                  <a:pt x="13200" y="15600"/>
                  <a:pt x="15300" y="13500"/>
                  <a:pt x="15300" y="10800"/>
                </a:cubicBezTo>
                <a:close/>
                <a:moveTo>
                  <a:pt x="6300" y="2700"/>
                </a:moveTo>
                <a:cubicBezTo>
                  <a:pt x="8700" y="5100"/>
                  <a:pt x="8700" y="5100"/>
                  <a:pt x="8700" y="5100"/>
                </a:cubicBezTo>
                <a:cubicBezTo>
                  <a:pt x="9300" y="4800"/>
                  <a:pt x="9900" y="4800"/>
                  <a:pt x="10800" y="4800"/>
                </a:cubicBezTo>
                <a:cubicBezTo>
                  <a:pt x="11400" y="4800"/>
                  <a:pt x="12000" y="4800"/>
                  <a:pt x="12600" y="5100"/>
                </a:cubicBezTo>
                <a:cubicBezTo>
                  <a:pt x="15000" y="2700"/>
                  <a:pt x="15000" y="2700"/>
                  <a:pt x="15000" y="2700"/>
                </a:cubicBezTo>
                <a:cubicBezTo>
                  <a:pt x="13800" y="2100"/>
                  <a:pt x="12300" y="1500"/>
                  <a:pt x="10800" y="1500"/>
                </a:cubicBezTo>
                <a:cubicBezTo>
                  <a:pt x="9300" y="1500"/>
                  <a:pt x="7800" y="2100"/>
                  <a:pt x="6300" y="2700"/>
                </a:cubicBezTo>
                <a:close/>
                <a:moveTo>
                  <a:pt x="15000" y="19200"/>
                </a:moveTo>
                <a:cubicBezTo>
                  <a:pt x="12600" y="16800"/>
                  <a:pt x="12600" y="16800"/>
                  <a:pt x="12600" y="16800"/>
                </a:cubicBezTo>
                <a:cubicBezTo>
                  <a:pt x="12000" y="16800"/>
                  <a:pt x="11400" y="17100"/>
                  <a:pt x="10800" y="17100"/>
                </a:cubicBezTo>
                <a:cubicBezTo>
                  <a:pt x="9900" y="17100"/>
                  <a:pt x="9300" y="16800"/>
                  <a:pt x="8700" y="16800"/>
                </a:cubicBezTo>
                <a:cubicBezTo>
                  <a:pt x="6300" y="19200"/>
                  <a:pt x="6300" y="19200"/>
                  <a:pt x="6300" y="19200"/>
                </a:cubicBezTo>
                <a:cubicBezTo>
                  <a:pt x="7800" y="19800"/>
                  <a:pt x="9300" y="20100"/>
                  <a:pt x="10800" y="20100"/>
                </a:cubicBezTo>
                <a:cubicBezTo>
                  <a:pt x="12300" y="20100"/>
                  <a:pt x="13800" y="19800"/>
                  <a:pt x="15000" y="19200"/>
                </a:cubicBezTo>
                <a:close/>
                <a:moveTo>
                  <a:pt x="18900" y="15300"/>
                </a:moveTo>
                <a:cubicBezTo>
                  <a:pt x="19500" y="13800"/>
                  <a:pt x="20100" y="12600"/>
                  <a:pt x="20100" y="10800"/>
                </a:cubicBezTo>
                <a:cubicBezTo>
                  <a:pt x="20100" y="9300"/>
                  <a:pt x="19500" y="7800"/>
                  <a:pt x="18900" y="6600"/>
                </a:cubicBezTo>
                <a:cubicBezTo>
                  <a:pt x="16500" y="9000"/>
                  <a:pt x="16500" y="9000"/>
                  <a:pt x="16500" y="9000"/>
                </a:cubicBezTo>
                <a:cubicBezTo>
                  <a:pt x="16800" y="9600"/>
                  <a:pt x="16800" y="10200"/>
                  <a:pt x="16800" y="10800"/>
                </a:cubicBezTo>
                <a:cubicBezTo>
                  <a:pt x="16800" y="11700"/>
                  <a:pt x="16800" y="12300"/>
                  <a:pt x="16500" y="12900"/>
                </a:cubicBezTo>
                <a:lnTo>
                  <a:pt x="18900" y="153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" name="Shape 5643"/>
          <p:cNvSpPr/>
          <p:nvPr/>
        </p:nvSpPr>
        <p:spPr>
          <a:xfrm>
            <a:off x="5378675" y="1952195"/>
            <a:ext cx="242270" cy="24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46" y="14164"/>
                </a:moveTo>
                <a:cubicBezTo>
                  <a:pt x="14164" y="21246"/>
                  <a:pt x="14164" y="21246"/>
                  <a:pt x="14164" y="21246"/>
                </a:cubicBezTo>
                <a:cubicBezTo>
                  <a:pt x="13810" y="21600"/>
                  <a:pt x="13456" y="21600"/>
                  <a:pt x="12748" y="21600"/>
                </a:cubicBezTo>
                <a:cubicBezTo>
                  <a:pt x="12393" y="21600"/>
                  <a:pt x="12039" y="21600"/>
                  <a:pt x="11685" y="21246"/>
                </a:cubicBezTo>
                <a:cubicBezTo>
                  <a:pt x="1416" y="10977"/>
                  <a:pt x="1416" y="10977"/>
                  <a:pt x="1416" y="10977"/>
                </a:cubicBezTo>
                <a:cubicBezTo>
                  <a:pt x="708" y="10269"/>
                  <a:pt x="0" y="8852"/>
                  <a:pt x="0" y="7790"/>
                </a:cubicBezTo>
                <a:cubicBezTo>
                  <a:pt x="0" y="2125"/>
                  <a:pt x="0" y="2125"/>
                  <a:pt x="0" y="2125"/>
                </a:cubicBezTo>
                <a:cubicBezTo>
                  <a:pt x="0" y="1062"/>
                  <a:pt x="1062" y="0"/>
                  <a:pt x="2125" y="0"/>
                </a:cubicBezTo>
                <a:cubicBezTo>
                  <a:pt x="7790" y="0"/>
                  <a:pt x="7790" y="0"/>
                  <a:pt x="7790" y="0"/>
                </a:cubicBezTo>
                <a:cubicBezTo>
                  <a:pt x="8852" y="0"/>
                  <a:pt x="10269" y="708"/>
                  <a:pt x="10977" y="1416"/>
                </a:cubicBezTo>
                <a:cubicBezTo>
                  <a:pt x="21246" y="11685"/>
                  <a:pt x="21246" y="11685"/>
                  <a:pt x="21246" y="11685"/>
                </a:cubicBezTo>
                <a:cubicBezTo>
                  <a:pt x="21600" y="12039"/>
                  <a:pt x="21600" y="12393"/>
                  <a:pt x="21600" y="12748"/>
                </a:cubicBezTo>
                <a:cubicBezTo>
                  <a:pt x="21600" y="13456"/>
                  <a:pt x="21600" y="13810"/>
                  <a:pt x="21246" y="14164"/>
                </a:cubicBezTo>
                <a:close/>
                <a:moveTo>
                  <a:pt x="4603" y="2833"/>
                </a:moveTo>
                <a:cubicBezTo>
                  <a:pt x="3541" y="2833"/>
                  <a:pt x="2833" y="3541"/>
                  <a:pt x="2833" y="4603"/>
                </a:cubicBezTo>
                <a:cubicBezTo>
                  <a:pt x="2833" y="5666"/>
                  <a:pt x="3541" y="6374"/>
                  <a:pt x="4603" y="6374"/>
                </a:cubicBezTo>
                <a:cubicBezTo>
                  <a:pt x="5666" y="6374"/>
                  <a:pt x="6374" y="5666"/>
                  <a:pt x="6374" y="4603"/>
                </a:cubicBezTo>
                <a:cubicBezTo>
                  <a:pt x="6374" y="3541"/>
                  <a:pt x="5666" y="2833"/>
                  <a:pt x="4603" y="283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" name="Shape 5644"/>
          <p:cNvSpPr/>
          <p:nvPr/>
        </p:nvSpPr>
        <p:spPr>
          <a:xfrm>
            <a:off x="5958652" y="1932006"/>
            <a:ext cx="185373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70" y="14100"/>
                </a:moveTo>
                <a:cubicBezTo>
                  <a:pt x="10111" y="14100"/>
                  <a:pt x="9191" y="14100"/>
                  <a:pt x="8272" y="14100"/>
                </a:cubicBezTo>
                <a:cubicBezTo>
                  <a:pt x="7813" y="13800"/>
                  <a:pt x="7353" y="13500"/>
                  <a:pt x="7813" y="13200"/>
                </a:cubicBezTo>
                <a:cubicBezTo>
                  <a:pt x="7813" y="12900"/>
                  <a:pt x="8272" y="12600"/>
                  <a:pt x="8732" y="12600"/>
                </a:cubicBezTo>
                <a:cubicBezTo>
                  <a:pt x="9651" y="12900"/>
                  <a:pt x="10111" y="12900"/>
                  <a:pt x="10570" y="12900"/>
                </a:cubicBezTo>
                <a:cubicBezTo>
                  <a:pt x="15626" y="12900"/>
                  <a:pt x="19762" y="10200"/>
                  <a:pt x="19762" y="7200"/>
                </a:cubicBezTo>
                <a:cubicBezTo>
                  <a:pt x="19762" y="3900"/>
                  <a:pt x="15626" y="1200"/>
                  <a:pt x="10570" y="1200"/>
                </a:cubicBezTo>
                <a:cubicBezTo>
                  <a:pt x="5974" y="1200"/>
                  <a:pt x="1838" y="3900"/>
                  <a:pt x="1838" y="7200"/>
                </a:cubicBezTo>
                <a:cubicBezTo>
                  <a:pt x="1838" y="8100"/>
                  <a:pt x="2298" y="9000"/>
                  <a:pt x="2757" y="9600"/>
                </a:cubicBezTo>
                <a:cubicBezTo>
                  <a:pt x="3217" y="10200"/>
                  <a:pt x="2757" y="10500"/>
                  <a:pt x="2298" y="10500"/>
                </a:cubicBezTo>
                <a:cubicBezTo>
                  <a:pt x="1838" y="10800"/>
                  <a:pt x="1379" y="10500"/>
                  <a:pt x="1379" y="10200"/>
                </a:cubicBezTo>
                <a:cubicBezTo>
                  <a:pt x="460" y="9300"/>
                  <a:pt x="0" y="8100"/>
                  <a:pt x="0" y="7200"/>
                </a:cubicBezTo>
                <a:cubicBezTo>
                  <a:pt x="0" y="3300"/>
                  <a:pt x="5055" y="0"/>
                  <a:pt x="10570" y="0"/>
                </a:cubicBezTo>
                <a:cubicBezTo>
                  <a:pt x="16545" y="0"/>
                  <a:pt x="21600" y="3300"/>
                  <a:pt x="21600" y="7200"/>
                </a:cubicBezTo>
                <a:cubicBezTo>
                  <a:pt x="21600" y="11100"/>
                  <a:pt x="16545" y="14100"/>
                  <a:pt x="10570" y="14100"/>
                </a:cubicBezTo>
                <a:close/>
                <a:moveTo>
                  <a:pt x="11030" y="9300"/>
                </a:moveTo>
                <a:cubicBezTo>
                  <a:pt x="10111" y="9300"/>
                  <a:pt x="9651" y="9300"/>
                  <a:pt x="8732" y="9000"/>
                </a:cubicBezTo>
                <a:cubicBezTo>
                  <a:pt x="8272" y="9300"/>
                  <a:pt x="7353" y="9900"/>
                  <a:pt x="6894" y="10500"/>
                </a:cubicBezTo>
                <a:cubicBezTo>
                  <a:pt x="3677" y="13500"/>
                  <a:pt x="2298" y="17100"/>
                  <a:pt x="3217" y="21000"/>
                </a:cubicBezTo>
                <a:cubicBezTo>
                  <a:pt x="3217" y="21300"/>
                  <a:pt x="2757" y="21600"/>
                  <a:pt x="2298" y="21600"/>
                </a:cubicBezTo>
                <a:cubicBezTo>
                  <a:pt x="2298" y="21600"/>
                  <a:pt x="2298" y="21600"/>
                  <a:pt x="2298" y="21600"/>
                </a:cubicBezTo>
                <a:cubicBezTo>
                  <a:pt x="1838" y="21600"/>
                  <a:pt x="1379" y="21300"/>
                  <a:pt x="919" y="21000"/>
                </a:cubicBezTo>
                <a:cubicBezTo>
                  <a:pt x="460" y="15900"/>
                  <a:pt x="2757" y="12000"/>
                  <a:pt x="5055" y="9900"/>
                </a:cubicBezTo>
                <a:cubicBezTo>
                  <a:pt x="5974" y="9000"/>
                  <a:pt x="6894" y="8400"/>
                  <a:pt x="7813" y="7800"/>
                </a:cubicBezTo>
                <a:cubicBezTo>
                  <a:pt x="7353" y="7500"/>
                  <a:pt x="7353" y="7200"/>
                  <a:pt x="7353" y="6900"/>
                </a:cubicBezTo>
                <a:cubicBezTo>
                  <a:pt x="7353" y="5700"/>
                  <a:pt x="9191" y="4800"/>
                  <a:pt x="11030" y="4800"/>
                </a:cubicBezTo>
                <a:cubicBezTo>
                  <a:pt x="12868" y="4800"/>
                  <a:pt x="14706" y="5700"/>
                  <a:pt x="14706" y="6900"/>
                </a:cubicBezTo>
                <a:cubicBezTo>
                  <a:pt x="14706" y="8400"/>
                  <a:pt x="12868" y="9300"/>
                  <a:pt x="11030" y="93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" name="Shape 5645"/>
          <p:cNvSpPr/>
          <p:nvPr/>
        </p:nvSpPr>
        <p:spPr>
          <a:xfrm>
            <a:off x="6522110" y="1952195"/>
            <a:ext cx="286318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4547"/>
                </a:moveTo>
                <a:cubicBezTo>
                  <a:pt x="6300" y="5305"/>
                  <a:pt x="5700" y="6063"/>
                  <a:pt x="5100" y="6063"/>
                </a:cubicBezTo>
                <a:cubicBezTo>
                  <a:pt x="1200" y="6063"/>
                  <a:pt x="1200" y="6063"/>
                  <a:pt x="1200" y="6063"/>
                </a:cubicBezTo>
                <a:cubicBezTo>
                  <a:pt x="600" y="6063"/>
                  <a:pt x="0" y="5305"/>
                  <a:pt x="0" y="4547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0" y="758"/>
                  <a:pt x="600" y="0"/>
                  <a:pt x="1200" y="0"/>
                </a:cubicBezTo>
                <a:cubicBezTo>
                  <a:pt x="5100" y="0"/>
                  <a:pt x="5100" y="0"/>
                  <a:pt x="5100" y="0"/>
                </a:cubicBezTo>
                <a:cubicBezTo>
                  <a:pt x="5700" y="0"/>
                  <a:pt x="6300" y="758"/>
                  <a:pt x="6300" y="1516"/>
                </a:cubicBezTo>
                <a:lnTo>
                  <a:pt x="6300" y="4547"/>
                </a:lnTo>
                <a:close/>
                <a:moveTo>
                  <a:pt x="6300" y="12505"/>
                </a:moveTo>
                <a:cubicBezTo>
                  <a:pt x="6300" y="13263"/>
                  <a:pt x="5700" y="13642"/>
                  <a:pt x="5100" y="13642"/>
                </a:cubicBezTo>
                <a:cubicBezTo>
                  <a:pt x="1200" y="13642"/>
                  <a:pt x="1200" y="13642"/>
                  <a:pt x="1200" y="13642"/>
                </a:cubicBezTo>
                <a:cubicBezTo>
                  <a:pt x="600" y="13642"/>
                  <a:pt x="0" y="13263"/>
                  <a:pt x="0" y="12505"/>
                </a:cubicBezTo>
                <a:cubicBezTo>
                  <a:pt x="0" y="9474"/>
                  <a:pt x="0" y="9474"/>
                  <a:pt x="0" y="9474"/>
                </a:cubicBezTo>
                <a:cubicBezTo>
                  <a:pt x="0" y="8716"/>
                  <a:pt x="600" y="7958"/>
                  <a:pt x="1200" y="7958"/>
                </a:cubicBezTo>
                <a:cubicBezTo>
                  <a:pt x="5100" y="7958"/>
                  <a:pt x="5100" y="7958"/>
                  <a:pt x="5100" y="7958"/>
                </a:cubicBezTo>
                <a:cubicBezTo>
                  <a:pt x="5700" y="7958"/>
                  <a:pt x="6300" y="8716"/>
                  <a:pt x="6300" y="9474"/>
                </a:cubicBezTo>
                <a:lnTo>
                  <a:pt x="6300" y="12505"/>
                </a:lnTo>
                <a:close/>
                <a:moveTo>
                  <a:pt x="6300" y="20084"/>
                </a:moveTo>
                <a:cubicBezTo>
                  <a:pt x="6300" y="20842"/>
                  <a:pt x="5700" y="21600"/>
                  <a:pt x="5100" y="21600"/>
                </a:cubicBezTo>
                <a:cubicBezTo>
                  <a:pt x="1200" y="21600"/>
                  <a:pt x="1200" y="21600"/>
                  <a:pt x="1200" y="21600"/>
                </a:cubicBezTo>
                <a:cubicBezTo>
                  <a:pt x="600" y="21600"/>
                  <a:pt x="0" y="20842"/>
                  <a:pt x="0" y="20084"/>
                </a:cubicBezTo>
                <a:cubicBezTo>
                  <a:pt x="0" y="17053"/>
                  <a:pt x="0" y="17053"/>
                  <a:pt x="0" y="17053"/>
                </a:cubicBezTo>
                <a:cubicBezTo>
                  <a:pt x="0" y="16295"/>
                  <a:pt x="600" y="15916"/>
                  <a:pt x="1200" y="15916"/>
                </a:cubicBezTo>
                <a:cubicBezTo>
                  <a:pt x="5100" y="15916"/>
                  <a:pt x="5100" y="15916"/>
                  <a:pt x="5100" y="15916"/>
                </a:cubicBezTo>
                <a:cubicBezTo>
                  <a:pt x="5700" y="15916"/>
                  <a:pt x="6300" y="16295"/>
                  <a:pt x="6300" y="17053"/>
                </a:cubicBezTo>
                <a:lnTo>
                  <a:pt x="6300" y="20084"/>
                </a:lnTo>
                <a:close/>
                <a:moveTo>
                  <a:pt x="14100" y="4547"/>
                </a:moveTo>
                <a:cubicBezTo>
                  <a:pt x="14100" y="5305"/>
                  <a:pt x="13500" y="6063"/>
                  <a:pt x="12900" y="6063"/>
                </a:cubicBezTo>
                <a:cubicBezTo>
                  <a:pt x="9000" y="6063"/>
                  <a:pt x="9000" y="6063"/>
                  <a:pt x="9000" y="6063"/>
                </a:cubicBezTo>
                <a:cubicBezTo>
                  <a:pt x="8400" y="6063"/>
                  <a:pt x="7800" y="5305"/>
                  <a:pt x="7800" y="4547"/>
                </a:cubicBezTo>
                <a:cubicBezTo>
                  <a:pt x="7800" y="1516"/>
                  <a:pt x="7800" y="1516"/>
                  <a:pt x="7800" y="1516"/>
                </a:cubicBezTo>
                <a:cubicBezTo>
                  <a:pt x="7800" y="758"/>
                  <a:pt x="8400" y="0"/>
                  <a:pt x="9000" y="0"/>
                </a:cubicBezTo>
                <a:cubicBezTo>
                  <a:pt x="12900" y="0"/>
                  <a:pt x="12900" y="0"/>
                  <a:pt x="12900" y="0"/>
                </a:cubicBezTo>
                <a:cubicBezTo>
                  <a:pt x="13500" y="0"/>
                  <a:pt x="14100" y="758"/>
                  <a:pt x="14100" y="1516"/>
                </a:cubicBezTo>
                <a:lnTo>
                  <a:pt x="14100" y="4547"/>
                </a:lnTo>
                <a:close/>
                <a:moveTo>
                  <a:pt x="14100" y="12505"/>
                </a:moveTo>
                <a:cubicBezTo>
                  <a:pt x="14100" y="13263"/>
                  <a:pt x="13500" y="13642"/>
                  <a:pt x="12900" y="13642"/>
                </a:cubicBezTo>
                <a:cubicBezTo>
                  <a:pt x="9000" y="13642"/>
                  <a:pt x="9000" y="13642"/>
                  <a:pt x="9000" y="13642"/>
                </a:cubicBezTo>
                <a:cubicBezTo>
                  <a:pt x="8400" y="13642"/>
                  <a:pt x="7800" y="13263"/>
                  <a:pt x="7800" y="12505"/>
                </a:cubicBezTo>
                <a:cubicBezTo>
                  <a:pt x="7800" y="9474"/>
                  <a:pt x="7800" y="9474"/>
                  <a:pt x="7800" y="9474"/>
                </a:cubicBezTo>
                <a:cubicBezTo>
                  <a:pt x="7800" y="8716"/>
                  <a:pt x="8400" y="7958"/>
                  <a:pt x="9000" y="7958"/>
                </a:cubicBezTo>
                <a:cubicBezTo>
                  <a:pt x="12900" y="7958"/>
                  <a:pt x="12900" y="7958"/>
                  <a:pt x="12900" y="7958"/>
                </a:cubicBezTo>
                <a:cubicBezTo>
                  <a:pt x="13500" y="7958"/>
                  <a:pt x="14100" y="8716"/>
                  <a:pt x="14100" y="9474"/>
                </a:cubicBezTo>
                <a:lnTo>
                  <a:pt x="14100" y="12505"/>
                </a:lnTo>
                <a:close/>
                <a:moveTo>
                  <a:pt x="14100" y="20084"/>
                </a:moveTo>
                <a:cubicBezTo>
                  <a:pt x="14100" y="20842"/>
                  <a:pt x="13500" y="21600"/>
                  <a:pt x="12900" y="21600"/>
                </a:cubicBezTo>
                <a:cubicBezTo>
                  <a:pt x="9000" y="21600"/>
                  <a:pt x="9000" y="21600"/>
                  <a:pt x="9000" y="21600"/>
                </a:cubicBezTo>
                <a:cubicBezTo>
                  <a:pt x="8400" y="21600"/>
                  <a:pt x="7800" y="20842"/>
                  <a:pt x="7800" y="20084"/>
                </a:cubicBezTo>
                <a:cubicBezTo>
                  <a:pt x="7800" y="17053"/>
                  <a:pt x="7800" y="17053"/>
                  <a:pt x="7800" y="17053"/>
                </a:cubicBezTo>
                <a:cubicBezTo>
                  <a:pt x="7800" y="16295"/>
                  <a:pt x="8400" y="15916"/>
                  <a:pt x="9000" y="15916"/>
                </a:cubicBezTo>
                <a:cubicBezTo>
                  <a:pt x="12900" y="15916"/>
                  <a:pt x="12900" y="15916"/>
                  <a:pt x="12900" y="15916"/>
                </a:cubicBezTo>
                <a:cubicBezTo>
                  <a:pt x="13500" y="15916"/>
                  <a:pt x="14100" y="16295"/>
                  <a:pt x="14100" y="17053"/>
                </a:cubicBezTo>
                <a:lnTo>
                  <a:pt x="14100" y="20084"/>
                </a:lnTo>
                <a:close/>
                <a:moveTo>
                  <a:pt x="21600" y="4547"/>
                </a:moveTo>
                <a:cubicBezTo>
                  <a:pt x="21600" y="5305"/>
                  <a:pt x="21300" y="6063"/>
                  <a:pt x="20700" y="6063"/>
                </a:cubicBezTo>
                <a:cubicBezTo>
                  <a:pt x="16800" y="6063"/>
                  <a:pt x="16800" y="6063"/>
                  <a:pt x="16800" y="6063"/>
                </a:cubicBezTo>
                <a:cubicBezTo>
                  <a:pt x="16200" y="6063"/>
                  <a:pt x="15600" y="5305"/>
                  <a:pt x="15600" y="4547"/>
                </a:cubicBezTo>
                <a:cubicBezTo>
                  <a:pt x="15600" y="1516"/>
                  <a:pt x="15600" y="1516"/>
                  <a:pt x="15600" y="1516"/>
                </a:cubicBezTo>
                <a:cubicBezTo>
                  <a:pt x="15600" y="758"/>
                  <a:pt x="16200" y="0"/>
                  <a:pt x="16800" y="0"/>
                </a:cubicBezTo>
                <a:cubicBezTo>
                  <a:pt x="20700" y="0"/>
                  <a:pt x="20700" y="0"/>
                  <a:pt x="20700" y="0"/>
                </a:cubicBezTo>
                <a:cubicBezTo>
                  <a:pt x="21300" y="0"/>
                  <a:pt x="21600" y="758"/>
                  <a:pt x="21600" y="1516"/>
                </a:cubicBezTo>
                <a:lnTo>
                  <a:pt x="21600" y="4547"/>
                </a:lnTo>
                <a:close/>
                <a:moveTo>
                  <a:pt x="21600" y="12505"/>
                </a:moveTo>
                <a:cubicBezTo>
                  <a:pt x="21600" y="13263"/>
                  <a:pt x="21300" y="13642"/>
                  <a:pt x="20700" y="13642"/>
                </a:cubicBezTo>
                <a:cubicBezTo>
                  <a:pt x="16800" y="13642"/>
                  <a:pt x="16800" y="13642"/>
                  <a:pt x="16800" y="13642"/>
                </a:cubicBezTo>
                <a:cubicBezTo>
                  <a:pt x="16200" y="13642"/>
                  <a:pt x="15600" y="13263"/>
                  <a:pt x="15600" y="12505"/>
                </a:cubicBezTo>
                <a:cubicBezTo>
                  <a:pt x="15600" y="9474"/>
                  <a:pt x="15600" y="9474"/>
                  <a:pt x="15600" y="9474"/>
                </a:cubicBezTo>
                <a:cubicBezTo>
                  <a:pt x="15600" y="8716"/>
                  <a:pt x="16200" y="7958"/>
                  <a:pt x="16800" y="7958"/>
                </a:cubicBezTo>
                <a:cubicBezTo>
                  <a:pt x="20700" y="7958"/>
                  <a:pt x="20700" y="7958"/>
                  <a:pt x="20700" y="7958"/>
                </a:cubicBezTo>
                <a:cubicBezTo>
                  <a:pt x="21300" y="7958"/>
                  <a:pt x="21600" y="8716"/>
                  <a:pt x="21600" y="9474"/>
                </a:cubicBezTo>
                <a:lnTo>
                  <a:pt x="21600" y="12505"/>
                </a:lnTo>
                <a:close/>
                <a:moveTo>
                  <a:pt x="21600" y="20084"/>
                </a:moveTo>
                <a:cubicBezTo>
                  <a:pt x="21600" y="20842"/>
                  <a:pt x="21300" y="21600"/>
                  <a:pt x="20700" y="21600"/>
                </a:cubicBezTo>
                <a:cubicBezTo>
                  <a:pt x="16800" y="21600"/>
                  <a:pt x="16800" y="21600"/>
                  <a:pt x="16800" y="21600"/>
                </a:cubicBezTo>
                <a:cubicBezTo>
                  <a:pt x="16200" y="21600"/>
                  <a:pt x="15600" y="20842"/>
                  <a:pt x="15600" y="20084"/>
                </a:cubicBezTo>
                <a:cubicBezTo>
                  <a:pt x="15600" y="17053"/>
                  <a:pt x="15600" y="17053"/>
                  <a:pt x="15600" y="17053"/>
                </a:cubicBezTo>
                <a:cubicBezTo>
                  <a:pt x="15600" y="16295"/>
                  <a:pt x="16200" y="15916"/>
                  <a:pt x="16800" y="15916"/>
                </a:cubicBezTo>
                <a:cubicBezTo>
                  <a:pt x="20700" y="15916"/>
                  <a:pt x="20700" y="15916"/>
                  <a:pt x="20700" y="15916"/>
                </a:cubicBezTo>
                <a:cubicBezTo>
                  <a:pt x="21300" y="15916"/>
                  <a:pt x="21600" y="16295"/>
                  <a:pt x="21600" y="17053"/>
                </a:cubicBezTo>
                <a:lnTo>
                  <a:pt x="21600" y="2008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" name="Shape 5646"/>
          <p:cNvSpPr/>
          <p:nvPr/>
        </p:nvSpPr>
        <p:spPr>
          <a:xfrm>
            <a:off x="7094745" y="1976054"/>
            <a:ext cx="253282" cy="24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11685"/>
                </a:moveTo>
                <a:cubicBezTo>
                  <a:pt x="5400" y="12039"/>
                  <a:pt x="5062" y="12748"/>
                  <a:pt x="4725" y="12748"/>
                </a:cubicBezTo>
                <a:cubicBezTo>
                  <a:pt x="675" y="12748"/>
                  <a:pt x="675" y="12748"/>
                  <a:pt x="675" y="12748"/>
                </a:cubicBezTo>
                <a:cubicBezTo>
                  <a:pt x="337" y="12748"/>
                  <a:pt x="0" y="12039"/>
                  <a:pt x="0" y="11685"/>
                </a:cubicBezTo>
                <a:cubicBezTo>
                  <a:pt x="0" y="2479"/>
                  <a:pt x="0" y="2479"/>
                  <a:pt x="0" y="2479"/>
                </a:cubicBezTo>
                <a:cubicBezTo>
                  <a:pt x="0" y="2125"/>
                  <a:pt x="337" y="1770"/>
                  <a:pt x="675" y="1770"/>
                </a:cubicBezTo>
                <a:cubicBezTo>
                  <a:pt x="4725" y="1770"/>
                  <a:pt x="4725" y="1770"/>
                  <a:pt x="4725" y="1770"/>
                </a:cubicBezTo>
                <a:cubicBezTo>
                  <a:pt x="5062" y="1770"/>
                  <a:pt x="5400" y="2125"/>
                  <a:pt x="5400" y="2479"/>
                </a:cubicBezTo>
                <a:lnTo>
                  <a:pt x="5400" y="11685"/>
                </a:lnTo>
                <a:close/>
                <a:moveTo>
                  <a:pt x="3375" y="4249"/>
                </a:moveTo>
                <a:cubicBezTo>
                  <a:pt x="3375" y="3895"/>
                  <a:pt x="3037" y="3541"/>
                  <a:pt x="2362" y="3541"/>
                </a:cubicBezTo>
                <a:cubicBezTo>
                  <a:pt x="2025" y="3541"/>
                  <a:pt x="1687" y="3895"/>
                  <a:pt x="1687" y="4249"/>
                </a:cubicBezTo>
                <a:cubicBezTo>
                  <a:pt x="1687" y="4957"/>
                  <a:pt x="2025" y="5311"/>
                  <a:pt x="2362" y="5311"/>
                </a:cubicBezTo>
                <a:cubicBezTo>
                  <a:pt x="3037" y="5311"/>
                  <a:pt x="3375" y="4957"/>
                  <a:pt x="3375" y="4249"/>
                </a:cubicBezTo>
                <a:close/>
                <a:moveTo>
                  <a:pt x="20925" y="9561"/>
                </a:moveTo>
                <a:cubicBezTo>
                  <a:pt x="20925" y="9207"/>
                  <a:pt x="20925" y="8852"/>
                  <a:pt x="20925" y="8498"/>
                </a:cubicBezTo>
                <a:cubicBezTo>
                  <a:pt x="20925" y="7790"/>
                  <a:pt x="20925" y="7082"/>
                  <a:pt x="20588" y="6374"/>
                </a:cubicBezTo>
                <a:cubicBezTo>
                  <a:pt x="20588" y="6020"/>
                  <a:pt x="20588" y="5311"/>
                  <a:pt x="20588" y="4957"/>
                </a:cubicBezTo>
                <a:cubicBezTo>
                  <a:pt x="20250" y="4249"/>
                  <a:pt x="20250" y="3895"/>
                  <a:pt x="19913" y="3541"/>
                </a:cubicBezTo>
                <a:cubicBezTo>
                  <a:pt x="19913" y="2479"/>
                  <a:pt x="19575" y="1770"/>
                  <a:pt x="19238" y="1062"/>
                </a:cubicBezTo>
                <a:cubicBezTo>
                  <a:pt x="18563" y="354"/>
                  <a:pt x="17550" y="0"/>
                  <a:pt x="16538" y="0"/>
                </a:cubicBezTo>
                <a:cubicBezTo>
                  <a:pt x="16200" y="0"/>
                  <a:pt x="16200" y="0"/>
                  <a:pt x="15863" y="0"/>
                </a:cubicBezTo>
                <a:cubicBezTo>
                  <a:pt x="14850" y="0"/>
                  <a:pt x="14850" y="0"/>
                  <a:pt x="14850" y="0"/>
                </a:cubicBezTo>
                <a:cubicBezTo>
                  <a:pt x="14513" y="0"/>
                  <a:pt x="14513" y="0"/>
                  <a:pt x="14513" y="0"/>
                </a:cubicBezTo>
                <a:cubicBezTo>
                  <a:pt x="12825" y="0"/>
                  <a:pt x="10800" y="354"/>
                  <a:pt x="9450" y="1062"/>
                </a:cubicBezTo>
                <a:cubicBezTo>
                  <a:pt x="8437" y="1416"/>
                  <a:pt x="7762" y="1770"/>
                  <a:pt x="7425" y="1770"/>
                </a:cubicBezTo>
                <a:cubicBezTo>
                  <a:pt x="6750" y="1770"/>
                  <a:pt x="6412" y="2125"/>
                  <a:pt x="6412" y="2479"/>
                </a:cubicBezTo>
                <a:cubicBezTo>
                  <a:pt x="6412" y="11685"/>
                  <a:pt x="6412" y="11685"/>
                  <a:pt x="6412" y="11685"/>
                </a:cubicBezTo>
                <a:cubicBezTo>
                  <a:pt x="6412" y="12039"/>
                  <a:pt x="6750" y="12393"/>
                  <a:pt x="7087" y="12748"/>
                </a:cubicBezTo>
                <a:cubicBezTo>
                  <a:pt x="7762" y="12748"/>
                  <a:pt x="9112" y="14518"/>
                  <a:pt x="9787" y="15226"/>
                </a:cubicBezTo>
                <a:cubicBezTo>
                  <a:pt x="10125" y="15934"/>
                  <a:pt x="10462" y="16289"/>
                  <a:pt x="11138" y="16997"/>
                </a:cubicBezTo>
                <a:cubicBezTo>
                  <a:pt x="11475" y="17351"/>
                  <a:pt x="11813" y="18413"/>
                  <a:pt x="11813" y="19121"/>
                </a:cubicBezTo>
                <a:cubicBezTo>
                  <a:pt x="12150" y="19830"/>
                  <a:pt x="12150" y="20892"/>
                  <a:pt x="12825" y="21600"/>
                </a:cubicBezTo>
                <a:cubicBezTo>
                  <a:pt x="12825" y="21600"/>
                  <a:pt x="13163" y="21600"/>
                  <a:pt x="13500" y="21600"/>
                </a:cubicBezTo>
                <a:cubicBezTo>
                  <a:pt x="16538" y="21600"/>
                  <a:pt x="16538" y="19121"/>
                  <a:pt x="16538" y="18059"/>
                </a:cubicBezTo>
                <a:cubicBezTo>
                  <a:pt x="16538" y="16997"/>
                  <a:pt x="15863" y="15934"/>
                  <a:pt x="15525" y="15226"/>
                </a:cubicBezTo>
                <a:cubicBezTo>
                  <a:pt x="15525" y="14872"/>
                  <a:pt x="15525" y="14872"/>
                  <a:pt x="15188" y="14518"/>
                </a:cubicBezTo>
                <a:cubicBezTo>
                  <a:pt x="18900" y="14518"/>
                  <a:pt x="18900" y="14518"/>
                  <a:pt x="18900" y="14518"/>
                </a:cubicBezTo>
                <a:cubicBezTo>
                  <a:pt x="20250" y="14518"/>
                  <a:pt x="21600" y="13102"/>
                  <a:pt x="21600" y="11685"/>
                </a:cubicBezTo>
                <a:cubicBezTo>
                  <a:pt x="21600" y="10977"/>
                  <a:pt x="21263" y="10269"/>
                  <a:pt x="20925" y="956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" name="Shape 5647"/>
          <p:cNvSpPr/>
          <p:nvPr/>
        </p:nvSpPr>
        <p:spPr>
          <a:xfrm>
            <a:off x="7673033" y="1941342"/>
            <a:ext cx="269507" cy="271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7" h="21287" extrusionOk="0">
                <a:moveTo>
                  <a:pt x="9547" y="20817"/>
                </a:moveTo>
                <a:cubicBezTo>
                  <a:pt x="8921" y="21443"/>
                  <a:pt x="7669" y="21443"/>
                  <a:pt x="7043" y="20817"/>
                </a:cubicBezTo>
                <a:cubicBezTo>
                  <a:pt x="5478" y="19252"/>
                  <a:pt x="5478" y="19252"/>
                  <a:pt x="5478" y="19252"/>
                </a:cubicBezTo>
                <a:cubicBezTo>
                  <a:pt x="6417" y="18313"/>
                  <a:pt x="6417" y="16747"/>
                  <a:pt x="5478" y="15808"/>
                </a:cubicBezTo>
                <a:cubicBezTo>
                  <a:pt x="4539" y="14869"/>
                  <a:pt x="2973" y="14869"/>
                  <a:pt x="2034" y="15808"/>
                </a:cubicBezTo>
                <a:cubicBezTo>
                  <a:pt x="469" y="14243"/>
                  <a:pt x="469" y="14243"/>
                  <a:pt x="469" y="14243"/>
                </a:cubicBezTo>
                <a:cubicBezTo>
                  <a:pt x="-157" y="13617"/>
                  <a:pt x="-157" y="12365"/>
                  <a:pt x="469" y="11739"/>
                </a:cubicBezTo>
                <a:cubicBezTo>
                  <a:pt x="12052" y="469"/>
                  <a:pt x="12052" y="469"/>
                  <a:pt x="12052" y="469"/>
                </a:cubicBezTo>
                <a:cubicBezTo>
                  <a:pt x="12678" y="-157"/>
                  <a:pt x="13617" y="-157"/>
                  <a:pt x="14243" y="469"/>
                </a:cubicBezTo>
                <a:cubicBezTo>
                  <a:pt x="15808" y="2034"/>
                  <a:pt x="15808" y="2034"/>
                  <a:pt x="15808" y="2034"/>
                </a:cubicBezTo>
                <a:cubicBezTo>
                  <a:pt x="14869" y="2973"/>
                  <a:pt x="14869" y="4539"/>
                  <a:pt x="15808" y="5478"/>
                </a:cubicBezTo>
                <a:cubicBezTo>
                  <a:pt x="16747" y="6417"/>
                  <a:pt x="18313" y="6417"/>
                  <a:pt x="19252" y="5478"/>
                </a:cubicBezTo>
                <a:cubicBezTo>
                  <a:pt x="20817" y="7043"/>
                  <a:pt x="20817" y="7043"/>
                  <a:pt x="20817" y="7043"/>
                </a:cubicBezTo>
                <a:cubicBezTo>
                  <a:pt x="21443" y="7669"/>
                  <a:pt x="21443" y="8608"/>
                  <a:pt x="20817" y="9234"/>
                </a:cubicBezTo>
                <a:lnTo>
                  <a:pt x="9547" y="20817"/>
                </a:lnTo>
                <a:close/>
                <a:moveTo>
                  <a:pt x="17373" y="9547"/>
                </a:moveTo>
                <a:cubicBezTo>
                  <a:pt x="17686" y="9234"/>
                  <a:pt x="17686" y="8608"/>
                  <a:pt x="17373" y="8295"/>
                </a:cubicBezTo>
                <a:cubicBezTo>
                  <a:pt x="12991" y="3913"/>
                  <a:pt x="12991" y="3913"/>
                  <a:pt x="12991" y="3913"/>
                </a:cubicBezTo>
                <a:cubicBezTo>
                  <a:pt x="12678" y="3600"/>
                  <a:pt x="12052" y="3600"/>
                  <a:pt x="11739" y="3913"/>
                </a:cubicBezTo>
                <a:cubicBezTo>
                  <a:pt x="3913" y="11739"/>
                  <a:pt x="3913" y="11739"/>
                  <a:pt x="3913" y="11739"/>
                </a:cubicBezTo>
                <a:cubicBezTo>
                  <a:pt x="3600" y="12052"/>
                  <a:pt x="3600" y="12365"/>
                  <a:pt x="3913" y="12678"/>
                </a:cubicBezTo>
                <a:cubicBezTo>
                  <a:pt x="8608" y="17373"/>
                  <a:pt x="8608" y="17373"/>
                  <a:pt x="8608" y="17373"/>
                </a:cubicBezTo>
                <a:cubicBezTo>
                  <a:pt x="8608" y="17373"/>
                  <a:pt x="8921" y="17686"/>
                  <a:pt x="9234" y="17686"/>
                </a:cubicBezTo>
                <a:cubicBezTo>
                  <a:pt x="9234" y="17686"/>
                  <a:pt x="9547" y="17373"/>
                  <a:pt x="9547" y="17373"/>
                </a:cubicBezTo>
                <a:lnTo>
                  <a:pt x="17373" y="9547"/>
                </a:lnTo>
                <a:close/>
                <a:moveTo>
                  <a:pt x="16434" y="8921"/>
                </a:moveTo>
                <a:cubicBezTo>
                  <a:pt x="9234" y="16121"/>
                  <a:pt x="9234" y="16121"/>
                  <a:pt x="9234" y="16121"/>
                </a:cubicBezTo>
                <a:cubicBezTo>
                  <a:pt x="5165" y="12052"/>
                  <a:pt x="5165" y="12052"/>
                  <a:pt x="5165" y="12052"/>
                </a:cubicBezTo>
                <a:cubicBezTo>
                  <a:pt x="12365" y="4852"/>
                  <a:pt x="12365" y="4852"/>
                  <a:pt x="12365" y="4852"/>
                </a:cubicBezTo>
                <a:lnTo>
                  <a:pt x="16434" y="892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" name="Shape 5648"/>
          <p:cNvSpPr/>
          <p:nvPr/>
        </p:nvSpPr>
        <p:spPr>
          <a:xfrm>
            <a:off x="8238181" y="1943018"/>
            <a:ext cx="167019" cy="234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5143" y="21600"/>
                  <a:pt x="0" y="18305"/>
                  <a:pt x="0" y="13912"/>
                </a:cubicBezTo>
                <a:cubicBezTo>
                  <a:pt x="0" y="12447"/>
                  <a:pt x="1029" y="11349"/>
                  <a:pt x="2057" y="9885"/>
                </a:cubicBezTo>
                <a:cubicBezTo>
                  <a:pt x="3086" y="8786"/>
                  <a:pt x="7200" y="4759"/>
                  <a:pt x="9257" y="732"/>
                </a:cubicBezTo>
                <a:cubicBezTo>
                  <a:pt x="9257" y="366"/>
                  <a:pt x="10286" y="0"/>
                  <a:pt x="10800" y="0"/>
                </a:cubicBezTo>
                <a:cubicBezTo>
                  <a:pt x="11314" y="0"/>
                  <a:pt x="12343" y="366"/>
                  <a:pt x="12343" y="732"/>
                </a:cubicBezTo>
                <a:cubicBezTo>
                  <a:pt x="14400" y="4759"/>
                  <a:pt x="18514" y="8786"/>
                  <a:pt x="19543" y="9885"/>
                </a:cubicBezTo>
                <a:cubicBezTo>
                  <a:pt x="20571" y="11349"/>
                  <a:pt x="21600" y="12447"/>
                  <a:pt x="21600" y="13912"/>
                </a:cubicBezTo>
                <a:cubicBezTo>
                  <a:pt x="21600" y="18305"/>
                  <a:pt x="16457" y="21600"/>
                  <a:pt x="10800" y="21600"/>
                </a:cubicBezTo>
                <a:close/>
                <a:moveTo>
                  <a:pt x="10286" y="15010"/>
                </a:moveTo>
                <a:cubicBezTo>
                  <a:pt x="10286" y="14644"/>
                  <a:pt x="9257" y="13546"/>
                  <a:pt x="8743" y="12814"/>
                </a:cubicBezTo>
                <a:cubicBezTo>
                  <a:pt x="8743" y="12447"/>
                  <a:pt x="8229" y="12447"/>
                  <a:pt x="8229" y="12447"/>
                </a:cubicBezTo>
                <a:cubicBezTo>
                  <a:pt x="8229" y="12447"/>
                  <a:pt x="7714" y="12447"/>
                  <a:pt x="7714" y="12814"/>
                </a:cubicBezTo>
                <a:cubicBezTo>
                  <a:pt x="7200" y="13546"/>
                  <a:pt x="6171" y="14644"/>
                  <a:pt x="6171" y="15010"/>
                </a:cubicBezTo>
                <a:cubicBezTo>
                  <a:pt x="5657" y="15376"/>
                  <a:pt x="5657" y="15742"/>
                  <a:pt x="5657" y="16108"/>
                </a:cubicBezTo>
                <a:cubicBezTo>
                  <a:pt x="5657" y="16841"/>
                  <a:pt x="6686" y="17939"/>
                  <a:pt x="8229" y="17939"/>
                </a:cubicBezTo>
                <a:cubicBezTo>
                  <a:pt x="9771" y="17939"/>
                  <a:pt x="10800" y="16841"/>
                  <a:pt x="10800" y="16108"/>
                </a:cubicBezTo>
                <a:cubicBezTo>
                  <a:pt x="10800" y="15742"/>
                  <a:pt x="10800" y="15376"/>
                  <a:pt x="10286" y="1501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" name="Shape 5649"/>
          <p:cNvSpPr/>
          <p:nvPr/>
        </p:nvSpPr>
        <p:spPr>
          <a:xfrm>
            <a:off x="8810816" y="1976055"/>
            <a:ext cx="324861" cy="201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85" y="0"/>
                </a:moveTo>
                <a:cubicBezTo>
                  <a:pt x="14751" y="0"/>
                  <a:pt x="14751" y="0"/>
                  <a:pt x="14751" y="0"/>
                </a:cubicBezTo>
                <a:cubicBezTo>
                  <a:pt x="18439" y="0"/>
                  <a:pt x="21600" y="4659"/>
                  <a:pt x="21600" y="10588"/>
                </a:cubicBezTo>
                <a:cubicBezTo>
                  <a:pt x="21600" y="16518"/>
                  <a:pt x="18439" y="21600"/>
                  <a:pt x="14751" y="21600"/>
                </a:cubicBezTo>
                <a:cubicBezTo>
                  <a:pt x="6585" y="21600"/>
                  <a:pt x="6585" y="21600"/>
                  <a:pt x="6585" y="21600"/>
                </a:cubicBezTo>
                <a:cubicBezTo>
                  <a:pt x="2898" y="21600"/>
                  <a:pt x="0" y="16518"/>
                  <a:pt x="0" y="10588"/>
                </a:cubicBezTo>
                <a:cubicBezTo>
                  <a:pt x="0" y="4659"/>
                  <a:pt x="2898" y="0"/>
                  <a:pt x="6585" y="0"/>
                </a:cubicBezTo>
                <a:close/>
                <a:moveTo>
                  <a:pt x="20283" y="10588"/>
                </a:moveTo>
                <a:cubicBezTo>
                  <a:pt x="20283" y="5929"/>
                  <a:pt x="17912" y="2118"/>
                  <a:pt x="14751" y="2118"/>
                </a:cubicBezTo>
                <a:cubicBezTo>
                  <a:pt x="11854" y="2118"/>
                  <a:pt x="9483" y="5929"/>
                  <a:pt x="9483" y="10588"/>
                </a:cubicBezTo>
                <a:cubicBezTo>
                  <a:pt x="9483" y="15671"/>
                  <a:pt x="11854" y="19482"/>
                  <a:pt x="14751" y="19482"/>
                </a:cubicBezTo>
                <a:cubicBezTo>
                  <a:pt x="17912" y="19482"/>
                  <a:pt x="20283" y="15671"/>
                  <a:pt x="20283" y="105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" name="Shape 5650"/>
          <p:cNvSpPr/>
          <p:nvPr/>
        </p:nvSpPr>
        <p:spPr>
          <a:xfrm>
            <a:off x="9383451" y="1952195"/>
            <a:ext cx="225751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226"/>
                </a:moveTo>
                <a:cubicBezTo>
                  <a:pt x="21600" y="5226"/>
                  <a:pt x="21221" y="5574"/>
                  <a:pt x="21221" y="5574"/>
                </a:cubicBezTo>
                <a:cubicBezTo>
                  <a:pt x="19705" y="5574"/>
                  <a:pt x="19705" y="5574"/>
                  <a:pt x="19705" y="5574"/>
                </a:cubicBezTo>
                <a:cubicBezTo>
                  <a:pt x="19705" y="18813"/>
                  <a:pt x="19705" y="18813"/>
                  <a:pt x="19705" y="18813"/>
                </a:cubicBezTo>
                <a:cubicBezTo>
                  <a:pt x="19705" y="20206"/>
                  <a:pt x="18568" y="21600"/>
                  <a:pt x="17053" y="21600"/>
                </a:cubicBezTo>
                <a:cubicBezTo>
                  <a:pt x="4547" y="21600"/>
                  <a:pt x="4547" y="21600"/>
                  <a:pt x="4547" y="21600"/>
                </a:cubicBezTo>
                <a:cubicBezTo>
                  <a:pt x="3411" y="21600"/>
                  <a:pt x="2274" y="20555"/>
                  <a:pt x="2274" y="18813"/>
                </a:cubicBezTo>
                <a:cubicBezTo>
                  <a:pt x="2274" y="5574"/>
                  <a:pt x="2274" y="5574"/>
                  <a:pt x="2274" y="5574"/>
                </a:cubicBezTo>
                <a:cubicBezTo>
                  <a:pt x="758" y="5574"/>
                  <a:pt x="758" y="5574"/>
                  <a:pt x="758" y="5574"/>
                </a:cubicBezTo>
                <a:cubicBezTo>
                  <a:pt x="379" y="5574"/>
                  <a:pt x="0" y="5226"/>
                  <a:pt x="0" y="5226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3832"/>
                  <a:pt x="379" y="3832"/>
                  <a:pt x="758" y="3832"/>
                </a:cubicBezTo>
                <a:cubicBezTo>
                  <a:pt x="5305" y="3832"/>
                  <a:pt x="5305" y="3832"/>
                  <a:pt x="5305" y="3832"/>
                </a:cubicBezTo>
                <a:cubicBezTo>
                  <a:pt x="6442" y="1394"/>
                  <a:pt x="6442" y="1394"/>
                  <a:pt x="6442" y="1394"/>
                </a:cubicBezTo>
                <a:cubicBezTo>
                  <a:pt x="6821" y="697"/>
                  <a:pt x="7579" y="0"/>
                  <a:pt x="8337" y="0"/>
                </a:cubicBezTo>
                <a:cubicBezTo>
                  <a:pt x="13263" y="0"/>
                  <a:pt x="13263" y="0"/>
                  <a:pt x="13263" y="0"/>
                </a:cubicBezTo>
                <a:cubicBezTo>
                  <a:pt x="14021" y="0"/>
                  <a:pt x="15158" y="697"/>
                  <a:pt x="15537" y="1394"/>
                </a:cubicBezTo>
                <a:cubicBezTo>
                  <a:pt x="16295" y="3832"/>
                  <a:pt x="16295" y="3832"/>
                  <a:pt x="16295" y="3832"/>
                </a:cubicBezTo>
                <a:cubicBezTo>
                  <a:pt x="21221" y="3832"/>
                  <a:pt x="21221" y="3832"/>
                  <a:pt x="21221" y="3832"/>
                </a:cubicBezTo>
                <a:cubicBezTo>
                  <a:pt x="21221" y="3832"/>
                  <a:pt x="21600" y="3832"/>
                  <a:pt x="21600" y="4181"/>
                </a:cubicBezTo>
                <a:lnTo>
                  <a:pt x="21600" y="5226"/>
                </a:lnTo>
                <a:close/>
                <a:moveTo>
                  <a:pt x="17811" y="5574"/>
                </a:moveTo>
                <a:cubicBezTo>
                  <a:pt x="4168" y="5574"/>
                  <a:pt x="4168" y="5574"/>
                  <a:pt x="4168" y="5574"/>
                </a:cubicBezTo>
                <a:cubicBezTo>
                  <a:pt x="4168" y="18813"/>
                  <a:pt x="4168" y="18813"/>
                  <a:pt x="4168" y="18813"/>
                </a:cubicBezTo>
                <a:cubicBezTo>
                  <a:pt x="4168" y="19510"/>
                  <a:pt x="4547" y="19858"/>
                  <a:pt x="4547" y="19858"/>
                </a:cubicBezTo>
                <a:cubicBezTo>
                  <a:pt x="17053" y="19858"/>
                  <a:pt x="17053" y="19858"/>
                  <a:pt x="17053" y="19858"/>
                </a:cubicBezTo>
                <a:cubicBezTo>
                  <a:pt x="17432" y="19858"/>
                  <a:pt x="17811" y="19510"/>
                  <a:pt x="17811" y="18813"/>
                </a:cubicBezTo>
                <a:lnTo>
                  <a:pt x="17811" y="5574"/>
                </a:lnTo>
                <a:close/>
                <a:moveTo>
                  <a:pt x="7958" y="16723"/>
                </a:moveTo>
                <a:cubicBezTo>
                  <a:pt x="7958" y="17071"/>
                  <a:pt x="7579" y="17071"/>
                  <a:pt x="7579" y="17071"/>
                </a:cubicBezTo>
                <a:cubicBezTo>
                  <a:pt x="6442" y="17071"/>
                  <a:pt x="6442" y="17071"/>
                  <a:pt x="6442" y="17071"/>
                </a:cubicBezTo>
                <a:cubicBezTo>
                  <a:pt x="6063" y="17071"/>
                  <a:pt x="6063" y="17071"/>
                  <a:pt x="6063" y="16723"/>
                </a:cubicBezTo>
                <a:cubicBezTo>
                  <a:pt x="6063" y="8710"/>
                  <a:pt x="6063" y="8710"/>
                  <a:pt x="6063" y="8710"/>
                </a:cubicBezTo>
                <a:cubicBezTo>
                  <a:pt x="6063" y="8361"/>
                  <a:pt x="6063" y="8361"/>
                  <a:pt x="6442" y="8361"/>
                </a:cubicBezTo>
                <a:cubicBezTo>
                  <a:pt x="7579" y="8361"/>
                  <a:pt x="7579" y="8361"/>
                  <a:pt x="7579" y="8361"/>
                </a:cubicBezTo>
                <a:cubicBezTo>
                  <a:pt x="7579" y="8361"/>
                  <a:pt x="7958" y="8361"/>
                  <a:pt x="7958" y="8710"/>
                </a:cubicBezTo>
                <a:lnTo>
                  <a:pt x="7958" y="16723"/>
                </a:lnTo>
                <a:close/>
                <a:moveTo>
                  <a:pt x="14400" y="3832"/>
                </a:moveTo>
                <a:cubicBezTo>
                  <a:pt x="13642" y="2090"/>
                  <a:pt x="13642" y="2090"/>
                  <a:pt x="13642" y="2090"/>
                </a:cubicBezTo>
                <a:cubicBezTo>
                  <a:pt x="13642" y="2090"/>
                  <a:pt x="13263" y="2090"/>
                  <a:pt x="13263" y="2090"/>
                </a:cubicBezTo>
                <a:cubicBezTo>
                  <a:pt x="8337" y="2090"/>
                  <a:pt x="8337" y="2090"/>
                  <a:pt x="8337" y="2090"/>
                </a:cubicBezTo>
                <a:cubicBezTo>
                  <a:pt x="8337" y="2090"/>
                  <a:pt x="8337" y="2090"/>
                  <a:pt x="8337" y="2090"/>
                </a:cubicBezTo>
                <a:cubicBezTo>
                  <a:pt x="7579" y="3832"/>
                  <a:pt x="7579" y="3832"/>
                  <a:pt x="7579" y="3832"/>
                </a:cubicBezTo>
                <a:lnTo>
                  <a:pt x="14400" y="3832"/>
                </a:lnTo>
                <a:close/>
                <a:moveTo>
                  <a:pt x="11747" y="16723"/>
                </a:moveTo>
                <a:cubicBezTo>
                  <a:pt x="11747" y="17071"/>
                  <a:pt x="11747" y="17071"/>
                  <a:pt x="11368" y="17071"/>
                </a:cubicBezTo>
                <a:cubicBezTo>
                  <a:pt x="10232" y="17071"/>
                  <a:pt x="10232" y="17071"/>
                  <a:pt x="10232" y="17071"/>
                </a:cubicBezTo>
                <a:cubicBezTo>
                  <a:pt x="10232" y="17071"/>
                  <a:pt x="9853" y="17071"/>
                  <a:pt x="9853" y="16723"/>
                </a:cubicBezTo>
                <a:cubicBezTo>
                  <a:pt x="9853" y="8710"/>
                  <a:pt x="9853" y="8710"/>
                  <a:pt x="9853" y="8710"/>
                </a:cubicBezTo>
                <a:cubicBezTo>
                  <a:pt x="9853" y="8361"/>
                  <a:pt x="10232" y="8361"/>
                  <a:pt x="10232" y="8361"/>
                </a:cubicBezTo>
                <a:cubicBezTo>
                  <a:pt x="11368" y="8361"/>
                  <a:pt x="11368" y="8361"/>
                  <a:pt x="11368" y="8361"/>
                </a:cubicBezTo>
                <a:cubicBezTo>
                  <a:pt x="11747" y="8361"/>
                  <a:pt x="11747" y="8361"/>
                  <a:pt x="11747" y="8710"/>
                </a:cubicBezTo>
                <a:lnTo>
                  <a:pt x="11747" y="16723"/>
                </a:lnTo>
                <a:close/>
                <a:moveTo>
                  <a:pt x="15916" y="16723"/>
                </a:moveTo>
                <a:cubicBezTo>
                  <a:pt x="15916" y="17071"/>
                  <a:pt x="15537" y="17071"/>
                  <a:pt x="15158" y="17071"/>
                </a:cubicBezTo>
                <a:cubicBezTo>
                  <a:pt x="14400" y="17071"/>
                  <a:pt x="14400" y="17071"/>
                  <a:pt x="14400" y="17071"/>
                </a:cubicBezTo>
                <a:cubicBezTo>
                  <a:pt x="14021" y="17071"/>
                  <a:pt x="13642" y="17071"/>
                  <a:pt x="13642" y="16723"/>
                </a:cubicBezTo>
                <a:cubicBezTo>
                  <a:pt x="13642" y="8710"/>
                  <a:pt x="13642" y="8710"/>
                  <a:pt x="13642" y="8710"/>
                </a:cubicBezTo>
                <a:cubicBezTo>
                  <a:pt x="13642" y="8361"/>
                  <a:pt x="14021" y="8361"/>
                  <a:pt x="14400" y="8361"/>
                </a:cubicBezTo>
                <a:cubicBezTo>
                  <a:pt x="15158" y="8361"/>
                  <a:pt x="15158" y="8361"/>
                  <a:pt x="15158" y="8361"/>
                </a:cubicBezTo>
                <a:cubicBezTo>
                  <a:pt x="15537" y="8361"/>
                  <a:pt x="15916" y="8361"/>
                  <a:pt x="15916" y="8710"/>
                </a:cubicBezTo>
                <a:lnTo>
                  <a:pt x="15916" y="1672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" name="Shape 5651"/>
          <p:cNvSpPr/>
          <p:nvPr/>
        </p:nvSpPr>
        <p:spPr>
          <a:xfrm>
            <a:off x="9967099" y="1976054"/>
            <a:ext cx="273470" cy="22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586"/>
                </a:moveTo>
                <a:cubicBezTo>
                  <a:pt x="21600" y="17743"/>
                  <a:pt x="20661" y="17743"/>
                  <a:pt x="20035" y="17743"/>
                </a:cubicBezTo>
                <a:cubicBezTo>
                  <a:pt x="20035" y="20057"/>
                  <a:pt x="18783" y="21600"/>
                  <a:pt x="16904" y="21600"/>
                </a:cubicBezTo>
                <a:cubicBezTo>
                  <a:pt x="15026" y="21600"/>
                  <a:pt x="13774" y="20057"/>
                  <a:pt x="13774" y="17743"/>
                </a:cubicBezTo>
                <a:cubicBezTo>
                  <a:pt x="8765" y="17743"/>
                  <a:pt x="8765" y="17743"/>
                  <a:pt x="8765" y="17743"/>
                </a:cubicBezTo>
                <a:cubicBezTo>
                  <a:pt x="8765" y="20057"/>
                  <a:pt x="7513" y="21600"/>
                  <a:pt x="5635" y="21600"/>
                </a:cubicBezTo>
                <a:cubicBezTo>
                  <a:pt x="3757" y="21600"/>
                  <a:pt x="2504" y="20057"/>
                  <a:pt x="2504" y="17743"/>
                </a:cubicBezTo>
                <a:cubicBezTo>
                  <a:pt x="1565" y="17743"/>
                  <a:pt x="1565" y="17743"/>
                  <a:pt x="1565" y="17743"/>
                </a:cubicBezTo>
                <a:cubicBezTo>
                  <a:pt x="939" y="17743"/>
                  <a:pt x="0" y="17743"/>
                  <a:pt x="0" y="16586"/>
                </a:cubicBezTo>
                <a:cubicBezTo>
                  <a:pt x="0" y="16200"/>
                  <a:pt x="313" y="15814"/>
                  <a:pt x="939" y="15814"/>
                </a:cubicBezTo>
                <a:cubicBezTo>
                  <a:pt x="939" y="10800"/>
                  <a:pt x="939" y="10800"/>
                  <a:pt x="939" y="10800"/>
                </a:cubicBezTo>
                <a:cubicBezTo>
                  <a:pt x="939" y="9643"/>
                  <a:pt x="626" y="8486"/>
                  <a:pt x="1252" y="7714"/>
                </a:cubicBezTo>
                <a:cubicBezTo>
                  <a:pt x="3757" y="4629"/>
                  <a:pt x="3757" y="4629"/>
                  <a:pt x="3757" y="4629"/>
                </a:cubicBezTo>
                <a:cubicBezTo>
                  <a:pt x="4070" y="4243"/>
                  <a:pt x="4696" y="3857"/>
                  <a:pt x="5322" y="3857"/>
                </a:cubicBezTo>
                <a:cubicBezTo>
                  <a:pt x="7200" y="3857"/>
                  <a:pt x="7200" y="3857"/>
                  <a:pt x="7200" y="3857"/>
                </a:cubicBezTo>
                <a:cubicBezTo>
                  <a:pt x="7200" y="771"/>
                  <a:pt x="7200" y="771"/>
                  <a:pt x="7200" y="771"/>
                </a:cubicBezTo>
                <a:cubicBezTo>
                  <a:pt x="7200" y="386"/>
                  <a:pt x="7513" y="0"/>
                  <a:pt x="8139" y="0"/>
                </a:cubicBezTo>
                <a:cubicBezTo>
                  <a:pt x="20974" y="0"/>
                  <a:pt x="20974" y="0"/>
                  <a:pt x="20974" y="0"/>
                </a:cubicBezTo>
                <a:cubicBezTo>
                  <a:pt x="21287" y="0"/>
                  <a:pt x="21600" y="386"/>
                  <a:pt x="21600" y="771"/>
                </a:cubicBezTo>
                <a:lnTo>
                  <a:pt x="21600" y="16586"/>
                </a:lnTo>
                <a:close/>
                <a:moveTo>
                  <a:pt x="7200" y="9643"/>
                </a:moveTo>
                <a:cubicBezTo>
                  <a:pt x="7200" y="5786"/>
                  <a:pt x="7200" y="5786"/>
                  <a:pt x="7200" y="5786"/>
                </a:cubicBezTo>
                <a:cubicBezTo>
                  <a:pt x="5322" y="5786"/>
                  <a:pt x="5322" y="5786"/>
                  <a:pt x="5322" y="5786"/>
                </a:cubicBezTo>
                <a:cubicBezTo>
                  <a:pt x="5322" y="5786"/>
                  <a:pt x="5009" y="5786"/>
                  <a:pt x="5009" y="5786"/>
                </a:cubicBezTo>
                <a:cubicBezTo>
                  <a:pt x="2504" y="8871"/>
                  <a:pt x="2504" y="8871"/>
                  <a:pt x="2504" y="8871"/>
                </a:cubicBezTo>
                <a:cubicBezTo>
                  <a:pt x="2504" y="8871"/>
                  <a:pt x="2504" y="9257"/>
                  <a:pt x="2504" y="9257"/>
                </a:cubicBezTo>
                <a:cubicBezTo>
                  <a:pt x="2504" y="9643"/>
                  <a:pt x="2504" y="9643"/>
                  <a:pt x="2504" y="9643"/>
                </a:cubicBezTo>
                <a:lnTo>
                  <a:pt x="7200" y="9643"/>
                </a:lnTo>
                <a:close/>
                <a:moveTo>
                  <a:pt x="5635" y="15814"/>
                </a:moveTo>
                <a:cubicBezTo>
                  <a:pt x="4696" y="15814"/>
                  <a:pt x="4070" y="16586"/>
                  <a:pt x="4070" y="17743"/>
                </a:cubicBezTo>
                <a:cubicBezTo>
                  <a:pt x="4070" y="18900"/>
                  <a:pt x="4696" y="19671"/>
                  <a:pt x="5635" y="19671"/>
                </a:cubicBezTo>
                <a:cubicBezTo>
                  <a:pt x="6574" y="19671"/>
                  <a:pt x="7200" y="18900"/>
                  <a:pt x="7200" y="17743"/>
                </a:cubicBezTo>
                <a:cubicBezTo>
                  <a:pt x="7200" y="16586"/>
                  <a:pt x="6574" y="15814"/>
                  <a:pt x="5635" y="15814"/>
                </a:cubicBezTo>
                <a:close/>
                <a:moveTo>
                  <a:pt x="16904" y="15814"/>
                </a:moveTo>
                <a:cubicBezTo>
                  <a:pt x="15965" y="15814"/>
                  <a:pt x="15339" y="16586"/>
                  <a:pt x="15339" y="17743"/>
                </a:cubicBezTo>
                <a:cubicBezTo>
                  <a:pt x="15339" y="18900"/>
                  <a:pt x="15965" y="19671"/>
                  <a:pt x="16904" y="19671"/>
                </a:cubicBezTo>
                <a:cubicBezTo>
                  <a:pt x="17843" y="19671"/>
                  <a:pt x="18470" y="18900"/>
                  <a:pt x="18470" y="17743"/>
                </a:cubicBezTo>
                <a:cubicBezTo>
                  <a:pt x="18470" y="16586"/>
                  <a:pt x="17843" y="15814"/>
                  <a:pt x="16904" y="158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" name="Shape 5654"/>
          <p:cNvSpPr/>
          <p:nvPr/>
        </p:nvSpPr>
        <p:spPr>
          <a:xfrm>
            <a:off x="876514" y="2378001"/>
            <a:ext cx="306507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" name="Shape 5655"/>
          <p:cNvSpPr/>
          <p:nvPr/>
        </p:nvSpPr>
        <p:spPr>
          <a:xfrm>
            <a:off x="1373899" y="2409202"/>
            <a:ext cx="167019" cy="227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8716"/>
                </a:moveTo>
                <a:cubicBezTo>
                  <a:pt x="1543" y="8716"/>
                  <a:pt x="1543" y="8716"/>
                  <a:pt x="1543" y="8716"/>
                </a:cubicBezTo>
                <a:cubicBezTo>
                  <a:pt x="1029" y="8716"/>
                  <a:pt x="0" y="8337"/>
                  <a:pt x="0" y="7958"/>
                </a:cubicBezTo>
                <a:cubicBezTo>
                  <a:pt x="0" y="7579"/>
                  <a:pt x="514" y="7200"/>
                  <a:pt x="514" y="7200"/>
                </a:cubicBezTo>
                <a:cubicBezTo>
                  <a:pt x="9771" y="379"/>
                  <a:pt x="9771" y="379"/>
                  <a:pt x="9771" y="379"/>
                </a:cubicBezTo>
                <a:cubicBezTo>
                  <a:pt x="10286" y="0"/>
                  <a:pt x="10286" y="0"/>
                  <a:pt x="10800" y="0"/>
                </a:cubicBezTo>
                <a:cubicBezTo>
                  <a:pt x="11314" y="0"/>
                  <a:pt x="11314" y="0"/>
                  <a:pt x="11829" y="379"/>
                </a:cubicBezTo>
                <a:cubicBezTo>
                  <a:pt x="21086" y="7200"/>
                  <a:pt x="21086" y="7200"/>
                  <a:pt x="21086" y="7200"/>
                </a:cubicBezTo>
                <a:cubicBezTo>
                  <a:pt x="21086" y="7200"/>
                  <a:pt x="21600" y="7579"/>
                  <a:pt x="21600" y="7958"/>
                </a:cubicBezTo>
                <a:cubicBezTo>
                  <a:pt x="21600" y="8337"/>
                  <a:pt x="20571" y="8716"/>
                  <a:pt x="20057" y="8716"/>
                </a:cubicBezTo>
                <a:close/>
                <a:moveTo>
                  <a:pt x="21086" y="14400"/>
                </a:moveTo>
                <a:cubicBezTo>
                  <a:pt x="11829" y="21221"/>
                  <a:pt x="11829" y="21221"/>
                  <a:pt x="11829" y="21221"/>
                </a:cubicBezTo>
                <a:cubicBezTo>
                  <a:pt x="11314" y="21221"/>
                  <a:pt x="11314" y="21600"/>
                  <a:pt x="10800" y="21600"/>
                </a:cubicBezTo>
                <a:cubicBezTo>
                  <a:pt x="10286" y="21600"/>
                  <a:pt x="10286" y="21221"/>
                  <a:pt x="9771" y="21221"/>
                </a:cubicBezTo>
                <a:cubicBezTo>
                  <a:pt x="514" y="14400"/>
                  <a:pt x="514" y="14400"/>
                  <a:pt x="514" y="14400"/>
                </a:cubicBezTo>
                <a:cubicBezTo>
                  <a:pt x="514" y="14021"/>
                  <a:pt x="0" y="14021"/>
                  <a:pt x="0" y="13642"/>
                </a:cubicBezTo>
                <a:cubicBezTo>
                  <a:pt x="0" y="13263"/>
                  <a:pt x="1029" y="12505"/>
                  <a:pt x="1543" y="12505"/>
                </a:cubicBezTo>
                <a:cubicBezTo>
                  <a:pt x="20057" y="12505"/>
                  <a:pt x="20057" y="12505"/>
                  <a:pt x="20057" y="12505"/>
                </a:cubicBezTo>
                <a:cubicBezTo>
                  <a:pt x="20571" y="12505"/>
                  <a:pt x="21600" y="13263"/>
                  <a:pt x="21600" y="13642"/>
                </a:cubicBezTo>
                <a:cubicBezTo>
                  <a:pt x="21600" y="14021"/>
                  <a:pt x="21086" y="14021"/>
                  <a:pt x="21086" y="144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" name="Shape 5656"/>
          <p:cNvSpPr/>
          <p:nvPr/>
        </p:nvSpPr>
        <p:spPr>
          <a:xfrm>
            <a:off x="1944699" y="2398189"/>
            <a:ext cx="227587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32" y="21600"/>
                </a:moveTo>
                <a:cubicBezTo>
                  <a:pt x="4168" y="21600"/>
                  <a:pt x="4168" y="21600"/>
                  <a:pt x="4168" y="21600"/>
                </a:cubicBezTo>
                <a:cubicBezTo>
                  <a:pt x="1895" y="21600"/>
                  <a:pt x="0" y="20206"/>
                  <a:pt x="0" y="18116"/>
                </a:cubicBezTo>
                <a:cubicBezTo>
                  <a:pt x="0" y="15329"/>
                  <a:pt x="758" y="10800"/>
                  <a:pt x="4547" y="10103"/>
                </a:cubicBezTo>
                <a:cubicBezTo>
                  <a:pt x="4168" y="10800"/>
                  <a:pt x="4168" y="11148"/>
                  <a:pt x="4168" y="11845"/>
                </a:cubicBezTo>
                <a:cubicBezTo>
                  <a:pt x="4168" y="14632"/>
                  <a:pt x="4168" y="14632"/>
                  <a:pt x="4168" y="14632"/>
                </a:cubicBezTo>
                <a:cubicBezTo>
                  <a:pt x="3032" y="14981"/>
                  <a:pt x="2274" y="16026"/>
                  <a:pt x="2274" y="17071"/>
                </a:cubicBezTo>
                <a:cubicBezTo>
                  <a:pt x="2274" y="18813"/>
                  <a:pt x="3411" y="19858"/>
                  <a:pt x="4926" y="19858"/>
                </a:cubicBezTo>
                <a:cubicBezTo>
                  <a:pt x="6821" y="19858"/>
                  <a:pt x="7958" y="18813"/>
                  <a:pt x="7958" y="17071"/>
                </a:cubicBezTo>
                <a:cubicBezTo>
                  <a:pt x="7958" y="16026"/>
                  <a:pt x="7200" y="14981"/>
                  <a:pt x="6063" y="14632"/>
                </a:cubicBezTo>
                <a:cubicBezTo>
                  <a:pt x="6063" y="11845"/>
                  <a:pt x="6063" y="11845"/>
                  <a:pt x="6063" y="11845"/>
                </a:cubicBezTo>
                <a:cubicBezTo>
                  <a:pt x="6063" y="11497"/>
                  <a:pt x="6063" y="10800"/>
                  <a:pt x="6442" y="10452"/>
                </a:cubicBezTo>
                <a:cubicBezTo>
                  <a:pt x="7579" y="11497"/>
                  <a:pt x="9095" y="11845"/>
                  <a:pt x="10989" y="11845"/>
                </a:cubicBezTo>
                <a:cubicBezTo>
                  <a:pt x="12505" y="11845"/>
                  <a:pt x="14021" y="11497"/>
                  <a:pt x="15537" y="10452"/>
                </a:cubicBezTo>
                <a:cubicBezTo>
                  <a:pt x="15537" y="10800"/>
                  <a:pt x="15916" y="11497"/>
                  <a:pt x="15916" y="11845"/>
                </a:cubicBezTo>
                <a:cubicBezTo>
                  <a:pt x="15916" y="12542"/>
                  <a:pt x="15916" y="12542"/>
                  <a:pt x="15916" y="12542"/>
                </a:cubicBezTo>
                <a:cubicBezTo>
                  <a:pt x="13642" y="12542"/>
                  <a:pt x="11747" y="14284"/>
                  <a:pt x="11747" y="16374"/>
                </a:cubicBezTo>
                <a:cubicBezTo>
                  <a:pt x="11747" y="17419"/>
                  <a:pt x="11747" y="17419"/>
                  <a:pt x="11747" y="17419"/>
                </a:cubicBezTo>
                <a:cubicBezTo>
                  <a:pt x="11747" y="17768"/>
                  <a:pt x="11368" y="18116"/>
                  <a:pt x="11368" y="18465"/>
                </a:cubicBezTo>
                <a:cubicBezTo>
                  <a:pt x="11368" y="19161"/>
                  <a:pt x="12126" y="19858"/>
                  <a:pt x="12884" y="19858"/>
                </a:cubicBezTo>
                <a:cubicBezTo>
                  <a:pt x="13642" y="19858"/>
                  <a:pt x="14400" y="19161"/>
                  <a:pt x="14400" y="18465"/>
                </a:cubicBezTo>
                <a:cubicBezTo>
                  <a:pt x="14400" y="18116"/>
                  <a:pt x="14021" y="17768"/>
                  <a:pt x="13642" y="17419"/>
                </a:cubicBezTo>
                <a:cubicBezTo>
                  <a:pt x="13642" y="16374"/>
                  <a:pt x="13642" y="16374"/>
                  <a:pt x="13642" y="16374"/>
                </a:cubicBezTo>
                <a:cubicBezTo>
                  <a:pt x="13642" y="15329"/>
                  <a:pt x="14779" y="14632"/>
                  <a:pt x="15916" y="14632"/>
                </a:cubicBezTo>
                <a:cubicBezTo>
                  <a:pt x="16674" y="14632"/>
                  <a:pt x="17811" y="15329"/>
                  <a:pt x="17811" y="16374"/>
                </a:cubicBezTo>
                <a:cubicBezTo>
                  <a:pt x="17811" y="17419"/>
                  <a:pt x="17811" y="17419"/>
                  <a:pt x="17811" y="17419"/>
                </a:cubicBezTo>
                <a:cubicBezTo>
                  <a:pt x="17432" y="17768"/>
                  <a:pt x="17053" y="18116"/>
                  <a:pt x="17053" y="18465"/>
                </a:cubicBezTo>
                <a:cubicBezTo>
                  <a:pt x="17053" y="19161"/>
                  <a:pt x="17811" y="19858"/>
                  <a:pt x="18568" y="19858"/>
                </a:cubicBezTo>
                <a:cubicBezTo>
                  <a:pt x="19326" y="19858"/>
                  <a:pt x="20084" y="19161"/>
                  <a:pt x="20084" y="18465"/>
                </a:cubicBezTo>
                <a:cubicBezTo>
                  <a:pt x="20084" y="18116"/>
                  <a:pt x="20084" y="17768"/>
                  <a:pt x="19705" y="17419"/>
                </a:cubicBezTo>
                <a:cubicBezTo>
                  <a:pt x="19705" y="16374"/>
                  <a:pt x="19705" y="16374"/>
                  <a:pt x="19705" y="16374"/>
                </a:cubicBezTo>
                <a:cubicBezTo>
                  <a:pt x="19705" y="14981"/>
                  <a:pt x="18947" y="13935"/>
                  <a:pt x="17811" y="13239"/>
                </a:cubicBezTo>
                <a:cubicBezTo>
                  <a:pt x="17811" y="12194"/>
                  <a:pt x="17811" y="11148"/>
                  <a:pt x="17432" y="10103"/>
                </a:cubicBezTo>
                <a:cubicBezTo>
                  <a:pt x="20842" y="10800"/>
                  <a:pt x="21600" y="15329"/>
                  <a:pt x="21600" y="18116"/>
                </a:cubicBezTo>
                <a:cubicBezTo>
                  <a:pt x="21600" y="20206"/>
                  <a:pt x="20084" y="21600"/>
                  <a:pt x="17432" y="21600"/>
                </a:cubicBezTo>
                <a:close/>
                <a:moveTo>
                  <a:pt x="4926" y="18116"/>
                </a:moveTo>
                <a:cubicBezTo>
                  <a:pt x="4547" y="18116"/>
                  <a:pt x="4168" y="17768"/>
                  <a:pt x="4168" y="17071"/>
                </a:cubicBezTo>
                <a:cubicBezTo>
                  <a:pt x="4168" y="16723"/>
                  <a:pt x="4547" y="16374"/>
                  <a:pt x="4926" y="16374"/>
                </a:cubicBezTo>
                <a:cubicBezTo>
                  <a:pt x="5684" y="16374"/>
                  <a:pt x="6063" y="16723"/>
                  <a:pt x="6063" y="17071"/>
                </a:cubicBezTo>
                <a:cubicBezTo>
                  <a:pt x="6063" y="17768"/>
                  <a:pt x="5684" y="18116"/>
                  <a:pt x="4926" y="18116"/>
                </a:cubicBezTo>
                <a:close/>
                <a:moveTo>
                  <a:pt x="10989" y="10800"/>
                </a:moveTo>
                <a:cubicBezTo>
                  <a:pt x="7579" y="10800"/>
                  <a:pt x="4926" y="8361"/>
                  <a:pt x="4926" y="5574"/>
                </a:cubicBezTo>
                <a:cubicBezTo>
                  <a:pt x="4926" y="2439"/>
                  <a:pt x="7579" y="0"/>
                  <a:pt x="10989" y="0"/>
                </a:cubicBezTo>
                <a:cubicBezTo>
                  <a:pt x="14021" y="0"/>
                  <a:pt x="16674" y="2439"/>
                  <a:pt x="16674" y="5574"/>
                </a:cubicBezTo>
                <a:cubicBezTo>
                  <a:pt x="16674" y="8361"/>
                  <a:pt x="14021" y="10800"/>
                  <a:pt x="10989" y="108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" name="Shape 5657"/>
          <p:cNvSpPr/>
          <p:nvPr/>
        </p:nvSpPr>
        <p:spPr>
          <a:xfrm>
            <a:off x="2521005" y="2378001"/>
            <a:ext cx="234928" cy="266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1" extrusionOk="0">
                <a:moveTo>
                  <a:pt x="21600" y="13024"/>
                </a:moveTo>
                <a:cubicBezTo>
                  <a:pt x="20502" y="13341"/>
                  <a:pt x="19403" y="13341"/>
                  <a:pt x="18671" y="13341"/>
                </a:cubicBezTo>
                <a:cubicBezTo>
                  <a:pt x="16475" y="17153"/>
                  <a:pt x="12814" y="20329"/>
                  <a:pt x="11715" y="20965"/>
                </a:cubicBezTo>
                <a:cubicBezTo>
                  <a:pt x="10983" y="21282"/>
                  <a:pt x="10251" y="21600"/>
                  <a:pt x="9153" y="20965"/>
                </a:cubicBezTo>
                <a:cubicBezTo>
                  <a:pt x="7688" y="20329"/>
                  <a:pt x="2197" y="16200"/>
                  <a:pt x="0" y="3176"/>
                </a:cubicBezTo>
                <a:cubicBezTo>
                  <a:pt x="4393" y="3176"/>
                  <a:pt x="4393" y="3176"/>
                  <a:pt x="4393" y="3176"/>
                </a:cubicBezTo>
                <a:cubicBezTo>
                  <a:pt x="5492" y="11118"/>
                  <a:pt x="8054" y="14929"/>
                  <a:pt x="10617" y="17788"/>
                </a:cubicBezTo>
                <a:cubicBezTo>
                  <a:pt x="12081" y="16518"/>
                  <a:pt x="13912" y="14612"/>
                  <a:pt x="15010" y="12706"/>
                </a:cubicBezTo>
                <a:cubicBezTo>
                  <a:pt x="12081" y="11435"/>
                  <a:pt x="10617" y="8894"/>
                  <a:pt x="10617" y="5718"/>
                </a:cubicBezTo>
                <a:cubicBezTo>
                  <a:pt x="10617" y="2541"/>
                  <a:pt x="12447" y="0"/>
                  <a:pt x="16108" y="0"/>
                </a:cubicBezTo>
                <a:cubicBezTo>
                  <a:pt x="19769" y="0"/>
                  <a:pt x="21600" y="1906"/>
                  <a:pt x="21600" y="5082"/>
                </a:cubicBezTo>
                <a:cubicBezTo>
                  <a:pt x="21600" y="6353"/>
                  <a:pt x="21234" y="7941"/>
                  <a:pt x="20868" y="8894"/>
                </a:cubicBezTo>
                <a:cubicBezTo>
                  <a:pt x="20868" y="8894"/>
                  <a:pt x="17939" y="9212"/>
                  <a:pt x="17207" y="7941"/>
                </a:cubicBezTo>
                <a:cubicBezTo>
                  <a:pt x="17207" y="7306"/>
                  <a:pt x="17573" y="6353"/>
                  <a:pt x="17573" y="5400"/>
                </a:cubicBezTo>
                <a:cubicBezTo>
                  <a:pt x="17573" y="4129"/>
                  <a:pt x="16841" y="3176"/>
                  <a:pt x="16108" y="3176"/>
                </a:cubicBezTo>
                <a:cubicBezTo>
                  <a:pt x="15010" y="3176"/>
                  <a:pt x="14278" y="4129"/>
                  <a:pt x="14278" y="5718"/>
                </a:cubicBezTo>
                <a:cubicBezTo>
                  <a:pt x="14278" y="8894"/>
                  <a:pt x="16841" y="10800"/>
                  <a:pt x="19769" y="10800"/>
                </a:cubicBezTo>
                <a:cubicBezTo>
                  <a:pt x="20502" y="10800"/>
                  <a:pt x="20868" y="10800"/>
                  <a:pt x="21600" y="10800"/>
                </a:cubicBezTo>
                <a:lnTo>
                  <a:pt x="21600" y="1302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" name="Shape 5658"/>
          <p:cNvSpPr/>
          <p:nvPr/>
        </p:nvSpPr>
        <p:spPr>
          <a:xfrm>
            <a:off x="3089969" y="2409202"/>
            <a:ext cx="266129" cy="227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94" y="18947"/>
                </a:moveTo>
                <a:cubicBezTo>
                  <a:pt x="9994" y="19705"/>
                  <a:pt x="9672" y="20084"/>
                  <a:pt x="9349" y="20084"/>
                </a:cubicBezTo>
                <a:cubicBezTo>
                  <a:pt x="9027" y="20084"/>
                  <a:pt x="8704" y="19705"/>
                  <a:pt x="8704" y="19705"/>
                </a:cubicBezTo>
                <a:cubicBezTo>
                  <a:pt x="4513" y="14779"/>
                  <a:pt x="4513" y="14779"/>
                  <a:pt x="4513" y="14779"/>
                </a:cubicBezTo>
                <a:cubicBezTo>
                  <a:pt x="967" y="14779"/>
                  <a:pt x="967" y="14779"/>
                  <a:pt x="967" y="14779"/>
                </a:cubicBezTo>
                <a:cubicBezTo>
                  <a:pt x="645" y="14779"/>
                  <a:pt x="0" y="14021"/>
                  <a:pt x="0" y="13642"/>
                </a:cubicBezTo>
                <a:cubicBezTo>
                  <a:pt x="0" y="7958"/>
                  <a:pt x="0" y="7958"/>
                  <a:pt x="0" y="7958"/>
                </a:cubicBezTo>
                <a:cubicBezTo>
                  <a:pt x="0" y="7200"/>
                  <a:pt x="645" y="6821"/>
                  <a:pt x="967" y="6821"/>
                </a:cubicBezTo>
                <a:cubicBezTo>
                  <a:pt x="4513" y="6821"/>
                  <a:pt x="4513" y="6821"/>
                  <a:pt x="4513" y="6821"/>
                </a:cubicBezTo>
                <a:cubicBezTo>
                  <a:pt x="8704" y="1895"/>
                  <a:pt x="8704" y="1895"/>
                  <a:pt x="8704" y="1895"/>
                </a:cubicBezTo>
                <a:cubicBezTo>
                  <a:pt x="8704" y="1516"/>
                  <a:pt x="9027" y="1516"/>
                  <a:pt x="9349" y="1516"/>
                </a:cubicBezTo>
                <a:cubicBezTo>
                  <a:pt x="9672" y="1516"/>
                  <a:pt x="9994" y="1895"/>
                  <a:pt x="9994" y="2274"/>
                </a:cubicBezTo>
                <a:lnTo>
                  <a:pt x="9994" y="18947"/>
                </a:lnTo>
                <a:close/>
                <a:moveTo>
                  <a:pt x="13218" y="14400"/>
                </a:moveTo>
                <a:cubicBezTo>
                  <a:pt x="12896" y="14400"/>
                  <a:pt x="12896" y="14400"/>
                  <a:pt x="12896" y="14400"/>
                </a:cubicBezTo>
                <a:cubicBezTo>
                  <a:pt x="12251" y="14400"/>
                  <a:pt x="11928" y="14021"/>
                  <a:pt x="11928" y="13263"/>
                </a:cubicBezTo>
                <a:cubicBezTo>
                  <a:pt x="11928" y="12126"/>
                  <a:pt x="13540" y="12505"/>
                  <a:pt x="13540" y="10611"/>
                </a:cubicBezTo>
                <a:cubicBezTo>
                  <a:pt x="13540" y="8716"/>
                  <a:pt x="11928" y="9095"/>
                  <a:pt x="11928" y="7958"/>
                </a:cubicBezTo>
                <a:cubicBezTo>
                  <a:pt x="11928" y="7579"/>
                  <a:pt x="12251" y="7200"/>
                  <a:pt x="12896" y="7200"/>
                </a:cubicBezTo>
                <a:cubicBezTo>
                  <a:pt x="12896" y="7200"/>
                  <a:pt x="12896" y="7200"/>
                  <a:pt x="13218" y="7200"/>
                </a:cubicBezTo>
                <a:cubicBezTo>
                  <a:pt x="14185" y="7579"/>
                  <a:pt x="15152" y="9095"/>
                  <a:pt x="15152" y="10611"/>
                </a:cubicBezTo>
                <a:cubicBezTo>
                  <a:pt x="15152" y="12126"/>
                  <a:pt x="14185" y="13642"/>
                  <a:pt x="13218" y="14400"/>
                </a:cubicBezTo>
                <a:close/>
                <a:moveTo>
                  <a:pt x="14507" y="17811"/>
                </a:moveTo>
                <a:cubicBezTo>
                  <a:pt x="14185" y="17811"/>
                  <a:pt x="14185" y="17811"/>
                  <a:pt x="14185" y="17811"/>
                </a:cubicBezTo>
                <a:cubicBezTo>
                  <a:pt x="13540" y="17811"/>
                  <a:pt x="13218" y="17432"/>
                  <a:pt x="13218" y="17053"/>
                </a:cubicBezTo>
                <a:cubicBezTo>
                  <a:pt x="13218" y="16674"/>
                  <a:pt x="13540" y="16295"/>
                  <a:pt x="13863" y="15916"/>
                </a:cubicBezTo>
                <a:cubicBezTo>
                  <a:pt x="14185" y="15916"/>
                  <a:pt x="14507" y="15537"/>
                  <a:pt x="14830" y="15537"/>
                </a:cubicBezTo>
                <a:cubicBezTo>
                  <a:pt x="16119" y="14400"/>
                  <a:pt x="16764" y="12505"/>
                  <a:pt x="16764" y="10611"/>
                </a:cubicBezTo>
                <a:cubicBezTo>
                  <a:pt x="16764" y="8716"/>
                  <a:pt x="16119" y="7200"/>
                  <a:pt x="14830" y="6063"/>
                </a:cubicBezTo>
                <a:cubicBezTo>
                  <a:pt x="14507" y="5684"/>
                  <a:pt x="14185" y="5684"/>
                  <a:pt x="13863" y="5305"/>
                </a:cubicBezTo>
                <a:cubicBezTo>
                  <a:pt x="13540" y="5305"/>
                  <a:pt x="13218" y="4926"/>
                  <a:pt x="13218" y="4547"/>
                </a:cubicBezTo>
                <a:cubicBezTo>
                  <a:pt x="13218" y="3789"/>
                  <a:pt x="13540" y="3411"/>
                  <a:pt x="14185" y="3411"/>
                </a:cubicBezTo>
                <a:cubicBezTo>
                  <a:pt x="14185" y="3411"/>
                  <a:pt x="14185" y="3411"/>
                  <a:pt x="14507" y="3411"/>
                </a:cubicBezTo>
                <a:cubicBezTo>
                  <a:pt x="16764" y="4926"/>
                  <a:pt x="18376" y="7579"/>
                  <a:pt x="18376" y="10611"/>
                </a:cubicBezTo>
                <a:cubicBezTo>
                  <a:pt x="18376" y="13642"/>
                  <a:pt x="16764" y="16674"/>
                  <a:pt x="14507" y="17811"/>
                </a:cubicBezTo>
                <a:close/>
                <a:moveTo>
                  <a:pt x="15797" y="21600"/>
                </a:moveTo>
                <a:cubicBezTo>
                  <a:pt x="15475" y="21600"/>
                  <a:pt x="15475" y="21600"/>
                  <a:pt x="15475" y="21600"/>
                </a:cubicBezTo>
                <a:cubicBezTo>
                  <a:pt x="14830" y="21600"/>
                  <a:pt x="14507" y="21221"/>
                  <a:pt x="14507" y="20463"/>
                </a:cubicBezTo>
                <a:cubicBezTo>
                  <a:pt x="14507" y="20084"/>
                  <a:pt x="14830" y="19705"/>
                  <a:pt x="15152" y="19705"/>
                </a:cubicBezTo>
                <a:cubicBezTo>
                  <a:pt x="15152" y="19705"/>
                  <a:pt x="15475" y="19326"/>
                  <a:pt x="15475" y="19326"/>
                </a:cubicBezTo>
                <a:cubicBezTo>
                  <a:pt x="16119" y="18947"/>
                  <a:pt x="16442" y="18947"/>
                  <a:pt x="16764" y="18568"/>
                </a:cubicBezTo>
                <a:cubicBezTo>
                  <a:pt x="18699" y="16674"/>
                  <a:pt x="19988" y="13642"/>
                  <a:pt x="19988" y="10611"/>
                </a:cubicBezTo>
                <a:cubicBezTo>
                  <a:pt x="19988" y="7579"/>
                  <a:pt x="18699" y="4547"/>
                  <a:pt x="16764" y="3032"/>
                </a:cubicBezTo>
                <a:cubicBezTo>
                  <a:pt x="16442" y="2653"/>
                  <a:pt x="16119" y="2274"/>
                  <a:pt x="15475" y="2274"/>
                </a:cubicBezTo>
                <a:cubicBezTo>
                  <a:pt x="15475" y="1895"/>
                  <a:pt x="15152" y="1895"/>
                  <a:pt x="15152" y="1895"/>
                </a:cubicBezTo>
                <a:cubicBezTo>
                  <a:pt x="14830" y="1516"/>
                  <a:pt x="14507" y="1137"/>
                  <a:pt x="14507" y="758"/>
                </a:cubicBezTo>
                <a:cubicBezTo>
                  <a:pt x="14507" y="379"/>
                  <a:pt x="14830" y="0"/>
                  <a:pt x="15475" y="0"/>
                </a:cubicBezTo>
                <a:cubicBezTo>
                  <a:pt x="15475" y="0"/>
                  <a:pt x="15475" y="0"/>
                  <a:pt x="15797" y="0"/>
                </a:cubicBezTo>
                <a:cubicBezTo>
                  <a:pt x="19343" y="1895"/>
                  <a:pt x="21600" y="6063"/>
                  <a:pt x="21600" y="10611"/>
                </a:cubicBezTo>
                <a:cubicBezTo>
                  <a:pt x="21600" y="15537"/>
                  <a:pt x="19343" y="19705"/>
                  <a:pt x="15797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" name="Shape 5659"/>
          <p:cNvSpPr/>
          <p:nvPr/>
        </p:nvSpPr>
        <p:spPr>
          <a:xfrm>
            <a:off x="3662605" y="2389012"/>
            <a:ext cx="324861" cy="267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8" y="6448"/>
                </a:moveTo>
                <a:cubicBezTo>
                  <a:pt x="11063" y="6448"/>
                  <a:pt x="8166" y="9672"/>
                  <a:pt x="8166" y="13863"/>
                </a:cubicBezTo>
                <a:cubicBezTo>
                  <a:pt x="8166" y="14507"/>
                  <a:pt x="8166" y="15152"/>
                  <a:pt x="8429" y="15797"/>
                </a:cubicBezTo>
                <a:cubicBezTo>
                  <a:pt x="8166" y="15797"/>
                  <a:pt x="7902" y="15797"/>
                  <a:pt x="7639" y="15797"/>
                </a:cubicBezTo>
                <a:cubicBezTo>
                  <a:pt x="6585" y="15797"/>
                  <a:pt x="5795" y="15797"/>
                  <a:pt x="5005" y="15475"/>
                </a:cubicBezTo>
                <a:cubicBezTo>
                  <a:pt x="2371" y="17087"/>
                  <a:pt x="2371" y="17087"/>
                  <a:pt x="2371" y="17087"/>
                </a:cubicBezTo>
                <a:cubicBezTo>
                  <a:pt x="2898" y="14185"/>
                  <a:pt x="2898" y="14185"/>
                  <a:pt x="2898" y="14185"/>
                </a:cubicBezTo>
                <a:cubicBezTo>
                  <a:pt x="1054" y="12573"/>
                  <a:pt x="0" y="10639"/>
                  <a:pt x="0" y="8060"/>
                </a:cubicBezTo>
                <a:cubicBezTo>
                  <a:pt x="0" y="3546"/>
                  <a:pt x="3424" y="0"/>
                  <a:pt x="7639" y="0"/>
                </a:cubicBezTo>
                <a:cubicBezTo>
                  <a:pt x="11327" y="0"/>
                  <a:pt x="14751" y="2901"/>
                  <a:pt x="15278" y="6448"/>
                </a:cubicBezTo>
                <a:cubicBezTo>
                  <a:pt x="15015" y="6448"/>
                  <a:pt x="14751" y="6448"/>
                  <a:pt x="14488" y="6448"/>
                </a:cubicBezTo>
                <a:close/>
                <a:moveTo>
                  <a:pt x="5005" y="3869"/>
                </a:moveTo>
                <a:cubicBezTo>
                  <a:pt x="4478" y="3869"/>
                  <a:pt x="3951" y="4513"/>
                  <a:pt x="3951" y="5158"/>
                </a:cubicBezTo>
                <a:cubicBezTo>
                  <a:pt x="3951" y="5803"/>
                  <a:pt x="4478" y="6125"/>
                  <a:pt x="5005" y="6125"/>
                </a:cubicBezTo>
                <a:cubicBezTo>
                  <a:pt x="5795" y="6125"/>
                  <a:pt x="6059" y="5803"/>
                  <a:pt x="6059" y="5158"/>
                </a:cubicBezTo>
                <a:cubicBezTo>
                  <a:pt x="6059" y="4513"/>
                  <a:pt x="5795" y="3869"/>
                  <a:pt x="5005" y="3869"/>
                </a:cubicBezTo>
                <a:close/>
                <a:moveTo>
                  <a:pt x="18966" y="19343"/>
                </a:moveTo>
                <a:cubicBezTo>
                  <a:pt x="19493" y="21600"/>
                  <a:pt x="19493" y="21600"/>
                  <a:pt x="19493" y="21600"/>
                </a:cubicBezTo>
                <a:cubicBezTo>
                  <a:pt x="17385" y="19988"/>
                  <a:pt x="17385" y="19988"/>
                  <a:pt x="17385" y="19988"/>
                </a:cubicBezTo>
                <a:cubicBezTo>
                  <a:pt x="16595" y="20310"/>
                  <a:pt x="15805" y="20633"/>
                  <a:pt x="15015" y="20633"/>
                </a:cubicBezTo>
                <a:cubicBezTo>
                  <a:pt x="11327" y="20633"/>
                  <a:pt x="8693" y="17409"/>
                  <a:pt x="8693" y="13863"/>
                </a:cubicBezTo>
                <a:cubicBezTo>
                  <a:pt x="8693" y="9994"/>
                  <a:pt x="11327" y="7093"/>
                  <a:pt x="15015" y="7093"/>
                </a:cubicBezTo>
                <a:cubicBezTo>
                  <a:pt x="18439" y="7093"/>
                  <a:pt x="21600" y="9994"/>
                  <a:pt x="21600" y="13863"/>
                </a:cubicBezTo>
                <a:cubicBezTo>
                  <a:pt x="21600" y="15797"/>
                  <a:pt x="20546" y="17731"/>
                  <a:pt x="18966" y="19343"/>
                </a:cubicBezTo>
                <a:close/>
                <a:moveTo>
                  <a:pt x="10537" y="3869"/>
                </a:moveTo>
                <a:cubicBezTo>
                  <a:pt x="10010" y="3869"/>
                  <a:pt x="9220" y="4513"/>
                  <a:pt x="9220" y="5158"/>
                </a:cubicBezTo>
                <a:cubicBezTo>
                  <a:pt x="9220" y="5803"/>
                  <a:pt x="10010" y="6125"/>
                  <a:pt x="10537" y="6125"/>
                </a:cubicBezTo>
                <a:cubicBezTo>
                  <a:pt x="11063" y="6125"/>
                  <a:pt x="11327" y="5803"/>
                  <a:pt x="11327" y="5158"/>
                </a:cubicBezTo>
                <a:cubicBezTo>
                  <a:pt x="11327" y="4513"/>
                  <a:pt x="11063" y="3869"/>
                  <a:pt x="10537" y="3869"/>
                </a:cubicBezTo>
                <a:close/>
                <a:moveTo>
                  <a:pt x="12907" y="10639"/>
                </a:moveTo>
                <a:cubicBezTo>
                  <a:pt x="12644" y="10639"/>
                  <a:pt x="12117" y="11284"/>
                  <a:pt x="12117" y="11606"/>
                </a:cubicBezTo>
                <a:cubicBezTo>
                  <a:pt x="12117" y="12251"/>
                  <a:pt x="12644" y="12573"/>
                  <a:pt x="12907" y="12573"/>
                </a:cubicBezTo>
                <a:cubicBezTo>
                  <a:pt x="13434" y="12573"/>
                  <a:pt x="13961" y="12251"/>
                  <a:pt x="13961" y="11606"/>
                </a:cubicBezTo>
                <a:cubicBezTo>
                  <a:pt x="13961" y="11284"/>
                  <a:pt x="13434" y="10639"/>
                  <a:pt x="12907" y="10639"/>
                </a:cubicBezTo>
                <a:close/>
                <a:moveTo>
                  <a:pt x="17122" y="10639"/>
                </a:moveTo>
                <a:cubicBezTo>
                  <a:pt x="16859" y="10639"/>
                  <a:pt x="16332" y="11284"/>
                  <a:pt x="16332" y="11606"/>
                </a:cubicBezTo>
                <a:cubicBezTo>
                  <a:pt x="16332" y="12251"/>
                  <a:pt x="16859" y="12573"/>
                  <a:pt x="17122" y="12573"/>
                </a:cubicBezTo>
                <a:cubicBezTo>
                  <a:pt x="17649" y="12573"/>
                  <a:pt x="18176" y="12251"/>
                  <a:pt x="18176" y="11606"/>
                </a:cubicBezTo>
                <a:cubicBezTo>
                  <a:pt x="18176" y="11284"/>
                  <a:pt x="17649" y="10639"/>
                  <a:pt x="17122" y="1063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" name="Shape 5660"/>
          <p:cNvSpPr/>
          <p:nvPr/>
        </p:nvSpPr>
        <p:spPr>
          <a:xfrm>
            <a:off x="4233404" y="2398190"/>
            <a:ext cx="286318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368"/>
                </a:moveTo>
                <a:cubicBezTo>
                  <a:pt x="21600" y="11747"/>
                  <a:pt x="21300" y="11747"/>
                  <a:pt x="21000" y="11747"/>
                </a:cubicBezTo>
                <a:cubicBezTo>
                  <a:pt x="18600" y="11747"/>
                  <a:pt x="18600" y="11747"/>
                  <a:pt x="18600" y="11747"/>
                </a:cubicBezTo>
                <a:cubicBezTo>
                  <a:pt x="16500" y="21221"/>
                  <a:pt x="16500" y="21221"/>
                  <a:pt x="16500" y="21221"/>
                </a:cubicBezTo>
                <a:cubicBezTo>
                  <a:pt x="16500" y="21600"/>
                  <a:pt x="16500" y="21600"/>
                  <a:pt x="16200" y="21600"/>
                </a:cubicBezTo>
                <a:cubicBezTo>
                  <a:pt x="14400" y="21600"/>
                  <a:pt x="14400" y="21600"/>
                  <a:pt x="14400" y="21600"/>
                </a:cubicBezTo>
                <a:cubicBezTo>
                  <a:pt x="14100" y="21600"/>
                  <a:pt x="14100" y="21600"/>
                  <a:pt x="13800" y="21221"/>
                </a:cubicBezTo>
                <a:cubicBezTo>
                  <a:pt x="12000" y="11747"/>
                  <a:pt x="12000" y="11747"/>
                  <a:pt x="12000" y="11747"/>
                </a:cubicBezTo>
                <a:cubicBezTo>
                  <a:pt x="9300" y="11747"/>
                  <a:pt x="9300" y="11747"/>
                  <a:pt x="9300" y="11747"/>
                </a:cubicBezTo>
                <a:cubicBezTo>
                  <a:pt x="7500" y="21221"/>
                  <a:pt x="7500" y="21221"/>
                  <a:pt x="7500" y="21221"/>
                </a:cubicBezTo>
                <a:cubicBezTo>
                  <a:pt x="7200" y="21600"/>
                  <a:pt x="7200" y="21600"/>
                  <a:pt x="6900" y="21600"/>
                </a:cubicBezTo>
                <a:cubicBezTo>
                  <a:pt x="5100" y="21600"/>
                  <a:pt x="5100" y="21600"/>
                  <a:pt x="5100" y="21600"/>
                </a:cubicBezTo>
                <a:cubicBezTo>
                  <a:pt x="4800" y="21600"/>
                  <a:pt x="4800" y="21600"/>
                  <a:pt x="4800" y="21221"/>
                </a:cubicBezTo>
                <a:cubicBezTo>
                  <a:pt x="2700" y="11747"/>
                  <a:pt x="2700" y="11747"/>
                  <a:pt x="2700" y="11747"/>
                </a:cubicBezTo>
                <a:cubicBezTo>
                  <a:pt x="300" y="11747"/>
                  <a:pt x="300" y="11747"/>
                  <a:pt x="300" y="11747"/>
                </a:cubicBezTo>
                <a:cubicBezTo>
                  <a:pt x="0" y="11747"/>
                  <a:pt x="0" y="11747"/>
                  <a:pt x="0" y="11368"/>
                </a:cubicBezTo>
                <a:cubicBezTo>
                  <a:pt x="0" y="10232"/>
                  <a:pt x="0" y="10232"/>
                  <a:pt x="0" y="10232"/>
                </a:cubicBezTo>
                <a:cubicBezTo>
                  <a:pt x="0" y="10232"/>
                  <a:pt x="0" y="9853"/>
                  <a:pt x="300" y="9853"/>
                </a:cubicBezTo>
                <a:cubicBezTo>
                  <a:pt x="2400" y="9853"/>
                  <a:pt x="2400" y="9853"/>
                  <a:pt x="2400" y="9853"/>
                </a:cubicBezTo>
                <a:cubicBezTo>
                  <a:pt x="2100" y="7958"/>
                  <a:pt x="2100" y="7958"/>
                  <a:pt x="2100" y="7958"/>
                </a:cubicBezTo>
                <a:cubicBezTo>
                  <a:pt x="300" y="7958"/>
                  <a:pt x="300" y="7958"/>
                  <a:pt x="300" y="7958"/>
                </a:cubicBezTo>
                <a:cubicBezTo>
                  <a:pt x="0" y="7958"/>
                  <a:pt x="0" y="7579"/>
                  <a:pt x="0" y="7579"/>
                </a:cubicBezTo>
                <a:cubicBezTo>
                  <a:pt x="0" y="6442"/>
                  <a:pt x="0" y="6442"/>
                  <a:pt x="0" y="6442"/>
                </a:cubicBezTo>
                <a:cubicBezTo>
                  <a:pt x="0" y="6063"/>
                  <a:pt x="0" y="6063"/>
                  <a:pt x="300" y="6063"/>
                </a:cubicBezTo>
                <a:cubicBezTo>
                  <a:pt x="1500" y="6063"/>
                  <a:pt x="1500" y="6063"/>
                  <a:pt x="1500" y="6063"/>
                </a:cubicBezTo>
                <a:cubicBezTo>
                  <a:pt x="600" y="758"/>
                  <a:pt x="600" y="758"/>
                  <a:pt x="600" y="758"/>
                </a:cubicBezTo>
                <a:cubicBezTo>
                  <a:pt x="600" y="758"/>
                  <a:pt x="600" y="379"/>
                  <a:pt x="600" y="379"/>
                </a:cubicBezTo>
                <a:cubicBezTo>
                  <a:pt x="600" y="379"/>
                  <a:pt x="900" y="0"/>
                  <a:pt x="900" y="0"/>
                </a:cubicBezTo>
                <a:cubicBezTo>
                  <a:pt x="2700" y="0"/>
                  <a:pt x="2700" y="0"/>
                  <a:pt x="2700" y="0"/>
                </a:cubicBezTo>
                <a:cubicBezTo>
                  <a:pt x="2700" y="0"/>
                  <a:pt x="3000" y="379"/>
                  <a:pt x="3000" y="379"/>
                </a:cubicBezTo>
                <a:cubicBezTo>
                  <a:pt x="3900" y="6063"/>
                  <a:pt x="3900" y="6063"/>
                  <a:pt x="3900" y="6063"/>
                </a:cubicBezTo>
                <a:cubicBezTo>
                  <a:pt x="8400" y="6063"/>
                  <a:pt x="8400" y="6063"/>
                  <a:pt x="8400" y="6063"/>
                </a:cubicBezTo>
                <a:cubicBezTo>
                  <a:pt x="9600" y="379"/>
                  <a:pt x="9600" y="379"/>
                  <a:pt x="9600" y="379"/>
                </a:cubicBezTo>
                <a:cubicBezTo>
                  <a:pt x="9600" y="379"/>
                  <a:pt x="9600" y="0"/>
                  <a:pt x="9900" y="0"/>
                </a:cubicBezTo>
                <a:cubicBezTo>
                  <a:pt x="11400" y="0"/>
                  <a:pt x="11400" y="0"/>
                  <a:pt x="11400" y="0"/>
                </a:cubicBezTo>
                <a:cubicBezTo>
                  <a:pt x="11700" y="0"/>
                  <a:pt x="11700" y="379"/>
                  <a:pt x="11700" y="379"/>
                </a:cubicBezTo>
                <a:cubicBezTo>
                  <a:pt x="12900" y="6063"/>
                  <a:pt x="12900" y="6063"/>
                  <a:pt x="12900" y="6063"/>
                </a:cubicBezTo>
                <a:cubicBezTo>
                  <a:pt x="17400" y="6063"/>
                  <a:pt x="17400" y="6063"/>
                  <a:pt x="17400" y="6063"/>
                </a:cubicBezTo>
                <a:cubicBezTo>
                  <a:pt x="18600" y="379"/>
                  <a:pt x="18600" y="379"/>
                  <a:pt x="18600" y="379"/>
                </a:cubicBezTo>
                <a:cubicBezTo>
                  <a:pt x="18600" y="379"/>
                  <a:pt x="18600" y="0"/>
                  <a:pt x="18900" y="0"/>
                </a:cubicBezTo>
                <a:cubicBezTo>
                  <a:pt x="20400" y="0"/>
                  <a:pt x="20400" y="0"/>
                  <a:pt x="20400" y="0"/>
                </a:cubicBezTo>
                <a:cubicBezTo>
                  <a:pt x="20700" y="0"/>
                  <a:pt x="20700" y="379"/>
                  <a:pt x="20700" y="379"/>
                </a:cubicBezTo>
                <a:cubicBezTo>
                  <a:pt x="21000" y="379"/>
                  <a:pt x="21000" y="758"/>
                  <a:pt x="21000" y="758"/>
                </a:cubicBezTo>
                <a:cubicBezTo>
                  <a:pt x="19800" y="6063"/>
                  <a:pt x="19800" y="6063"/>
                  <a:pt x="19800" y="6063"/>
                </a:cubicBezTo>
                <a:cubicBezTo>
                  <a:pt x="21000" y="6063"/>
                  <a:pt x="21000" y="6063"/>
                  <a:pt x="21000" y="6063"/>
                </a:cubicBezTo>
                <a:cubicBezTo>
                  <a:pt x="21300" y="6063"/>
                  <a:pt x="21600" y="6063"/>
                  <a:pt x="21600" y="6442"/>
                </a:cubicBezTo>
                <a:cubicBezTo>
                  <a:pt x="21600" y="7579"/>
                  <a:pt x="21600" y="7579"/>
                  <a:pt x="21600" y="7579"/>
                </a:cubicBezTo>
                <a:cubicBezTo>
                  <a:pt x="21600" y="7579"/>
                  <a:pt x="21300" y="7958"/>
                  <a:pt x="21000" y="7958"/>
                </a:cubicBezTo>
                <a:cubicBezTo>
                  <a:pt x="19500" y="7958"/>
                  <a:pt x="19500" y="7958"/>
                  <a:pt x="19500" y="7958"/>
                </a:cubicBezTo>
                <a:cubicBezTo>
                  <a:pt x="18900" y="9853"/>
                  <a:pt x="18900" y="9853"/>
                  <a:pt x="18900" y="9853"/>
                </a:cubicBezTo>
                <a:cubicBezTo>
                  <a:pt x="21000" y="9853"/>
                  <a:pt x="21000" y="9853"/>
                  <a:pt x="21000" y="9853"/>
                </a:cubicBezTo>
                <a:cubicBezTo>
                  <a:pt x="21300" y="9853"/>
                  <a:pt x="21600" y="10232"/>
                  <a:pt x="21600" y="10232"/>
                </a:cubicBezTo>
                <a:lnTo>
                  <a:pt x="21600" y="11368"/>
                </a:lnTo>
                <a:close/>
                <a:moveTo>
                  <a:pt x="7800" y="7958"/>
                </a:moveTo>
                <a:cubicBezTo>
                  <a:pt x="4500" y="7958"/>
                  <a:pt x="4500" y="7958"/>
                  <a:pt x="4500" y="7958"/>
                </a:cubicBezTo>
                <a:cubicBezTo>
                  <a:pt x="4800" y="9853"/>
                  <a:pt x="4800" y="9853"/>
                  <a:pt x="4800" y="9853"/>
                </a:cubicBezTo>
                <a:cubicBezTo>
                  <a:pt x="7500" y="9853"/>
                  <a:pt x="7500" y="9853"/>
                  <a:pt x="7500" y="9853"/>
                </a:cubicBezTo>
                <a:lnTo>
                  <a:pt x="7800" y="7958"/>
                </a:lnTo>
                <a:close/>
                <a:moveTo>
                  <a:pt x="7200" y="11747"/>
                </a:moveTo>
                <a:cubicBezTo>
                  <a:pt x="5100" y="11747"/>
                  <a:pt x="5100" y="11747"/>
                  <a:pt x="5100" y="11747"/>
                </a:cubicBezTo>
                <a:cubicBezTo>
                  <a:pt x="6000" y="16295"/>
                  <a:pt x="6000" y="16295"/>
                  <a:pt x="6000" y="16295"/>
                </a:cubicBezTo>
                <a:cubicBezTo>
                  <a:pt x="6000" y="16295"/>
                  <a:pt x="6000" y="16674"/>
                  <a:pt x="6000" y="16674"/>
                </a:cubicBezTo>
                <a:cubicBezTo>
                  <a:pt x="6000" y="16674"/>
                  <a:pt x="6000" y="16295"/>
                  <a:pt x="6000" y="16295"/>
                </a:cubicBezTo>
                <a:lnTo>
                  <a:pt x="7200" y="11747"/>
                </a:lnTo>
                <a:close/>
                <a:moveTo>
                  <a:pt x="11400" y="9853"/>
                </a:moveTo>
                <a:cubicBezTo>
                  <a:pt x="11100" y="7958"/>
                  <a:pt x="11100" y="7958"/>
                  <a:pt x="11100" y="7958"/>
                </a:cubicBezTo>
                <a:cubicBezTo>
                  <a:pt x="10200" y="7958"/>
                  <a:pt x="10200" y="7958"/>
                  <a:pt x="10200" y="7958"/>
                </a:cubicBezTo>
                <a:cubicBezTo>
                  <a:pt x="9900" y="9853"/>
                  <a:pt x="9900" y="9853"/>
                  <a:pt x="9900" y="9853"/>
                </a:cubicBezTo>
                <a:lnTo>
                  <a:pt x="11400" y="9853"/>
                </a:lnTo>
                <a:close/>
                <a:moveTo>
                  <a:pt x="17100" y="7958"/>
                </a:moveTo>
                <a:cubicBezTo>
                  <a:pt x="13500" y="7958"/>
                  <a:pt x="13500" y="7958"/>
                  <a:pt x="13500" y="7958"/>
                </a:cubicBezTo>
                <a:cubicBezTo>
                  <a:pt x="13800" y="9853"/>
                  <a:pt x="13800" y="9853"/>
                  <a:pt x="13800" y="9853"/>
                </a:cubicBezTo>
                <a:cubicBezTo>
                  <a:pt x="16500" y="9853"/>
                  <a:pt x="16500" y="9853"/>
                  <a:pt x="16500" y="9853"/>
                </a:cubicBezTo>
                <a:lnTo>
                  <a:pt x="17100" y="7958"/>
                </a:lnTo>
                <a:close/>
                <a:moveTo>
                  <a:pt x="16200" y="11747"/>
                </a:moveTo>
                <a:cubicBezTo>
                  <a:pt x="14100" y="11747"/>
                  <a:pt x="14100" y="11747"/>
                  <a:pt x="14100" y="11747"/>
                </a:cubicBezTo>
                <a:cubicBezTo>
                  <a:pt x="15300" y="16295"/>
                  <a:pt x="15300" y="16295"/>
                  <a:pt x="15300" y="16295"/>
                </a:cubicBezTo>
                <a:cubicBezTo>
                  <a:pt x="15300" y="16295"/>
                  <a:pt x="15300" y="16674"/>
                  <a:pt x="15300" y="16674"/>
                </a:cubicBezTo>
                <a:cubicBezTo>
                  <a:pt x="15300" y="16674"/>
                  <a:pt x="15300" y="16295"/>
                  <a:pt x="15300" y="16295"/>
                </a:cubicBezTo>
                <a:lnTo>
                  <a:pt x="16200" y="1174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" name="Shape 5661"/>
          <p:cNvSpPr/>
          <p:nvPr/>
        </p:nvSpPr>
        <p:spPr>
          <a:xfrm>
            <a:off x="4806040" y="2398189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68"/>
                </a:moveTo>
                <a:cubicBezTo>
                  <a:pt x="21600" y="19858"/>
                  <a:pt x="19830" y="21600"/>
                  <a:pt x="17705" y="21600"/>
                </a:cubicBezTo>
                <a:cubicBezTo>
                  <a:pt x="3895" y="21600"/>
                  <a:pt x="3895" y="21600"/>
                  <a:pt x="3895" y="21600"/>
                </a:cubicBezTo>
                <a:cubicBezTo>
                  <a:pt x="177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1770" y="0"/>
                  <a:pt x="3895" y="0"/>
                </a:cubicBezTo>
                <a:cubicBezTo>
                  <a:pt x="17705" y="0"/>
                  <a:pt x="17705" y="0"/>
                  <a:pt x="17705" y="0"/>
                </a:cubicBezTo>
                <a:cubicBezTo>
                  <a:pt x="19830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7790" y="5923"/>
                </a:moveTo>
                <a:cubicBezTo>
                  <a:pt x="7790" y="5574"/>
                  <a:pt x="7436" y="5574"/>
                  <a:pt x="7082" y="5574"/>
                </a:cubicBezTo>
                <a:cubicBezTo>
                  <a:pt x="4603" y="5574"/>
                  <a:pt x="4603" y="5574"/>
                  <a:pt x="4603" y="5574"/>
                </a:cubicBezTo>
                <a:cubicBezTo>
                  <a:pt x="4249" y="5574"/>
                  <a:pt x="4249" y="5574"/>
                  <a:pt x="4249" y="5574"/>
                </a:cubicBezTo>
                <a:cubicBezTo>
                  <a:pt x="3895" y="5923"/>
                  <a:pt x="4249" y="5923"/>
                  <a:pt x="4249" y="5923"/>
                </a:cubicBezTo>
                <a:cubicBezTo>
                  <a:pt x="6020" y="9058"/>
                  <a:pt x="6020" y="9058"/>
                  <a:pt x="6020" y="9058"/>
                </a:cubicBezTo>
                <a:cubicBezTo>
                  <a:pt x="6020" y="9058"/>
                  <a:pt x="6020" y="9058"/>
                  <a:pt x="6020" y="9058"/>
                </a:cubicBezTo>
                <a:cubicBezTo>
                  <a:pt x="3187" y="13935"/>
                  <a:pt x="3187" y="13935"/>
                  <a:pt x="3187" y="13935"/>
                </a:cubicBezTo>
                <a:cubicBezTo>
                  <a:pt x="3187" y="13935"/>
                  <a:pt x="3187" y="14284"/>
                  <a:pt x="3187" y="14284"/>
                </a:cubicBezTo>
                <a:cubicBezTo>
                  <a:pt x="3187" y="14284"/>
                  <a:pt x="3187" y="14632"/>
                  <a:pt x="3541" y="14632"/>
                </a:cubicBezTo>
                <a:cubicBezTo>
                  <a:pt x="6020" y="14632"/>
                  <a:pt x="6020" y="14632"/>
                  <a:pt x="6020" y="14632"/>
                </a:cubicBezTo>
                <a:cubicBezTo>
                  <a:pt x="6374" y="14632"/>
                  <a:pt x="6728" y="14284"/>
                  <a:pt x="6728" y="13935"/>
                </a:cubicBezTo>
                <a:cubicBezTo>
                  <a:pt x="9561" y="9406"/>
                  <a:pt x="9561" y="9058"/>
                  <a:pt x="9561" y="9058"/>
                </a:cubicBezTo>
                <a:cubicBezTo>
                  <a:pt x="9561" y="9058"/>
                  <a:pt x="9561" y="9058"/>
                  <a:pt x="7790" y="5923"/>
                </a:cubicBezTo>
                <a:close/>
                <a:moveTo>
                  <a:pt x="18059" y="2090"/>
                </a:moveTo>
                <a:cubicBezTo>
                  <a:pt x="15580" y="2090"/>
                  <a:pt x="15580" y="2090"/>
                  <a:pt x="15580" y="2090"/>
                </a:cubicBezTo>
                <a:cubicBezTo>
                  <a:pt x="15226" y="2090"/>
                  <a:pt x="14872" y="2090"/>
                  <a:pt x="14872" y="2439"/>
                </a:cubicBezTo>
                <a:cubicBezTo>
                  <a:pt x="9207" y="12194"/>
                  <a:pt x="8852" y="12542"/>
                  <a:pt x="8852" y="12542"/>
                </a:cubicBezTo>
                <a:cubicBezTo>
                  <a:pt x="8852" y="12542"/>
                  <a:pt x="8852" y="12542"/>
                  <a:pt x="12748" y="19510"/>
                </a:cubicBezTo>
                <a:cubicBezTo>
                  <a:pt x="12748" y="19510"/>
                  <a:pt x="13102" y="19858"/>
                  <a:pt x="13456" y="19858"/>
                </a:cubicBezTo>
                <a:cubicBezTo>
                  <a:pt x="15934" y="19858"/>
                  <a:pt x="15934" y="19858"/>
                  <a:pt x="15934" y="19858"/>
                </a:cubicBezTo>
                <a:cubicBezTo>
                  <a:pt x="16289" y="19858"/>
                  <a:pt x="16289" y="19858"/>
                  <a:pt x="16289" y="19858"/>
                </a:cubicBezTo>
                <a:cubicBezTo>
                  <a:pt x="16643" y="19510"/>
                  <a:pt x="16643" y="19510"/>
                  <a:pt x="16289" y="19161"/>
                </a:cubicBezTo>
                <a:cubicBezTo>
                  <a:pt x="12748" y="12542"/>
                  <a:pt x="12748" y="12542"/>
                  <a:pt x="12748" y="12542"/>
                </a:cubicBezTo>
                <a:cubicBezTo>
                  <a:pt x="12748" y="12542"/>
                  <a:pt x="12748" y="12542"/>
                  <a:pt x="12748" y="12542"/>
                </a:cubicBezTo>
                <a:cubicBezTo>
                  <a:pt x="18413" y="2439"/>
                  <a:pt x="18413" y="2439"/>
                  <a:pt x="18413" y="2439"/>
                </a:cubicBezTo>
                <a:cubicBezTo>
                  <a:pt x="18767" y="2439"/>
                  <a:pt x="18767" y="2090"/>
                  <a:pt x="18413" y="2090"/>
                </a:cubicBezTo>
                <a:cubicBezTo>
                  <a:pt x="18413" y="2090"/>
                  <a:pt x="18413" y="2090"/>
                  <a:pt x="18059" y="209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" name="Shape 5662"/>
          <p:cNvSpPr/>
          <p:nvPr/>
        </p:nvSpPr>
        <p:spPr>
          <a:xfrm>
            <a:off x="5382346" y="2378001"/>
            <a:ext cx="234927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34" y="19800"/>
                </a:moveTo>
                <a:cubicBezTo>
                  <a:pt x="21234" y="20700"/>
                  <a:pt x="20136" y="21300"/>
                  <a:pt x="19037" y="21300"/>
                </a:cubicBezTo>
                <a:cubicBezTo>
                  <a:pt x="16475" y="21600"/>
                  <a:pt x="13546" y="21600"/>
                  <a:pt x="10983" y="21600"/>
                </a:cubicBezTo>
                <a:cubicBezTo>
                  <a:pt x="8054" y="21600"/>
                  <a:pt x="5492" y="21600"/>
                  <a:pt x="2563" y="21300"/>
                </a:cubicBezTo>
                <a:cubicBezTo>
                  <a:pt x="1464" y="21300"/>
                  <a:pt x="732" y="20700"/>
                  <a:pt x="366" y="19800"/>
                </a:cubicBezTo>
                <a:cubicBezTo>
                  <a:pt x="0" y="18300"/>
                  <a:pt x="0" y="16800"/>
                  <a:pt x="0" y="15600"/>
                </a:cubicBezTo>
                <a:cubicBezTo>
                  <a:pt x="0" y="14100"/>
                  <a:pt x="0" y="12600"/>
                  <a:pt x="366" y="11400"/>
                </a:cubicBezTo>
                <a:cubicBezTo>
                  <a:pt x="732" y="10200"/>
                  <a:pt x="1464" y="9600"/>
                  <a:pt x="2563" y="9600"/>
                </a:cubicBezTo>
                <a:cubicBezTo>
                  <a:pt x="5492" y="9300"/>
                  <a:pt x="8054" y="9300"/>
                  <a:pt x="10983" y="9300"/>
                </a:cubicBezTo>
                <a:cubicBezTo>
                  <a:pt x="13546" y="9300"/>
                  <a:pt x="16475" y="9300"/>
                  <a:pt x="19037" y="9600"/>
                </a:cubicBezTo>
                <a:cubicBezTo>
                  <a:pt x="20136" y="9600"/>
                  <a:pt x="21234" y="10200"/>
                  <a:pt x="21234" y="11400"/>
                </a:cubicBezTo>
                <a:cubicBezTo>
                  <a:pt x="21600" y="12600"/>
                  <a:pt x="21600" y="14100"/>
                  <a:pt x="21600" y="15600"/>
                </a:cubicBezTo>
                <a:cubicBezTo>
                  <a:pt x="21600" y="16800"/>
                  <a:pt x="21600" y="18300"/>
                  <a:pt x="21234" y="19800"/>
                </a:cubicBezTo>
                <a:close/>
                <a:moveTo>
                  <a:pt x="6224" y="12600"/>
                </a:moveTo>
                <a:cubicBezTo>
                  <a:pt x="6224" y="11400"/>
                  <a:pt x="6224" y="11400"/>
                  <a:pt x="6224" y="11400"/>
                </a:cubicBezTo>
                <a:cubicBezTo>
                  <a:pt x="1464" y="11400"/>
                  <a:pt x="1464" y="11400"/>
                  <a:pt x="1464" y="11400"/>
                </a:cubicBezTo>
                <a:cubicBezTo>
                  <a:pt x="1464" y="12600"/>
                  <a:pt x="1464" y="12600"/>
                  <a:pt x="1464" y="12600"/>
                </a:cubicBezTo>
                <a:cubicBezTo>
                  <a:pt x="3295" y="12600"/>
                  <a:pt x="3295" y="12600"/>
                  <a:pt x="3295" y="12600"/>
                </a:cubicBezTo>
                <a:cubicBezTo>
                  <a:pt x="3295" y="19200"/>
                  <a:pt x="3295" y="19200"/>
                  <a:pt x="3295" y="19200"/>
                </a:cubicBezTo>
                <a:cubicBezTo>
                  <a:pt x="4759" y="19200"/>
                  <a:pt x="4759" y="19200"/>
                  <a:pt x="4759" y="19200"/>
                </a:cubicBezTo>
                <a:cubicBezTo>
                  <a:pt x="4759" y="12600"/>
                  <a:pt x="4759" y="12600"/>
                  <a:pt x="4759" y="12600"/>
                </a:cubicBezTo>
                <a:lnTo>
                  <a:pt x="6224" y="12600"/>
                </a:lnTo>
                <a:close/>
                <a:moveTo>
                  <a:pt x="8420" y="0"/>
                </a:moveTo>
                <a:cubicBezTo>
                  <a:pt x="6956" y="4800"/>
                  <a:pt x="6956" y="4800"/>
                  <a:pt x="6956" y="4800"/>
                </a:cubicBezTo>
                <a:cubicBezTo>
                  <a:pt x="6956" y="8100"/>
                  <a:pt x="6956" y="8100"/>
                  <a:pt x="6956" y="8100"/>
                </a:cubicBezTo>
                <a:cubicBezTo>
                  <a:pt x="5492" y="8100"/>
                  <a:pt x="5492" y="8100"/>
                  <a:pt x="5492" y="8100"/>
                </a:cubicBezTo>
                <a:cubicBezTo>
                  <a:pt x="5492" y="4800"/>
                  <a:pt x="5492" y="4800"/>
                  <a:pt x="5492" y="4800"/>
                </a:cubicBezTo>
                <a:cubicBezTo>
                  <a:pt x="5125" y="4200"/>
                  <a:pt x="4759" y="3600"/>
                  <a:pt x="4393" y="2400"/>
                </a:cubicBezTo>
                <a:cubicBezTo>
                  <a:pt x="4027" y="1500"/>
                  <a:pt x="3661" y="900"/>
                  <a:pt x="3295" y="0"/>
                </a:cubicBezTo>
                <a:cubicBezTo>
                  <a:pt x="5125" y="0"/>
                  <a:pt x="5125" y="0"/>
                  <a:pt x="5125" y="0"/>
                </a:cubicBezTo>
                <a:cubicBezTo>
                  <a:pt x="6224" y="3300"/>
                  <a:pt x="6224" y="3300"/>
                  <a:pt x="6224" y="3300"/>
                </a:cubicBezTo>
                <a:cubicBezTo>
                  <a:pt x="6956" y="0"/>
                  <a:pt x="6956" y="0"/>
                  <a:pt x="6956" y="0"/>
                </a:cubicBezTo>
                <a:lnTo>
                  <a:pt x="8420" y="0"/>
                </a:lnTo>
                <a:close/>
                <a:moveTo>
                  <a:pt x="10251" y="19200"/>
                </a:moveTo>
                <a:cubicBezTo>
                  <a:pt x="10251" y="13500"/>
                  <a:pt x="10251" y="13500"/>
                  <a:pt x="10251" y="13500"/>
                </a:cubicBezTo>
                <a:cubicBezTo>
                  <a:pt x="8786" y="13500"/>
                  <a:pt x="8786" y="13500"/>
                  <a:pt x="8786" y="13500"/>
                </a:cubicBezTo>
                <a:cubicBezTo>
                  <a:pt x="8786" y="18000"/>
                  <a:pt x="8786" y="18000"/>
                  <a:pt x="8786" y="18000"/>
                </a:cubicBezTo>
                <a:cubicBezTo>
                  <a:pt x="8420" y="18300"/>
                  <a:pt x="8420" y="18300"/>
                  <a:pt x="8054" y="18300"/>
                </a:cubicBezTo>
                <a:cubicBezTo>
                  <a:pt x="7688" y="18300"/>
                  <a:pt x="7688" y="18300"/>
                  <a:pt x="7688" y="18300"/>
                </a:cubicBezTo>
                <a:cubicBezTo>
                  <a:pt x="7688" y="18000"/>
                  <a:pt x="7688" y="18000"/>
                  <a:pt x="7688" y="17700"/>
                </a:cubicBezTo>
                <a:cubicBezTo>
                  <a:pt x="7688" y="13500"/>
                  <a:pt x="7688" y="13500"/>
                  <a:pt x="7688" y="13500"/>
                </a:cubicBezTo>
                <a:cubicBezTo>
                  <a:pt x="6224" y="13500"/>
                  <a:pt x="6224" y="13500"/>
                  <a:pt x="6224" y="13500"/>
                </a:cubicBezTo>
                <a:cubicBezTo>
                  <a:pt x="6224" y="18000"/>
                  <a:pt x="6224" y="18000"/>
                  <a:pt x="6224" y="18000"/>
                </a:cubicBezTo>
                <a:cubicBezTo>
                  <a:pt x="6224" y="18600"/>
                  <a:pt x="6224" y="18900"/>
                  <a:pt x="6590" y="18900"/>
                </a:cubicBezTo>
                <a:cubicBezTo>
                  <a:pt x="6590" y="19200"/>
                  <a:pt x="6956" y="19500"/>
                  <a:pt x="7322" y="19500"/>
                </a:cubicBezTo>
                <a:cubicBezTo>
                  <a:pt x="7688" y="19500"/>
                  <a:pt x="8420" y="19200"/>
                  <a:pt x="8786" y="18600"/>
                </a:cubicBezTo>
                <a:cubicBezTo>
                  <a:pt x="8786" y="19200"/>
                  <a:pt x="8786" y="19200"/>
                  <a:pt x="8786" y="19200"/>
                </a:cubicBezTo>
                <a:lnTo>
                  <a:pt x="10251" y="19200"/>
                </a:lnTo>
                <a:close/>
                <a:moveTo>
                  <a:pt x="12447" y="6300"/>
                </a:moveTo>
                <a:cubicBezTo>
                  <a:pt x="12447" y="6900"/>
                  <a:pt x="12447" y="7200"/>
                  <a:pt x="12081" y="7500"/>
                </a:cubicBezTo>
                <a:cubicBezTo>
                  <a:pt x="11715" y="8100"/>
                  <a:pt x="11349" y="8400"/>
                  <a:pt x="10617" y="8400"/>
                </a:cubicBezTo>
                <a:cubicBezTo>
                  <a:pt x="9885" y="8400"/>
                  <a:pt x="9519" y="8100"/>
                  <a:pt x="9153" y="7500"/>
                </a:cubicBezTo>
                <a:cubicBezTo>
                  <a:pt x="8786" y="7200"/>
                  <a:pt x="8420" y="6900"/>
                  <a:pt x="8420" y="6300"/>
                </a:cubicBezTo>
                <a:cubicBezTo>
                  <a:pt x="8420" y="4200"/>
                  <a:pt x="8420" y="4200"/>
                  <a:pt x="8420" y="4200"/>
                </a:cubicBezTo>
                <a:cubicBezTo>
                  <a:pt x="8420" y="3600"/>
                  <a:pt x="8786" y="3000"/>
                  <a:pt x="9153" y="2700"/>
                </a:cubicBezTo>
                <a:cubicBezTo>
                  <a:pt x="9519" y="2400"/>
                  <a:pt x="9885" y="2100"/>
                  <a:pt x="10617" y="2100"/>
                </a:cubicBezTo>
                <a:cubicBezTo>
                  <a:pt x="11349" y="2100"/>
                  <a:pt x="11715" y="2400"/>
                  <a:pt x="12081" y="2700"/>
                </a:cubicBezTo>
                <a:cubicBezTo>
                  <a:pt x="12447" y="3000"/>
                  <a:pt x="12447" y="3600"/>
                  <a:pt x="12447" y="4200"/>
                </a:cubicBezTo>
                <a:lnTo>
                  <a:pt x="12447" y="6300"/>
                </a:lnTo>
                <a:close/>
                <a:moveTo>
                  <a:pt x="10983" y="3900"/>
                </a:moveTo>
                <a:cubicBezTo>
                  <a:pt x="10983" y="3300"/>
                  <a:pt x="10983" y="3000"/>
                  <a:pt x="10617" y="3000"/>
                </a:cubicBezTo>
                <a:cubicBezTo>
                  <a:pt x="10251" y="3000"/>
                  <a:pt x="9885" y="3300"/>
                  <a:pt x="9885" y="3900"/>
                </a:cubicBezTo>
                <a:cubicBezTo>
                  <a:pt x="9885" y="6300"/>
                  <a:pt x="9885" y="6300"/>
                  <a:pt x="9885" y="6300"/>
                </a:cubicBezTo>
                <a:cubicBezTo>
                  <a:pt x="9885" y="6900"/>
                  <a:pt x="10251" y="7200"/>
                  <a:pt x="10617" y="7200"/>
                </a:cubicBezTo>
                <a:cubicBezTo>
                  <a:pt x="10983" y="7200"/>
                  <a:pt x="10983" y="6900"/>
                  <a:pt x="10983" y="6300"/>
                </a:cubicBezTo>
                <a:lnTo>
                  <a:pt x="10983" y="3900"/>
                </a:lnTo>
                <a:close/>
                <a:moveTo>
                  <a:pt x="15010" y="15300"/>
                </a:moveTo>
                <a:cubicBezTo>
                  <a:pt x="15010" y="14700"/>
                  <a:pt x="15010" y="14100"/>
                  <a:pt x="15010" y="14100"/>
                </a:cubicBezTo>
                <a:cubicBezTo>
                  <a:pt x="15010" y="13500"/>
                  <a:pt x="14644" y="13200"/>
                  <a:pt x="13912" y="13200"/>
                </a:cubicBezTo>
                <a:cubicBezTo>
                  <a:pt x="13546" y="13200"/>
                  <a:pt x="13180" y="13500"/>
                  <a:pt x="12447" y="13800"/>
                </a:cubicBezTo>
                <a:cubicBezTo>
                  <a:pt x="12447" y="11400"/>
                  <a:pt x="12447" y="11400"/>
                  <a:pt x="12447" y="11400"/>
                </a:cubicBezTo>
                <a:cubicBezTo>
                  <a:pt x="11349" y="11400"/>
                  <a:pt x="11349" y="11400"/>
                  <a:pt x="11349" y="11400"/>
                </a:cubicBezTo>
                <a:cubicBezTo>
                  <a:pt x="11349" y="19200"/>
                  <a:pt x="11349" y="19200"/>
                  <a:pt x="11349" y="19200"/>
                </a:cubicBezTo>
                <a:cubicBezTo>
                  <a:pt x="12447" y="19200"/>
                  <a:pt x="12447" y="19200"/>
                  <a:pt x="12447" y="19200"/>
                </a:cubicBezTo>
                <a:cubicBezTo>
                  <a:pt x="12447" y="18600"/>
                  <a:pt x="12447" y="18600"/>
                  <a:pt x="12447" y="18600"/>
                </a:cubicBezTo>
                <a:cubicBezTo>
                  <a:pt x="13180" y="19200"/>
                  <a:pt x="13546" y="19500"/>
                  <a:pt x="13912" y="19500"/>
                </a:cubicBezTo>
                <a:cubicBezTo>
                  <a:pt x="14644" y="19500"/>
                  <a:pt x="15010" y="19200"/>
                  <a:pt x="15010" y="18600"/>
                </a:cubicBezTo>
                <a:cubicBezTo>
                  <a:pt x="15010" y="18600"/>
                  <a:pt x="15010" y="18000"/>
                  <a:pt x="15010" y="17400"/>
                </a:cubicBezTo>
                <a:lnTo>
                  <a:pt x="15010" y="15300"/>
                </a:lnTo>
                <a:close/>
                <a:moveTo>
                  <a:pt x="13912" y="17700"/>
                </a:moveTo>
                <a:cubicBezTo>
                  <a:pt x="13912" y="18300"/>
                  <a:pt x="13546" y="18300"/>
                  <a:pt x="13180" y="18300"/>
                </a:cubicBezTo>
                <a:cubicBezTo>
                  <a:pt x="13180" y="18300"/>
                  <a:pt x="12814" y="18300"/>
                  <a:pt x="12447" y="18300"/>
                </a:cubicBezTo>
                <a:cubicBezTo>
                  <a:pt x="12447" y="14400"/>
                  <a:pt x="12447" y="14400"/>
                  <a:pt x="12447" y="14400"/>
                </a:cubicBezTo>
                <a:cubicBezTo>
                  <a:pt x="12814" y="14400"/>
                  <a:pt x="13180" y="14400"/>
                  <a:pt x="13180" y="14400"/>
                </a:cubicBezTo>
                <a:cubicBezTo>
                  <a:pt x="13546" y="14400"/>
                  <a:pt x="13912" y="14700"/>
                  <a:pt x="13912" y="15000"/>
                </a:cubicBezTo>
                <a:lnTo>
                  <a:pt x="13912" y="17700"/>
                </a:lnTo>
                <a:close/>
                <a:moveTo>
                  <a:pt x="17573" y="8100"/>
                </a:moveTo>
                <a:cubicBezTo>
                  <a:pt x="16108" y="8100"/>
                  <a:pt x="16108" y="8100"/>
                  <a:pt x="16108" y="8100"/>
                </a:cubicBezTo>
                <a:cubicBezTo>
                  <a:pt x="16108" y="7500"/>
                  <a:pt x="16108" y="7500"/>
                  <a:pt x="16108" y="7500"/>
                </a:cubicBezTo>
                <a:cubicBezTo>
                  <a:pt x="15376" y="8100"/>
                  <a:pt x="15010" y="8400"/>
                  <a:pt x="14644" y="8400"/>
                </a:cubicBezTo>
                <a:cubicBezTo>
                  <a:pt x="14278" y="8400"/>
                  <a:pt x="13912" y="8100"/>
                  <a:pt x="13546" y="7800"/>
                </a:cubicBezTo>
                <a:cubicBezTo>
                  <a:pt x="13546" y="7500"/>
                  <a:pt x="13546" y="7200"/>
                  <a:pt x="13546" y="6900"/>
                </a:cubicBezTo>
                <a:cubicBezTo>
                  <a:pt x="13546" y="2100"/>
                  <a:pt x="13546" y="2100"/>
                  <a:pt x="13546" y="2100"/>
                </a:cubicBezTo>
                <a:cubicBezTo>
                  <a:pt x="15010" y="2100"/>
                  <a:pt x="15010" y="2100"/>
                  <a:pt x="15010" y="2100"/>
                </a:cubicBezTo>
                <a:cubicBezTo>
                  <a:pt x="15010" y="6600"/>
                  <a:pt x="15010" y="6600"/>
                  <a:pt x="15010" y="6600"/>
                </a:cubicBezTo>
                <a:cubicBezTo>
                  <a:pt x="15010" y="6900"/>
                  <a:pt x="15010" y="6900"/>
                  <a:pt x="15010" y="6900"/>
                </a:cubicBezTo>
                <a:cubicBezTo>
                  <a:pt x="15010" y="7200"/>
                  <a:pt x="15010" y="7200"/>
                  <a:pt x="15376" y="7200"/>
                </a:cubicBezTo>
                <a:cubicBezTo>
                  <a:pt x="15376" y="7200"/>
                  <a:pt x="15742" y="7200"/>
                  <a:pt x="16108" y="6600"/>
                </a:cubicBezTo>
                <a:cubicBezTo>
                  <a:pt x="16108" y="2100"/>
                  <a:pt x="16108" y="2100"/>
                  <a:pt x="16108" y="2100"/>
                </a:cubicBezTo>
                <a:cubicBezTo>
                  <a:pt x="17573" y="2100"/>
                  <a:pt x="17573" y="2100"/>
                  <a:pt x="17573" y="2100"/>
                </a:cubicBezTo>
                <a:lnTo>
                  <a:pt x="17573" y="8100"/>
                </a:lnTo>
                <a:close/>
                <a:moveTo>
                  <a:pt x="20136" y="17400"/>
                </a:moveTo>
                <a:cubicBezTo>
                  <a:pt x="18671" y="17400"/>
                  <a:pt x="18671" y="17400"/>
                  <a:pt x="18671" y="17400"/>
                </a:cubicBezTo>
                <a:cubicBezTo>
                  <a:pt x="18671" y="17700"/>
                  <a:pt x="18671" y="18000"/>
                  <a:pt x="18671" y="18000"/>
                </a:cubicBezTo>
                <a:cubicBezTo>
                  <a:pt x="18671" y="18300"/>
                  <a:pt x="18305" y="18300"/>
                  <a:pt x="18305" y="18300"/>
                </a:cubicBezTo>
                <a:cubicBezTo>
                  <a:pt x="17573" y="18300"/>
                  <a:pt x="17573" y="18300"/>
                  <a:pt x="17573" y="17700"/>
                </a:cubicBezTo>
                <a:cubicBezTo>
                  <a:pt x="17573" y="16500"/>
                  <a:pt x="17573" y="16500"/>
                  <a:pt x="17573" y="16500"/>
                </a:cubicBezTo>
                <a:cubicBezTo>
                  <a:pt x="20136" y="16500"/>
                  <a:pt x="20136" y="16500"/>
                  <a:pt x="20136" y="16500"/>
                </a:cubicBezTo>
                <a:cubicBezTo>
                  <a:pt x="20136" y="15300"/>
                  <a:pt x="20136" y="15300"/>
                  <a:pt x="20136" y="15300"/>
                </a:cubicBezTo>
                <a:cubicBezTo>
                  <a:pt x="20136" y="14700"/>
                  <a:pt x="20136" y="14100"/>
                  <a:pt x="19769" y="13800"/>
                </a:cubicBezTo>
                <a:cubicBezTo>
                  <a:pt x="19403" y="13500"/>
                  <a:pt x="18671" y="13200"/>
                  <a:pt x="18305" y="13200"/>
                </a:cubicBezTo>
                <a:cubicBezTo>
                  <a:pt x="17573" y="13200"/>
                  <a:pt x="16841" y="13500"/>
                  <a:pt x="16475" y="13800"/>
                </a:cubicBezTo>
                <a:cubicBezTo>
                  <a:pt x="16475" y="14100"/>
                  <a:pt x="16108" y="14700"/>
                  <a:pt x="16108" y="15300"/>
                </a:cubicBezTo>
                <a:cubicBezTo>
                  <a:pt x="16108" y="17400"/>
                  <a:pt x="16108" y="17400"/>
                  <a:pt x="16108" y="17400"/>
                </a:cubicBezTo>
                <a:cubicBezTo>
                  <a:pt x="16108" y="18000"/>
                  <a:pt x="16475" y="18600"/>
                  <a:pt x="16475" y="18900"/>
                </a:cubicBezTo>
                <a:cubicBezTo>
                  <a:pt x="16841" y="19200"/>
                  <a:pt x="17573" y="19500"/>
                  <a:pt x="18305" y="19500"/>
                </a:cubicBezTo>
                <a:cubicBezTo>
                  <a:pt x="19037" y="19500"/>
                  <a:pt x="19403" y="19200"/>
                  <a:pt x="19769" y="18900"/>
                </a:cubicBezTo>
                <a:cubicBezTo>
                  <a:pt x="19769" y="18600"/>
                  <a:pt x="20136" y="18300"/>
                  <a:pt x="20136" y="18000"/>
                </a:cubicBezTo>
                <a:cubicBezTo>
                  <a:pt x="20136" y="18000"/>
                  <a:pt x="20136" y="17700"/>
                  <a:pt x="20136" y="17400"/>
                </a:cubicBezTo>
                <a:close/>
                <a:moveTo>
                  <a:pt x="18671" y="15600"/>
                </a:moveTo>
                <a:cubicBezTo>
                  <a:pt x="17573" y="15600"/>
                  <a:pt x="17573" y="15600"/>
                  <a:pt x="17573" y="15600"/>
                </a:cubicBezTo>
                <a:cubicBezTo>
                  <a:pt x="17573" y="15000"/>
                  <a:pt x="17573" y="15000"/>
                  <a:pt x="17573" y="15000"/>
                </a:cubicBezTo>
                <a:cubicBezTo>
                  <a:pt x="17573" y="14700"/>
                  <a:pt x="17573" y="14400"/>
                  <a:pt x="18305" y="14400"/>
                </a:cubicBezTo>
                <a:cubicBezTo>
                  <a:pt x="18671" y="14400"/>
                  <a:pt x="18671" y="14700"/>
                  <a:pt x="18671" y="15000"/>
                </a:cubicBezTo>
                <a:lnTo>
                  <a:pt x="18671" y="156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" name="Shape 5663"/>
          <p:cNvSpPr/>
          <p:nvPr/>
        </p:nvSpPr>
        <p:spPr>
          <a:xfrm>
            <a:off x="5949475" y="2398189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77" y="21600"/>
                </a:moveTo>
                <a:cubicBezTo>
                  <a:pt x="4957" y="21600"/>
                  <a:pt x="0" y="16723"/>
                  <a:pt x="0" y="10800"/>
                </a:cubicBezTo>
                <a:cubicBezTo>
                  <a:pt x="0" y="4877"/>
                  <a:pt x="4957" y="0"/>
                  <a:pt x="10977" y="0"/>
                </a:cubicBezTo>
                <a:cubicBezTo>
                  <a:pt x="16997" y="0"/>
                  <a:pt x="21600" y="4877"/>
                  <a:pt x="21600" y="10800"/>
                </a:cubicBezTo>
                <a:cubicBezTo>
                  <a:pt x="21600" y="16723"/>
                  <a:pt x="16997" y="21600"/>
                  <a:pt x="10977" y="21600"/>
                </a:cubicBezTo>
                <a:close/>
                <a:moveTo>
                  <a:pt x="17351" y="14632"/>
                </a:moveTo>
                <a:cubicBezTo>
                  <a:pt x="10977" y="4877"/>
                  <a:pt x="10977" y="4877"/>
                  <a:pt x="10977" y="4877"/>
                </a:cubicBezTo>
                <a:cubicBezTo>
                  <a:pt x="4249" y="14632"/>
                  <a:pt x="4249" y="14632"/>
                  <a:pt x="4249" y="14632"/>
                </a:cubicBezTo>
                <a:cubicBezTo>
                  <a:pt x="5666" y="14632"/>
                  <a:pt x="5666" y="14632"/>
                  <a:pt x="5666" y="14632"/>
                </a:cubicBezTo>
                <a:cubicBezTo>
                  <a:pt x="7082" y="12194"/>
                  <a:pt x="7082" y="12194"/>
                  <a:pt x="7082" y="12194"/>
                </a:cubicBezTo>
                <a:cubicBezTo>
                  <a:pt x="14518" y="12194"/>
                  <a:pt x="14518" y="12194"/>
                  <a:pt x="14518" y="12194"/>
                </a:cubicBezTo>
                <a:cubicBezTo>
                  <a:pt x="15934" y="14632"/>
                  <a:pt x="15934" y="14632"/>
                  <a:pt x="15934" y="14632"/>
                </a:cubicBezTo>
                <a:lnTo>
                  <a:pt x="17351" y="14632"/>
                </a:lnTo>
                <a:close/>
                <a:moveTo>
                  <a:pt x="13810" y="11497"/>
                </a:moveTo>
                <a:cubicBezTo>
                  <a:pt x="8144" y="11497"/>
                  <a:pt x="8144" y="11497"/>
                  <a:pt x="8144" y="11497"/>
                </a:cubicBezTo>
                <a:cubicBezTo>
                  <a:pt x="10977" y="6968"/>
                  <a:pt x="10977" y="6968"/>
                  <a:pt x="10977" y="6968"/>
                </a:cubicBezTo>
                <a:lnTo>
                  <a:pt x="13810" y="1149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" name="Shape 5664"/>
          <p:cNvSpPr/>
          <p:nvPr/>
        </p:nvSpPr>
        <p:spPr>
          <a:xfrm>
            <a:off x="6522110" y="2398190"/>
            <a:ext cx="286318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463"/>
                </a:moveTo>
                <a:cubicBezTo>
                  <a:pt x="21600" y="21221"/>
                  <a:pt x="21300" y="21600"/>
                  <a:pt x="21000" y="21600"/>
                </a:cubicBezTo>
                <a:cubicBezTo>
                  <a:pt x="900" y="21600"/>
                  <a:pt x="900" y="21600"/>
                  <a:pt x="900" y="21600"/>
                </a:cubicBezTo>
                <a:cubicBezTo>
                  <a:pt x="600" y="21600"/>
                  <a:pt x="0" y="21221"/>
                  <a:pt x="0" y="20463"/>
                </a:cubicBezTo>
                <a:cubicBezTo>
                  <a:pt x="0" y="18568"/>
                  <a:pt x="0" y="18568"/>
                  <a:pt x="0" y="18568"/>
                </a:cubicBezTo>
                <a:cubicBezTo>
                  <a:pt x="0" y="18189"/>
                  <a:pt x="600" y="17811"/>
                  <a:pt x="900" y="17811"/>
                </a:cubicBezTo>
                <a:cubicBezTo>
                  <a:pt x="21000" y="17811"/>
                  <a:pt x="21000" y="17811"/>
                  <a:pt x="21000" y="17811"/>
                </a:cubicBezTo>
                <a:cubicBezTo>
                  <a:pt x="21300" y="17811"/>
                  <a:pt x="21600" y="18189"/>
                  <a:pt x="21600" y="18568"/>
                </a:cubicBezTo>
                <a:lnTo>
                  <a:pt x="21600" y="20463"/>
                </a:lnTo>
                <a:close/>
                <a:moveTo>
                  <a:pt x="21600" y="9095"/>
                </a:moveTo>
                <a:cubicBezTo>
                  <a:pt x="21600" y="9474"/>
                  <a:pt x="21300" y="9853"/>
                  <a:pt x="21000" y="9853"/>
                </a:cubicBezTo>
                <a:cubicBezTo>
                  <a:pt x="2400" y="9853"/>
                  <a:pt x="2400" y="9853"/>
                  <a:pt x="2400" y="9853"/>
                </a:cubicBezTo>
                <a:cubicBezTo>
                  <a:pt x="2100" y="9853"/>
                  <a:pt x="1800" y="9474"/>
                  <a:pt x="1800" y="9095"/>
                </a:cubicBezTo>
                <a:cubicBezTo>
                  <a:pt x="1800" y="6821"/>
                  <a:pt x="1800" y="6821"/>
                  <a:pt x="1800" y="6821"/>
                </a:cubicBezTo>
                <a:cubicBezTo>
                  <a:pt x="1800" y="6442"/>
                  <a:pt x="2100" y="6063"/>
                  <a:pt x="2400" y="6063"/>
                </a:cubicBezTo>
                <a:cubicBezTo>
                  <a:pt x="21000" y="6063"/>
                  <a:pt x="21000" y="6063"/>
                  <a:pt x="21000" y="6063"/>
                </a:cubicBezTo>
                <a:cubicBezTo>
                  <a:pt x="21300" y="6063"/>
                  <a:pt x="21600" y="6442"/>
                  <a:pt x="21600" y="6821"/>
                </a:cubicBezTo>
                <a:lnTo>
                  <a:pt x="21600" y="9095"/>
                </a:lnTo>
                <a:close/>
                <a:moveTo>
                  <a:pt x="21600" y="14779"/>
                </a:moveTo>
                <a:cubicBezTo>
                  <a:pt x="21600" y="15158"/>
                  <a:pt x="21300" y="15916"/>
                  <a:pt x="21000" y="15916"/>
                </a:cubicBezTo>
                <a:cubicBezTo>
                  <a:pt x="5400" y="15916"/>
                  <a:pt x="5400" y="15916"/>
                  <a:pt x="5400" y="15916"/>
                </a:cubicBezTo>
                <a:cubicBezTo>
                  <a:pt x="5100" y="15916"/>
                  <a:pt x="4800" y="15158"/>
                  <a:pt x="4800" y="14779"/>
                </a:cubicBezTo>
                <a:cubicBezTo>
                  <a:pt x="4800" y="12884"/>
                  <a:pt x="4800" y="12884"/>
                  <a:pt x="4800" y="12884"/>
                </a:cubicBezTo>
                <a:cubicBezTo>
                  <a:pt x="4800" y="12126"/>
                  <a:pt x="5100" y="11747"/>
                  <a:pt x="5400" y="11747"/>
                </a:cubicBezTo>
                <a:cubicBezTo>
                  <a:pt x="21000" y="11747"/>
                  <a:pt x="21000" y="11747"/>
                  <a:pt x="21000" y="11747"/>
                </a:cubicBezTo>
                <a:cubicBezTo>
                  <a:pt x="21300" y="11747"/>
                  <a:pt x="21600" y="12126"/>
                  <a:pt x="21600" y="12884"/>
                </a:cubicBezTo>
                <a:lnTo>
                  <a:pt x="21600" y="14779"/>
                </a:lnTo>
                <a:close/>
                <a:moveTo>
                  <a:pt x="21600" y="3032"/>
                </a:moveTo>
                <a:cubicBezTo>
                  <a:pt x="21600" y="3789"/>
                  <a:pt x="21300" y="4168"/>
                  <a:pt x="21000" y="4168"/>
                </a:cubicBezTo>
                <a:cubicBezTo>
                  <a:pt x="7200" y="4168"/>
                  <a:pt x="7200" y="4168"/>
                  <a:pt x="7200" y="4168"/>
                </a:cubicBezTo>
                <a:cubicBezTo>
                  <a:pt x="6600" y="4168"/>
                  <a:pt x="6300" y="3789"/>
                  <a:pt x="6300" y="3032"/>
                </a:cubicBezTo>
                <a:cubicBezTo>
                  <a:pt x="6300" y="1137"/>
                  <a:pt x="6300" y="1137"/>
                  <a:pt x="6300" y="1137"/>
                </a:cubicBezTo>
                <a:cubicBezTo>
                  <a:pt x="6300" y="758"/>
                  <a:pt x="6600" y="0"/>
                  <a:pt x="7200" y="0"/>
                </a:cubicBezTo>
                <a:cubicBezTo>
                  <a:pt x="21000" y="0"/>
                  <a:pt x="21000" y="0"/>
                  <a:pt x="21000" y="0"/>
                </a:cubicBezTo>
                <a:cubicBezTo>
                  <a:pt x="21300" y="0"/>
                  <a:pt x="21600" y="758"/>
                  <a:pt x="21600" y="1137"/>
                </a:cubicBezTo>
                <a:lnTo>
                  <a:pt x="21600" y="303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" name="Shape 5665"/>
          <p:cNvSpPr/>
          <p:nvPr/>
        </p:nvSpPr>
        <p:spPr>
          <a:xfrm>
            <a:off x="7094746" y="2378001"/>
            <a:ext cx="201891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5" y="12300"/>
                </a:moveTo>
                <a:cubicBezTo>
                  <a:pt x="2965" y="12000"/>
                  <a:pt x="2541" y="11400"/>
                  <a:pt x="2541" y="11100"/>
                </a:cubicBezTo>
                <a:cubicBezTo>
                  <a:pt x="2541" y="10200"/>
                  <a:pt x="4235" y="9000"/>
                  <a:pt x="5929" y="9000"/>
                </a:cubicBezTo>
                <a:cubicBezTo>
                  <a:pt x="6353" y="9000"/>
                  <a:pt x="6776" y="9000"/>
                  <a:pt x="6776" y="9000"/>
                </a:cubicBezTo>
                <a:cubicBezTo>
                  <a:pt x="6353" y="7800"/>
                  <a:pt x="4235" y="3600"/>
                  <a:pt x="4235" y="2400"/>
                </a:cubicBezTo>
                <a:cubicBezTo>
                  <a:pt x="4235" y="1200"/>
                  <a:pt x="5082" y="0"/>
                  <a:pt x="6776" y="0"/>
                </a:cubicBezTo>
                <a:cubicBezTo>
                  <a:pt x="9318" y="0"/>
                  <a:pt x="11859" y="6300"/>
                  <a:pt x="12706" y="7500"/>
                </a:cubicBezTo>
                <a:cubicBezTo>
                  <a:pt x="13129" y="6000"/>
                  <a:pt x="15671" y="600"/>
                  <a:pt x="18212" y="600"/>
                </a:cubicBezTo>
                <a:cubicBezTo>
                  <a:pt x="19906" y="600"/>
                  <a:pt x="20753" y="1500"/>
                  <a:pt x="20753" y="2700"/>
                </a:cubicBezTo>
                <a:cubicBezTo>
                  <a:pt x="20753" y="3900"/>
                  <a:pt x="19059" y="7800"/>
                  <a:pt x="18212" y="9300"/>
                </a:cubicBezTo>
                <a:cubicBezTo>
                  <a:pt x="21176" y="9600"/>
                  <a:pt x="21600" y="11400"/>
                  <a:pt x="21600" y="13200"/>
                </a:cubicBezTo>
                <a:cubicBezTo>
                  <a:pt x="21600" y="18000"/>
                  <a:pt x="16941" y="21600"/>
                  <a:pt x="10165" y="21600"/>
                </a:cubicBezTo>
                <a:cubicBezTo>
                  <a:pt x="8894" y="21600"/>
                  <a:pt x="7624" y="21600"/>
                  <a:pt x="6353" y="21300"/>
                </a:cubicBezTo>
                <a:cubicBezTo>
                  <a:pt x="2965" y="20400"/>
                  <a:pt x="0" y="18000"/>
                  <a:pt x="0" y="15300"/>
                </a:cubicBezTo>
                <a:cubicBezTo>
                  <a:pt x="0" y="13800"/>
                  <a:pt x="847" y="12900"/>
                  <a:pt x="2965" y="12300"/>
                </a:cubicBezTo>
                <a:close/>
                <a:moveTo>
                  <a:pt x="2541" y="16500"/>
                </a:moveTo>
                <a:cubicBezTo>
                  <a:pt x="3812" y="18900"/>
                  <a:pt x="6776" y="20400"/>
                  <a:pt x="10165" y="20400"/>
                </a:cubicBezTo>
                <a:cubicBezTo>
                  <a:pt x="13129" y="20400"/>
                  <a:pt x="15247" y="19500"/>
                  <a:pt x="16941" y="18300"/>
                </a:cubicBezTo>
                <a:cubicBezTo>
                  <a:pt x="18635" y="16800"/>
                  <a:pt x="19482" y="15000"/>
                  <a:pt x="19482" y="13200"/>
                </a:cubicBezTo>
                <a:cubicBezTo>
                  <a:pt x="19482" y="12300"/>
                  <a:pt x="19482" y="11400"/>
                  <a:pt x="18635" y="10800"/>
                </a:cubicBezTo>
                <a:cubicBezTo>
                  <a:pt x="17365" y="9900"/>
                  <a:pt x="12282" y="9600"/>
                  <a:pt x="10588" y="9600"/>
                </a:cubicBezTo>
                <a:cubicBezTo>
                  <a:pt x="10165" y="9600"/>
                  <a:pt x="9741" y="9600"/>
                  <a:pt x="9741" y="9900"/>
                </a:cubicBezTo>
                <a:cubicBezTo>
                  <a:pt x="9318" y="9900"/>
                  <a:pt x="9318" y="10200"/>
                  <a:pt x="9318" y="10200"/>
                </a:cubicBezTo>
                <a:cubicBezTo>
                  <a:pt x="9318" y="12000"/>
                  <a:pt x="14824" y="12000"/>
                  <a:pt x="16518" y="12000"/>
                </a:cubicBezTo>
                <a:cubicBezTo>
                  <a:pt x="16941" y="12000"/>
                  <a:pt x="16941" y="12000"/>
                  <a:pt x="17365" y="12000"/>
                </a:cubicBezTo>
                <a:cubicBezTo>
                  <a:pt x="17365" y="12300"/>
                  <a:pt x="17788" y="12600"/>
                  <a:pt x="17788" y="12900"/>
                </a:cubicBezTo>
                <a:cubicBezTo>
                  <a:pt x="17365" y="13200"/>
                  <a:pt x="16518" y="13200"/>
                  <a:pt x="16094" y="13500"/>
                </a:cubicBezTo>
                <a:cubicBezTo>
                  <a:pt x="15247" y="13500"/>
                  <a:pt x="14824" y="13800"/>
                  <a:pt x="14400" y="14100"/>
                </a:cubicBezTo>
                <a:cubicBezTo>
                  <a:pt x="13129" y="14700"/>
                  <a:pt x="11859" y="15900"/>
                  <a:pt x="11859" y="17100"/>
                </a:cubicBezTo>
                <a:cubicBezTo>
                  <a:pt x="11859" y="17700"/>
                  <a:pt x="12282" y="18300"/>
                  <a:pt x="12282" y="19200"/>
                </a:cubicBezTo>
                <a:cubicBezTo>
                  <a:pt x="12282" y="19200"/>
                  <a:pt x="12282" y="19500"/>
                  <a:pt x="12282" y="19500"/>
                </a:cubicBezTo>
                <a:cubicBezTo>
                  <a:pt x="10165" y="19200"/>
                  <a:pt x="9741" y="18000"/>
                  <a:pt x="9741" y="16800"/>
                </a:cubicBezTo>
                <a:cubicBezTo>
                  <a:pt x="9741" y="16800"/>
                  <a:pt x="9318" y="16800"/>
                  <a:pt x="9318" y="16800"/>
                </a:cubicBezTo>
                <a:cubicBezTo>
                  <a:pt x="9318" y="16800"/>
                  <a:pt x="9318" y="17100"/>
                  <a:pt x="9318" y="17100"/>
                </a:cubicBezTo>
                <a:cubicBezTo>
                  <a:pt x="9318" y="18000"/>
                  <a:pt x="8047" y="18600"/>
                  <a:pt x="6776" y="18600"/>
                </a:cubicBezTo>
                <a:cubicBezTo>
                  <a:pt x="5082" y="18600"/>
                  <a:pt x="2541" y="17100"/>
                  <a:pt x="2541" y="15900"/>
                </a:cubicBezTo>
                <a:cubicBezTo>
                  <a:pt x="2541" y="15300"/>
                  <a:pt x="2965" y="15300"/>
                  <a:pt x="2965" y="15000"/>
                </a:cubicBezTo>
                <a:cubicBezTo>
                  <a:pt x="3388" y="15300"/>
                  <a:pt x="3812" y="15600"/>
                  <a:pt x="4235" y="15900"/>
                </a:cubicBezTo>
                <a:cubicBezTo>
                  <a:pt x="4659" y="16200"/>
                  <a:pt x="5506" y="17100"/>
                  <a:pt x="6353" y="17100"/>
                </a:cubicBezTo>
                <a:cubicBezTo>
                  <a:pt x="6776" y="17100"/>
                  <a:pt x="7200" y="17100"/>
                  <a:pt x="7200" y="16800"/>
                </a:cubicBezTo>
                <a:cubicBezTo>
                  <a:pt x="7200" y="16200"/>
                  <a:pt x="4235" y="13800"/>
                  <a:pt x="3812" y="13800"/>
                </a:cubicBezTo>
                <a:cubicBezTo>
                  <a:pt x="2541" y="13800"/>
                  <a:pt x="2118" y="14700"/>
                  <a:pt x="2118" y="15300"/>
                </a:cubicBezTo>
                <a:cubicBezTo>
                  <a:pt x="2118" y="15600"/>
                  <a:pt x="2118" y="16200"/>
                  <a:pt x="2541" y="16500"/>
                </a:cubicBezTo>
                <a:close/>
                <a:moveTo>
                  <a:pt x="9318" y="15300"/>
                </a:moveTo>
                <a:cubicBezTo>
                  <a:pt x="9741" y="15300"/>
                  <a:pt x="9741" y="15000"/>
                  <a:pt x="9741" y="15000"/>
                </a:cubicBezTo>
                <a:cubicBezTo>
                  <a:pt x="9741" y="14700"/>
                  <a:pt x="9318" y="13800"/>
                  <a:pt x="9318" y="13800"/>
                </a:cubicBezTo>
                <a:cubicBezTo>
                  <a:pt x="8894" y="12900"/>
                  <a:pt x="7200" y="10500"/>
                  <a:pt x="5929" y="10500"/>
                </a:cubicBezTo>
                <a:cubicBezTo>
                  <a:pt x="5506" y="10500"/>
                  <a:pt x="4659" y="10800"/>
                  <a:pt x="4659" y="11400"/>
                </a:cubicBezTo>
                <a:cubicBezTo>
                  <a:pt x="4659" y="12300"/>
                  <a:pt x="8047" y="15300"/>
                  <a:pt x="9318" y="15300"/>
                </a:cubicBezTo>
                <a:close/>
                <a:moveTo>
                  <a:pt x="8894" y="8400"/>
                </a:moveTo>
                <a:cubicBezTo>
                  <a:pt x="8894" y="8400"/>
                  <a:pt x="9318" y="8400"/>
                  <a:pt x="9741" y="8400"/>
                </a:cubicBezTo>
                <a:cubicBezTo>
                  <a:pt x="10165" y="8400"/>
                  <a:pt x="10588" y="8400"/>
                  <a:pt x="11012" y="8400"/>
                </a:cubicBezTo>
                <a:cubicBezTo>
                  <a:pt x="8894" y="4200"/>
                  <a:pt x="8894" y="4200"/>
                  <a:pt x="8894" y="4200"/>
                </a:cubicBezTo>
                <a:cubicBezTo>
                  <a:pt x="8471" y="3600"/>
                  <a:pt x="7624" y="1500"/>
                  <a:pt x="6776" y="1500"/>
                </a:cubicBezTo>
                <a:cubicBezTo>
                  <a:pt x="6353" y="1500"/>
                  <a:pt x="5929" y="1800"/>
                  <a:pt x="5929" y="2100"/>
                </a:cubicBezTo>
                <a:cubicBezTo>
                  <a:pt x="5929" y="3300"/>
                  <a:pt x="8047" y="7200"/>
                  <a:pt x="8894" y="8400"/>
                </a:cubicBezTo>
                <a:close/>
                <a:moveTo>
                  <a:pt x="11435" y="14100"/>
                </a:moveTo>
                <a:cubicBezTo>
                  <a:pt x="11859" y="13800"/>
                  <a:pt x="12282" y="13500"/>
                  <a:pt x="12706" y="13200"/>
                </a:cubicBezTo>
                <a:cubicBezTo>
                  <a:pt x="12282" y="13200"/>
                  <a:pt x="11435" y="13200"/>
                  <a:pt x="11012" y="12900"/>
                </a:cubicBezTo>
                <a:cubicBezTo>
                  <a:pt x="11012" y="13200"/>
                  <a:pt x="11435" y="13500"/>
                  <a:pt x="11435" y="14100"/>
                </a:cubicBezTo>
                <a:close/>
                <a:moveTo>
                  <a:pt x="13976" y="8700"/>
                </a:moveTo>
                <a:cubicBezTo>
                  <a:pt x="16094" y="9000"/>
                  <a:pt x="16094" y="9000"/>
                  <a:pt x="16094" y="9000"/>
                </a:cubicBezTo>
                <a:cubicBezTo>
                  <a:pt x="16518" y="7800"/>
                  <a:pt x="19059" y="3300"/>
                  <a:pt x="19059" y="2700"/>
                </a:cubicBezTo>
                <a:cubicBezTo>
                  <a:pt x="19059" y="2400"/>
                  <a:pt x="18635" y="1800"/>
                  <a:pt x="18212" y="1800"/>
                </a:cubicBezTo>
                <a:cubicBezTo>
                  <a:pt x="17365" y="1800"/>
                  <a:pt x="16518" y="4200"/>
                  <a:pt x="16094" y="4500"/>
                </a:cubicBezTo>
                <a:lnTo>
                  <a:pt x="13976" y="87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" name="Shape 5666"/>
          <p:cNvSpPr/>
          <p:nvPr/>
        </p:nvSpPr>
        <p:spPr>
          <a:xfrm>
            <a:off x="7678393" y="2449580"/>
            <a:ext cx="159678" cy="15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937"/>
                </a:moveTo>
                <a:cubicBezTo>
                  <a:pt x="20520" y="13074"/>
                  <a:pt x="20520" y="13074"/>
                  <a:pt x="20520" y="13074"/>
                </a:cubicBezTo>
                <a:cubicBezTo>
                  <a:pt x="19980" y="13074"/>
                  <a:pt x="19980" y="13074"/>
                  <a:pt x="19980" y="13074"/>
                </a:cubicBezTo>
                <a:cubicBezTo>
                  <a:pt x="19440" y="13074"/>
                  <a:pt x="19440" y="13074"/>
                  <a:pt x="19440" y="13074"/>
                </a:cubicBezTo>
                <a:cubicBezTo>
                  <a:pt x="10800" y="3979"/>
                  <a:pt x="10800" y="3979"/>
                  <a:pt x="10800" y="3979"/>
                </a:cubicBezTo>
                <a:cubicBezTo>
                  <a:pt x="2160" y="13074"/>
                  <a:pt x="2160" y="13074"/>
                  <a:pt x="2160" y="13074"/>
                </a:cubicBezTo>
                <a:cubicBezTo>
                  <a:pt x="2160" y="13074"/>
                  <a:pt x="2160" y="13074"/>
                  <a:pt x="1620" y="13074"/>
                </a:cubicBezTo>
                <a:cubicBezTo>
                  <a:pt x="1620" y="13074"/>
                  <a:pt x="1620" y="13074"/>
                  <a:pt x="1080" y="13074"/>
                </a:cubicBezTo>
                <a:cubicBezTo>
                  <a:pt x="0" y="11937"/>
                  <a:pt x="0" y="11937"/>
                  <a:pt x="0" y="11937"/>
                </a:cubicBezTo>
                <a:cubicBezTo>
                  <a:pt x="0" y="11368"/>
                  <a:pt x="0" y="11368"/>
                  <a:pt x="0" y="11368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10260" y="0"/>
                  <a:pt x="10260" y="0"/>
                  <a:pt x="10260" y="0"/>
                </a:cubicBezTo>
                <a:cubicBezTo>
                  <a:pt x="10260" y="0"/>
                  <a:pt x="10800" y="0"/>
                  <a:pt x="10800" y="0"/>
                </a:cubicBezTo>
                <a:cubicBezTo>
                  <a:pt x="10800" y="0"/>
                  <a:pt x="11340" y="0"/>
                  <a:pt x="11340" y="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0800"/>
                  <a:pt x="21600" y="10800"/>
                  <a:pt x="21600" y="11368"/>
                </a:cubicBezTo>
                <a:cubicBezTo>
                  <a:pt x="21600" y="11368"/>
                  <a:pt x="21600" y="11368"/>
                  <a:pt x="21600" y="11937"/>
                </a:cubicBezTo>
                <a:close/>
                <a:moveTo>
                  <a:pt x="21600" y="20463"/>
                </a:moveTo>
                <a:cubicBezTo>
                  <a:pt x="20520" y="21600"/>
                  <a:pt x="20520" y="21600"/>
                  <a:pt x="20520" y="21600"/>
                </a:cubicBezTo>
                <a:cubicBezTo>
                  <a:pt x="19980" y="21600"/>
                  <a:pt x="19980" y="21600"/>
                  <a:pt x="19980" y="21600"/>
                </a:cubicBezTo>
                <a:cubicBezTo>
                  <a:pt x="19440" y="21600"/>
                  <a:pt x="19440" y="21600"/>
                  <a:pt x="19440" y="21600"/>
                </a:cubicBezTo>
                <a:cubicBezTo>
                  <a:pt x="10800" y="12505"/>
                  <a:pt x="10800" y="12505"/>
                  <a:pt x="10800" y="12505"/>
                </a:cubicBezTo>
                <a:cubicBezTo>
                  <a:pt x="2160" y="21600"/>
                  <a:pt x="2160" y="21600"/>
                  <a:pt x="2160" y="21600"/>
                </a:cubicBezTo>
                <a:cubicBezTo>
                  <a:pt x="2160" y="21600"/>
                  <a:pt x="2160" y="21600"/>
                  <a:pt x="1620" y="21600"/>
                </a:cubicBezTo>
                <a:cubicBezTo>
                  <a:pt x="1620" y="21600"/>
                  <a:pt x="1620" y="21600"/>
                  <a:pt x="1080" y="21600"/>
                </a:cubicBezTo>
                <a:cubicBezTo>
                  <a:pt x="0" y="20463"/>
                  <a:pt x="0" y="20463"/>
                  <a:pt x="0" y="20463"/>
                </a:cubicBezTo>
                <a:cubicBezTo>
                  <a:pt x="0" y="20463"/>
                  <a:pt x="0" y="19895"/>
                  <a:pt x="0" y="19895"/>
                </a:cubicBezTo>
                <a:cubicBezTo>
                  <a:pt x="0" y="19895"/>
                  <a:pt x="0" y="19326"/>
                  <a:pt x="0" y="19326"/>
                </a:cubicBezTo>
                <a:cubicBezTo>
                  <a:pt x="10260" y="8526"/>
                  <a:pt x="10260" y="8526"/>
                  <a:pt x="10260" y="8526"/>
                </a:cubicBezTo>
                <a:cubicBezTo>
                  <a:pt x="10260" y="8526"/>
                  <a:pt x="10800" y="8526"/>
                  <a:pt x="10800" y="8526"/>
                </a:cubicBezTo>
                <a:cubicBezTo>
                  <a:pt x="10800" y="8526"/>
                  <a:pt x="11340" y="8526"/>
                  <a:pt x="11340" y="8526"/>
                </a:cubicBezTo>
                <a:cubicBezTo>
                  <a:pt x="21600" y="19326"/>
                  <a:pt x="21600" y="19326"/>
                  <a:pt x="21600" y="19326"/>
                </a:cubicBezTo>
                <a:cubicBezTo>
                  <a:pt x="21600" y="19326"/>
                  <a:pt x="21600" y="19895"/>
                  <a:pt x="21600" y="19895"/>
                </a:cubicBezTo>
                <a:cubicBezTo>
                  <a:pt x="21600" y="19895"/>
                  <a:pt x="21600" y="20463"/>
                  <a:pt x="21600" y="204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" name="Shape 5667"/>
          <p:cNvSpPr/>
          <p:nvPr/>
        </p:nvSpPr>
        <p:spPr>
          <a:xfrm>
            <a:off x="8251028" y="2489958"/>
            <a:ext cx="157842" cy="91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722"/>
                </a:moveTo>
                <a:cubicBezTo>
                  <a:pt x="20520" y="21600"/>
                  <a:pt x="20520" y="21600"/>
                  <a:pt x="20520" y="21600"/>
                </a:cubicBezTo>
                <a:cubicBezTo>
                  <a:pt x="19980" y="21600"/>
                  <a:pt x="19980" y="21600"/>
                  <a:pt x="19980" y="21600"/>
                </a:cubicBezTo>
                <a:cubicBezTo>
                  <a:pt x="19440" y="21600"/>
                  <a:pt x="19440" y="21600"/>
                  <a:pt x="19440" y="21600"/>
                </a:cubicBezTo>
                <a:cubicBezTo>
                  <a:pt x="10800" y="6574"/>
                  <a:pt x="10800" y="6574"/>
                  <a:pt x="10800" y="6574"/>
                </a:cubicBezTo>
                <a:cubicBezTo>
                  <a:pt x="2160" y="21600"/>
                  <a:pt x="2160" y="21600"/>
                  <a:pt x="2160" y="21600"/>
                </a:cubicBezTo>
                <a:cubicBezTo>
                  <a:pt x="2160" y="21600"/>
                  <a:pt x="2160" y="21600"/>
                  <a:pt x="1620" y="21600"/>
                </a:cubicBezTo>
                <a:cubicBezTo>
                  <a:pt x="1620" y="21600"/>
                  <a:pt x="1620" y="21600"/>
                  <a:pt x="1080" y="21600"/>
                </a:cubicBezTo>
                <a:cubicBezTo>
                  <a:pt x="0" y="19722"/>
                  <a:pt x="0" y="19722"/>
                  <a:pt x="0" y="19722"/>
                </a:cubicBezTo>
                <a:cubicBezTo>
                  <a:pt x="0" y="19722"/>
                  <a:pt x="0" y="18783"/>
                  <a:pt x="0" y="18783"/>
                </a:cubicBezTo>
                <a:cubicBezTo>
                  <a:pt x="0" y="18783"/>
                  <a:pt x="0" y="17843"/>
                  <a:pt x="0" y="17843"/>
                </a:cubicBezTo>
                <a:cubicBezTo>
                  <a:pt x="10260" y="0"/>
                  <a:pt x="10260" y="0"/>
                  <a:pt x="10260" y="0"/>
                </a:cubicBezTo>
                <a:cubicBezTo>
                  <a:pt x="10260" y="0"/>
                  <a:pt x="10800" y="0"/>
                  <a:pt x="10800" y="0"/>
                </a:cubicBezTo>
                <a:cubicBezTo>
                  <a:pt x="10800" y="0"/>
                  <a:pt x="11340" y="0"/>
                  <a:pt x="11340" y="0"/>
                </a:cubicBezTo>
                <a:cubicBezTo>
                  <a:pt x="21600" y="17843"/>
                  <a:pt x="21600" y="17843"/>
                  <a:pt x="21600" y="17843"/>
                </a:cubicBezTo>
                <a:cubicBezTo>
                  <a:pt x="21600" y="17843"/>
                  <a:pt x="21600" y="18783"/>
                  <a:pt x="21600" y="18783"/>
                </a:cubicBezTo>
                <a:cubicBezTo>
                  <a:pt x="21600" y="18783"/>
                  <a:pt x="21600" y="19722"/>
                  <a:pt x="21600" y="1972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" name="Shape 5668"/>
          <p:cNvSpPr/>
          <p:nvPr/>
        </p:nvSpPr>
        <p:spPr>
          <a:xfrm>
            <a:off x="8810815" y="2398189"/>
            <a:ext cx="24594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77" y="21600"/>
                  <a:pt x="0" y="16723"/>
                  <a:pt x="0" y="10800"/>
                </a:cubicBezTo>
                <a:cubicBezTo>
                  <a:pt x="0" y="4877"/>
                  <a:pt x="4877" y="0"/>
                  <a:pt x="10800" y="0"/>
                </a:cubicBezTo>
                <a:cubicBezTo>
                  <a:pt x="16723" y="0"/>
                  <a:pt x="21600" y="4877"/>
                  <a:pt x="21600" y="10800"/>
                </a:cubicBezTo>
                <a:cubicBezTo>
                  <a:pt x="21600" y="16723"/>
                  <a:pt x="16723" y="21600"/>
                  <a:pt x="10800" y="21600"/>
                </a:cubicBezTo>
                <a:close/>
                <a:moveTo>
                  <a:pt x="17768" y="10452"/>
                </a:moveTo>
                <a:cubicBezTo>
                  <a:pt x="16723" y="9058"/>
                  <a:pt x="16723" y="9058"/>
                  <a:pt x="16723" y="9058"/>
                </a:cubicBezTo>
                <a:cubicBezTo>
                  <a:pt x="16374" y="8710"/>
                  <a:pt x="16374" y="8710"/>
                  <a:pt x="16026" y="8710"/>
                </a:cubicBezTo>
                <a:cubicBezTo>
                  <a:pt x="15677" y="8710"/>
                  <a:pt x="15677" y="8710"/>
                  <a:pt x="15329" y="9058"/>
                </a:cubicBezTo>
                <a:cubicBezTo>
                  <a:pt x="12542" y="11497"/>
                  <a:pt x="12542" y="11497"/>
                  <a:pt x="12542" y="11497"/>
                </a:cubicBezTo>
                <a:cubicBezTo>
                  <a:pt x="12542" y="4529"/>
                  <a:pt x="12542" y="4529"/>
                  <a:pt x="12542" y="4529"/>
                </a:cubicBezTo>
                <a:cubicBezTo>
                  <a:pt x="12542" y="4181"/>
                  <a:pt x="12194" y="3832"/>
                  <a:pt x="11845" y="3832"/>
                </a:cubicBezTo>
                <a:cubicBezTo>
                  <a:pt x="10103" y="3832"/>
                  <a:pt x="10103" y="3832"/>
                  <a:pt x="10103" y="3832"/>
                </a:cubicBezTo>
                <a:cubicBezTo>
                  <a:pt x="9406" y="3832"/>
                  <a:pt x="9058" y="4181"/>
                  <a:pt x="9058" y="4529"/>
                </a:cubicBezTo>
                <a:cubicBezTo>
                  <a:pt x="9058" y="11497"/>
                  <a:pt x="9058" y="11497"/>
                  <a:pt x="9058" y="11497"/>
                </a:cubicBezTo>
                <a:cubicBezTo>
                  <a:pt x="6619" y="9058"/>
                  <a:pt x="6619" y="9058"/>
                  <a:pt x="6619" y="9058"/>
                </a:cubicBezTo>
                <a:cubicBezTo>
                  <a:pt x="6271" y="8710"/>
                  <a:pt x="5923" y="8710"/>
                  <a:pt x="5923" y="8710"/>
                </a:cubicBezTo>
                <a:cubicBezTo>
                  <a:pt x="5574" y="8710"/>
                  <a:pt x="5226" y="8710"/>
                  <a:pt x="5226" y="9058"/>
                </a:cubicBezTo>
                <a:cubicBezTo>
                  <a:pt x="3832" y="10452"/>
                  <a:pt x="3832" y="10452"/>
                  <a:pt x="3832" y="10452"/>
                </a:cubicBezTo>
                <a:cubicBezTo>
                  <a:pt x="3832" y="10452"/>
                  <a:pt x="3832" y="10800"/>
                  <a:pt x="3832" y="10800"/>
                </a:cubicBezTo>
                <a:cubicBezTo>
                  <a:pt x="3832" y="11148"/>
                  <a:pt x="3832" y="11497"/>
                  <a:pt x="3832" y="11497"/>
                </a:cubicBezTo>
                <a:cubicBezTo>
                  <a:pt x="9058" y="16723"/>
                  <a:pt x="9058" y="16723"/>
                  <a:pt x="9058" y="16723"/>
                </a:cubicBezTo>
                <a:cubicBezTo>
                  <a:pt x="10452" y="17768"/>
                  <a:pt x="10452" y="17768"/>
                  <a:pt x="10452" y="17768"/>
                </a:cubicBezTo>
                <a:cubicBezTo>
                  <a:pt x="10452" y="18116"/>
                  <a:pt x="10800" y="18116"/>
                  <a:pt x="10800" y="18116"/>
                </a:cubicBezTo>
                <a:cubicBezTo>
                  <a:pt x="11148" y="18116"/>
                  <a:pt x="11497" y="18116"/>
                  <a:pt x="11497" y="17768"/>
                </a:cubicBezTo>
                <a:cubicBezTo>
                  <a:pt x="12890" y="16723"/>
                  <a:pt x="12890" y="16723"/>
                  <a:pt x="12890" y="16723"/>
                </a:cubicBezTo>
                <a:cubicBezTo>
                  <a:pt x="17768" y="11497"/>
                  <a:pt x="17768" y="11497"/>
                  <a:pt x="17768" y="11497"/>
                </a:cubicBezTo>
                <a:cubicBezTo>
                  <a:pt x="18116" y="11497"/>
                  <a:pt x="18116" y="11148"/>
                  <a:pt x="18116" y="10800"/>
                </a:cubicBezTo>
                <a:cubicBezTo>
                  <a:pt x="18116" y="10800"/>
                  <a:pt x="18116" y="10452"/>
                  <a:pt x="17768" y="104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4" name="Shape 5669"/>
          <p:cNvSpPr/>
          <p:nvPr/>
        </p:nvSpPr>
        <p:spPr>
          <a:xfrm>
            <a:off x="9383451" y="2398189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77" y="21600"/>
                </a:moveTo>
                <a:cubicBezTo>
                  <a:pt x="4957" y="21600"/>
                  <a:pt x="0" y="16723"/>
                  <a:pt x="0" y="10800"/>
                </a:cubicBezTo>
                <a:cubicBezTo>
                  <a:pt x="0" y="4877"/>
                  <a:pt x="4957" y="0"/>
                  <a:pt x="10977" y="0"/>
                </a:cubicBezTo>
                <a:cubicBezTo>
                  <a:pt x="16997" y="0"/>
                  <a:pt x="21600" y="4877"/>
                  <a:pt x="21600" y="10800"/>
                </a:cubicBezTo>
                <a:cubicBezTo>
                  <a:pt x="21600" y="16723"/>
                  <a:pt x="16997" y="21600"/>
                  <a:pt x="10977" y="21600"/>
                </a:cubicBezTo>
                <a:close/>
                <a:moveTo>
                  <a:pt x="10977" y="3135"/>
                </a:moveTo>
                <a:cubicBezTo>
                  <a:pt x="6728" y="3135"/>
                  <a:pt x="3187" y="6619"/>
                  <a:pt x="3187" y="10800"/>
                </a:cubicBezTo>
                <a:cubicBezTo>
                  <a:pt x="3187" y="14981"/>
                  <a:pt x="6728" y="18465"/>
                  <a:pt x="10977" y="18465"/>
                </a:cubicBezTo>
                <a:cubicBezTo>
                  <a:pt x="15226" y="18465"/>
                  <a:pt x="18413" y="14981"/>
                  <a:pt x="18413" y="10800"/>
                </a:cubicBezTo>
                <a:cubicBezTo>
                  <a:pt x="18413" y="6619"/>
                  <a:pt x="15226" y="3135"/>
                  <a:pt x="10977" y="3135"/>
                </a:cubicBezTo>
                <a:close/>
                <a:moveTo>
                  <a:pt x="16289" y="11148"/>
                </a:moveTo>
                <a:cubicBezTo>
                  <a:pt x="11685" y="15677"/>
                  <a:pt x="11685" y="15677"/>
                  <a:pt x="11685" y="15677"/>
                </a:cubicBezTo>
                <a:cubicBezTo>
                  <a:pt x="11685" y="15677"/>
                  <a:pt x="11331" y="15677"/>
                  <a:pt x="11331" y="15677"/>
                </a:cubicBezTo>
                <a:cubicBezTo>
                  <a:pt x="10977" y="15677"/>
                  <a:pt x="10977" y="15677"/>
                  <a:pt x="10977" y="15329"/>
                </a:cubicBezTo>
                <a:cubicBezTo>
                  <a:pt x="10977" y="12542"/>
                  <a:pt x="10977" y="12542"/>
                  <a:pt x="10977" y="12542"/>
                </a:cubicBezTo>
                <a:cubicBezTo>
                  <a:pt x="5666" y="12542"/>
                  <a:pt x="5666" y="12542"/>
                  <a:pt x="5666" y="12542"/>
                </a:cubicBezTo>
                <a:cubicBezTo>
                  <a:pt x="5666" y="12542"/>
                  <a:pt x="5311" y="12542"/>
                  <a:pt x="5311" y="12194"/>
                </a:cubicBezTo>
                <a:cubicBezTo>
                  <a:pt x="5311" y="9406"/>
                  <a:pt x="5311" y="9406"/>
                  <a:pt x="5311" y="9406"/>
                </a:cubicBezTo>
                <a:cubicBezTo>
                  <a:pt x="5311" y="9406"/>
                  <a:pt x="5666" y="9058"/>
                  <a:pt x="5666" y="9058"/>
                </a:cubicBezTo>
                <a:cubicBezTo>
                  <a:pt x="10977" y="9058"/>
                  <a:pt x="10977" y="9058"/>
                  <a:pt x="10977" y="9058"/>
                </a:cubicBezTo>
                <a:cubicBezTo>
                  <a:pt x="10977" y="6271"/>
                  <a:pt x="10977" y="6271"/>
                  <a:pt x="10977" y="6271"/>
                </a:cubicBezTo>
                <a:cubicBezTo>
                  <a:pt x="10977" y="6271"/>
                  <a:pt x="10977" y="5923"/>
                  <a:pt x="11331" y="5923"/>
                </a:cubicBezTo>
                <a:cubicBezTo>
                  <a:pt x="11331" y="5923"/>
                  <a:pt x="11685" y="5923"/>
                  <a:pt x="11685" y="6271"/>
                </a:cubicBezTo>
                <a:cubicBezTo>
                  <a:pt x="16289" y="10452"/>
                  <a:pt x="16289" y="10452"/>
                  <a:pt x="16289" y="10452"/>
                </a:cubicBezTo>
                <a:cubicBezTo>
                  <a:pt x="16289" y="10800"/>
                  <a:pt x="16289" y="10800"/>
                  <a:pt x="16289" y="10800"/>
                </a:cubicBezTo>
                <a:cubicBezTo>
                  <a:pt x="16289" y="11148"/>
                  <a:pt x="16289" y="11148"/>
                  <a:pt x="16289" y="111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5" name="Shape 5670"/>
          <p:cNvSpPr/>
          <p:nvPr/>
        </p:nvSpPr>
        <p:spPr>
          <a:xfrm>
            <a:off x="9954251" y="2398189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77" y="21600"/>
                </a:moveTo>
                <a:cubicBezTo>
                  <a:pt x="4957" y="21600"/>
                  <a:pt x="0" y="16723"/>
                  <a:pt x="0" y="10800"/>
                </a:cubicBezTo>
                <a:cubicBezTo>
                  <a:pt x="0" y="4877"/>
                  <a:pt x="4957" y="0"/>
                  <a:pt x="10977" y="0"/>
                </a:cubicBezTo>
                <a:cubicBezTo>
                  <a:pt x="16997" y="0"/>
                  <a:pt x="21600" y="4877"/>
                  <a:pt x="21600" y="10800"/>
                </a:cubicBezTo>
                <a:cubicBezTo>
                  <a:pt x="21600" y="16723"/>
                  <a:pt x="16997" y="21600"/>
                  <a:pt x="10977" y="21600"/>
                </a:cubicBezTo>
                <a:close/>
                <a:moveTo>
                  <a:pt x="10977" y="3135"/>
                </a:moveTo>
                <a:cubicBezTo>
                  <a:pt x="6728" y="3135"/>
                  <a:pt x="3187" y="6619"/>
                  <a:pt x="3187" y="10800"/>
                </a:cubicBezTo>
                <a:cubicBezTo>
                  <a:pt x="3187" y="14981"/>
                  <a:pt x="6728" y="18465"/>
                  <a:pt x="10977" y="18465"/>
                </a:cubicBezTo>
                <a:cubicBezTo>
                  <a:pt x="15226" y="18465"/>
                  <a:pt x="18413" y="14981"/>
                  <a:pt x="18413" y="10800"/>
                </a:cubicBezTo>
                <a:cubicBezTo>
                  <a:pt x="18413" y="6619"/>
                  <a:pt x="15226" y="3135"/>
                  <a:pt x="10977" y="3135"/>
                </a:cubicBezTo>
                <a:close/>
                <a:moveTo>
                  <a:pt x="16289" y="11148"/>
                </a:moveTo>
                <a:cubicBezTo>
                  <a:pt x="11685" y="15677"/>
                  <a:pt x="11685" y="15677"/>
                  <a:pt x="11685" y="15677"/>
                </a:cubicBezTo>
                <a:cubicBezTo>
                  <a:pt x="11685" y="15677"/>
                  <a:pt x="11331" y="15677"/>
                  <a:pt x="11331" y="15677"/>
                </a:cubicBezTo>
                <a:cubicBezTo>
                  <a:pt x="10977" y="15677"/>
                  <a:pt x="10977" y="15677"/>
                  <a:pt x="10977" y="15329"/>
                </a:cubicBezTo>
                <a:cubicBezTo>
                  <a:pt x="10977" y="12542"/>
                  <a:pt x="10977" y="12542"/>
                  <a:pt x="10977" y="12542"/>
                </a:cubicBezTo>
                <a:cubicBezTo>
                  <a:pt x="5666" y="12542"/>
                  <a:pt x="5666" y="12542"/>
                  <a:pt x="5666" y="12542"/>
                </a:cubicBezTo>
                <a:cubicBezTo>
                  <a:pt x="5666" y="12542"/>
                  <a:pt x="5311" y="12542"/>
                  <a:pt x="5311" y="12194"/>
                </a:cubicBezTo>
                <a:cubicBezTo>
                  <a:pt x="5311" y="9406"/>
                  <a:pt x="5311" y="9406"/>
                  <a:pt x="5311" y="9406"/>
                </a:cubicBezTo>
                <a:cubicBezTo>
                  <a:pt x="5311" y="9406"/>
                  <a:pt x="5666" y="9058"/>
                  <a:pt x="5666" y="9058"/>
                </a:cubicBezTo>
                <a:cubicBezTo>
                  <a:pt x="10977" y="9058"/>
                  <a:pt x="10977" y="9058"/>
                  <a:pt x="10977" y="9058"/>
                </a:cubicBezTo>
                <a:cubicBezTo>
                  <a:pt x="10977" y="6271"/>
                  <a:pt x="10977" y="6271"/>
                  <a:pt x="10977" y="6271"/>
                </a:cubicBezTo>
                <a:cubicBezTo>
                  <a:pt x="10977" y="6271"/>
                  <a:pt x="10977" y="5923"/>
                  <a:pt x="11331" y="5923"/>
                </a:cubicBezTo>
                <a:cubicBezTo>
                  <a:pt x="11331" y="5923"/>
                  <a:pt x="11685" y="5923"/>
                  <a:pt x="11685" y="6271"/>
                </a:cubicBezTo>
                <a:cubicBezTo>
                  <a:pt x="16289" y="10452"/>
                  <a:pt x="16289" y="10452"/>
                  <a:pt x="16289" y="10452"/>
                </a:cubicBezTo>
                <a:cubicBezTo>
                  <a:pt x="16289" y="10800"/>
                  <a:pt x="16289" y="10800"/>
                  <a:pt x="16289" y="10800"/>
                </a:cubicBezTo>
                <a:cubicBezTo>
                  <a:pt x="16289" y="11148"/>
                  <a:pt x="16289" y="11148"/>
                  <a:pt x="16289" y="111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6" name="Shape 5671"/>
          <p:cNvSpPr/>
          <p:nvPr/>
        </p:nvSpPr>
        <p:spPr>
          <a:xfrm>
            <a:off x="10526886" y="2378001"/>
            <a:ext cx="286318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400"/>
                </a:moveTo>
                <a:cubicBezTo>
                  <a:pt x="18300" y="14400"/>
                  <a:pt x="18300" y="14400"/>
                  <a:pt x="18300" y="14400"/>
                </a:cubicBezTo>
                <a:cubicBezTo>
                  <a:pt x="18300" y="14700"/>
                  <a:pt x="18000" y="14700"/>
                  <a:pt x="18000" y="14700"/>
                </a:cubicBezTo>
                <a:cubicBezTo>
                  <a:pt x="17400" y="14700"/>
                  <a:pt x="17100" y="14400"/>
                  <a:pt x="17100" y="14100"/>
                </a:cubicBezTo>
                <a:cubicBezTo>
                  <a:pt x="17100" y="12300"/>
                  <a:pt x="17100" y="12300"/>
                  <a:pt x="17100" y="12300"/>
                </a:cubicBezTo>
                <a:cubicBezTo>
                  <a:pt x="12600" y="12300"/>
                  <a:pt x="12600" y="12300"/>
                  <a:pt x="12600" y="12300"/>
                </a:cubicBezTo>
                <a:cubicBezTo>
                  <a:pt x="12600" y="17100"/>
                  <a:pt x="12600" y="17100"/>
                  <a:pt x="12600" y="17100"/>
                </a:cubicBezTo>
                <a:cubicBezTo>
                  <a:pt x="14100" y="17100"/>
                  <a:pt x="14100" y="17100"/>
                  <a:pt x="14100" y="17100"/>
                </a:cubicBezTo>
                <a:cubicBezTo>
                  <a:pt x="14400" y="17100"/>
                  <a:pt x="14700" y="17400"/>
                  <a:pt x="14700" y="17700"/>
                </a:cubicBezTo>
                <a:cubicBezTo>
                  <a:pt x="14700" y="18000"/>
                  <a:pt x="14700" y="18300"/>
                  <a:pt x="14700" y="18300"/>
                </a:cubicBezTo>
                <a:cubicBezTo>
                  <a:pt x="11400" y="21600"/>
                  <a:pt x="11400" y="21600"/>
                  <a:pt x="11400" y="21600"/>
                </a:cubicBezTo>
                <a:cubicBezTo>
                  <a:pt x="11400" y="21600"/>
                  <a:pt x="11100" y="21600"/>
                  <a:pt x="10800" y="21600"/>
                </a:cubicBezTo>
                <a:cubicBezTo>
                  <a:pt x="10800" y="21600"/>
                  <a:pt x="10500" y="21600"/>
                  <a:pt x="10500" y="21600"/>
                </a:cubicBezTo>
                <a:cubicBezTo>
                  <a:pt x="7200" y="18300"/>
                  <a:pt x="7200" y="18300"/>
                  <a:pt x="7200" y="18300"/>
                </a:cubicBezTo>
                <a:cubicBezTo>
                  <a:pt x="7200" y="18300"/>
                  <a:pt x="7200" y="18000"/>
                  <a:pt x="7200" y="17700"/>
                </a:cubicBezTo>
                <a:cubicBezTo>
                  <a:pt x="7200" y="17400"/>
                  <a:pt x="7500" y="17100"/>
                  <a:pt x="7800" y="17100"/>
                </a:cubicBezTo>
                <a:cubicBezTo>
                  <a:pt x="9300" y="17100"/>
                  <a:pt x="9300" y="17100"/>
                  <a:pt x="9300" y="17100"/>
                </a:cubicBezTo>
                <a:cubicBezTo>
                  <a:pt x="9300" y="12300"/>
                  <a:pt x="9300" y="12300"/>
                  <a:pt x="9300" y="12300"/>
                </a:cubicBezTo>
                <a:cubicBezTo>
                  <a:pt x="4800" y="12300"/>
                  <a:pt x="4800" y="12300"/>
                  <a:pt x="4800" y="12300"/>
                </a:cubicBezTo>
                <a:cubicBezTo>
                  <a:pt x="4800" y="14100"/>
                  <a:pt x="4800" y="14100"/>
                  <a:pt x="4800" y="14100"/>
                </a:cubicBezTo>
                <a:cubicBezTo>
                  <a:pt x="4800" y="14400"/>
                  <a:pt x="4500" y="14700"/>
                  <a:pt x="3900" y="14700"/>
                </a:cubicBezTo>
                <a:cubicBezTo>
                  <a:pt x="3900" y="14700"/>
                  <a:pt x="3600" y="14700"/>
                  <a:pt x="3600" y="14400"/>
                </a:cubicBezTo>
                <a:cubicBezTo>
                  <a:pt x="300" y="11400"/>
                  <a:pt x="300" y="11400"/>
                  <a:pt x="300" y="11400"/>
                </a:cubicBezTo>
                <a:cubicBezTo>
                  <a:pt x="300" y="11400"/>
                  <a:pt x="0" y="11100"/>
                  <a:pt x="0" y="10800"/>
                </a:cubicBezTo>
                <a:cubicBezTo>
                  <a:pt x="0" y="10800"/>
                  <a:pt x="300" y="10500"/>
                  <a:pt x="300" y="10200"/>
                </a:cubicBezTo>
                <a:cubicBezTo>
                  <a:pt x="3600" y="7200"/>
                  <a:pt x="3600" y="7200"/>
                  <a:pt x="3600" y="7200"/>
                </a:cubicBezTo>
                <a:cubicBezTo>
                  <a:pt x="3600" y="7200"/>
                  <a:pt x="3900" y="6900"/>
                  <a:pt x="3900" y="6900"/>
                </a:cubicBezTo>
                <a:cubicBezTo>
                  <a:pt x="4500" y="6900"/>
                  <a:pt x="4800" y="7500"/>
                  <a:pt x="4800" y="7800"/>
                </a:cubicBezTo>
                <a:cubicBezTo>
                  <a:pt x="4800" y="9300"/>
                  <a:pt x="4800" y="9300"/>
                  <a:pt x="4800" y="9300"/>
                </a:cubicBezTo>
                <a:cubicBezTo>
                  <a:pt x="9300" y="9300"/>
                  <a:pt x="9300" y="9300"/>
                  <a:pt x="9300" y="9300"/>
                </a:cubicBezTo>
                <a:cubicBezTo>
                  <a:pt x="9300" y="4800"/>
                  <a:pt x="9300" y="4800"/>
                  <a:pt x="9300" y="4800"/>
                </a:cubicBezTo>
                <a:cubicBezTo>
                  <a:pt x="7800" y="4800"/>
                  <a:pt x="7800" y="4800"/>
                  <a:pt x="7800" y="4800"/>
                </a:cubicBezTo>
                <a:cubicBezTo>
                  <a:pt x="7500" y="4800"/>
                  <a:pt x="7200" y="4500"/>
                  <a:pt x="7200" y="3900"/>
                </a:cubicBezTo>
                <a:cubicBezTo>
                  <a:pt x="7200" y="3600"/>
                  <a:pt x="7200" y="3600"/>
                  <a:pt x="7200" y="3300"/>
                </a:cubicBezTo>
                <a:cubicBezTo>
                  <a:pt x="10500" y="300"/>
                  <a:pt x="10500" y="300"/>
                  <a:pt x="10500" y="300"/>
                </a:cubicBezTo>
                <a:cubicBezTo>
                  <a:pt x="10500" y="300"/>
                  <a:pt x="10800" y="0"/>
                  <a:pt x="10800" y="0"/>
                </a:cubicBezTo>
                <a:cubicBezTo>
                  <a:pt x="11100" y="0"/>
                  <a:pt x="11400" y="300"/>
                  <a:pt x="11400" y="300"/>
                </a:cubicBezTo>
                <a:cubicBezTo>
                  <a:pt x="14700" y="3300"/>
                  <a:pt x="14700" y="3300"/>
                  <a:pt x="14700" y="3300"/>
                </a:cubicBezTo>
                <a:cubicBezTo>
                  <a:pt x="14700" y="3600"/>
                  <a:pt x="14700" y="3600"/>
                  <a:pt x="14700" y="3900"/>
                </a:cubicBezTo>
                <a:cubicBezTo>
                  <a:pt x="14700" y="4500"/>
                  <a:pt x="14400" y="4800"/>
                  <a:pt x="14100" y="4800"/>
                </a:cubicBezTo>
                <a:cubicBezTo>
                  <a:pt x="12600" y="4800"/>
                  <a:pt x="12600" y="4800"/>
                  <a:pt x="12600" y="4800"/>
                </a:cubicBezTo>
                <a:cubicBezTo>
                  <a:pt x="12600" y="9300"/>
                  <a:pt x="12600" y="9300"/>
                  <a:pt x="12600" y="9300"/>
                </a:cubicBezTo>
                <a:cubicBezTo>
                  <a:pt x="17100" y="9300"/>
                  <a:pt x="17100" y="9300"/>
                  <a:pt x="17100" y="9300"/>
                </a:cubicBezTo>
                <a:cubicBezTo>
                  <a:pt x="17100" y="7800"/>
                  <a:pt x="17100" y="7800"/>
                  <a:pt x="17100" y="7800"/>
                </a:cubicBezTo>
                <a:cubicBezTo>
                  <a:pt x="17100" y="7500"/>
                  <a:pt x="17400" y="6900"/>
                  <a:pt x="18000" y="6900"/>
                </a:cubicBezTo>
                <a:cubicBezTo>
                  <a:pt x="18000" y="6900"/>
                  <a:pt x="18300" y="7200"/>
                  <a:pt x="18300" y="7200"/>
                </a:cubicBezTo>
                <a:cubicBezTo>
                  <a:pt x="21600" y="10200"/>
                  <a:pt x="21600" y="10200"/>
                  <a:pt x="21600" y="10200"/>
                </a:cubicBezTo>
                <a:cubicBezTo>
                  <a:pt x="21600" y="10500"/>
                  <a:pt x="21600" y="10800"/>
                  <a:pt x="21600" y="10800"/>
                </a:cubicBezTo>
                <a:cubicBezTo>
                  <a:pt x="21600" y="11100"/>
                  <a:pt x="21600" y="11400"/>
                  <a:pt x="21600" y="114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7" name="Shape 5672"/>
          <p:cNvSpPr/>
          <p:nvPr/>
        </p:nvSpPr>
        <p:spPr>
          <a:xfrm>
            <a:off x="11039104" y="2398189"/>
            <a:ext cx="228688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6" h="21600" extrusionOk="0">
                <a:moveTo>
                  <a:pt x="20883" y="15677"/>
                </a:moveTo>
                <a:cubicBezTo>
                  <a:pt x="19785" y="17071"/>
                  <a:pt x="19785" y="17071"/>
                  <a:pt x="19785" y="17071"/>
                </a:cubicBezTo>
                <a:cubicBezTo>
                  <a:pt x="19418" y="17768"/>
                  <a:pt x="18320" y="18116"/>
                  <a:pt x="17222" y="17768"/>
                </a:cubicBezTo>
                <a:cubicBezTo>
                  <a:pt x="13561" y="15677"/>
                  <a:pt x="13561" y="15677"/>
                  <a:pt x="13561" y="15677"/>
                </a:cubicBezTo>
                <a:cubicBezTo>
                  <a:pt x="13561" y="19858"/>
                  <a:pt x="13561" y="19858"/>
                  <a:pt x="13561" y="19858"/>
                </a:cubicBezTo>
                <a:cubicBezTo>
                  <a:pt x="13561" y="20903"/>
                  <a:pt x="12463" y="21600"/>
                  <a:pt x="11364" y="21600"/>
                </a:cubicBezTo>
                <a:cubicBezTo>
                  <a:pt x="9534" y="21600"/>
                  <a:pt x="9534" y="21600"/>
                  <a:pt x="9534" y="21600"/>
                </a:cubicBezTo>
                <a:cubicBezTo>
                  <a:pt x="8802" y="21600"/>
                  <a:pt x="7703" y="20903"/>
                  <a:pt x="7703" y="19858"/>
                </a:cubicBezTo>
                <a:cubicBezTo>
                  <a:pt x="7703" y="15677"/>
                  <a:pt x="7703" y="15677"/>
                  <a:pt x="7703" y="15677"/>
                </a:cubicBezTo>
                <a:cubicBezTo>
                  <a:pt x="3676" y="17768"/>
                  <a:pt x="3676" y="17768"/>
                  <a:pt x="3676" y="17768"/>
                </a:cubicBezTo>
                <a:cubicBezTo>
                  <a:pt x="2944" y="18116"/>
                  <a:pt x="1846" y="17768"/>
                  <a:pt x="1113" y="17071"/>
                </a:cubicBezTo>
                <a:cubicBezTo>
                  <a:pt x="381" y="15677"/>
                  <a:pt x="381" y="15677"/>
                  <a:pt x="381" y="15677"/>
                </a:cubicBezTo>
                <a:cubicBezTo>
                  <a:pt x="-351" y="14632"/>
                  <a:pt x="15" y="13587"/>
                  <a:pt x="1113" y="12890"/>
                </a:cubicBezTo>
                <a:cubicBezTo>
                  <a:pt x="4774" y="10800"/>
                  <a:pt x="4774" y="10800"/>
                  <a:pt x="4774" y="10800"/>
                </a:cubicBezTo>
                <a:cubicBezTo>
                  <a:pt x="1113" y="8710"/>
                  <a:pt x="1113" y="8710"/>
                  <a:pt x="1113" y="8710"/>
                </a:cubicBezTo>
                <a:cubicBezTo>
                  <a:pt x="15" y="8361"/>
                  <a:pt x="-351" y="7316"/>
                  <a:pt x="381" y="6271"/>
                </a:cubicBezTo>
                <a:cubicBezTo>
                  <a:pt x="1113" y="4877"/>
                  <a:pt x="1113" y="4877"/>
                  <a:pt x="1113" y="4877"/>
                </a:cubicBezTo>
                <a:cubicBezTo>
                  <a:pt x="1846" y="3832"/>
                  <a:pt x="2944" y="3484"/>
                  <a:pt x="3676" y="4181"/>
                </a:cubicBezTo>
                <a:cubicBezTo>
                  <a:pt x="7703" y="6271"/>
                  <a:pt x="7703" y="6271"/>
                  <a:pt x="7703" y="6271"/>
                </a:cubicBezTo>
                <a:cubicBezTo>
                  <a:pt x="7703" y="2090"/>
                  <a:pt x="7703" y="2090"/>
                  <a:pt x="7703" y="2090"/>
                </a:cubicBezTo>
                <a:cubicBezTo>
                  <a:pt x="7703" y="1045"/>
                  <a:pt x="8802" y="0"/>
                  <a:pt x="9534" y="0"/>
                </a:cubicBezTo>
                <a:cubicBezTo>
                  <a:pt x="11364" y="0"/>
                  <a:pt x="11364" y="0"/>
                  <a:pt x="11364" y="0"/>
                </a:cubicBezTo>
                <a:cubicBezTo>
                  <a:pt x="12463" y="0"/>
                  <a:pt x="13561" y="1045"/>
                  <a:pt x="13561" y="2090"/>
                </a:cubicBezTo>
                <a:cubicBezTo>
                  <a:pt x="13561" y="6271"/>
                  <a:pt x="13561" y="6271"/>
                  <a:pt x="13561" y="6271"/>
                </a:cubicBezTo>
                <a:cubicBezTo>
                  <a:pt x="17222" y="4181"/>
                  <a:pt x="17222" y="4181"/>
                  <a:pt x="17222" y="4181"/>
                </a:cubicBezTo>
                <a:cubicBezTo>
                  <a:pt x="18320" y="3484"/>
                  <a:pt x="19418" y="3832"/>
                  <a:pt x="19785" y="4877"/>
                </a:cubicBezTo>
                <a:cubicBezTo>
                  <a:pt x="20883" y="6271"/>
                  <a:pt x="20883" y="6271"/>
                  <a:pt x="20883" y="6271"/>
                </a:cubicBezTo>
                <a:cubicBezTo>
                  <a:pt x="21249" y="7316"/>
                  <a:pt x="20883" y="8361"/>
                  <a:pt x="20151" y="8710"/>
                </a:cubicBezTo>
                <a:cubicBezTo>
                  <a:pt x="16124" y="10800"/>
                  <a:pt x="16124" y="10800"/>
                  <a:pt x="16124" y="10800"/>
                </a:cubicBezTo>
                <a:cubicBezTo>
                  <a:pt x="20151" y="12890"/>
                  <a:pt x="20151" y="12890"/>
                  <a:pt x="20151" y="12890"/>
                </a:cubicBezTo>
                <a:cubicBezTo>
                  <a:pt x="20883" y="13587"/>
                  <a:pt x="21249" y="14632"/>
                  <a:pt x="20883" y="1567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8" name="Shape 5673"/>
          <p:cNvSpPr/>
          <p:nvPr/>
        </p:nvSpPr>
        <p:spPr>
          <a:xfrm>
            <a:off x="876514" y="2844185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77" y="21600"/>
                </a:moveTo>
                <a:cubicBezTo>
                  <a:pt x="4957" y="21600"/>
                  <a:pt x="0" y="16723"/>
                  <a:pt x="0" y="10800"/>
                </a:cubicBezTo>
                <a:cubicBezTo>
                  <a:pt x="0" y="4877"/>
                  <a:pt x="4957" y="0"/>
                  <a:pt x="10977" y="0"/>
                </a:cubicBezTo>
                <a:cubicBezTo>
                  <a:pt x="16997" y="0"/>
                  <a:pt x="21600" y="4877"/>
                  <a:pt x="21600" y="10800"/>
                </a:cubicBezTo>
                <a:cubicBezTo>
                  <a:pt x="21600" y="16723"/>
                  <a:pt x="16997" y="21600"/>
                  <a:pt x="10977" y="21600"/>
                </a:cubicBezTo>
                <a:close/>
                <a:moveTo>
                  <a:pt x="15226" y="4529"/>
                </a:moveTo>
                <a:cubicBezTo>
                  <a:pt x="13810" y="3832"/>
                  <a:pt x="12393" y="3135"/>
                  <a:pt x="10977" y="3135"/>
                </a:cubicBezTo>
                <a:cubicBezTo>
                  <a:pt x="6728" y="3135"/>
                  <a:pt x="3187" y="6619"/>
                  <a:pt x="3187" y="10800"/>
                </a:cubicBezTo>
                <a:cubicBezTo>
                  <a:pt x="3187" y="12542"/>
                  <a:pt x="3541" y="13935"/>
                  <a:pt x="4249" y="14981"/>
                </a:cubicBezTo>
                <a:lnTo>
                  <a:pt x="15226" y="4529"/>
                </a:lnTo>
                <a:close/>
                <a:moveTo>
                  <a:pt x="17351" y="6619"/>
                </a:moveTo>
                <a:cubicBezTo>
                  <a:pt x="6728" y="17419"/>
                  <a:pt x="6728" y="17419"/>
                  <a:pt x="6728" y="17419"/>
                </a:cubicBezTo>
                <a:cubicBezTo>
                  <a:pt x="7790" y="18116"/>
                  <a:pt x="9207" y="18465"/>
                  <a:pt x="10977" y="18465"/>
                </a:cubicBezTo>
                <a:cubicBezTo>
                  <a:pt x="15226" y="18465"/>
                  <a:pt x="18413" y="14981"/>
                  <a:pt x="18413" y="10800"/>
                </a:cubicBezTo>
                <a:cubicBezTo>
                  <a:pt x="18413" y="9406"/>
                  <a:pt x="18059" y="8013"/>
                  <a:pt x="17351" y="661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9" name="Shape 5674"/>
          <p:cNvSpPr/>
          <p:nvPr/>
        </p:nvSpPr>
        <p:spPr>
          <a:xfrm>
            <a:off x="1373900" y="2844184"/>
            <a:ext cx="286318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14400"/>
                  <a:pt x="0" y="7200"/>
                  <a:pt x="0" y="0"/>
                </a:cubicBezTo>
                <a:cubicBezTo>
                  <a:pt x="300" y="0"/>
                  <a:pt x="600" y="0"/>
                  <a:pt x="900" y="0"/>
                </a:cubicBezTo>
                <a:cubicBezTo>
                  <a:pt x="900" y="7200"/>
                  <a:pt x="900" y="14400"/>
                  <a:pt x="900" y="21600"/>
                </a:cubicBezTo>
                <a:cubicBezTo>
                  <a:pt x="600" y="21600"/>
                  <a:pt x="300" y="21600"/>
                  <a:pt x="0" y="21600"/>
                </a:cubicBezTo>
                <a:close/>
                <a:moveTo>
                  <a:pt x="1200" y="21600"/>
                </a:moveTo>
                <a:cubicBezTo>
                  <a:pt x="1200" y="14400"/>
                  <a:pt x="1200" y="7200"/>
                  <a:pt x="1200" y="0"/>
                </a:cubicBezTo>
                <a:cubicBezTo>
                  <a:pt x="1500" y="0"/>
                  <a:pt x="1500" y="0"/>
                  <a:pt x="1800" y="0"/>
                </a:cubicBezTo>
                <a:cubicBezTo>
                  <a:pt x="1800" y="7200"/>
                  <a:pt x="1800" y="14400"/>
                  <a:pt x="1800" y="21600"/>
                </a:cubicBezTo>
                <a:cubicBezTo>
                  <a:pt x="1500" y="21600"/>
                  <a:pt x="1500" y="21600"/>
                  <a:pt x="1200" y="21600"/>
                </a:cubicBezTo>
                <a:close/>
                <a:moveTo>
                  <a:pt x="2400" y="21600"/>
                </a:moveTo>
                <a:cubicBezTo>
                  <a:pt x="2400" y="14400"/>
                  <a:pt x="2400" y="7200"/>
                  <a:pt x="2400" y="0"/>
                </a:cubicBezTo>
                <a:cubicBezTo>
                  <a:pt x="2400" y="0"/>
                  <a:pt x="2700" y="0"/>
                  <a:pt x="2700" y="0"/>
                </a:cubicBezTo>
                <a:cubicBezTo>
                  <a:pt x="2700" y="7200"/>
                  <a:pt x="2700" y="14400"/>
                  <a:pt x="2700" y="21600"/>
                </a:cubicBezTo>
                <a:cubicBezTo>
                  <a:pt x="2700" y="21600"/>
                  <a:pt x="2700" y="21600"/>
                  <a:pt x="2400" y="21600"/>
                </a:cubicBezTo>
                <a:close/>
                <a:moveTo>
                  <a:pt x="4200" y="21600"/>
                </a:moveTo>
                <a:cubicBezTo>
                  <a:pt x="4200" y="14400"/>
                  <a:pt x="4200" y="7200"/>
                  <a:pt x="4200" y="0"/>
                </a:cubicBezTo>
                <a:cubicBezTo>
                  <a:pt x="4500" y="0"/>
                  <a:pt x="4500" y="0"/>
                  <a:pt x="4800" y="0"/>
                </a:cubicBezTo>
                <a:cubicBezTo>
                  <a:pt x="4800" y="7200"/>
                  <a:pt x="4800" y="14400"/>
                  <a:pt x="4800" y="21600"/>
                </a:cubicBezTo>
                <a:cubicBezTo>
                  <a:pt x="4500" y="21600"/>
                  <a:pt x="4500" y="21600"/>
                  <a:pt x="4200" y="21600"/>
                </a:cubicBezTo>
                <a:close/>
                <a:moveTo>
                  <a:pt x="5700" y="21600"/>
                </a:moveTo>
                <a:cubicBezTo>
                  <a:pt x="5700" y="14400"/>
                  <a:pt x="5700" y="7200"/>
                  <a:pt x="5700" y="0"/>
                </a:cubicBezTo>
                <a:cubicBezTo>
                  <a:pt x="6000" y="0"/>
                  <a:pt x="6300" y="0"/>
                  <a:pt x="6600" y="0"/>
                </a:cubicBezTo>
                <a:cubicBezTo>
                  <a:pt x="6600" y="7200"/>
                  <a:pt x="6600" y="14400"/>
                  <a:pt x="6600" y="21600"/>
                </a:cubicBezTo>
                <a:cubicBezTo>
                  <a:pt x="6300" y="21600"/>
                  <a:pt x="6000" y="21600"/>
                  <a:pt x="5700" y="21600"/>
                </a:cubicBezTo>
                <a:close/>
                <a:moveTo>
                  <a:pt x="7800" y="21600"/>
                </a:moveTo>
                <a:cubicBezTo>
                  <a:pt x="7800" y="14400"/>
                  <a:pt x="7800" y="7200"/>
                  <a:pt x="7800" y="0"/>
                </a:cubicBezTo>
                <a:cubicBezTo>
                  <a:pt x="7800" y="0"/>
                  <a:pt x="8100" y="0"/>
                  <a:pt x="8100" y="0"/>
                </a:cubicBezTo>
                <a:cubicBezTo>
                  <a:pt x="8100" y="7200"/>
                  <a:pt x="8100" y="14400"/>
                  <a:pt x="8100" y="21600"/>
                </a:cubicBezTo>
                <a:cubicBezTo>
                  <a:pt x="8100" y="21600"/>
                  <a:pt x="7800" y="21600"/>
                  <a:pt x="7800" y="21600"/>
                </a:cubicBezTo>
                <a:close/>
                <a:moveTo>
                  <a:pt x="8400" y="21600"/>
                </a:moveTo>
                <a:cubicBezTo>
                  <a:pt x="8400" y="14400"/>
                  <a:pt x="8400" y="7200"/>
                  <a:pt x="8400" y="0"/>
                </a:cubicBezTo>
                <a:cubicBezTo>
                  <a:pt x="8700" y="0"/>
                  <a:pt x="8700" y="0"/>
                  <a:pt x="9000" y="0"/>
                </a:cubicBezTo>
                <a:cubicBezTo>
                  <a:pt x="9000" y="7200"/>
                  <a:pt x="9000" y="14400"/>
                  <a:pt x="9000" y="21600"/>
                </a:cubicBezTo>
                <a:cubicBezTo>
                  <a:pt x="8700" y="21600"/>
                  <a:pt x="8700" y="21600"/>
                  <a:pt x="8400" y="21600"/>
                </a:cubicBezTo>
                <a:close/>
                <a:moveTo>
                  <a:pt x="9300" y="21600"/>
                </a:moveTo>
                <a:cubicBezTo>
                  <a:pt x="9300" y="14400"/>
                  <a:pt x="9300" y="7200"/>
                  <a:pt x="9300" y="0"/>
                </a:cubicBezTo>
                <a:cubicBezTo>
                  <a:pt x="9300" y="0"/>
                  <a:pt x="9600" y="0"/>
                  <a:pt x="9600" y="0"/>
                </a:cubicBezTo>
                <a:cubicBezTo>
                  <a:pt x="9600" y="7200"/>
                  <a:pt x="9600" y="14400"/>
                  <a:pt x="9600" y="21600"/>
                </a:cubicBezTo>
                <a:cubicBezTo>
                  <a:pt x="9600" y="21600"/>
                  <a:pt x="9300" y="21600"/>
                  <a:pt x="9300" y="21600"/>
                </a:cubicBezTo>
                <a:close/>
                <a:moveTo>
                  <a:pt x="10800" y="21600"/>
                </a:moveTo>
                <a:cubicBezTo>
                  <a:pt x="10800" y="14400"/>
                  <a:pt x="10800" y="7200"/>
                  <a:pt x="10800" y="0"/>
                </a:cubicBezTo>
                <a:cubicBezTo>
                  <a:pt x="11100" y="0"/>
                  <a:pt x="11400" y="0"/>
                  <a:pt x="11400" y="0"/>
                </a:cubicBezTo>
                <a:cubicBezTo>
                  <a:pt x="11400" y="7200"/>
                  <a:pt x="11400" y="14400"/>
                  <a:pt x="11400" y="21600"/>
                </a:cubicBezTo>
                <a:cubicBezTo>
                  <a:pt x="11400" y="21600"/>
                  <a:pt x="11100" y="21600"/>
                  <a:pt x="10800" y="21600"/>
                </a:cubicBezTo>
                <a:close/>
                <a:moveTo>
                  <a:pt x="12600" y="21600"/>
                </a:moveTo>
                <a:cubicBezTo>
                  <a:pt x="12600" y="14400"/>
                  <a:pt x="12600" y="7200"/>
                  <a:pt x="12600" y="0"/>
                </a:cubicBezTo>
                <a:cubicBezTo>
                  <a:pt x="12900" y="0"/>
                  <a:pt x="13200" y="0"/>
                  <a:pt x="13500" y="0"/>
                </a:cubicBezTo>
                <a:cubicBezTo>
                  <a:pt x="13500" y="7200"/>
                  <a:pt x="13500" y="14400"/>
                  <a:pt x="13500" y="21600"/>
                </a:cubicBezTo>
                <a:cubicBezTo>
                  <a:pt x="13200" y="21600"/>
                  <a:pt x="12900" y="21600"/>
                  <a:pt x="12600" y="21600"/>
                </a:cubicBezTo>
                <a:close/>
                <a:moveTo>
                  <a:pt x="14100" y="21600"/>
                </a:moveTo>
                <a:cubicBezTo>
                  <a:pt x="14100" y="14400"/>
                  <a:pt x="14100" y="7200"/>
                  <a:pt x="14100" y="0"/>
                </a:cubicBezTo>
                <a:cubicBezTo>
                  <a:pt x="14400" y="0"/>
                  <a:pt x="14700" y="0"/>
                  <a:pt x="15000" y="0"/>
                </a:cubicBezTo>
                <a:cubicBezTo>
                  <a:pt x="15000" y="7200"/>
                  <a:pt x="15000" y="14400"/>
                  <a:pt x="15000" y="21600"/>
                </a:cubicBezTo>
                <a:cubicBezTo>
                  <a:pt x="14700" y="21600"/>
                  <a:pt x="14400" y="21600"/>
                  <a:pt x="14100" y="21600"/>
                </a:cubicBezTo>
                <a:close/>
                <a:moveTo>
                  <a:pt x="15600" y="21600"/>
                </a:moveTo>
                <a:cubicBezTo>
                  <a:pt x="15600" y="14400"/>
                  <a:pt x="15600" y="7200"/>
                  <a:pt x="15600" y="0"/>
                </a:cubicBezTo>
                <a:cubicBezTo>
                  <a:pt x="15900" y="0"/>
                  <a:pt x="16200" y="0"/>
                  <a:pt x="16500" y="0"/>
                </a:cubicBezTo>
                <a:cubicBezTo>
                  <a:pt x="16500" y="7200"/>
                  <a:pt x="16500" y="14400"/>
                  <a:pt x="16500" y="21600"/>
                </a:cubicBezTo>
                <a:cubicBezTo>
                  <a:pt x="16200" y="21600"/>
                  <a:pt x="15900" y="21600"/>
                  <a:pt x="15600" y="21600"/>
                </a:cubicBezTo>
                <a:close/>
                <a:moveTo>
                  <a:pt x="16800" y="21600"/>
                </a:moveTo>
                <a:cubicBezTo>
                  <a:pt x="16800" y="14400"/>
                  <a:pt x="16800" y="7200"/>
                  <a:pt x="16800" y="0"/>
                </a:cubicBezTo>
                <a:cubicBezTo>
                  <a:pt x="17100" y="0"/>
                  <a:pt x="17400" y="0"/>
                  <a:pt x="17700" y="0"/>
                </a:cubicBezTo>
                <a:cubicBezTo>
                  <a:pt x="17700" y="7200"/>
                  <a:pt x="17700" y="14400"/>
                  <a:pt x="17700" y="21600"/>
                </a:cubicBezTo>
                <a:cubicBezTo>
                  <a:pt x="17400" y="21600"/>
                  <a:pt x="17100" y="21600"/>
                  <a:pt x="16800" y="21600"/>
                </a:cubicBezTo>
                <a:close/>
                <a:moveTo>
                  <a:pt x="18600" y="21600"/>
                </a:moveTo>
                <a:cubicBezTo>
                  <a:pt x="18600" y="14400"/>
                  <a:pt x="18600" y="7200"/>
                  <a:pt x="18600" y="0"/>
                </a:cubicBezTo>
                <a:cubicBezTo>
                  <a:pt x="19200" y="0"/>
                  <a:pt x="19500" y="0"/>
                  <a:pt x="19800" y="0"/>
                </a:cubicBezTo>
                <a:cubicBezTo>
                  <a:pt x="19800" y="7200"/>
                  <a:pt x="19800" y="14400"/>
                  <a:pt x="19800" y="21600"/>
                </a:cubicBezTo>
                <a:cubicBezTo>
                  <a:pt x="19500" y="21600"/>
                  <a:pt x="19200" y="21600"/>
                  <a:pt x="18600" y="21600"/>
                </a:cubicBezTo>
                <a:close/>
                <a:moveTo>
                  <a:pt x="20100" y="21600"/>
                </a:moveTo>
                <a:cubicBezTo>
                  <a:pt x="20100" y="14400"/>
                  <a:pt x="20100" y="7200"/>
                  <a:pt x="20100" y="0"/>
                </a:cubicBezTo>
                <a:cubicBezTo>
                  <a:pt x="20400" y="0"/>
                  <a:pt x="20400" y="0"/>
                  <a:pt x="20700" y="0"/>
                </a:cubicBezTo>
                <a:cubicBezTo>
                  <a:pt x="20700" y="7200"/>
                  <a:pt x="20700" y="14400"/>
                  <a:pt x="20700" y="21600"/>
                </a:cubicBezTo>
                <a:cubicBezTo>
                  <a:pt x="20400" y="21600"/>
                  <a:pt x="20400" y="21600"/>
                  <a:pt x="20100" y="21600"/>
                </a:cubicBezTo>
                <a:close/>
                <a:moveTo>
                  <a:pt x="21000" y="21600"/>
                </a:moveTo>
                <a:cubicBezTo>
                  <a:pt x="21000" y="14400"/>
                  <a:pt x="21000" y="7200"/>
                  <a:pt x="21000" y="0"/>
                </a:cubicBezTo>
                <a:cubicBezTo>
                  <a:pt x="21300" y="0"/>
                  <a:pt x="21600" y="0"/>
                  <a:pt x="21600" y="0"/>
                </a:cubicBezTo>
                <a:cubicBezTo>
                  <a:pt x="21600" y="7200"/>
                  <a:pt x="21600" y="14400"/>
                  <a:pt x="21600" y="21600"/>
                </a:cubicBezTo>
                <a:cubicBezTo>
                  <a:pt x="21600" y="21600"/>
                  <a:pt x="21300" y="21600"/>
                  <a:pt x="21000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" name="Shape 5675"/>
          <p:cNvSpPr/>
          <p:nvPr/>
        </p:nvSpPr>
        <p:spPr>
          <a:xfrm>
            <a:off x="1944699" y="2844185"/>
            <a:ext cx="24227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181"/>
                </a:moveTo>
                <a:cubicBezTo>
                  <a:pt x="21600" y="17768"/>
                  <a:pt x="21600" y="17768"/>
                  <a:pt x="21600" y="17768"/>
                </a:cubicBezTo>
                <a:cubicBezTo>
                  <a:pt x="21600" y="19858"/>
                  <a:pt x="19830" y="21600"/>
                  <a:pt x="17705" y="21600"/>
                </a:cubicBezTo>
                <a:cubicBezTo>
                  <a:pt x="3895" y="21600"/>
                  <a:pt x="3895" y="21600"/>
                  <a:pt x="3895" y="21600"/>
                </a:cubicBezTo>
                <a:cubicBezTo>
                  <a:pt x="177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1770" y="0"/>
                  <a:pt x="3895" y="0"/>
                </a:cubicBezTo>
                <a:cubicBezTo>
                  <a:pt x="17705" y="0"/>
                  <a:pt x="17705" y="0"/>
                  <a:pt x="17705" y="0"/>
                </a:cubicBezTo>
                <a:cubicBezTo>
                  <a:pt x="19830" y="0"/>
                  <a:pt x="21600" y="2090"/>
                  <a:pt x="21600" y="4181"/>
                </a:cubicBezTo>
                <a:close/>
                <a:moveTo>
                  <a:pt x="1770" y="5226"/>
                </a:moveTo>
                <a:cubicBezTo>
                  <a:pt x="1770" y="16374"/>
                  <a:pt x="1770" y="16374"/>
                  <a:pt x="1770" y="16374"/>
                </a:cubicBezTo>
                <a:cubicBezTo>
                  <a:pt x="7082" y="16374"/>
                  <a:pt x="7082" y="16374"/>
                  <a:pt x="7082" y="16374"/>
                </a:cubicBezTo>
                <a:cubicBezTo>
                  <a:pt x="9207" y="16374"/>
                  <a:pt x="10977" y="15329"/>
                  <a:pt x="10977" y="13239"/>
                </a:cubicBezTo>
                <a:cubicBezTo>
                  <a:pt x="10977" y="11845"/>
                  <a:pt x="10269" y="10800"/>
                  <a:pt x="9207" y="10452"/>
                </a:cubicBezTo>
                <a:cubicBezTo>
                  <a:pt x="9915" y="9755"/>
                  <a:pt x="10623" y="9058"/>
                  <a:pt x="10623" y="8013"/>
                </a:cubicBezTo>
                <a:cubicBezTo>
                  <a:pt x="10623" y="5923"/>
                  <a:pt x="8852" y="5226"/>
                  <a:pt x="7082" y="5226"/>
                </a:cubicBezTo>
                <a:lnTo>
                  <a:pt x="1770" y="5226"/>
                </a:lnTo>
                <a:close/>
                <a:moveTo>
                  <a:pt x="4249" y="9755"/>
                </a:moveTo>
                <a:cubicBezTo>
                  <a:pt x="4249" y="7316"/>
                  <a:pt x="4249" y="7316"/>
                  <a:pt x="4249" y="7316"/>
                </a:cubicBezTo>
                <a:cubicBezTo>
                  <a:pt x="6374" y="7316"/>
                  <a:pt x="6374" y="7316"/>
                  <a:pt x="6374" y="7316"/>
                </a:cubicBezTo>
                <a:cubicBezTo>
                  <a:pt x="7436" y="7316"/>
                  <a:pt x="8144" y="7316"/>
                  <a:pt x="8144" y="8361"/>
                </a:cubicBezTo>
                <a:cubicBezTo>
                  <a:pt x="8144" y="9406"/>
                  <a:pt x="7436" y="9755"/>
                  <a:pt x="6728" y="9755"/>
                </a:cubicBezTo>
                <a:lnTo>
                  <a:pt x="4249" y="9755"/>
                </a:lnTo>
                <a:close/>
                <a:moveTo>
                  <a:pt x="4249" y="14284"/>
                </a:moveTo>
                <a:cubicBezTo>
                  <a:pt x="4249" y="11497"/>
                  <a:pt x="4249" y="11497"/>
                  <a:pt x="4249" y="11497"/>
                </a:cubicBezTo>
                <a:cubicBezTo>
                  <a:pt x="6728" y="11497"/>
                  <a:pt x="6728" y="11497"/>
                  <a:pt x="6728" y="11497"/>
                </a:cubicBezTo>
                <a:cubicBezTo>
                  <a:pt x="7790" y="11497"/>
                  <a:pt x="8498" y="11845"/>
                  <a:pt x="8498" y="12890"/>
                </a:cubicBezTo>
                <a:cubicBezTo>
                  <a:pt x="8498" y="13935"/>
                  <a:pt x="7790" y="14284"/>
                  <a:pt x="6728" y="14284"/>
                </a:cubicBezTo>
                <a:lnTo>
                  <a:pt x="4249" y="14284"/>
                </a:lnTo>
                <a:close/>
                <a:moveTo>
                  <a:pt x="14164" y="12890"/>
                </a:moveTo>
                <a:cubicBezTo>
                  <a:pt x="19830" y="12890"/>
                  <a:pt x="19830" y="12890"/>
                  <a:pt x="19830" y="12890"/>
                </a:cubicBezTo>
                <a:cubicBezTo>
                  <a:pt x="19830" y="12542"/>
                  <a:pt x="19830" y="12542"/>
                  <a:pt x="19830" y="12542"/>
                </a:cubicBezTo>
                <a:cubicBezTo>
                  <a:pt x="19830" y="10103"/>
                  <a:pt x="18413" y="8013"/>
                  <a:pt x="15934" y="8013"/>
                </a:cubicBezTo>
                <a:cubicBezTo>
                  <a:pt x="13456" y="8013"/>
                  <a:pt x="11685" y="10103"/>
                  <a:pt x="11685" y="12194"/>
                </a:cubicBezTo>
                <a:cubicBezTo>
                  <a:pt x="11685" y="14981"/>
                  <a:pt x="13456" y="16374"/>
                  <a:pt x="15934" y="16374"/>
                </a:cubicBezTo>
                <a:cubicBezTo>
                  <a:pt x="18059" y="16374"/>
                  <a:pt x="19121" y="15677"/>
                  <a:pt x="19830" y="13935"/>
                </a:cubicBezTo>
                <a:cubicBezTo>
                  <a:pt x="17705" y="13935"/>
                  <a:pt x="17705" y="13935"/>
                  <a:pt x="17705" y="13935"/>
                </a:cubicBezTo>
                <a:cubicBezTo>
                  <a:pt x="17705" y="14632"/>
                  <a:pt x="16643" y="14981"/>
                  <a:pt x="15934" y="14981"/>
                </a:cubicBezTo>
                <a:cubicBezTo>
                  <a:pt x="14872" y="14981"/>
                  <a:pt x="14164" y="14284"/>
                  <a:pt x="14164" y="12890"/>
                </a:cubicBezTo>
                <a:close/>
                <a:moveTo>
                  <a:pt x="18059" y="5923"/>
                </a:moveTo>
                <a:cubicBezTo>
                  <a:pt x="18059" y="6968"/>
                  <a:pt x="18059" y="6968"/>
                  <a:pt x="18059" y="6968"/>
                </a:cubicBezTo>
                <a:cubicBezTo>
                  <a:pt x="13456" y="6968"/>
                  <a:pt x="13456" y="6968"/>
                  <a:pt x="13456" y="6968"/>
                </a:cubicBezTo>
                <a:cubicBezTo>
                  <a:pt x="13456" y="5923"/>
                  <a:pt x="13456" y="5923"/>
                  <a:pt x="13456" y="5923"/>
                </a:cubicBezTo>
                <a:lnTo>
                  <a:pt x="18059" y="5923"/>
                </a:lnTo>
                <a:close/>
                <a:moveTo>
                  <a:pt x="17705" y="11497"/>
                </a:moveTo>
                <a:cubicBezTo>
                  <a:pt x="14164" y="11497"/>
                  <a:pt x="14164" y="11497"/>
                  <a:pt x="14164" y="11497"/>
                </a:cubicBezTo>
                <a:cubicBezTo>
                  <a:pt x="14164" y="10452"/>
                  <a:pt x="14872" y="9755"/>
                  <a:pt x="15934" y="9755"/>
                </a:cubicBezTo>
                <a:cubicBezTo>
                  <a:pt x="16997" y="9755"/>
                  <a:pt x="17705" y="10452"/>
                  <a:pt x="17705" y="1149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" name="Shape 5676"/>
          <p:cNvSpPr/>
          <p:nvPr/>
        </p:nvSpPr>
        <p:spPr>
          <a:xfrm>
            <a:off x="2518330" y="2823995"/>
            <a:ext cx="324705" cy="286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8" h="21600" extrusionOk="0">
                <a:moveTo>
                  <a:pt x="21271" y="1500"/>
                </a:moveTo>
                <a:cubicBezTo>
                  <a:pt x="21534" y="1500"/>
                  <a:pt x="21534" y="1800"/>
                  <a:pt x="21271" y="2100"/>
                </a:cubicBezTo>
                <a:cubicBezTo>
                  <a:pt x="1514" y="21600"/>
                  <a:pt x="1514" y="21600"/>
                  <a:pt x="1514" y="21600"/>
                </a:cubicBezTo>
                <a:cubicBezTo>
                  <a:pt x="1251" y="21600"/>
                  <a:pt x="988" y="21600"/>
                  <a:pt x="988" y="21600"/>
                </a:cubicBezTo>
                <a:cubicBezTo>
                  <a:pt x="197" y="20400"/>
                  <a:pt x="197" y="20400"/>
                  <a:pt x="197" y="20400"/>
                </a:cubicBezTo>
                <a:cubicBezTo>
                  <a:pt x="-66" y="20100"/>
                  <a:pt x="-66" y="19800"/>
                  <a:pt x="197" y="19800"/>
                </a:cubicBezTo>
                <a:cubicBezTo>
                  <a:pt x="2041" y="18000"/>
                  <a:pt x="2041" y="18000"/>
                  <a:pt x="2041" y="18000"/>
                </a:cubicBezTo>
                <a:cubicBezTo>
                  <a:pt x="2041" y="17700"/>
                  <a:pt x="1778" y="17400"/>
                  <a:pt x="1778" y="17100"/>
                </a:cubicBezTo>
                <a:cubicBezTo>
                  <a:pt x="3358" y="15600"/>
                  <a:pt x="5202" y="12900"/>
                  <a:pt x="5202" y="6900"/>
                </a:cubicBezTo>
                <a:cubicBezTo>
                  <a:pt x="5202" y="4800"/>
                  <a:pt x="7046" y="2100"/>
                  <a:pt x="9680" y="1800"/>
                </a:cubicBezTo>
                <a:cubicBezTo>
                  <a:pt x="9680" y="1500"/>
                  <a:pt x="9680" y="1500"/>
                  <a:pt x="9680" y="1200"/>
                </a:cubicBezTo>
                <a:cubicBezTo>
                  <a:pt x="9680" y="600"/>
                  <a:pt x="10207" y="0"/>
                  <a:pt x="10734" y="0"/>
                </a:cubicBezTo>
                <a:cubicBezTo>
                  <a:pt x="11261" y="0"/>
                  <a:pt x="11788" y="600"/>
                  <a:pt x="11788" y="1200"/>
                </a:cubicBezTo>
                <a:cubicBezTo>
                  <a:pt x="11788" y="1500"/>
                  <a:pt x="11788" y="1500"/>
                  <a:pt x="11524" y="1800"/>
                </a:cubicBezTo>
                <a:cubicBezTo>
                  <a:pt x="13368" y="2100"/>
                  <a:pt x="14685" y="3300"/>
                  <a:pt x="15475" y="4500"/>
                </a:cubicBezTo>
                <a:cubicBezTo>
                  <a:pt x="19954" y="300"/>
                  <a:pt x="19954" y="300"/>
                  <a:pt x="19954" y="300"/>
                </a:cubicBezTo>
                <a:cubicBezTo>
                  <a:pt x="19954" y="0"/>
                  <a:pt x="20217" y="0"/>
                  <a:pt x="20480" y="300"/>
                </a:cubicBezTo>
                <a:lnTo>
                  <a:pt x="21271" y="1500"/>
                </a:lnTo>
                <a:close/>
                <a:moveTo>
                  <a:pt x="14422" y="5700"/>
                </a:moveTo>
                <a:cubicBezTo>
                  <a:pt x="13895" y="4500"/>
                  <a:pt x="12841" y="3300"/>
                  <a:pt x="10734" y="3300"/>
                </a:cubicBezTo>
                <a:cubicBezTo>
                  <a:pt x="7836" y="3300"/>
                  <a:pt x="6519" y="5400"/>
                  <a:pt x="6519" y="6900"/>
                </a:cubicBezTo>
                <a:cubicBezTo>
                  <a:pt x="6519" y="10200"/>
                  <a:pt x="6256" y="12600"/>
                  <a:pt x="5202" y="14700"/>
                </a:cubicBezTo>
                <a:lnTo>
                  <a:pt x="14422" y="5700"/>
                </a:lnTo>
                <a:close/>
                <a:moveTo>
                  <a:pt x="18110" y="18600"/>
                </a:moveTo>
                <a:cubicBezTo>
                  <a:pt x="13368" y="18600"/>
                  <a:pt x="13368" y="18600"/>
                  <a:pt x="13368" y="18600"/>
                </a:cubicBezTo>
                <a:cubicBezTo>
                  <a:pt x="13368" y="20400"/>
                  <a:pt x="12314" y="21600"/>
                  <a:pt x="10734" y="21600"/>
                </a:cubicBezTo>
                <a:cubicBezTo>
                  <a:pt x="9154" y="21600"/>
                  <a:pt x="8100" y="20400"/>
                  <a:pt x="8100" y="18600"/>
                </a:cubicBezTo>
                <a:cubicBezTo>
                  <a:pt x="9680" y="17100"/>
                  <a:pt x="9680" y="17100"/>
                  <a:pt x="9680" y="17100"/>
                </a:cubicBezTo>
                <a:cubicBezTo>
                  <a:pt x="17583" y="17100"/>
                  <a:pt x="17583" y="17100"/>
                  <a:pt x="17583" y="17100"/>
                </a:cubicBezTo>
                <a:cubicBezTo>
                  <a:pt x="16529" y="15600"/>
                  <a:pt x="15739" y="13800"/>
                  <a:pt x="15212" y="11400"/>
                </a:cubicBezTo>
                <a:cubicBezTo>
                  <a:pt x="16266" y="10500"/>
                  <a:pt x="16266" y="10500"/>
                  <a:pt x="16266" y="10500"/>
                </a:cubicBezTo>
                <a:cubicBezTo>
                  <a:pt x="16793" y="13800"/>
                  <a:pt x="18373" y="15900"/>
                  <a:pt x="19427" y="17100"/>
                </a:cubicBezTo>
                <a:cubicBezTo>
                  <a:pt x="19427" y="18000"/>
                  <a:pt x="18900" y="18600"/>
                  <a:pt x="18110" y="18600"/>
                </a:cubicBezTo>
                <a:close/>
                <a:moveTo>
                  <a:pt x="10734" y="20400"/>
                </a:moveTo>
                <a:cubicBezTo>
                  <a:pt x="9944" y="20400"/>
                  <a:pt x="9154" y="19500"/>
                  <a:pt x="9154" y="18600"/>
                </a:cubicBezTo>
                <a:cubicBezTo>
                  <a:pt x="9154" y="18600"/>
                  <a:pt x="9154" y="18300"/>
                  <a:pt x="8890" y="18300"/>
                </a:cubicBezTo>
                <a:cubicBezTo>
                  <a:pt x="8890" y="18300"/>
                  <a:pt x="8890" y="18600"/>
                  <a:pt x="8890" y="18600"/>
                </a:cubicBezTo>
                <a:cubicBezTo>
                  <a:pt x="8890" y="19800"/>
                  <a:pt x="9680" y="20700"/>
                  <a:pt x="10734" y="20700"/>
                </a:cubicBezTo>
                <a:cubicBezTo>
                  <a:pt x="10734" y="20700"/>
                  <a:pt x="10997" y="20700"/>
                  <a:pt x="10997" y="20400"/>
                </a:cubicBezTo>
                <a:cubicBezTo>
                  <a:pt x="10997" y="20400"/>
                  <a:pt x="10734" y="20400"/>
                  <a:pt x="10734" y="204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" name="Shape 5677"/>
          <p:cNvSpPr/>
          <p:nvPr/>
        </p:nvSpPr>
        <p:spPr>
          <a:xfrm>
            <a:off x="3089969" y="2836615"/>
            <a:ext cx="223551" cy="262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148" extrusionOk="0">
                <a:moveTo>
                  <a:pt x="19705" y="12121"/>
                </a:moveTo>
                <a:cubicBezTo>
                  <a:pt x="19326" y="13088"/>
                  <a:pt x="18568" y="13410"/>
                  <a:pt x="17811" y="14055"/>
                </a:cubicBezTo>
                <a:cubicBezTo>
                  <a:pt x="14779" y="15022"/>
                  <a:pt x="11368" y="15345"/>
                  <a:pt x="8337" y="15022"/>
                </a:cubicBezTo>
                <a:cubicBezTo>
                  <a:pt x="6442" y="15022"/>
                  <a:pt x="4168" y="14377"/>
                  <a:pt x="2274" y="13410"/>
                </a:cubicBezTo>
                <a:cubicBezTo>
                  <a:pt x="1516" y="12766"/>
                  <a:pt x="1516" y="11798"/>
                  <a:pt x="1516" y="11154"/>
                </a:cubicBezTo>
                <a:cubicBezTo>
                  <a:pt x="758" y="8252"/>
                  <a:pt x="379" y="5673"/>
                  <a:pt x="0" y="3094"/>
                </a:cubicBezTo>
                <a:cubicBezTo>
                  <a:pt x="0" y="1804"/>
                  <a:pt x="1516" y="1482"/>
                  <a:pt x="2653" y="1160"/>
                </a:cubicBezTo>
                <a:cubicBezTo>
                  <a:pt x="4168" y="515"/>
                  <a:pt x="6063" y="192"/>
                  <a:pt x="7579" y="192"/>
                </a:cubicBezTo>
                <a:cubicBezTo>
                  <a:pt x="10989" y="-130"/>
                  <a:pt x="14400" y="-130"/>
                  <a:pt x="17811" y="837"/>
                </a:cubicBezTo>
                <a:cubicBezTo>
                  <a:pt x="18947" y="1160"/>
                  <a:pt x="20463" y="1482"/>
                  <a:pt x="21221" y="2449"/>
                </a:cubicBezTo>
                <a:cubicBezTo>
                  <a:pt x="21600" y="2771"/>
                  <a:pt x="21221" y="3416"/>
                  <a:pt x="21221" y="3739"/>
                </a:cubicBezTo>
                <a:cubicBezTo>
                  <a:pt x="20842" y="6640"/>
                  <a:pt x="20084" y="9542"/>
                  <a:pt x="19705" y="12121"/>
                </a:cubicBezTo>
                <a:close/>
                <a:moveTo>
                  <a:pt x="16674" y="19858"/>
                </a:moveTo>
                <a:cubicBezTo>
                  <a:pt x="14021" y="21148"/>
                  <a:pt x="10611" y="21470"/>
                  <a:pt x="7579" y="20825"/>
                </a:cubicBezTo>
                <a:cubicBezTo>
                  <a:pt x="6063" y="20825"/>
                  <a:pt x="4168" y="20180"/>
                  <a:pt x="3411" y="18891"/>
                </a:cubicBezTo>
                <a:cubicBezTo>
                  <a:pt x="3032" y="17601"/>
                  <a:pt x="2653" y="16312"/>
                  <a:pt x="2653" y="15345"/>
                </a:cubicBezTo>
                <a:cubicBezTo>
                  <a:pt x="2653" y="15022"/>
                  <a:pt x="2653" y="15022"/>
                  <a:pt x="2653" y="15022"/>
                </a:cubicBezTo>
                <a:cubicBezTo>
                  <a:pt x="3032" y="15022"/>
                  <a:pt x="3032" y="15022"/>
                  <a:pt x="3032" y="15022"/>
                </a:cubicBezTo>
                <a:cubicBezTo>
                  <a:pt x="7579" y="17279"/>
                  <a:pt x="13642" y="17279"/>
                  <a:pt x="18189" y="15022"/>
                </a:cubicBezTo>
                <a:cubicBezTo>
                  <a:pt x="18947" y="15022"/>
                  <a:pt x="18568" y="15667"/>
                  <a:pt x="18568" y="16312"/>
                </a:cubicBezTo>
                <a:cubicBezTo>
                  <a:pt x="18189" y="17601"/>
                  <a:pt x="18189" y="19213"/>
                  <a:pt x="16674" y="19858"/>
                </a:cubicBezTo>
                <a:close/>
                <a:moveTo>
                  <a:pt x="14779" y="1804"/>
                </a:moveTo>
                <a:cubicBezTo>
                  <a:pt x="12126" y="1482"/>
                  <a:pt x="9095" y="1482"/>
                  <a:pt x="6063" y="1804"/>
                </a:cubicBezTo>
                <a:cubicBezTo>
                  <a:pt x="5305" y="2127"/>
                  <a:pt x="4168" y="2127"/>
                  <a:pt x="3789" y="2771"/>
                </a:cubicBezTo>
                <a:cubicBezTo>
                  <a:pt x="4547" y="3739"/>
                  <a:pt x="6063" y="3739"/>
                  <a:pt x="7200" y="3739"/>
                </a:cubicBezTo>
                <a:cubicBezTo>
                  <a:pt x="9474" y="4061"/>
                  <a:pt x="11747" y="4061"/>
                  <a:pt x="14021" y="3739"/>
                </a:cubicBezTo>
                <a:cubicBezTo>
                  <a:pt x="15158" y="3739"/>
                  <a:pt x="16674" y="3739"/>
                  <a:pt x="17811" y="2771"/>
                </a:cubicBezTo>
                <a:cubicBezTo>
                  <a:pt x="17053" y="2127"/>
                  <a:pt x="15916" y="1804"/>
                  <a:pt x="14779" y="1804"/>
                </a:cubicBezTo>
                <a:close/>
                <a:moveTo>
                  <a:pt x="9095" y="7607"/>
                </a:moveTo>
                <a:cubicBezTo>
                  <a:pt x="7958" y="7930"/>
                  <a:pt x="7200" y="9219"/>
                  <a:pt x="7200" y="10509"/>
                </a:cubicBezTo>
                <a:cubicBezTo>
                  <a:pt x="7200" y="12121"/>
                  <a:pt x="9095" y="13410"/>
                  <a:pt x="10989" y="13088"/>
                </a:cubicBezTo>
                <a:cubicBezTo>
                  <a:pt x="12884" y="13088"/>
                  <a:pt x="14400" y="11476"/>
                  <a:pt x="14021" y="9864"/>
                </a:cubicBezTo>
                <a:cubicBezTo>
                  <a:pt x="13642" y="7930"/>
                  <a:pt x="11368" y="6640"/>
                  <a:pt x="9095" y="7607"/>
                </a:cubicBezTo>
                <a:close/>
                <a:moveTo>
                  <a:pt x="9853" y="11476"/>
                </a:moveTo>
                <a:cubicBezTo>
                  <a:pt x="8716" y="11154"/>
                  <a:pt x="8716" y="9542"/>
                  <a:pt x="9853" y="8897"/>
                </a:cubicBezTo>
                <a:cubicBezTo>
                  <a:pt x="10989" y="8574"/>
                  <a:pt x="12126" y="9219"/>
                  <a:pt x="12126" y="10186"/>
                </a:cubicBezTo>
                <a:cubicBezTo>
                  <a:pt x="12505" y="11154"/>
                  <a:pt x="10989" y="12121"/>
                  <a:pt x="9853" y="1147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3" name="Shape 5678"/>
          <p:cNvSpPr/>
          <p:nvPr/>
        </p:nvSpPr>
        <p:spPr>
          <a:xfrm>
            <a:off x="3664809" y="2844185"/>
            <a:ext cx="142421" cy="266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1" h="21600" extrusionOk="0">
                <a:moveTo>
                  <a:pt x="20692" y="6448"/>
                </a:moveTo>
                <a:cubicBezTo>
                  <a:pt x="8433" y="21278"/>
                  <a:pt x="8433" y="21278"/>
                  <a:pt x="8433" y="21278"/>
                </a:cubicBezTo>
                <a:cubicBezTo>
                  <a:pt x="7849" y="21600"/>
                  <a:pt x="7849" y="21600"/>
                  <a:pt x="7265" y="21600"/>
                </a:cubicBezTo>
                <a:cubicBezTo>
                  <a:pt x="7265" y="21600"/>
                  <a:pt x="7265" y="21600"/>
                  <a:pt x="6681" y="21600"/>
                </a:cubicBezTo>
                <a:cubicBezTo>
                  <a:pt x="6098" y="21600"/>
                  <a:pt x="6098" y="21278"/>
                  <a:pt x="6098" y="20955"/>
                </a:cubicBezTo>
                <a:cubicBezTo>
                  <a:pt x="10768" y="10639"/>
                  <a:pt x="10768" y="10639"/>
                  <a:pt x="10768" y="10639"/>
                </a:cubicBezTo>
                <a:cubicBezTo>
                  <a:pt x="1427" y="11928"/>
                  <a:pt x="1427" y="11928"/>
                  <a:pt x="1427" y="11928"/>
                </a:cubicBezTo>
                <a:cubicBezTo>
                  <a:pt x="1427" y="11928"/>
                  <a:pt x="844" y="11928"/>
                  <a:pt x="844" y="11928"/>
                </a:cubicBezTo>
                <a:cubicBezTo>
                  <a:pt x="844" y="11928"/>
                  <a:pt x="260" y="11928"/>
                  <a:pt x="260" y="11606"/>
                </a:cubicBezTo>
                <a:cubicBezTo>
                  <a:pt x="260" y="11606"/>
                  <a:pt x="-324" y="11284"/>
                  <a:pt x="260" y="11284"/>
                </a:cubicBezTo>
                <a:cubicBezTo>
                  <a:pt x="4930" y="645"/>
                  <a:pt x="4930" y="645"/>
                  <a:pt x="4930" y="645"/>
                </a:cubicBezTo>
                <a:cubicBezTo>
                  <a:pt x="4930" y="322"/>
                  <a:pt x="5514" y="0"/>
                  <a:pt x="5514" y="0"/>
                </a:cubicBezTo>
                <a:cubicBezTo>
                  <a:pt x="13687" y="0"/>
                  <a:pt x="13687" y="0"/>
                  <a:pt x="13687" y="0"/>
                </a:cubicBezTo>
                <a:cubicBezTo>
                  <a:pt x="14271" y="0"/>
                  <a:pt x="14271" y="322"/>
                  <a:pt x="14271" y="645"/>
                </a:cubicBezTo>
                <a:cubicBezTo>
                  <a:pt x="14271" y="645"/>
                  <a:pt x="14271" y="967"/>
                  <a:pt x="14271" y="967"/>
                </a:cubicBezTo>
                <a:cubicBezTo>
                  <a:pt x="10184" y="6770"/>
                  <a:pt x="10184" y="6770"/>
                  <a:pt x="10184" y="6770"/>
                </a:cubicBezTo>
                <a:cubicBezTo>
                  <a:pt x="19525" y="5803"/>
                  <a:pt x="19525" y="5803"/>
                  <a:pt x="19525" y="5803"/>
                </a:cubicBezTo>
                <a:cubicBezTo>
                  <a:pt x="19525" y="5481"/>
                  <a:pt x="19525" y="5481"/>
                  <a:pt x="20108" y="5481"/>
                </a:cubicBezTo>
                <a:cubicBezTo>
                  <a:pt x="20108" y="5481"/>
                  <a:pt x="20692" y="5803"/>
                  <a:pt x="20692" y="5803"/>
                </a:cubicBezTo>
                <a:cubicBezTo>
                  <a:pt x="20692" y="6125"/>
                  <a:pt x="21276" y="6125"/>
                  <a:pt x="20692" y="64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4" name="Shape 5679"/>
          <p:cNvSpPr/>
          <p:nvPr/>
        </p:nvSpPr>
        <p:spPr>
          <a:xfrm>
            <a:off x="4233405" y="2844185"/>
            <a:ext cx="207397" cy="24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4" y="354"/>
                </a:moveTo>
                <a:cubicBezTo>
                  <a:pt x="21185" y="354"/>
                  <a:pt x="21600" y="1062"/>
                  <a:pt x="21600" y="1770"/>
                </a:cubicBezTo>
                <a:cubicBezTo>
                  <a:pt x="21600" y="20184"/>
                  <a:pt x="21600" y="20184"/>
                  <a:pt x="21600" y="20184"/>
                </a:cubicBezTo>
                <a:cubicBezTo>
                  <a:pt x="21600" y="20892"/>
                  <a:pt x="21185" y="21246"/>
                  <a:pt x="20354" y="21600"/>
                </a:cubicBezTo>
                <a:cubicBezTo>
                  <a:pt x="19938" y="21600"/>
                  <a:pt x="19938" y="21600"/>
                  <a:pt x="19523" y="21600"/>
                </a:cubicBezTo>
                <a:cubicBezTo>
                  <a:pt x="19108" y="21600"/>
                  <a:pt x="18692" y="21600"/>
                  <a:pt x="18277" y="21246"/>
                </a:cubicBezTo>
                <a:cubicBezTo>
                  <a:pt x="10800" y="15226"/>
                  <a:pt x="10800" y="15226"/>
                  <a:pt x="10800" y="15226"/>
                </a:cubicBezTo>
                <a:cubicBezTo>
                  <a:pt x="3323" y="21246"/>
                  <a:pt x="3323" y="21246"/>
                  <a:pt x="3323" y="21246"/>
                </a:cubicBezTo>
                <a:cubicBezTo>
                  <a:pt x="3323" y="21600"/>
                  <a:pt x="2492" y="21600"/>
                  <a:pt x="2077" y="21600"/>
                </a:cubicBezTo>
                <a:cubicBezTo>
                  <a:pt x="2077" y="21600"/>
                  <a:pt x="1662" y="21600"/>
                  <a:pt x="1246" y="21600"/>
                </a:cubicBezTo>
                <a:cubicBezTo>
                  <a:pt x="831" y="21246"/>
                  <a:pt x="0" y="20892"/>
                  <a:pt x="0" y="20184"/>
                </a:cubicBezTo>
                <a:cubicBezTo>
                  <a:pt x="0" y="1770"/>
                  <a:pt x="0" y="1770"/>
                  <a:pt x="0" y="1770"/>
                </a:cubicBezTo>
                <a:cubicBezTo>
                  <a:pt x="0" y="1062"/>
                  <a:pt x="831" y="354"/>
                  <a:pt x="1246" y="354"/>
                </a:cubicBezTo>
                <a:cubicBezTo>
                  <a:pt x="1662" y="354"/>
                  <a:pt x="2077" y="0"/>
                  <a:pt x="2077" y="0"/>
                </a:cubicBezTo>
                <a:cubicBezTo>
                  <a:pt x="2492" y="0"/>
                  <a:pt x="19108" y="0"/>
                  <a:pt x="19523" y="0"/>
                </a:cubicBezTo>
                <a:cubicBezTo>
                  <a:pt x="19938" y="0"/>
                  <a:pt x="19938" y="354"/>
                  <a:pt x="20354" y="354"/>
                </a:cubicBezTo>
                <a:close/>
                <a:moveTo>
                  <a:pt x="2492" y="2125"/>
                </a:moveTo>
                <a:cubicBezTo>
                  <a:pt x="2492" y="19475"/>
                  <a:pt x="2492" y="19475"/>
                  <a:pt x="2492" y="19475"/>
                </a:cubicBezTo>
                <a:cubicBezTo>
                  <a:pt x="9554" y="13810"/>
                  <a:pt x="9554" y="13810"/>
                  <a:pt x="9554" y="13810"/>
                </a:cubicBezTo>
                <a:cubicBezTo>
                  <a:pt x="10800" y="12748"/>
                  <a:pt x="10800" y="12748"/>
                  <a:pt x="10800" y="12748"/>
                </a:cubicBezTo>
                <a:cubicBezTo>
                  <a:pt x="12462" y="13810"/>
                  <a:pt x="12462" y="13810"/>
                  <a:pt x="12462" y="13810"/>
                </a:cubicBezTo>
                <a:cubicBezTo>
                  <a:pt x="19523" y="19475"/>
                  <a:pt x="19523" y="19475"/>
                  <a:pt x="19523" y="19475"/>
                </a:cubicBezTo>
                <a:cubicBezTo>
                  <a:pt x="19523" y="2125"/>
                  <a:pt x="19523" y="2125"/>
                  <a:pt x="19523" y="2125"/>
                </a:cubicBezTo>
                <a:lnTo>
                  <a:pt x="2492" y="21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5" name="Shape 5680"/>
          <p:cNvSpPr/>
          <p:nvPr/>
        </p:nvSpPr>
        <p:spPr>
          <a:xfrm>
            <a:off x="4806040" y="2823995"/>
            <a:ext cx="222080" cy="286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00"/>
                </a:moveTo>
                <a:cubicBezTo>
                  <a:pt x="21600" y="21000"/>
                  <a:pt x="21600" y="21000"/>
                  <a:pt x="21600" y="21000"/>
                </a:cubicBezTo>
                <a:cubicBezTo>
                  <a:pt x="21600" y="21300"/>
                  <a:pt x="21214" y="21600"/>
                  <a:pt x="20829" y="21600"/>
                </a:cubicBezTo>
                <a:cubicBezTo>
                  <a:pt x="771" y="21600"/>
                  <a:pt x="771" y="21600"/>
                  <a:pt x="771" y="21600"/>
                </a:cubicBezTo>
                <a:cubicBezTo>
                  <a:pt x="386" y="21600"/>
                  <a:pt x="0" y="21300"/>
                  <a:pt x="0" y="21000"/>
                </a:cubicBezTo>
                <a:cubicBezTo>
                  <a:pt x="0" y="900"/>
                  <a:pt x="0" y="900"/>
                  <a:pt x="0" y="900"/>
                </a:cubicBezTo>
                <a:cubicBezTo>
                  <a:pt x="0" y="300"/>
                  <a:pt x="386" y="0"/>
                  <a:pt x="771" y="0"/>
                </a:cubicBezTo>
                <a:cubicBezTo>
                  <a:pt x="20829" y="0"/>
                  <a:pt x="20829" y="0"/>
                  <a:pt x="20829" y="0"/>
                </a:cubicBezTo>
                <a:cubicBezTo>
                  <a:pt x="21214" y="0"/>
                  <a:pt x="21600" y="300"/>
                  <a:pt x="21600" y="900"/>
                </a:cubicBezTo>
                <a:close/>
                <a:moveTo>
                  <a:pt x="5786" y="3600"/>
                </a:moveTo>
                <a:cubicBezTo>
                  <a:pt x="5786" y="3300"/>
                  <a:pt x="5786" y="3300"/>
                  <a:pt x="5400" y="3300"/>
                </a:cubicBezTo>
                <a:cubicBezTo>
                  <a:pt x="4243" y="3300"/>
                  <a:pt x="4243" y="3300"/>
                  <a:pt x="4243" y="3300"/>
                </a:cubicBezTo>
                <a:cubicBezTo>
                  <a:pt x="4243" y="3300"/>
                  <a:pt x="3857" y="3300"/>
                  <a:pt x="3857" y="3600"/>
                </a:cubicBezTo>
                <a:cubicBezTo>
                  <a:pt x="3857" y="4200"/>
                  <a:pt x="3857" y="4200"/>
                  <a:pt x="3857" y="4200"/>
                </a:cubicBezTo>
                <a:cubicBezTo>
                  <a:pt x="3857" y="4500"/>
                  <a:pt x="4243" y="4800"/>
                  <a:pt x="4243" y="4800"/>
                </a:cubicBezTo>
                <a:cubicBezTo>
                  <a:pt x="5400" y="4800"/>
                  <a:pt x="5400" y="4800"/>
                  <a:pt x="5400" y="4800"/>
                </a:cubicBezTo>
                <a:cubicBezTo>
                  <a:pt x="5786" y="4800"/>
                  <a:pt x="5786" y="4500"/>
                  <a:pt x="5786" y="4200"/>
                </a:cubicBezTo>
                <a:lnTo>
                  <a:pt x="5786" y="3600"/>
                </a:lnTo>
                <a:close/>
                <a:moveTo>
                  <a:pt x="5786" y="6600"/>
                </a:moveTo>
                <a:cubicBezTo>
                  <a:pt x="5786" y="6300"/>
                  <a:pt x="5786" y="6300"/>
                  <a:pt x="5400" y="6300"/>
                </a:cubicBezTo>
                <a:cubicBezTo>
                  <a:pt x="4243" y="6300"/>
                  <a:pt x="4243" y="6300"/>
                  <a:pt x="4243" y="6300"/>
                </a:cubicBezTo>
                <a:cubicBezTo>
                  <a:pt x="4243" y="6300"/>
                  <a:pt x="3857" y="6300"/>
                  <a:pt x="3857" y="6600"/>
                </a:cubicBezTo>
                <a:cubicBezTo>
                  <a:pt x="3857" y="7500"/>
                  <a:pt x="3857" y="7500"/>
                  <a:pt x="3857" y="7500"/>
                </a:cubicBezTo>
                <a:cubicBezTo>
                  <a:pt x="3857" y="7500"/>
                  <a:pt x="4243" y="7800"/>
                  <a:pt x="4243" y="7800"/>
                </a:cubicBezTo>
                <a:cubicBezTo>
                  <a:pt x="5400" y="7800"/>
                  <a:pt x="5400" y="7800"/>
                  <a:pt x="5400" y="7800"/>
                </a:cubicBezTo>
                <a:cubicBezTo>
                  <a:pt x="5786" y="7800"/>
                  <a:pt x="5786" y="7500"/>
                  <a:pt x="5786" y="7500"/>
                </a:cubicBezTo>
                <a:lnTo>
                  <a:pt x="5786" y="6600"/>
                </a:lnTo>
                <a:close/>
                <a:moveTo>
                  <a:pt x="5786" y="9600"/>
                </a:moveTo>
                <a:cubicBezTo>
                  <a:pt x="5786" y="9600"/>
                  <a:pt x="5786" y="9300"/>
                  <a:pt x="5400" y="9300"/>
                </a:cubicBezTo>
                <a:cubicBezTo>
                  <a:pt x="4243" y="9300"/>
                  <a:pt x="4243" y="9300"/>
                  <a:pt x="4243" y="9300"/>
                </a:cubicBezTo>
                <a:cubicBezTo>
                  <a:pt x="4243" y="9300"/>
                  <a:pt x="3857" y="9600"/>
                  <a:pt x="3857" y="9600"/>
                </a:cubicBezTo>
                <a:cubicBezTo>
                  <a:pt x="3857" y="10500"/>
                  <a:pt x="3857" y="10500"/>
                  <a:pt x="3857" y="10500"/>
                </a:cubicBezTo>
                <a:cubicBezTo>
                  <a:pt x="3857" y="10800"/>
                  <a:pt x="4243" y="10800"/>
                  <a:pt x="4243" y="108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5786" y="10800"/>
                  <a:pt x="5786" y="10800"/>
                  <a:pt x="5786" y="10500"/>
                </a:cubicBezTo>
                <a:lnTo>
                  <a:pt x="5786" y="9600"/>
                </a:lnTo>
                <a:close/>
                <a:moveTo>
                  <a:pt x="5786" y="12900"/>
                </a:moveTo>
                <a:cubicBezTo>
                  <a:pt x="5786" y="12600"/>
                  <a:pt x="5786" y="12300"/>
                  <a:pt x="5400" y="12300"/>
                </a:cubicBezTo>
                <a:cubicBezTo>
                  <a:pt x="4243" y="12300"/>
                  <a:pt x="4243" y="12300"/>
                  <a:pt x="4243" y="12300"/>
                </a:cubicBezTo>
                <a:cubicBezTo>
                  <a:pt x="4243" y="12300"/>
                  <a:pt x="3857" y="12600"/>
                  <a:pt x="3857" y="12900"/>
                </a:cubicBezTo>
                <a:cubicBezTo>
                  <a:pt x="3857" y="13500"/>
                  <a:pt x="3857" y="13500"/>
                  <a:pt x="3857" y="13500"/>
                </a:cubicBezTo>
                <a:cubicBezTo>
                  <a:pt x="3857" y="13800"/>
                  <a:pt x="4243" y="14100"/>
                  <a:pt x="4243" y="14100"/>
                </a:cubicBezTo>
                <a:cubicBezTo>
                  <a:pt x="5400" y="14100"/>
                  <a:pt x="5400" y="14100"/>
                  <a:pt x="5400" y="14100"/>
                </a:cubicBezTo>
                <a:cubicBezTo>
                  <a:pt x="5786" y="14100"/>
                  <a:pt x="5786" y="13800"/>
                  <a:pt x="5786" y="13500"/>
                </a:cubicBezTo>
                <a:lnTo>
                  <a:pt x="5786" y="12900"/>
                </a:lnTo>
                <a:close/>
                <a:moveTo>
                  <a:pt x="5786" y="15900"/>
                </a:moveTo>
                <a:cubicBezTo>
                  <a:pt x="5786" y="15600"/>
                  <a:pt x="5786" y="15600"/>
                  <a:pt x="5400" y="15600"/>
                </a:cubicBezTo>
                <a:cubicBezTo>
                  <a:pt x="4243" y="15600"/>
                  <a:pt x="4243" y="15600"/>
                  <a:pt x="4243" y="15600"/>
                </a:cubicBezTo>
                <a:cubicBezTo>
                  <a:pt x="4243" y="15600"/>
                  <a:pt x="3857" y="15600"/>
                  <a:pt x="3857" y="15900"/>
                </a:cubicBezTo>
                <a:cubicBezTo>
                  <a:pt x="3857" y="16800"/>
                  <a:pt x="3857" y="16800"/>
                  <a:pt x="3857" y="16800"/>
                </a:cubicBezTo>
                <a:cubicBezTo>
                  <a:pt x="3857" y="16800"/>
                  <a:pt x="4243" y="17100"/>
                  <a:pt x="4243" y="17100"/>
                </a:cubicBezTo>
                <a:cubicBezTo>
                  <a:pt x="5400" y="17100"/>
                  <a:pt x="5400" y="17100"/>
                  <a:pt x="5400" y="17100"/>
                </a:cubicBezTo>
                <a:cubicBezTo>
                  <a:pt x="5786" y="17100"/>
                  <a:pt x="5786" y="16800"/>
                  <a:pt x="5786" y="16800"/>
                </a:cubicBezTo>
                <a:lnTo>
                  <a:pt x="5786" y="15900"/>
                </a:lnTo>
                <a:close/>
                <a:moveTo>
                  <a:pt x="7714" y="4200"/>
                </a:moveTo>
                <a:cubicBezTo>
                  <a:pt x="7714" y="4500"/>
                  <a:pt x="8100" y="4800"/>
                  <a:pt x="8486" y="4800"/>
                </a:cubicBezTo>
                <a:cubicBezTo>
                  <a:pt x="9257" y="4800"/>
                  <a:pt x="9257" y="4800"/>
                  <a:pt x="9257" y="4800"/>
                </a:cubicBezTo>
                <a:cubicBezTo>
                  <a:pt x="9643" y="4800"/>
                  <a:pt x="9643" y="4500"/>
                  <a:pt x="9643" y="4200"/>
                </a:cubicBezTo>
                <a:cubicBezTo>
                  <a:pt x="9643" y="3600"/>
                  <a:pt x="9643" y="3600"/>
                  <a:pt x="9643" y="3600"/>
                </a:cubicBezTo>
                <a:cubicBezTo>
                  <a:pt x="9643" y="3300"/>
                  <a:pt x="9643" y="3300"/>
                  <a:pt x="9257" y="3300"/>
                </a:cubicBezTo>
                <a:cubicBezTo>
                  <a:pt x="8486" y="3300"/>
                  <a:pt x="8486" y="3300"/>
                  <a:pt x="8486" y="3300"/>
                </a:cubicBezTo>
                <a:cubicBezTo>
                  <a:pt x="8100" y="3300"/>
                  <a:pt x="7714" y="3300"/>
                  <a:pt x="7714" y="3600"/>
                </a:cubicBezTo>
                <a:lnTo>
                  <a:pt x="7714" y="4200"/>
                </a:lnTo>
                <a:close/>
                <a:moveTo>
                  <a:pt x="7714" y="7500"/>
                </a:moveTo>
                <a:cubicBezTo>
                  <a:pt x="7714" y="7500"/>
                  <a:pt x="8100" y="7800"/>
                  <a:pt x="8486" y="7800"/>
                </a:cubicBezTo>
                <a:cubicBezTo>
                  <a:pt x="9257" y="7800"/>
                  <a:pt x="9257" y="7800"/>
                  <a:pt x="9257" y="7800"/>
                </a:cubicBezTo>
                <a:cubicBezTo>
                  <a:pt x="9643" y="7800"/>
                  <a:pt x="9643" y="7500"/>
                  <a:pt x="9643" y="7500"/>
                </a:cubicBezTo>
                <a:cubicBezTo>
                  <a:pt x="9643" y="6600"/>
                  <a:pt x="9643" y="6600"/>
                  <a:pt x="9643" y="6600"/>
                </a:cubicBezTo>
                <a:cubicBezTo>
                  <a:pt x="9643" y="6300"/>
                  <a:pt x="9643" y="6300"/>
                  <a:pt x="9257" y="6300"/>
                </a:cubicBezTo>
                <a:cubicBezTo>
                  <a:pt x="8486" y="6300"/>
                  <a:pt x="8486" y="6300"/>
                  <a:pt x="8486" y="6300"/>
                </a:cubicBezTo>
                <a:cubicBezTo>
                  <a:pt x="8100" y="6300"/>
                  <a:pt x="7714" y="6300"/>
                  <a:pt x="7714" y="6600"/>
                </a:cubicBezTo>
                <a:lnTo>
                  <a:pt x="7714" y="7500"/>
                </a:lnTo>
                <a:close/>
                <a:moveTo>
                  <a:pt x="7714" y="10500"/>
                </a:moveTo>
                <a:cubicBezTo>
                  <a:pt x="7714" y="10800"/>
                  <a:pt x="8100" y="10800"/>
                  <a:pt x="8486" y="10800"/>
                </a:cubicBezTo>
                <a:cubicBezTo>
                  <a:pt x="9257" y="10800"/>
                  <a:pt x="9257" y="10800"/>
                  <a:pt x="9257" y="10800"/>
                </a:cubicBezTo>
                <a:cubicBezTo>
                  <a:pt x="9643" y="10800"/>
                  <a:pt x="9643" y="10800"/>
                  <a:pt x="9643" y="10500"/>
                </a:cubicBezTo>
                <a:cubicBezTo>
                  <a:pt x="9643" y="9600"/>
                  <a:pt x="9643" y="9600"/>
                  <a:pt x="9643" y="9600"/>
                </a:cubicBezTo>
                <a:cubicBezTo>
                  <a:pt x="9643" y="9600"/>
                  <a:pt x="9643" y="9300"/>
                  <a:pt x="9257" y="9300"/>
                </a:cubicBezTo>
                <a:cubicBezTo>
                  <a:pt x="8486" y="9300"/>
                  <a:pt x="8486" y="9300"/>
                  <a:pt x="8486" y="9300"/>
                </a:cubicBezTo>
                <a:cubicBezTo>
                  <a:pt x="8100" y="9300"/>
                  <a:pt x="7714" y="9600"/>
                  <a:pt x="7714" y="9600"/>
                </a:cubicBezTo>
                <a:lnTo>
                  <a:pt x="7714" y="10500"/>
                </a:lnTo>
                <a:close/>
                <a:moveTo>
                  <a:pt x="7714" y="13500"/>
                </a:moveTo>
                <a:cubicBezTo>
                  <a:pt x="7714" y="13800"/>
                  <a:pt x="8100" y="14100"/>
                  <a:pt x="8486" y="14100"/>
                </a:cubicBezTo>
                <a:cubicBezTo>
                  <a:pt x="9257" y="14100"/>
                  <a:pt x="9257" y="14100"/>
                  <a:pt x="9257" y="14100"/>
                </a:cubicBezTo>
                <a:cubicBezTo>
                  <a:pt x="9643" y="14100"/>
                  <a:pt x="9643" y="13800"/>
                  <a:pt x="9643" y="13500"/>
                </a:cubicBezTo>
                <a:cubicBezTo>
                  <a:pt x="9643" y="12900"/>
                  <a:pt x="9643" y="12900"/>
                  <a:pt x="9643" y="12900"/>
                </a:cubicBezTo>
                <a:cubicBezTo>
                  <a:pt x="9643" y="12600"/>
                  <a:pt x="9643" y="12300"/>
                  <a:pt x="9257" y="12300"/>
                </a:cubicBezTo>
                <a:cubicBezTo>
                  <a:pt x="8486" y="12300"/>
                  <a:pt x="8486" y="12300"/>
                  <a:pt x="8486" y="12300"/>
                </a:cubicBezTo>
                <a:cubicBezTo>
                  <a:pt x="8100" y="12300"/>
                  <a:pt x="7714" y="12600"/>
                  <a:pt x="7714" y="12900"/>
                </a:cubicBezTo>
                <a:lnTo>
                  <a:pt x="7714" y="13500"/>
                </a:lnTo>
                <a:close/>
                <a:moveTo>
                  <a:pt x="13886" y="17400"/>
                </a:moveTo>
                <a:cubicBezTo>
                  <a:pt x="13886" y="17100"/>
                  <a:pt x="13500" y="17100"/>
                  <a:pt x="13114" y="17100"/>
                </a:cubicBezTo>
                <a:cubicBezTo>
                  <a:pt x="8486" y="17100"/>
                  <a:pt x="8486" y="17100"/>
                  <a:pt x="8486" y="17100"/>
                </a:cubicBezTo>
                <a:cubicBezTo>
                  <a:pt x="8100" y="17100"/>
                  <a:pt x="7714" y="17100"/>
                  <a:pt x="7714" y="17400"/>
                </a:cubicBezTo>
                <a:cubicBezTo>
                  <a:pt x="7714" y="19800"/>
                  <a:pt x="7714" y="19800"/>
                  <a:pt x="7714" y="19800"/>
                </a:cubicBezTo>
                <a:cubicBezTo>
                  <a:pt x="7714" y="20100"/>
                  <a:pt x="8100" y="20100"/>
                  <a:pt x="8486" y="20100"/>
                </a:cubicBezTo>
                <a:cubicBezTo>
                  <a:pt x="13114" y="20100"/>
                  <a:pt x="13114" y="20100"/>
                  <a:pt x="13114" y="20100"/>
                </a:cubicBezTo>
                <a:cubicBezTo>
                  <a:pt x="13500" y="20100"/>
                  <a:pt x="13886" y="20100"/>
                  <a:pt x="13886" y="19800"/>
                </a:cubicBezTo>
                <a:lnTo>
                  <a:pt x="13886" y="17400"/>
                </a:lnTo>
                <a:close/>
                <a:moveTo>
                  <a:pt x="13886" y="3600"/>
                </a:moveTo>
                <a:cubicBezTo>
                  <a:pt x="13886" y="3300"/>
                  <a:pt x="13500" y="3300"/>
                  <a:pt x="13114" y="3300"/>
                </a:cubicBezTo>
                <a:cubicBezTo>
                  <a:pt x="12343" y="3300"/>
                  <a:pt x="12343" y="3300"/>
                  <a:pt x="12343" y="3300"/>
                </a:cubicBezTo>
                <a:cubicBezTo>
                  <a:pt x="11957" y="3300"/>
                  <a:pt x="11957" y="3300"/>
                  <a:pt x="11957" y="3600"/>
                </a:cubicBezTo>
                <a:cubicBezTo>
                  <a:pt x="11957" y="4200"/>
                  <a:pt x="11957" y="4200"/>
                  <a:pt x="11957" y="4200"/>
                </a:cubicBezTo>
                <a:cubicBezTo>
                  <a:pt x="11957" y="4500"/>
                  <a:pt x="11957" y="4800"/>
                  <a:pt x="12343" y="4800"/>
                </a:cubicBezTo>
                <a:cubicBezTo>
                  <a:pt x="13114" y="4800"/>
                  <a:pt x="13114" y="4800"/>
                  <a:pt x="13114" y="4800"/>
                </a:cubicBezTo>
                <a:cubicBezTo>
                  <a:pt x="13500" y="4800"/>
                  <a:pt x="13886" y="4500"/>
                  <a:pt x="13886" y="4200"/>
                </a:cubicBezTo>
                <a:lnTo>
                  <a:pt x="13886" y="3600"/>
                </a:lnTo>
                <a:close/>
                <a:moveTo>
                  <a:pt x="13886" y="6600"/>
                </a:moveTo>
                <a:cubicBezTo>
                  <a:pt x="13886" y="6300"/>
                  <a:pt x="13500" y="6300"/>
                  <a:pt x="13114" y="6300"/>
                </a:cubicBezTo>
                <a:cubicBezTo>
                  <a:pt x="12343" y="6300"/>
                  <a:pt x="12343" y="6300"/>
                  <a:pt x="12343" y="6300"/>
                </a:cubicBezTo>
                <a:cubicBezTo>
                  <a:pt x="11957" y="6300"/>
                  <a:pt x="11957" y="6300"/>
                  <a:pt x="11957" y="6600"/>
                </a:cubicBezTo>
                <a:cubicBezTo>
                  <a:pt x="11957" y="7500"/>
                  <a:pt x="11957" y="7500"/>
                  <a:pt x="11957" y="7500"/>
                </a:cubicBezTo>
                <a:cubicBezTo>
                  <a:pt x="11957" y="7500"/>
                  <a:pt x="11957" y="7800"/>
                  <a:pt x="12343" y="7800"/>
                </a:cubicBezTo>
                <a:cubicBezTo>
                  <a:pt x="13114" y="7800"/>
                  <a:pt x="13114" y="7800"/>
                  <a:pt x="13114" y="7800"/>
                </a:cubicBezTo>
                <a:cubicBezTo>
                  <a:pt x="13500" y="7800"/>
                  <a:pt x="13886" y="7500"/>
                  <a:pt x="13886" y="7500"/>
                </a:cubicBezTo>
                <a:lnTo>
                  <a:pt x="13886" y="6600"/>
                </a:lnTo>
                <a:close/>
                <a:moveTo>
                  <a:pt x="13886" y="9600"/>
                </a:moveTo>
                <a:cubicBezTo>
                  <a:pt x="13886" y="9600"/>
                  <a:pt x="13500" y="9300"/>
                  <a:pt x="13114" y="9300"/>
                </a:cubicBezTo>
                <a:cubicBezTo>
                  <a:pt x="12343" y="9300"/>
                  <a:pt x="12343" y="9300"/>
                  <a:pt x="12343" y="9300"/>
                </a:cubicBezTo>
                <a:cubicBezTo>
                  <a:pt x="11957" y="9300"/>
                  <a:pt x="11957" y="9600"/>
                  <a:pt x="11957" y="9600"/>
                </a:cubicBezTo>
                <a:cubicBezTo>
                  <a:pt x="11957" y="10500"/>
                  <a:pt x="11957" y="10500"/>
                  <a:pt x="11957" y="10500"/>
                </a:cubicBezTo>
                <a:cubicBezTo>
                  <a:pt x="11957" y="10800"/>
                  <a:pt x="11957" y="10800"/>
                  <a:pt x="12343" y="10800"/>
                </a:cubicBezTo>
                <a:cubicBezTo>
                  <a:pt x="13114" y="10800"/>
                  <a:pt x="13114" y="10800"/>
                  <a:pt x="13114" y="10800"/>
                </a:cubicBezTo>
                <a:cubicBezTo>
                  <a:pt x="13500" y="10800"/>
                  <a:pt x="13886" y="10800"/>
                  <a:pt x="13886" y="10500"/>
                </a:cubicBezTo>
                <a:lnTo>
                  <a:pt x="13886" y="9600"/>
                </a:lnTo>
                <a:close/>
                <a:moveTo>
                  <a:pt x="13886" y="12900"/>
                </a:moveTo>
                <a:cubicBezTo>
                  <a:pt x="13886" y="12600"/>
                  <a:pt x="13500" y="12300"/>
                  <a:pt x="13114" y="12300"/>
                </a:cubicBezTo>
                <a:cubicBezTo>
                  <a:pt x="12343" y="12300"/>
                  <a:pt x="12343" y="12300"/>
                  <a:pt x="12343" y="12300"/>
                </a:cubicBezTo>
                <a:cubicBezTo>
                  <a:pt x="11957" y="12300"/>
                  <a:pt x="11957" y="12600"/>
                  <a:pt x="11957" y="12900"/>
                </a:cubicBezTo>
                <a:cubicBezTo>
                  <a:pt x="11957" y="13500"/>
                  <a:pt x="11957" y="13500"/>
                  <a:pt x="11957" y="13500"/>
                </a:cubicBezTo>
                <a:cubicBezTo>
                  <a:pt x="11957" y="13800"/>
                  <a:pt x="11957" y="14100"/>
                  <a:pt x="12343" y="14100"/>
                </a:cubicBezTo>
                <a:cubicBezTo>
                  <a:pt x="13114" y="14100"/>
                  <a:pt x="13114" y="14100"/>
                  <a:pt x="13114" y="14100"/>
                </a:cubicBezTo>
                <a:cubicBezTo>
                  <a:pt x="13500" y="14100"/>
                  <a:pt x="13886" y="13800"/>
                  <a:pt x="13886" y="13500"/>
                </a:cubicBezTo>
                <a:lnTo>
                  <a:pt x="13886" y="12900"/>
                </a:lnTo>
                <a:close/>
                <a:moveTo>
                  <a:pt x="17743" y="3600"/>
                </a:moveTo>
                <a:cubicBezTo>
                  <a:pt x="17743" y="3300"/>
                  <a:pt x="17357" y="3300"/>
                  <a:pt x="17357" y="3300"/>
                </a:cubicBezTo>
                <a:cubicBezTo>
                  <a:pt x="16200" y="3300"/>
                  <a:pt x="16200" y="3300"/>
                  <a:pt x="16200" y="3300"/>
                </a:cubicBezTo>
                <a:cubicBezTo>
                  <a:pt x="15814" y="3300"/>
                  <a:pt x="15814" y="3300"/>
                  <a:pt x="15814" y="3600"/>
                </a:cubicBezTo>
                <a:cubicBezTo>
                  <a:pt x="15814" y="4200"/>
                  <a:pt x="15814" y="4200"/>
                  <a:pt x="15814" y="4200"/>
                </a:cubicBezTo>
                <a:cubicBezTo>
                  <a:pt x="15814" y="4500"/>
                  <a:pt x="15814" y="4800"/>
                  <a:pt x="16200" y="4800"/>
                </a:cubicBezTo>
                <a:cubicBezTo>
                  <a:pt x="17357" y="4800"/>
                  <a:pt x="17357" y="4800"/>
                  <a:pt x="17357" y="4800"/>
                </a:cubicBezTo>
                <a:cubicBezTo>
                  <a:pt x="17357" y="4800"/>
                  <a:pt x="17743" y="4500"/>
                  <a:pt x="17743" y="4200"/>
                </a:cubicBezTo>
                <a:lnTo>
                  <a:pt x="17743" y="3600"/>
                </a:lnTo>
                <a:close/>
                <a:moveTo>
                  <a:pt x="17743" y="6600"/>
                </a:moveTo>
                <a:cubicBezTo>
                  <a:pt x="17743" y="6300"/>
                  <a:pt x="17357" y="6300"/>
                  <a:pt x="17357" y="6300"/>
                </a:cubicBezTo>
                <a:cubicBezTo>
                  <a:pt x="16200" y="6300"/>
                  <a:pt x="16200" y="6300"/>
                  <a:pt x="16200" y="6300"/>
                </a:cubicBezTo>
                <a:cubicBezTo>
                  <a:pt x="15814" y="6300"/>
                  <a:pt x="15814" y="6300"/>
                  <a:pt x="15814" y="6600"/>
                </a:cubicBezTo>
                <a:cubicBezTo>
                  <a:pt x="15814" y="7500"/>
                  <a:pt x="15814" y="7500"/>
                  <a:pt x="15814" y="7500"/>
                </a:cubicBezTo>
                <a:cubicBezTo>
                  <a:pt x="15814" y="7500"/>
                  <a:pt x="15814" y="7800"/>
                  <a:pt x="16200" y="7800"/>
                </a:cubicBezTo>
                <a:cubicBezTo>
                  <a:pt x="17357" y="7800"/>
                  <a:pt x="17357" y="7800"/>
                  <a:pt x="17357" y="7800"/>
                </a:cubicBezTo>
                <a:cubicBezTo>
                  <a:pt x="17357" y="7800"/>
                  <a:pt x="17743" y="7500"/>
                  <a:pt x="17743" y="7500"/>
                </a:cubicBezTo>
                <a:lnTo>
                  <a:pt x="17743" y="6600"/>
                </a:lnTo>
                <a:close/>
                <a:moveTo>
                  <a:pt x="17743" y="9600"/>
                </a:moveTo>
                <a:cubicBezTo>
                  <a:pt x="17743" y="9600"/>
                  <a:pt x="17357" y="9300"/>
                  <a:pt x="17357" y="9300"/>
                </a:cubicBezTo>
                <a:cubicBezTo>
                  <a:pt x="16200" y="9300"/>
                  <a:pt x="16200" y="9300"/>
                  <a:pt x="16200" y="9300"/>
                </a:cubicBezTo>
                <a:cubicBezTo>
                  <a:pt x="15814" y="9300"/>
                  <a:pt x="15814" y="9600"/>
                  <a:pt x="15814" y="9600"/>
                </a:cubicBezTo>
                <a:cubicBezTo>
                  <a:pt x="15814" y="10500"/>
                  <a:pt x="15814" y="10500"/>
                  <a:pt x="15814" y="10500"/>
                </a:cubicBezTo>
                <a:cubicBezTo>
                  <a:pt x="15814" y="10800"/>
                  <a:pt x="15814" y="10800"/>
                  <a:pt x="16200" y="10800"/>
                </a:cubicBezTo>
                <a:cubicBezTo>
                  <a:pt x="17357" y="10800"/>
                  <a:pt x="17357" y="10800"/>
                  <a:pt x="17357" y="10800"/>
                </a:cubicBezTo>
                <a:cubicBezTo>
                  <a:pt x="17357" y="10800"/>
                  <a:pt x="17743" y="10800"/>
                  <a:pt x="17743" y="10500"/>
                </a:cubicBezTo>
                <a:lnTo>
                  <a:pt x="17743" y="9600"/>
                </a:lnTo>
                <a:close/>
                <a:moveTo>
                  <a:pt x="17743" y="12900"/>
                </a:moveTo>
                <a:cubicBezTo>
                  <a:pt x="17743" y="12600"/>
                  <a:pt x="17357" y="12300"/>
                  <a:pt x="17357" y="12300"/>
                </a:cubicBezTo>
                <a:cubicBezTo>
                  <a:pt x="16200" y="12300"/>
                  <a:pt x="16200" y="12300"/>
                  <a:pt x="16200" y="12300"/>
                </a:cubicBezTo>
                <a:cubicBezTo>
                  <a:pt x="15814" y="12300"/>
                  <a:pt x="15814" y="12600"/>
                  <a:pt x="15814" y="12900"/>
                </a:cubicBezTo>
                <a:cubicBezTo>
                  <a:pt x="15814" y="13500"/>
                  <a:pt x="15814" y="13500"/>
                  <a:pt x="15814" y="13500"/>
                </a:cubicBezTo>
                <a:cubicBezTo>
                  <a:pt x="15814" y="13800"/>
                  <a:pt x="15814" y="14100"/>
                  <a:pt x="16200" y="14100"/>
                </a:cubicBezTo>
                <a:cubicBezTo>
                  <a:pt x="17357" y="14100"/>
                  <a:pt x="17357" y="14100"/>
                  <a:pt x="17357" y="14100"/>
                </a:cubicBezTo>
                <a:cubicBezTo>
                  <a:pt x="17357" y="14100"/>
                  <a:pt x="17743" y="13800"/>
                  <a:pt x="17743" y="13500"/>
                </a:cubicBezTo>
                <a:lnTo>
                  <a:pt x="17743" y="12900"/>
                </a:lnTo>
                <a:close/>
                <a:moveTo>
                  <a:pt x="17743" y="15900"/>
                </a:moveTo>
                <a:cubicBezTo>
                  <a:pt x="17743" y="15600"/>
                  <a:pt x="17357" y="15600"/>
                  <a:pt x="17357" y="15600"/>
                </a:cubicBezTo>
                <a:cubicBezTo>
                  <a:pt x="16200" y="15600"/>
                  <a:pt x="16200" y="15600"/>
                  <a:pt x="16200" y="15600"/>
                </a:cubicBezTo>
                <a:cubicBezTo>
                  <a:pt x="15814" y="15600"/>
                  <a:pt x="15814" y="15600"/>
                  <a:pt x="15814" y="15900"/>
                </a:cubicBezTo>
                <a:cubicBezTo>
                  <a:pt x="15814" y="16800"/>
                  <a:pt x="15814" y="16800"/>
                  <a:pt x="15814" y="16800"/>
                </a:cubicBezTo>
                <a:cubicBezTo>
                  <a:pt x="15814" y="16800"/>
                  <a:pt x="15814" y="17100"/>
                  <a:pt x="16200" y="17100"/>
                </a:cubicBezTo>
                <a:cubicBezTo>
                  <a:pt x="17357" y="17100"/>
                  <a:pt x="17357" y="17100"/>
                  <a:pt x="17357" y="17100"/>
                </a:cubicBezTo>
                <a:cubicBezTo>
                  <a:pt x="17357" y="17100"/>
                  <a:pt x="17743" y="16800"/>
                  <a:pt x="17743" y="16800"/>
                </a:cubicBezTo>
                <a:lnTo>
                  <a:pt x="17743" y="159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6" name="Shape 5681"/>
          <p:cNvSpPr/>
          <p:nvPr/>
        </p:nvSpPr>
        <p:spPr>
          <a:xfrm>
            <a:off x="5378675" y="2823995"/>
            <a:ext cx="242270" cy="286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600"/>
                </a:moveTo>
                <a:cubicBezTo>
                  <a:pt x="19830" y="18600"/>
                  <a:pt x="19830" y="18600"/>
                  <a:pt x="19830" y="18600"/>
                </a:cubicBezTo>
                <a:cubicBezTo>
                  <a:pt x="19830" y="20100"/>
                  <a:pt x="19830" y="20100"/>
                  <a:pt x="19830" y="20100"/>
                </a:cubicBezTo>
                <a:cubicBezTo>
                  <a:pt x="19830" y="21000"/>
                  <a:pt x="19121" y="21600"/>
                  <a:pt x="18059" y="21600"/>
                </a:cubicBezTo>
                <a:cubicBezTo>
                  <a:pt x="16997" y="21600"/>
                  <a:pt x="16289" y="21000"/>
                  <a:pt x="16289" y="20100"/>
                </a:cubicBezTo>
                <a:cubicBezTo>
                  <a:pt x="16289" y="18600"/>
                  <a:pt x="16289" y="18600"/>
                  <a:pt x="16289" y="18600"/>
                </a:cubicBezTo>
                <a:cubicBezTo>
                  <a:pt x="5311" y="18600"/>
                  <a:pt x="5311" y="18600"/>
                  <a:pt x="5311" y="18600"/>
                </a:cubicBezTo>
                <a:cubicBezTo>
                  <a:pt x="5311" y="20100"/>
                  <a:pt x="5311" y="20100"/>
                  <a:pt x="5311" y="20100"/>
                </a:cubicBezTo>
                <a:cubicBezTo>
                  <a:pt x="5311" y="21000"/>
                  <a:pt x="4603" y="21600"/>
                  <a:pt x="3541" y="21600"/>
                </a:cubicBezTo>
                <a:cubicBezTo>
                  <a:pt x="2479" y="21600"/>
                  <a:pt x="1770" y="21000"/>
                  <a:pt x="1770" y="20100"/>
                </a:cubicBezTo>
                <a:cubicBezTo>
                  <a:pt x="1770" y="18600"/>
                  <a:pt x="1770" y="18600"/>
                  <a:pt x="1770" y="18600"/>
                </a:cubicBezTo>
                <a:cubicBezTo>
                  <a:pt x="0" y="18600"/>
                  <a:pt x="0" y="18600"/>
                  <a:pt x="0" y="18600"/>
                </a:cubicBezTo>
                <a:cubicBezTo>
                  <a:pt x="0" y="11400"/>
                  <a:pt x="0" y="11400"/>
                  <a:pt x="0" y="11400"/>
                </a:cubicBezTo>
                <a:cubicBezTo>
                  <a:pt x="0" y="10200"/>
                  <a:pt x="0" y="9600"/>
                  <a:pt x="354" y="8700"/>
                </a:cubicBezTo>
                <a:cubicBezTo>
                  <a:pt x="1770" y="3300"/>
                  <a:pt x="1770" y="3300"/>
                  <a:pt x="1770" y="3300"/>
                </a:cubicBezTo>
                <a:cubicBezTo>
                  <a:pt x="2125" y="1200"/>
                  <a:pt x="6020" y="0"/>
                  <a:pt x="10977" y="0"/>
                </a:cubicBezTo>
                <a:cubicBezTo>
                  <a:pt x="15580" y="0"/>
                  <a:pt x="19830" y="1200"/>
                  <a:pt x="19830" y="3300"/>
                </a:cubicBezTo>
                <a:cubicBezTo>
                  <a:pt x="21600" y="8700"/>
                  <a:pt x="21600" y="8700"/>
                  <a:pt x="21600" y="8700"/>
                </a:cubicBezTo>
                <a:cubicBezTo>
                  <a:pt x="21600" y="9600"/>
                  <a:pt x="21600" y="10200"/>
                  <a:pt x="21600" y="11400"/>
                </a:cubicBezTo>
                <a:lnTo>
                  <a:pt x="21600" y="18600"/>
                </a:lnTo>
                <a:close/>
                <a:moveTo>
                  <a:pt x="3541" y="13200"/>
                </a:moveTo>
                <a:cubicBezTo>
                  <a:pt x="2479" y="13200"/>
                  <a:pt x="1770" y="13800"/>
                  <a:pt x="1770" y="14700"/>
                </a:cubicBezTo>
                <a:cubicBezTo>
                  <a:pt x="1770" y="15600"/>
                  <a:pt x="2479" y="16200"/>
                  <a:pt x="3541" y="16200"/>
                </a:cubicBezTo>
                <a:cubicBezTo>
                  <a:pt x="4603" y="16200"/>
                  <a:pt x="5311" y="15600"/>
                  <a:pt x="5311" y="14700"/>
                </a:cubicBezTo>
                <a:cubicBezTo>
                  <a:pt x="5311" y="13800"/>
                  <a:pt x="4603" y="13200"/>
                  <a:pt x="3541" y="13200"/>
                </a:cubicBezTo>
                <a:close/>
                <a:moveTo>
                  <a:pt x="18413" y="5400"/>
                </a:moveTo>
                <a:cubicBezTo>
                  <a:pt x="18059" y="5100"/>
                  <a:pt x="17705" y="4800"/>
                  <a:pt x="17351" y="4800"/>
                </a:cubicBezTo>
                <a:cubicBezTo>
                  <a:pt x="4249" y="4800"/>
                  <a:pt x="4249" y="4800"/>
                  <a:pt x="4249" y="4800"/>
                </a:cubicBezTo>
                <a:cubicBezTo>
                  <a:pt x="3895" y="4800"/>
                  <a:pt x="3541" y="5100"/>
                  <a:pt x="3541" y="5400"/>
                </a:cubicBezTo>
                <a:cubicBezTo>
                  <a:pt x="2479" y="9900"/>
                  <a:pt x="2479" y="9900"/>
                  <a:pt x="2479" y="9900"/>
                </a:cubicBezTo>
                <a:cubicBezTo>
                  <a:pt x="2125" y="10500"/>
                  <a:pt x="2833" y="10800"/>
                  <a:pt x="3187" y="10800"/>
                </a:cubicBezTo>
                <a:cubicBezTo>
                  <a:pt x="18413" y="10800"/>
                  <a:pt x="18413" y="10800"/>
                  <a:pt x="18413" y="10800"/>
                </a:cubicBezTo>
                <a:cubicBezTo>
                  <a:pt x="19121" y="10800"/>
                  <a:pt x="19475" y="10500"/>
                  <a:pt x="19121" y="9900"/>
                </a:cubicBezTo>
                <a:lnTo>
                  <a:pt x="18413" y="5400"/>
                </a:lnTo>
                <a:close/>
                <a:moveTo>
                  <a:pt x="15226" y="2100"/>
                </a:moveTo>
                <a:cubicBezTo>
                  <a:pt x="6374" y="2100"/>
                  <a:pt x="6374" y="2100"/>
                  <a:pt x="6374" y="2100"/>
                </a:cubicBezTo>
                <a:cubicBezTo>
                  <a:pt x="6020" y="2100"/>
                  <a:pt x="5666" y="2400"/>
                  <a:pt x="5666" y="2700"/>
                </a:cubicBezTo>
                <a:cubicBezTo>
                  <a:pt x="5666" y="3000"/>
                  <a:pt x="6020" y="3300"/>
                  <a:pt x="6374" y="3300"/>
                </a:cubicBezTo>
                <a:cubicBezTo>
                  <a:pt x="15226" y="3300"/>
                  <a:pt x="15226" y="3300"/>
                  <a:pt x="15226" y="3300"/>
                </a:cubicBezTo>
                <a:cubicBezTo>
                  <a:pt x="15934" y="3300"/>
                  <a:pt x="15934" y="3000"/>
                  <a:pt x="15934" y="2700"/>
                </a:cubicBezTo>
                <a:cubicBezTo>
                  <a:pt x="15934" y="2400"/>
                  <a:pt x="15934" y="2100"/>
                  <a:pt x="15226" y="2100"/>
                </a:cubicBezTo>
                <a:close/>
                <a:moveTo>
                  <a:pt x="18059" y="13200"/>
                </a:moveTo>
                <a:cubicBezTo>
                  <a:pt x="16997" y="13200"/>
                  <a:pt x="16289" y="13800"/>
                  <a:pt x="16289" y="14700"/>
                </a:cubicBezTo>
                <a:cubicBezTo>
                  <a:pt x="16289" y="15600"/>
                  <a:pt x="16997" y="16200"/>
                  <a:pt x="18059" y="16200"/>
                </a:cubicBezTo>
                <a:cubicBezTo>
                  <a:pt x="19121" y="16200"/>
                  <a:pt x="19830" y="15600"/>
                  <a:pt x="19830" y="14700"/>
                </a:cubicBezTo>
                <a:cubicBezTo>
                  <a:pt x="19830" y="13800"/>
                  <a:pt x="19121" y="13200"/>
                  <a:pt x="18059" y="132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7" name="Shape 5682"/>
          <p:cNvSpPr/>
          <p:nvPr/>
        </p:nvSpPr>
        <p:spPr>
          <a:xfrm>
            <a:off x="5949475" y="2823995"/>
            <a:ext cx="266129" cy="286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100"/>
                </a:moveTo>
                <a:cubicBezTo>
                  <a:pt x="21600" y="21000"/>
                  <a:pt x="20633" y="21600"/>
                  <a:pt x="19666" y="21600"/>
                </a:cubicBezTo>
                <a:cubicBezTo>
                  <a:pt x="1612" y="21600"/>
                  <a:pt x="1612" y="21600"/>
                  <a:pt x="1612" y="21600"/>
                </a:cubicBezTo>
                <a:cubicBezTo>
                  <a:pt x="645" y="21600"/>
                  <a:pt x="0" y="21000"/>
                  <a:pt x="0" y="201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0" y="3900"/>
                  <a:pt x="645" y="3300"/>
                  <a:pt x="1612" y="3300"/>
                </a:cubicBezTo>
                <a:cubicBezTo>
                  <a:pt x="3224" y="3300"/>
                  <a:pt x="3224" y="3300"/>
                  <a:pt x="3224" y="3300"/>
                </a:cubicBezTo>
                <a:cubicBezTo>
                  <a:pt x="3224" y="2100"/>
                  <a:pt x="3224" y="2100"/>
                  <a:pt x="3224" y="2100"/>
                </a:cubicBezTo>
                <a:cubicBezTo>
                  <a:pt x="3224" y="900"/>
                  <a:pt x="4191" y="0"/>
                  <a:pt x="5158" y="0"/>
                </a:cubicBezTo>
                <a:cubicBezTo>
                  <a:pt x="6125" y="0"/>
                  <a:pt x="6125" y="0"/>
                  <a:pt x="6125" y="0"/>
                </a:cubicBezTo>
                <a:cubicBezTo>
                  <a:pt x="7415" y="0"/>
                  <a:pt x="8060" y="900"/>
                  <a:pt x="8060" y="2100"/>
                </a:cubicBezTo>
                <a:cubicBezTo>
                  <a:pt x="8060" y="3300"/>
                  <a:pt x="8060" y="3300"/>
                  <a:pt x="8060" y="3300"/>
                </a:cubicBezTo>
                <a:cubicBezTo>
                  <a:pt x="13218" y="3300"/>
                  <a:pt x="13218" y="3300"/>
                  <a:pt x="13218" y="3300"/>
                </a:cubicBezTo>
                <a:cubicBezTo>
                  <a:pt x="13218" y="2100"/>
                  <a:pt x="13218" y="2100"/>
                  <a:pt x="13218" y="2100"/>
                </a:cubicBezTo>
                <a:cubicBezTo>
                  <a:pt x="13218" y="900"/>
                  <a:pt x="14185" y="0"/>
                  <a:pt x="15152" y="0"/>
                </a:cubicBezTo>
                <a:cubicBezTo>
                  <a:pt x="16119" y="0"/>
                  <a:pt x="16119" y="0"/>
                  <a:pt x="16119" y="0"/>
                </a:cubicBezTo>
                <a:cubicBezTo>
                  <a:pt x="17087" y="0"/>
                  <a:pt x="18054" y="900"/>
                  <a:pt x="18054" y="2100"/>
                </a:cubicBezTo>
                <a:cubicBezTo>
                  <a:pt x="18054" y="3300"/>
                  <a:pt x="18054" y="3300"/>
                  <a:pt x="18054" y="3300"/>
                </a:cubicBezTo>
                <a:cubicBezTo>
                  <a:pt x="19666" y="3300"/>
                  <a:pt x="19666" y="3300"/>
                  <a:pt x="19666" y="3300"/>
                </a:cubicBezTo>
                <a:cubicBezTo>
                  <a:pt x="20633" y="3300"/>
                  <a:pt x="21600" y="3900"/>
                  <a:pt x="21600" y="4800"/>
                </a:cubicBezTo>
                <a:lnTo>
                  <a:pt x="21600" y="20100"/>
                </a:lnTo>
                <a:close/>
                <a:moveTo>
                  <a:pt x="19666" y="20100"/>
                </a:moveTo>
                <a:cubicBezTo>
                  <a:pt x="19666" y="7800"/>
                  <a:pt x="19666" y="7800"/>
                  <a:pt x="19666" y="7800"/>
                </a:cubicBezTo>
                <a:cubicBezTo>
                  <a:pt x="1612" y="7800"/>
                  <a:pt x="1612" y="7800"/>
                  <a:pt x="1612" y="7800"/>
                </a:cubicBezTo>
                <a:cubicBezTo>
                  <a:pt x="1612" y="20100"/>
                  <a:pt x="1612" y="20100"/>
                  <a:pt x="1612" y="20100"/>
                </a:cubicBezTo>
                <a:lnTo>
                  <a:pt x="19666" y="20100"/>
                </a:lnTo>
                <a:close/>
                <a:moveTo>
                  <a:pt x="6448" y="2100"/>
                </a:moveTo>
                <a:cubicBezTo>
                  <a:pt x="6448" y="1800"/>
                  <a:pt x="6448" y="1500"/>
                  <a:pt x="6125" y="1500"/>
                </a:cubicBezTo>
                <a:cubicBezTo>
                  <a:pt x="5158" y="1500"/>
                  <a:pt x="5158" y="1500"/>
                  <a:pt x="5158" y="1500"/>
                </a:cubicBezTo>
                <a:cubicBezTo>
                  <a:pt x="5158" y="1500"/>
                  <a:pt x="4836" y="1800"/>
                  <a:pt x="4836" y="2100"/>
                </a:cubicBezTo>
                <a:cubicBezTo>
                  <a:pt x="4836" y="5400"/>
                  <a:pt x="4836" y="5400"/>
                  <a:pt x="4836" y="5400"/>
                </a:cubicBezTo>
                <a:cubicBezTo>
                  <a:pt x="4836" y="5700"/>
                  <a:pt x="5158" y="6000"/>
                  <a:pt x="5158" y="6000"/>
                </a:cubicBezTo>
                <a:cubicBezTo>
                  <a:pt x="6125" y="6000"/>
                  <a:pt x="6125" y="6000"/>
                  <a:pt x="6125" y="6000"/>
                </a:cubicBezTo>
                <a:cubicBezTo>
                  <a:pt x="6448" y="6000"/>
                  <a:pt x="6448" y="5700"/>
                  <a:pt x="6448" y="5400"/>
                </a:cubicBezTo>
                <a:lnTo>
                  <a:pt x="6448" y="2100"/>
                </a:lnTo>
                <a:close/>
                <a:moveTo>
                  <a:pt x="16442" y="2100"/>
                </a:moveTo>
                <a:cubicBezTo>
                  <a:pt x="16442" y="1800"/>
                  <a:pt x="16442" y="1500"/>
                  <a:pt x="16119" y="1500"/>
                </a:cubicBezTo>
                <a:cubicBezTo>
                  <a:pt x="15152" y="1500"/>
                  <a:pt x="15152" y="1500"/>
                  <a:pt x="15152" y="1500"/>
                </a:cubicBezTo>
                <a:cubicBezTo>
                  <a:pt x="15152" y="1500"/>
                  <a:pt x="14830" y="1800"/>
                  <a:pt x="14830" y="2100"/>
                </a:cubicBezTo>
                <a:cubicBezTo>
                  <a:pt x="14830" y="5400"/>
                  <a:pt x="14830" y="5400"/>
                  <a:pt x="14830" y="5400"/>
                </a:cubicBezTo>
                <a:cubicBezTo>
                  <a:pt x="14830" y="5700"/>
                  <a:pt x="15152" y="6000"/>
                  <a:pt x="15152" y="6000"/>
                </a:cubicBezTo>
                <a:cubicBezTo>
                  <a:pt x="16119" y="6000"/>
                  <a:pt x="16119" y="6000"/>
                  <a:pt x="16119" y="6000"/>
                </a:cubicBezTo>
                <a:cubicBezTo>
                  <a:pt x="16442" y="6000"/>
                  <a:pt x="16442" y="5700"/>
                  <a:pt x="16442" y="5400"/>
                </a:cubicBezTo>
                <a:lnTo>
                  <a:pt x="16442" y="21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8" name="Shape 5683"/>
          <p:cNvSpPr/>
          <p:nvPr/>
        </p:nvSpPr>
        <p:spPr>
          <a:xfrm>
            <a:off x="6522110" y="2926776"/>
            <a:ext cx="167019" cy="91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86" y="3757"/>
                </a:moveTo>
                <a:cubicBezTo>
                  <a:pt x="11829" y="20661"/>
                  <a:pt x="11829" y="20661"/>
                  <a:pt x="11829" y="20661"/>
                </a:cubicBezTo>
                <a:cubicBezTo>
                  <a:pt x="11314" y="21600"/>
                  <a:pt x="11314" y="21600"/>
                  <a:pt x="10800" y="21600"/>
                </a:cubicBezTo>
                <a:cubicBezTo>
                  <a:pt x="10286" y="21600"/>
                  <a:pt x="10286" y="21600"/>
                  <a:pt x="9771" y="20661"/>
                </a:cubicBezTo>
                <a:cubicBezTo>
                  <a:pt x="514" y="3757"/>
                  <a:pt x="514" y="3757"/>
                  <a:pt x="514" y="3757"/>
                </a:cubicBezTo>
                <a:cubicBezTo>
                  <a:pt x="514" y="3757"/>
                  <a:pt x="0" y="2817"/>
                  <a:pt x="0" y="2817"/>
                </a:cubicBezTo>
                <a:cubicBezTo>
                  <a:pt x="0" y="939"/>
                  <a:pt x="1029" y="0"/>
                  <a:pt x="1543" y="0"/>
                </a:cubicBezTo>
                <a:cubicBezTo>
                  <a:pt x="20057" y="0"/>
                  <a:pt x="20057" y="0"/>
                  <a:pt x="20057" y="0"/>
                </a:cubicBezTo>
                <a:cubicBezTo>
                  <a:pt x="20571" y="0"/>
                  <a:pt x="21600" y="939"/>
                  <a:pt x="21600" y="2817"/>
                </a:cubicBezTo>
                <a:cubicBezTo>
                  <a:pt x="21600" y="2817"/>
                  <a:pt x="21086" y="3757"/>
                  <a:pt x="21086" y="375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9" name="Shape 5684"/>
          <p:cNvSpPr/>
          <p:nvPr/>
        </p:nvSpPr>
        <p:spPr>
          <a:xfrm>
            <a:off x="7094746" y="2844185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68"/>
                </a:moveTo>
                <a:cubicBezTo>
                  <a:pt x="21600" y="19858"/>
                  <a:pt x="19830" y="21600"/>
                  <a:pt x="17705" y="21600"/>
                </a:cubicBezTo>
                <a:cubicBezTo>
                  <a:pt x="3895" y="21600"/>
                  <a:pt x="3895" y="21600"/>
                  <a:pt x="3895" y="21600"/>
                </a:cubicBezTo>
                <a:cubicBezTo>
                  <a:pt x="177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1770" y="0"/>
                  <a:pt x="3895" y="0"/>
                </a:cubicBezTo>
                <a:cubicBezTo>
                  <a:pt x="17705" y="0"/>
                  <a:pt x="17705" y="0"/>
                  <a:pt x="17705" y="0"/>
                </a:cubicBezTo>
                <a:cubicBezTo>
                  <a:pt x="19830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8059" y="4181"/>
                </a:moveTo>
                <a:cubicBezTo>
                  <a:pt x="18059" y="3832"/>
                  <a:pt x="18059" y="3832"/>
                  <a:pt x="17705" y="3832"/>
                </a:cubicBezTo>
                <a:cubicBezTo>
                  <a:pt x="3895" y="3832"/>
                  <a:pt x="3895" y="3832"/>
                  <a:pt x="3895" y="3832"/>
                </a:cubicBezTo>
                <a:cubicBezTo>
                  <a:pt x="3895" y="3832"/>
                  <a:pt x="3541" y="3832"/>
                  <a:pt x="3541" y="4181"/>
                </a:cubicBezTo>
                <a:cubicBezTo>
                  <a:pt x="3541" y="17768"/>
                  <a:pt x="3541" y="17768"/>
                  <a:pt x="3541" y="17768"/>
                </a:cubicBezTo>
                <a:cubicBezTo>
                  <a:pt x="3541" y="17768"/>
                  <a:pt x="3895" y="18116"/>
                  <a:pt x="3895" y="18116"/>
                </a:cubicBezTo>
                <a:cubicBezTo>
                  <a:pt x="17705" y="18116"/>
                  <a:pt x="17705" y="18116"/>
                  <a:pt x="17705" y="18116"/>
                </a:cubicBezTo>
                <a:cubicBezTo>
                  <a:pt x="18059" y="18116"/>
                  <a:pt x="18059" y="17768"/>
                  <a:pt x="18059" y="17768"/>
                </a:cubicBezTo>
                <a:lnTo>
                  <a:pt x="18059" y="4181"/>
                </a:lnTo>
                <a:close/>
                <a:moveTo>
                  <a:pt x="14518" y="15329"/>
                </a:moveTo>
                <a:cubicBezTo>
                  <a:pt x="14518" y="16026"/>
                  <a:pt x="14164" y="16374"/>
                  <a:pt x="13456" y="16374"/>
                </a:cubicBezTo>
                <a:cubicBezTo>
                  <a:pt x="13456" y="16374"/>
                  <a:pt x="13102" y="16374"/>
                  <a:pt x="13102" y="16026"/>
                </a:cubicBezTo>
                <a:cubicBezTo>
                  <a:pt x="6728" y="11497"/>
                  <a:pt x="6728" y="11497"/>
                  <a:pt x="6728" y="11497"/>
                </a:cubicBezTo>
                <a:cubicBezTo>
                  <a:pt x="6374" y="11497"/>
                  <a:pt x="6374" y="11148"/>
                  <a:pt x="6374" y="10800"/>
                </a:cubicBezTo>
                <a:cubicBezTo>
                  <a:pt x="6374" y="10452"/>
                  <a:pt x="6374" y="10452"/>
                  <a:pt x="6728" y="10103"/>
                </a:cubicBezTo>
                <a:cubicBezTo>
                  <a:pt x="13102" y="5574"/>
                  <a:pt x="13102" y="5574"/>
                  <a:pt x="13102" y="5574"/>
                </a:cubicBezTo>
                <a:cubicBezTo>
                  <a:pt x="13102" y="5574"/>
                  <a:pt x="13456" y="5574"/>
                  <a:pt x="13456" y="5574"/>
                </a:cubicBezTo>
                <a:cubicBezTo>
                  <a:pt x="14164" y="5574"/>
                  <a:pt x="14518" y="5923"/>
                  <a:pt x="14518" y="6271"/>
                </a:cubicBezTo>
                <a:lnTo>
                  <a:pt x="14518" y="153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0" name="Shape 5685"/>
          <p:cNvSpPr/>
          <p:nvPr/>
        </p:nvSpPr>
        <p:spPr>
          <a:xfrm>
            <a:off x="7665545" y="2844185"/>
            <a:ext cx="326697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21600" y="0"/>
                  <a:pt x="21600" y="0"/>
                  <a:pt x="21600" y="0"/>
                </a:cubicBezTo>
                <a:lnTo>
                  <a:pt x="21600" y="21600"/>
                </a:lnTo>
                <a:close/>
                <a:moveTo>
                  <a:pt x="18702" y="4181"/>
                </a:moveTo>
                <a:cubicBezTo>
                  <a:pt x="18702" y="4181"/>
                  <a:pt x="18439" y="3832"/>
                  <a:pt x="18176" y="3832"/>
                </a:cubicBezTo>
                <a:cubicBezTo>
                  <a:pt x="17649" y="3135"/>
                  <a:pt x="14488" y="2787"/>
                  <a:pt x="10800" y="2787"/>
                </a:cubicBezTo>
                <a:cubicBezTo>
                  <a:pt x="7376" y="2787"/>
                  <a:pt x="3951" y="3135"/>
                  <a:pt x="3424" y="3832"/>
                </a:cubicBezTo>
                <a:cubicBezTo>
                  <a:pt x="3161" y="3832"/>
                  <a:pt x="2898" y="4181"/>
                  <a:pt x="2898" y="4181"/>
                </a:cubicBezTo>
                <a:cubicBezTo>
                  <a:pt x="2107" y="5574"/>
                  <a:pt x="2107" y="6968"/>
                  <a:pt x="2107" y="10800"/>
                </a:cubicBezTo>
                <a:cubicBezTo>
                  <a:pt x="2107" y="14632"/>
                  <a:pt x="2107" y="16026"/>
                  <a:pt x="2898" y="17419"/>
                </a:cubicBezTo>
                <a:cubicBezTo>
                  <a:pt x="2898" y="17768"/>
                  <a:pt x="3161" y="17768"/>
                  <a:pt x="3424" y="17768"/>
                </a:cubicBezTo>
                <a:cubicBezTo>
                  <a:pt x="3951" y="18465"/>
                  <a:pt x="7376" y="18813"/>
                  <a:pt x="10800" y="18813"/>
                </a:cubicBezTo>
                <a:cubicBezTo>
                  <a:pt x="14488" y="18813"/>
                  <a:pt x="17649" y="18465"/>
                  <a:pt x="18176" y="17768"/>
                </a:cubicBezTo>
                <a:cubicBezTo>
                  <a:pt x="18439" y="17768"/>
                  <a:pt x="18702" y="17768"/>
                  <a:pt x="18702" y="17419"/>
                </a:cubicBezTo>
                <a:cubicBezTo>
                  <a:pt x="19493" y="16374"/>
                  <a:pt x="19493" y="14632"/>
                  <a:pt x="19493" y="10800"/>
                </a:cubicBezTo>
                <a:cubicBezTo>
                  <a:pt x="19493" y="6968"/>
                  <a:pt x="19493" y="5574"/>
                  <a:pt x="18702" y="4181"/>
                </a:cubicBezTo>
                <a:close/>
                <a:moveTo>
                  <a:pt x="10537" y="12542"/>
                </a:moveTo>
                <a:cubicBezTo>
                  <a:pt x="10273" y="15329"/>
                  <a:pt x="8956" y="17071"/>
                  <a:pt x="7112" y="17071"/>
                </a:cubicBezTo>
                <a:cubicBezTo>
                  <a:pt x="4741" y="17071"/>
                  <a:pt x="3424" y="14981"/>
                  <a:pt x="3424" y="11148"/>
                </a:cubicBezTo>
                <a:cubicBezTo>
                  <a:pt x="3424" y="7316"/>
                  <a:pt x="5005" y="5226"/>
                  <a:pt x="6849" y="5226"/>
                </a:cubicBezTo>
                <a:cubicBezTo>
                  <a:pt x="8956" y="5226"/>
                  <a:pt x="10273" y="6968"/>
                  <a:pt x="10273" y="9755"/>
                </a:cubicBezTo>
                <a:cubicBezTo>
                  <a:pt x="8166" y="9755"/>
                  <a:pt x="8166" y="9755"/>
                  <a:pt x="8166" y="9755"/>
                </a:cubicBezTo>
                <a:cubicBezTo>
                  <a:pt x="8166" y="8710"/>
                  <a:pt x="7639" y="8013"/>
                  <a:pt x="7112" y="8013"/>
                </a:cubicBezTo>
                <a:cubicBezTo>
                  <a:pt x="6322" y="8013"/>
                  <a:pt x="5795" y="9058"/>
                  <a:pt x="5795" y="11148"/>
                </a:cubicBezTo>
                <a:cubicBezTo>
                  <a:pt x="5795" y="12890"/>
                  <a:pt x="6059" y="14284"/>
                  <a:pt x="7112" y="14284"/>
                </a:cubicBezTo>
                <a:cubicBezTo>
                  <a:pt x="7902" y="14284"/>
                  <a:pt x="8166" y="13587"/>
                  <a:pt x="8166" y="12542"/>
                </a:cubicBezTo>
                <a:lnTo>
                  <a:pt x="10537" y="12542"/>
                </a:lnTo>
                <a:close/>
                <a:moveTo>
                  <a:pt x="17912" y="12542"/>
                </a:moveTo>
                <a:cubicBezTo>
                  <a:pt x="17649" y="15329"/>
                  <a:pt x="16595" y="17071"/>
                  <a:pt x="14751" y="17071"/>
                </a:cubicBezTo>
                <a:cubicBezTo>
                  <a:pt x="12380" y="17071"/>
                  <a:pt x="11063" y="14981"/>
                  <a:pt x="11063" y="11148"/>
                </a:cubicBezTo>
                <a:cubicBezTo>
                  <a:pt x="11063" y="7316"/>
                  <a:pt x="12380" y="5226"/>
                  <a:pt x="14488" y="5226"/>
                </a:cubicBezTo>
                <a:cubicBezTo>
                  <a:pt x="16595" y="5226"/>
                  <a:pt x="17649" y="6968"/>
                  <a:pt x="17912" y="9755"/>
                </a:cubicBezTo>
                <a:cubicBezTo>
                  <a:pt x="15805" y="9755"/>
                  <a:pt x="15805" y="9755"/>
                  <a:pt x="15805" y="9755"/>
                </a:cubicBezTo>
                <a:cubicBezTo>
                  <a:pt x="15805" y="8710"/>
                  <a:pt x="15278" y="8013"/>
                  <a:pt x="14488" y="8013"/>
                </a:cubicBezTo>
                <a:cubicBezTo>
                  <a:pt x="13698" y="8013"/>
                  <a:pt x="13171" y="9058"/>
                  <a:pt x="13171" y="11148"/>
                </a:cubicBezTo>
                <a:cubicBezTo>
                  <a:pt x="13171" y="12890"/>
                  <a:pt x="13434" y="14284"/>
                  <a:pt x="14488" y="14284"/>
                </a:cubicBezTo>
                <a:cubicBezTo>
                  <a:pt x="15278" y="14284"/>
                  <a:pt x="15805" y="13587"/>
                  <a:pt x="15805" y="12542"/>
                </a:cubicBezTo>
                <a:lnTo>
                  <a:pt x="17912" y="1254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1" name="Shape 5686"/>
          <p:cNvSpPr/>
          <p:nvPr/>
        </p:nvSpPr>
        <p:spPr>
          <a:xfrm>
            <a:off x="8814486" y="2827666"/>
            <a:ext cx="262458" cy="258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91" y="18609"/>
                </a:moveTo>
                <a:cubicBezTo>
                  <a:pt x="18327" y="20603"/>
                  <a:pt x="18327" y="20603"/>
                  <a:pt x="18327" y="20603"/>
                </a:cubicBezTo>
                <a:cubicBezTo>
                  <a:pt x="17673" y="21268"/>
                  <a:pt x="16691" y="21600"/>
                  <a:pt x="15709" y="21600"/>
                </a:cubicBezTo>
                <a:cubicBezTo>
                  <a:pt x="14727" y="21600"/>
                  <a:pt x="13745" y="21268"/>
                  <a:pt x="13091" y="20603"/>
                </a:cubicBezTo>
                <a:cubicBezTo>
                  <a:pt x="10473" y="17945"/>
                  <a:pt x="10473" y="17945"/>
                  <a:pt x="10473" y="17945"/>
                </a:cubicBezTo>
                <a:cubicBezTo>
                  <a:pt x="9818" y="17280"/>
                  <a:pt x="9164" y="16283"/>
                  <a:pt x="9164" y="15286"/>
                </a:cubicBezTo>
                <a:cubicBezTo>
                  <a:pt x="9164" y="13957"/>
                  <a:pt x="9818" y="12960"/>
                  <a:pt x="10473" y="12295"/>
                </a:cubicBezTo>
                <a:cubicBezTo>
                  <a:pt x="9164" y="11298"/>
                  <a:pt x="9164" y="11298"/>
                  <a:pt x="9164" y="11298"/>
                </a:cubicBezTo>
                <a:cubicBezTo>
                  <a:pt x="8509" y="11963"/>
                  <a:pt x="7527" y="12295"/>
                  <a:pt x="6545" y="12295"/>
                </a:cubicBezTo>
                <a:cubicBezTo>
                  <a:pt x="5564" y="12295"/>
                  <a:pt x="4582" y="11963"/>
                  <a:pt x="3927" y="11298"/>
                </a:cubicBezTo>
                <a:cubicBezTo>
                  <a:pt x="982" y="8308"/>
                  <a:pt x="982" y="8308"/>
                  <a:pt x="982" y="8308"/>
                </a:cubicBezTo>
                <a:cubicBezTo>
                  <a:pt x="327" y="7643"/>
                  <a:pt x="0" y="6646"/>
                  <a:pt x="0" y="5649"/>
                </a:cubicBezTo>
                <a:cubicBezTo>
                  <a:pt x="0" y="4652"/>
                  <a:pt x="327" y="3655"/>
                  <a:pt x="1309" y="2991"/>
                </a:cubicBezTo>
                <a:cubicBezTo>
                  <a:pt x="2945" y="997"/>
                  <a:pt x="2945" y="997"/>
                  <a:pt x="2945" y="997"/>
                </a:cubicBezTo>
                <a:cubicBezTo>
                  <a:pt x="3927" y="332"/>
                  <a:pt x="4909" y="0"/>
                  <a:pt x="5891" y="0"/>
                </a:cubicBezTo>
                <a:cubicBezTo>
                  <a:pt x="6873" y="0"/>
                  <a:pt x="7855" y="332"/>
                  <a:pt x="8509" y="997"/>
                </a:cubicBezTo>
                <a:cubicBezTo>
                  <a:pt x="11127" y="3988"/>
                  <a:pt x="11127" y="3988"/>
                  <a:pt x="11127" y="3988"/>
                </a:cubicBezTo>
                <a:cubicBezTo>
                  <a:pt x="11782" y="4652"/>
                  <a:pt x="12109" y="5649"/>
                  <a:pt x="12109" y="6646"/>
                </a:cubicBezTo>
                <a:cubicBezTo>
                  <a:pt x="12109" y="7643"/>
                  <a:pt x="11782" y="8640"/>
                  <a:pt x="11127" y="9305"/>
                </a:cubicBezTo>
                <a:cubicBezTo>
                  <a:pt x="12109" y="10634"/>
                  <a:pt x="12109" y="10634"/>
                  <a:pt x="12109" y="10634"/>
                </a:cubicBezTo>
                <a:cubicBezTo>
                  <a:pt x="13091" y="9969"/>
                  <a:pt x="14073" y="9305"/>
                  <a:pt x="15055" y="9305"/>
                </a:cubicBezTo>
                <a:cubicBezTo>
                  <a:pt x="16036" y="9305"/>
                  <a:pt x="17018" y="9637"/>
                  <a:pt x="17673" y="10634"/>
                </a:cubicBezTo>
                <a:cubicBezTo>
                  <a:pt x="20291" y="13292"/>
                  <a:pt x="20291" y="13292"/>
                  <a:pt x="20291" y="13292"/>
                </a:cubicBezTo>
                <a:cubicBezTo>
                  <a:pt x="20945" y="13957"/>
                  <a:pt x="21600" y="14954"/>
                  <a:pt x="21600" y="15951"/>
                </a:cubicBezTo>
                <a:cubicBezTo>
                  <a:pt x="21600" y="16948"/>
                  <a:pt x="20945" y="17945"/>
                  <a:pt x="20291" y="18609"/>
                </a:cubicBezTo>
                <a:close/>
                <a:moveTo>
                  <a:pt x="9491" y="5649"/>
                </a:moveTo>
                <a:cubicBezTo>
                  <a:pt x="6545" y="2991"/>
                  <a:pt x="6545" y="2991"/>
                  <a:pt x="6545" y="2991"/>
                </a:cubicBezTo>
                <a:cubicBezTo>
                  <a:pt x="6545" y="2658"/>
                  <a:pt x="6218" y="2658"/>
                  <a:pt x="5891" y="2658"/>
                </a:cubicBezTo>
                <a:cubicBezTo>
                  <a:pt x="5564" y="2658"/>
                  <a:pt x="5236" y="2658"/>
                  <a:pt x="4909" y="2991"/>
                </a:cubicBezTo>
                <a:cubicBezTo>
                  <a:pt x="2945" y="4985"/>
                  <a:pt x="2945" y="4985"/>
                  <a:pt x="2945" y="4985"/>
                </a:cubicBezTo>
                <a:cubicBezTo>
                  <a:pt x="2618" y="4985"/>
                  <a:pt x="2618" y="5317"/>
                  <a:pt x="2618" y="5649"/>
                </a:cubicBezTo>
                <a:cubicBezTo>
                  <a:pt x="2618" y="5982"/>
                  <a:pt x="2618" y="6314"/>
                  <a:pt x="2945" y="6646"/>
                </a:cubicBezTo>
                <a:cubicBezTo>
                  <a:pt x="5564" y="9305"/>
                  <a:pt x="5564" y="9305"/>
                  <a:pt x="5564" y="9305"/>
                </a:cubicBezTo>
                <a:cubicBezTo>
                  <a:pt x="5891" y="9637"/>
                  <a:pt x="6218" y="9637"/>
                  <a:pt x="6545" y="9637"/>
                </a:cubicBezTo>
                <a:cubicBezTo>
                  <a:pt x="6873" y="9637"/>
                  <a:pt x="7200" y="9637"/>
                  <a:pt x="7527" y="9305"/>
                </a:cubicBezTo>
                <a:cubicBezTo>
                  <a:pt x="7200" y="8972"/>
                  <a:pt x="6545" y="8640"/>
                  <a:pt x="6545" y="7975"/>
                </a:cubicBezTo>
                <a:cubicBezTo>
                  <a:pt x="6545" y="7311"/>
                  <a:pt x="7200" y="6646"/>
                  <a:pt x="7855" y="6646"/>
                </a:cubicBezTo>
                <a:cubicBezTo>
                  <a:pt x="8509" y="6646"/>
                  <a:pt x="8836" y="6978"/>
                  <a:pt x="9164" y="7643"/>
                </a:cubicBezTo>
                <a:cubicBezTo>
                  <a:pt x="9491" y="7311"/>
                  <a:pt x="9818" y="6978"/>
                  <a:pt x="9818" y="6646"/>
                </a:cubicBezTo>
                <a:cubicBezTo>
                  <a:pt x="9818" y="6314"/>
                  <a:pt x="9491" y="5982"/>
                  <a:pt x="9491" y="5649"/>
                </a:cubicBezTo>
                <a:close/>
                <a:moveTo>
                  <a:pt x="18655" y="14954"/>
                </a:moveTo>
                <a:cubicBezTo>
                  <a:pt x="15709" y="12295"/>
                  <a:pt x="15709" y="12295"/>
                  <a:pt x="15709" y="12295"/>
                </a:cubicBezTo>
                <a:cubicBezTo>
                  <a:pt x="15709" y="11963"/>
                  <a:pt x="15382" y="11963"/>
                  <a:pt x="15055" y="11963"/>
                </a:cubicBezTo>
                <a:cubicBezTo>
                  <a:pt x="14727" y="11963"/>
                  <a:pt x="14400" y="11963"/>
                  <a:pt x="14073" y="12295"/>
                </a:cubicBezTo>
                <a:cubicBezTo>
                  <a:pt x="14400" y="12960"/>
                  <a:pt x="15055" y="13292"/>
                  <a:pt x="15055" y="13957"/>
                </a:cubicBezTo>
                <a:cubicBezTo>
                  <a:pt x="15055" y="14622"/>
                  <a:pt x="14400" y="15286"/>
                  <a:pt x="13745" y="15286"/>
                </a:cubicBezTo>
                <a:cubicBezTo>
                  <a:pt x="13091" y="15286"/>
                  <a:pt x="12764" y="14622"/>
                  <a:pt x="12109" y="14289"/>
                </a:cubicBezTo>
                <a:cubicBezTo>
                  <a:pt x="12109" y="14289"/>
                  <a:pt x="11782" y="14622"/>
                  <a:pt x="11782" y="15286"/>
                </a:cubicBezTo>
                <a:cubicBezTo>
                  <a:pt x="11782" y="15618"/>
                  <a:pt x="11782" y="15951"/>
                  <a:pt x="12109" y="15951"/>
                </a:cubicBezTo>
                <a:cubicBezTo>
                  <a:pt x="14727" y="18942"/>
                  <a:pt x="14727" y="18942"/>
                  <a:pt x="14727" y="18942"/>
                </a:cubicBezTo>
                <a:cubicBezTo>
                  <a:pt x="15055" y="18942"/>
                  <a:pt x="15382" y="19274"/>
                  <a:pt x="15709" y="19274"/>
                </a:cubicBezTo>
                <a:cubicBezTo>
                  <a:pt x="16036" y="19274"/>
                  <a:pt x="16364" y="18942"/>
                  <a:pt x="16691" y="18942"/>
                </a:cubicBezTo>
                <a:cubicBezTo>
                  <a:pt x="18655" y="16948"/>
                  <a:pt x="18655" y="16948"/>
                  <a:pt x="18655" y="16948"/>
                </a:cubicBezTo>
                <a:cubicBezTo>
                  <a:pt x="18982" y="16615"/>
                  <a:pt x="18982" y="16283"/>
                  <a:pt x="18982" y="15951"/>
                </a:cubicBezTo>
                <a:cubicBezTo>
                  <a:pt x="18982" y="15618"/>
                  <a:pt x="18982" y="15286"/>
                  <a:pt x="18655" y="1495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2" name="Shape 5687"/>
          <p:cNvSpPr/>
          <p:nvPr/>
        </p:nvSpPr>
        <p:spPr>
          <a:xfrm>
            <a:off x="9383451" y="2844185"/>
            <a:ext cx="24594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77" y="21600"/>
                  <a:pt x="0" y="16723"/>
                  <a:pt x="0" y="10800"/>
                </a:cubicBezTo>
                <a:cubicBezTo>
                  <a:pt x="0" y="4877"/>
                  <a:pt x="4877" y="0"/>
                  <a:pt x="10800" y="0"/>
                </a:cubicBezTo>
                <a:cubicBezTo>
                  <a:pt x="16723" y="0"/>
                  <a:pt x="21600" y="4877"/>
                  <a:pt x="21600" y="10800"/>
                </a:cubicBezTo>
                <a:cubicBezTo>
                  <a:pt x="21600" y="16723"/>
                  <a:pt x="16723" y="21600"/>
                  <a:pt x="10800" y="21600"/>
                </a:cubicBezTo>
                <a:close/>
                <a:moveTo>
                  <a:pt x="10800" y="3135"/>
                </a:moveTo>
                <a:cubicBezTo>
                  <a:pt x="6619" y="3135"/>
                  <a:pt x="3135" y="6619"/>
                  <a:pt x="3135" y="10800"/>
                </a:cubicBezTo>
                <a:cubicBezTo>
                  <a:pt x="3135" y="14981"/>
                  <a:pt x="6619" y="18465"/>
                  <a:pt x="10800" y="18465"/>
                </a:cubicBezTo>
                <a:cubicBezTo>
                  <a:pt x="14981" y="18465"/>
                  <a:pt x="18465" y="14981"/>
                  <a:pt x="18465" y="10800"/>
                </a:cubicBezTo>
                <a:cubicBezTo>
                  <a:pt x="18465" y="6619"/>
                  <a:pt x="14981" y="3135"/>
                  <a:pt x="10800" y="3135"/>
                </a:cubicBezTo>
                <a:close/>
                <a:moveTo>
                  <a:pt x="10800" y="15677"/>
                </a:moveTo>
                <a:cubicBezTo>
                  <a:pt x="10452" y="16026"/>
                  <a:pt x="9755" y="16026"/>
                  <a:pt x="9406" y="15677"/>
                </a:cubicBezTo>
                <a:cubicBezTo>
                  <a:pt x="5226" y="11497"/>
                  <a:pt x="5226" y="11497"/>
                  <a:pt x="5226" y="11497"/>
                </a:cubicBezTo>
                <a:cubicBezTo>
                  <a:pt x="4877" y="11148"/>
                  <a:pt x="4877" y="10452"/>
                  <a:pt x="5226" y="10103"/>
                </a:cubicBezTo>
                <a:cubicBezTo>
                  <a:pt x="6619" y="8710"/>
                  <a:pt x="6619" y="8710"/>
                  <a:pt x="6619" y="8710"/>
                </a:cubicBezTo>
                <a:cubicBezTo>
                  <a:pt x="6968" y="8361"/>
                  <a:pt x="7665" y="8361"/>
                  <a:pt x="8013" y="8710"/>
                </a:cubicBezTo>
                <a:cubicBezTo>
                  <a:pt x="10103" y="10800"/>
                  <a:pt x="10103" y="10800"/>
                  <a:pt x="10103" y="10800"/>
                </a:cubicBezTo>
                <a:cubicBezTo>
                  <a:pt x="13935" y="6968"/>
                  <a:pt x="13935" y="6968"/>
                  <a:pt x="13935" y="6968"/>
                </a:cubicBezTo>
                <a:cubicBezTo>
                  <a:pt x="14284" y="6619"/>
                  <a:pt x="14632" y="6619"/>
                  <a:pt x="14981" y="6968"/>
                </a:cubicBezTo>
                <a:cubicBezTo>
                  <a:pt x="16723" y="8361"/>
                  <a:pt x="16723" y="8361"/>
                  <a:pt x="16723" y="8361"/>
                </a:cubicBezTo>
                <a:cubicBezTo>
                  <a:pt x="17071" y="8710"/>
                  <a:pt x="17071" y="9406"/>
                  <a:pt x="16723" y="9755"/>
                </a:cubicBezTo>
                <a:lnTo>
                  <a:pt x="10800" y="1567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3" name="Shape 5688"/>
          <p:cNvSpPr/>
          <p:nvPr/>
        </p:nvSpPr>
        <p:spPr>
          <a:xfrm>
            <a:off x="9954251" y="2844185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77" y="21600"/>
                </a:moveTo>
                <a:cubicBezTo>
                  <a:pt x="4957" y="21600"/>
                  <a:pt x="0" y="16723"/>
                  <a:pt x="0" y="10800"/>
                </a:cubicBezTo>
                <a:cubicBezTo>
                  <a:pt x="0" y="4877"/>
                  <a:pt x="4957" y="0"/>
                  <a:pt x="10977" y="0"/>
                </a:cubicBezTo>
                <a:cubicBezTo>
                  <a:pt x="16997" y="0"/>
                  <a:pt x="21600" y="4877"/>
                  <a:pt x="21600" y="10800"/>
                </a:cubicBezTo>
                <a:cubicBezTo>
                  <a:pt x="21600" y="16723"/>
                  <a:pt x="16997" y="21600"/>
                  <a:pt x="10977" y="21600"/>
                </a:cubicBezTo>
                <a:close/>
                <a:moveTo>
                  <a:pt x="14164" y="16374"/>
                </a:moveTo>
                <a:cubicBezTo>
                  <a:pt x="14518" y="16026"/>
                  <a:pt x="14518" y="15677"/>
                  <a:pt x="14164" y="15329"/>
                </a:cubicBezTo>
                <a:cubicBezTo>
                  <a:pt x="9915" y="10800"/>
                  <a:pt x="9915" y="10800"/>
                  <a:pt x="9915" y="10800"/>
                </a:cubicBezTo>
                <a:cubicBezTo>
                  <a:pt x="14164" y="6619"/>
                  <a:pt x="14164" y="6619"/>
                  <a:pt x="14164" y="6619"/>
                </a:cubicBezTo>
                <a:cubicBezTo>
                  <a:pt x="14518" y="6271"/>
                  <a:pt x="14518" y="5574"/>
                  <a:pt x="14164" y="5226"/>
                </a:cubicBezTo>
                <a:cubicBezTo>
                  <a:pt x="12748" y="3832"/>
                  <a:pt x="12748" y="3832"/>
                  <a:pt x="12748" y="3832"/>
                </a:cubicBezTo>
                <a:cubicBezTo>
                  <a:pt x="12393" y="3484"/>
                  <a:pt x="12039" y="3484"/>
                  <a:pt x="11685" y="3832"/>
                </a:cubicBezTo>
                <a:cubicBezTo>
                  <a:pt x="4957" y="10103"/>
                  <a:pt x="4957" y="10103"/>
                  <a:pt x="4957" y="10103"/>
                </a:cubicBezTo>
                <a:cubicBezTo>
                  <a:pt x="4603" y="10452"/>
                  <a:pt x="4603" y="11148"/>
                  <a:pt x="4957" y="11497"/>
                </a:cubicBezTo>
                <a:cubicBezTo>
                  <a:pt x="11685" y="17768"/>
                  <a:pt x="11685" y="17768"/>
                  <a:pt x="11685" y="17768"/>
                </a:cubicBezTo>
                <a:cubicBezTo>
                  <a:pt x="12039" y="18116"/>
                  <a:pt x="12393" y="18116"/>
                  <a:pt x="12748" y="17768"/>
                </a:cubicBezTo>
                <a:lnTo>
                  <a:pt x="14164" y="1637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4" name="Shape 5689"/>
          <p:cNvSpPr/>
          <p:nvPr/>
        </p:nvSpPr>
        <p:spPr>
          <a:xfrm>
            <a:off x="10551738" y="2828661"/>
            <a:ext cx="168706" cy="25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9" h="21434" extrusionOk="0">
                <a:moveTo>
                  <a:pt x="9921" y="10883"/>
                </a:moveTo>
                <a:cubicBezTo>
                  <a:pt x="20972" y="17862"/>
                  <a:pt x="20972" y="17862"/>
                  <a:pt x="20972" y="17862"/>
                </a:cubicBezTo>
                <a:cubicBezTo>
                  <a:pt x="21474" y="18194"/>
                  <a:pt x="21474" y="18859"/>
                  <a:pt x="20972" y="19191"/>
                </a:cubicBezTo>
                <a:cubicBezTo>
                  <a:pt x="17455" y="21185"/>
                  <a:pt x="17455" y="21185"/>
                  <a:pt x="17455" y="21185"/>
                </a:cubicBezTo>
                <a:cubicBezTo>
                  <a:pt x="16953" y="21517"/>
                  <a:pt x="15948" y="21517"/>
                  <a:pt x="15446" y="21185"/>
                </a:cubicBezTo>
                <a:cubicBezTo>
                  <a:pt x="376" y="11548"/>
                  <a:pt x="376" y="11548"/>
                  <a:pt x="376" y="11548"/>
                </a:cubicBezTo>
                <a:cubicBezTo>
                  <a:pt x="-126" y="11215"/>
                  <a:pt x="-126" y="10551"/>
                  <a:pt x="376" y="10219"/>
                </a:cubicBezTo>
                <a:cubicBezTo>
                  <a:pt x="15446" y="249"/>
                  <a:pt x="15446" y="249"/>
                  <a:pt x="15446" y="249"/>
                </a:cubicBezTo>
                <a:cubicBezTo>
                  <a:pt x="15948" y="-83"/>
                  <a:pt x="16953" y="-83"/>
                  <a:pt x="17455" y="249"/>
                </a:cubicBezTo>
                <a:cubicBezTo>
                  <a:pt x="20972" y="2575"/>
                  <a:pt x="20972" y="2575"/>
                  <a:pt x="20972" y="2575"/>
                </a:cubicBezTo>
                <a:cubicBezTo>
                  <a:pt x="21474" y="2908"/>
                  <a:pt x="21474" y="3240"/>
                  <a:pt x="20972" y="3572"/>
                </a:cubicBezTo>
                <a:lnTo>
                  <a:pt x="9921" y="1088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5" name="Shape 5690"/>
          <p:cNvSpPr/>
          <p:nvPr/>
        </p:nvSpPr>
        <p:spPr>
          <a:xfrm>
            <a:off x="11020601" y="2844185"/>
            <a:ext cx="24227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56" name="Shape 5691"/>
          <p:cNvSpPr/>
          <p:nvPr/>
        </p:nvSpPr>
        <p:spPr>
          <a:xfrm>
            <a:off x="876514" y="3269991"/>
            <a:ext cx="286318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400"/>
                </a:moveTo>
                <a:cubicBezTo>
                  <a:pt x="21600" y="21300"/>
                  <a:pt x="21000" y="21600"/>
                  <a:pt x="20400" y="21600"/>
                </a:cubicBezTo>
                <a:cubicBezTo>
                  <a:pt x="8700" y="21600"/>
                  <a:pt x="8700" y="21600"/>
                  <a:pt x="8700" y="21600"/>
                </a:cubicBezTo>
                <a:cubicBezTo>
                  <a:pt x="8100" y="21600"/>
                  <a:pt x="7500" y="21300"/>
                  <a:pt x="7500" y="20400"/>
                </a:cubicBezTo>
                <a:cubicBezTo>
                  <a:pt x="7500" y="18600"/>
                  <a:pt x="7500" y="18600"/>
                  <a:pt x="7500" y="18600"/>
                </a:cubicBezTo>
                <a:cubicBezTo>
                  <a:pt x="1200" y="18600"/>
                  <a:pt x="1200" y="18600"/>
                  <a:pt x="1200" y="18600"/>
                </a:cubicBezTo>
                <a:cubicBezTo>
                  <a:pt x="300" y="18600"/>
                  <a:pt x="0" y="18000"/>
                  <a:pt x="0" y="17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00" y="0"/>
                  <a:pt x="1200" y="0"/>
                </a:cubicBezTo>
                <a:cubicBezTo>
                  <a:pt x="14100" y="0"/>
                  <a:pt x="14100" y="0"/>
                  <a:pt x="14100" y="0"/>
                </a:cubicBezTo>
                <a:cubicBezTo>
                  <a:pt x="14700" y="0"/>
                  <a:pt x="15300" y="600"/>
                  <a:pt x="15300" y="1200"/>
                </a:cubicBezTo>
                <a:cubicBezTo>
                  <a:pt x="15300" y="5100"/>
                  <a:pt x="15300" y="5100"/>
                  <a:pt x="15300" y="5100"/>
                </a:cubicBezTo>
                <a:cubicBezTo>
                  <a:pt x="15600" y="5400"/>
                  <a:pt x="15600" y="5400"/>
                  <a:pt x="15900" y="5400"/>
                </a:cubicBezTo>
                <a:cubicBezTo>
                  <a:pt x="20700" y="10500"/>
                  <a:pt x="20700" y="10500"/>
                  <a:pt x="20700" y="10500"/>
                </a:cubicBezTo>
                <a:cubicBezTo>
                  <a:pt x="21300" y="10800"/>
                  <a:pt x="21600" y="11700"/>
                  <a:pt x="21600" y="12300"/>
                </a:cubicBezTo>
                <a:lnTo>
                  <a:pt x="21600" y="20400"/>
                </a:lnTo>
                <a:close/>
                <a:moveTo>
                  <a:pt x="12300" y="2100"/>
                </a:moveTo>
                <a:cubicBezTo>
                  <a:pt x="12300" y="1800"/>
                  <a:pt x="12000" y="1500"/>
                  <a:pt x="12000" y="1500"/>
                </a:cubicBezTo>
                <a:cubicBezTo>
                  <a:pt x="3300" y="1500"/>
                  <a:pt x="3300" y="1500"/>
                  <a:pt x="3300" y="1500"/>
                </a:cubicBezTo>
                <a:cubicBezTo>
                  <a:pt x="3300" y="1500"/>
                  <a:pt x="3000" y="1800"/>
                  <a:pt x="3000" y="2100"/>
                </a:cubicBezTo>
                <a:cubicBezTo>
                  <a:pt x="3000" y="2700"/>
                  <a:pt x="3000" y="2700"/>
                  <a:pt x="3000" y="2700"/>
                </a:cubicBezTo>
                <a:cubicBezTo>
                  <a:pt x="3000" y="3000"/>
                  <a:pt x="3300" y="3300"/>
                  <a:pt x="3300" y="3300"/>
                </a:cubicBezTo>
                <a:cubicBezTo>
                  <a:pt x="12000" y="3300"/>
                  <a:pt x="12000" y="3300"/>
                  <a:pt x="12000" y="3300"/>
                </a:cubicBezTo>
                <a:cubicBezTo>
                  <a:pt x="12000" y="3300"/>
                  <a:pt x="12300" y="3000"/>
                  <a:pt x="12300" y="2700"/>
                </a:cubicBezTo>
                <a:lnTo>
                  <a:pt x="12300" y="2100"/>
                </a:lnTo>
                <a:close/>
                <a:moveTo>
                  <a:pt x="20100" y="20100"/>
                </a:moveTo>
                <a:cubicBezTo>
                  <a:pt x="20100" y="12300"/>
                  <a:pt x="20100" y="12300"/>
                  <a:pt x="20100" y="12300"/>
                </a:cubicBezTo>
                <a:cubicBezTo>
                  <a:pt x="15000" y="12300"/>
                  <a:pt x="15000" y="12300"/>
                  <a:pt x="15000" y="12300"/>
                </a:cubicBezTo>
                <a:cubicBezTo>
                  <a:pt x="14400" y="12300"/>
                  <a:pt x="13800" y="12000"/>
                  <a:pt x="13800" y="11400"/>
                </a:cubicBezTo>
                <a:cubicBezTo>
                  <a:pt x="13800" y="6300"/>
                  <a:pt x="13800" y="6300"/>
                  <a:pt x="13800" y="6300"/>
                </a:cubicBezTo>
                <a:cubicBezTo>
                  <a:pt x="9300" y="6300"/>
                  <a:pt x="9300" y="6300"/>
                  <a:pt x="9300" y="6300"/>
                </a:cubicBezTo>
                <a:cubicBezTo>
                  <a:pt x="9300" y="20100"/>
                  <a:pt x="9300" y="20100"/>
                  <a:pt x="9300" y="20100"/>
                </a:cubicBezTo>
                <a:lnTo>
                  <a:pt x="20100" y="20100"/>
                </a:lnTo>
                <a:close/>
                <a:moveTo>
                  <a:pt x="18900" y="10800"/>
                </a:moveTo>
                <a:cubicBezTo>
                  <a:pt x="15300" y="7200"/>
                  <a:pt x="15300" y="7200"/>
                  <a:pt x="15300" y="7200"/>
                </a:cubicBezTo>
                <a:cubicBezTo>
                  <a:pt x="15300" y="10800"/>
                  <a:pt x="15300" y="10800"/>
                  <a:pt x="15300" y="10800"/>
                </a:cubicBezTo>
                <a:lnTo>
                  <a:pt x="18900" y="108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7" name="Shape 5692"/>
          <p:cNvSpPr/>
          <p:nvPr/>
        </p:nvSpPr>
        <p:spPr>
          <a:xfrm>
            <a:off x="1373900" y="3290179"/>
            <a:ext cx="310178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69" y="21600"/>
                </a:moveTo>
                <a:cubicBezTo>
                  <a:pt x="4985" y="21600"/>
                  <a:pt x="4985" y="21600"/>
                  <a:pt x="4985" y="21600"/>
                </a:cubicBezTo>
                <a:cubicBezTo>
                  <a:pt x="2492" y="21600"/>
                  <a:pt x="0" y="18568"/>
                  <a:pt x="0" y="14779"/>
                </a:cubicBezTo>
                <a:cubicBezTo>
                  <a:pt x="0" y="12126"/>
                  <a:pt x="1385" y="9853"/>
                  <a:pt x="3046" y="8716"/>
                </a:cubicBezTo>
                <a:cubicBezTo>
                  <a:pt x="3046" y="8337"/>
                  <a:pt x="3046" y="8337"/>
                  <a:pt x="3046" y="7958"/>
                </a:cubicBezTo>
                <a:cubicBezTo>
                  <a:pt x="3046" y="3789"/>
                  <a:pt x="5538" y="0"/>
                  <a:pt x="8585" y="0"/>
                </a:cubicBezTo>
                <a:cubicBezTo>
                  <a:pt x="11077" y="0"/>
                  <a:pt x="13015" y="2274"/>
                  <a:pt x="13846" y="4926"/>
                </a:cubicBezTo>
                <a:cubicBezTo>
                  <a:pt x="14400" y="4547"/>
                  <a:pt x="15231" y="4168"/>
                  <a:pt x="15785" y="4168"/>
                </a:cubicBezTo>
                <a:cubicBezTo>
                  <a:pt x="17446" y="4168"/>
                  <a:pt x="18554" y="5684"/>
                  <a:pt x="18554" y="7958"/>
                </a:cubicBezTo>
                <a:cubicBezTo>
                  <a:pt x="18554" y="8716"/>
                  <a:pt x="18554" y="9474"/>
                  <a:pt x="18277" y="10232"/>
                </a:cubicBezTo>
                <a:cubicBezTo>
                  <a:pt x="20215" y="10611"/>
                  <a:pt x="21600" y="12884"/>
                  <a:pt x="21600" y="15916"/>
                </a:cubicBezTo>
                <a:cubicBezTo>
                  <a:pt x="21600" y="18947"/>
                  <a:pt x="19662" y="21600"/>
                  <a:pt x="17169" y="21600"/>
                </a:cubicBezTo>
                <a:close/>
                <a:moveTo>
                  <a:pt x="14123" y="11747"/>
                </a:moveTo>
                <a:cubicBezTo>
                  <a:pt x="11631" y="11747"/>
                  <a:pt x="11631" y="11747"/>
                  <a:pt x="11631" y="11747"/>
                </a:cubicBezTo>
                <a:cubicBezTo>
                  <a:pt x="11631" y="6442"/>
                  <a:pt x="11631" y="6442"/>
                  <a:pt x="11631" y="6442"/>
                </a:cubicBezTo>
                <a:cubicBezTo>
                  <a:pt x="11631" y="6063"/>
                  <a:pt x="11354" y="6063"/>
                  <a:pt x="11077" y="6063"/>
                </a:cubicBezTo>
                <a:cubicBezTo>
                  <a:pt x="9138" y="6063"/>
                  <a:pt x="9138" y="6063"/>
                  <a:pt x="9138" y="6063"/>
                </a:cubicBezTo>
                <a:cubicBezTo>
                  <a:pt x="8862" y="6063"/>
                  <a:pt x="8585" y="6063"/>
                  <a:pt x="8585" y="6442"/>
                </a:cubicBezTo>
                <a:cubicBezTo>
                  <a:pt x="8585" y="11747"/>
                  <a:pt x="8585" y="11747"/>
                  <a:pt x="8585" y="11747"/>
                </a:cubicBezTo>
                <a:cubicBezTo>
                  <a:pt x="6092" y="11747"/>
                  <a:pt x="6092" y="11747"/>
                  <a:pt x="6092" y="11747"/>
                </a:cubicBezTo>
                <a:cubicBezTo>
                  <a:pt x="6092" y="11747"/>
                  <a:pt x="5815" y="12126"/>
                  <a:pt x="5815" y="12505"/>
                </a:cubicBezTo>
                <a:cubicBezTo>
                  <a:pt x="5815" y="12505"/>
                  <a:pt x="5815" y="12505"/>
                  <a:pt x="5815" y="12884"/>
                </a:cubicBezTo>
                <a:cubicBezTo>
                  <a:pt x="9969" y="18189"/>
                  <a:pt x="9969" y="18189"/>
                  <a:pt x="9969" y="18189"/>
                </a:cubicBezTo>
                <a:cubicBezTo>
                  <a:pt x="9969" y="18189"/>
                  <a:pt x="9969" y="18189"/>
                  <a:pt x="9969" y="18189"/>
                </a:cubicBezTo>
                <a:cubicBezTo>
                  <a:pt x="10246" y="18189"/>
                  <a:pt x="10246" y="18189"/>
                  <a:pt x="10246" y="18189"/>
                </a:cubicBezTo>
                <a:cubicBezTo>
                  <a:pt x="14123" y="12884"/>
                  <a:pt x="14123" y="12884"/>
                  <a:pt x="14123" y="12884"/>
                </a:cubicBezTo>
                <a:cubicBezTo>
                  <a:pt x="14400" y="12505"/>
                  <a:pt x="14400" y="12505"/>
                  <a:pt x="14400" y="12505"/>
                </a:cubicBezTo>
                <a:cubicBezTo>
                  <a:pt x="14400" y="12126"/>
                  <a:pt x="14123" y="11747"/>
                  <a:pt x="14123" y="117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8" name="Shape 5693"/>
          <p:cNvSpPr/>
          <p:nvPr/>
        </p:nvSpPr>
        <p:spPr>
          <a:xfrm>
            <a:off x="1944698" y="3290179"/>
            <a:ext cx="16334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93" y="6968"/>
                </a:moveTo>
                <a:cubicBezTo>
                  <a:pt x="19493" y="11845"/>
                  <a:pt x="14224" y="13239"/>
                  <a:pt x="10537" y="13935"/>
                </a:cubicBezTo>
                <a:cubicBezTo>
                  <a:pt x="6849" y="14632"/>
                  <a:pt x="5795" y="14981"/>
                  <a:pt x="5795" y="16374"/>
                </a:cubicBezTo>
                <a:cubicBezTo>
                  <a:pt x="5795" y="16723"/>
                  <a:pt x="5795" y="16723"/>
                  <a:pt x="5795" y="16723"/>
                </a:cubicBezTo>
                <a:cubicBezTo>
                  <a:pt x="7376" y="17071"/>
                  <a:pt x="7902" y="18116"/>
                  <a:pt x="7902" y="18813"/>
                </a:cubicBezTo>
                <a:cubicBezTo>
                  <a:pt x="7902" y="20555"/>
                  <a:pt x="6322" y="21600"/>
                  <a:pt x="3688" y="21600"/>
                </a:cubicBezTo>
                <a:cubicBezTo>
                  <a:pt x="1580" y="21600"/>
                  <a:pt x="0" y="20555"/>
                  <a:pt x="0" y="18813"/>
                </a:cubicBezTo>
                <a:cubicBezTo>
                  <a:pt x="0" y="18116"/>
                  <a:pt x="527" y="17071"/>
                  <a:pt x="2107" y="16723"/>
                </a:cubicBezTo>
                <a:cubicBezTo>
                  <a:pt x="2107" y="5226"/>
                  <a:pt x="2107" y="5226"/>
                  <a:pt x="2107" y="5226"/>
                </a:cubicBezTo>
                <a:cubicBezTo>
                  <a:pt x="527" y="4877"/>
                  <a:pt x="0" y="3832"/>
                  <a:pt x="0" y="2787"/>
                </a:cubicBezTo>
                <a:cubicBezTo>
                  <a:pt x="0" y="1394"/>
                  <a:pt x="1580" y="0"/>
                  <a:pt x="3688" y="0"/>
                </a:cubicBezTo>
                <a:cubicBezTo>
                  <a:pt x="6322" y="0"/>
                  <a:pt x="7902" y="1394"/>
                  <a:pt x="7902" y="2787"/>
                </a:cubicBezTo>
                <a:cubicBezTo>
                  <a:pt x="7902" y="3832"/>
                  <a:pt x="7376" y="4877"/>
                  <a:pt x="5795" y="5226"/>
                </a:cubicBezTo>
                <a:cubicBezTo>
                  <a:pt x="5795" y="12194"/>
                  <a:pt x="5795" y="12194"/>
                  <a:pt x="5795" y="12194"/>
                </a:cubicBezTo>
                <a:cubicBezTo>
                  <a:pt x="6849" y="11845"/>
                  <a:pt x="8429" y="11497"/>
                  <a:pt x="9483" y="11497"/>
                </a:cubicBezTo>
                <a:cubicBezTo>
                  <a:pt x="13171" y="10452"/>
                  <a:pt x="15278" y="9755"/>
                  <a:pt x="15278" y="6968"/>
                </a:cubicBezTo>
                <a:cubicBezTo>
                  <a:pt x="14224" y="6619"/>
                  <a:pt x="13171" y="5574"/>
                  <a:pt x="13171" y="4529"/>
                </a:cubicBezTo>
                <a:cubicBezTo>
                  <a:pt x="13171" y="3135"/>
                  <a:pt x="15278" y="2090"/>
                  <a:pt x="17385" y="2090"/>
                </a:cubicBezTo>
                <a:cubicBezTo>
                  <a:pt x="19493" y="2090"/>
                  <a:pt x="21600" y="3135"/>
                  <a:pt x="21600" y="4529"/>
                </a:cubicBezTo>
                <a:cubicBezTo>
                  <a:pt x="21600" y="5574"/>
                  <a:pt x="20546" y="6619"/>
                  <a:pt x="19493" y="6968"/>
                </a:cubicBezTo>
                <a:close/>
                <a:moveTo>
                  <a:pt x="3688" y="1394"/>
                </a:moveTo>
                <a:cubicBezTo>
                  <a:pt x="2634" y="1394"/>
                  <a:pt x="2107" y="2090"/>
                  <a:pt x="2107" y="2787"/>
                </a:cubicBezTo>
                <a:cubicBezTo>
                  <a:pt x="2107" y="3484"/>
                  <a:pt x="2634" y="4181"/>
                  <a:pt x="3688" y="4181"/>
                </a:cubicBezTo>
                <a:cubicBezTo>
                  <a:pt x="5268" y="4181"/>
                  <a:pt x="5795" y="3484"/>
                  <a:pt x="5795" y="2787"/>
                </a:cubicBezTo>
                <a:cubicBezTo>
                  <a:pt x="5795" y="2090"/>
                  <a:pt x="5268" y="1394"/>
                  <a:pt x="3688" y="1394"/>
                </a:cubicBezTo>
                <a:close/>
                <a:moveTo>
                  <a:pt x="3688" y="17768"/>
                </a:moveTo>
                <a:cubicBezTo>
                  <a:pt x="2634" y="17768"/>
                  <a:pt x="2107" y="18116"/>
                  <a:pt x="2107" y="18813"/>
                </a:cubicBezTo>
                <a:cubicBezTo>
                  <a:pt x="2107" y="19858"/>
                  <a:pt x="2634" y="20206"/>
                  <a:pt x="3688" y="20206"/>
                </a:cubicBezTo>
                <a:cubicBezTo>
                  <a:pt x="5268" y="20206"/>
                  <a:pt x="5795" y="19858"/>
                  <a:pt x="5795" y="18813"/>
                </a:cubicBezTo>
                <a:cubicBezTo>
                  <a:pt x="5795" y="18116"/>
                  <a:pt x="5268" y="17768"/>
                  <a:pt x="3688" y="17768"/>
                </a:cubicBezTo>
                <a:close/>
                <a:moveTo>
                  <a:pt x="17385" y="3135"/>
                </a:moveTo>
                <a:cubicBezTo>
                  <a:pt x="16332" y="3135"/>
                  <a:pt x="15278" y="3832"/>
                  <a:pt x="15278" y="4529"/>
                </a:cubicBezTo>
                <a:cubicBezTo>
                  <a:pt x="15278" y="5226"/>
                  <a:pt x="16332" y="5923"/>
                  <a:pt x="17385" y="5923"/>
                </a:cubicBezTo>
                <a:cubicBezTo>
                  <a:pt x="18439" y="5923"/>
                  <a:pt x="19493" y="5226"/>
                  <a:pt x="19493" y="4529"/>
                </a:cubicBezTo>
                <a:cubicBezTo>
                  <a:pt x="19493" y="3832"/>
                  <a:pt x="18439" y="3135"/>
                  <a:pt x="17385" y="313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9" name="Shape 5694"/>
          <p:cNvSpPr/>
          <p:nvPr/>
        </p:nvSpPr>
        <p:spPr>
          <a:xfrm>
            <a:off x="2517334" y="3273661"/>
            <a:ext cx="310178" cy="28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1865"/>
                </a:moveTo>
                <a:cubicBezTo>
                  <a:pt x="14400" y="12169"/>
                  <a:pt x="14123" y="12169"/>
                  <a:pt x="14123" y="12169"/>
                </a:cubicBezTo>
                <a:cubicBezTo>
                  <a:pt x="12462" y="12473"/>
                  <a:pt x="12462" y="12473"/>
                  <a:pt x="12462" y="12473"/>
                </a:cubicBezTo>
                <a:cubicBezTo>
                  <a:pt x="12185" y="12777"/>
                  <a:pt x="12185" y="13082"/>
                  <a:pt x="11908" y="13386"/>
                </a:cubicBezTo>
                <a:cubicBezTo>
                  <a:pt x="12462" y="13994"/>
                  <a:pt x="12738" y="14299"/>
                  <a:pt x="13015" y="14907"/>
                </a:cubicBezTo>
                <a:cubicBezTo>
                  <a:pt x="13015" y="14907"/>
                  <a:pt x="13015" y="14907"/>
                  <a:pt x="13015" y="15211"/>
                </a:cubicBezTo>
                <a:cubicBezTo>
                  <a:pt x="13015" y="15211"/>
                  <a:pt x="13015" y="15211"/>
                  <a:pt x="13015" y="15211"/>
                </a:cubicBezTo>
                <a:cubicBezTo>
                  <a:pt x="12738" y="15820"/>
                  <a:pt x="11631" y="17037"/>
                  <a:pt x="11354" y="17037"/>
                </a:cubicBezTo>
                <a:cubicBezTo>
                  <a:pt x="11077" y="17037"/>
                  <a:pt x="11077" y="17037"/>
                  <a:pt x="11077" y="17037"/>
                </a:cubicBezTo>
                <a:cubicBezTo>
                  <a:pt x="9692" y="16124"/>
                  <a:pt x="9692" y="16124"/>
                  <a:pt x="9692" y="16124"/>
                </a:cubicBezTo>
                <a:cubicBezTo>
                  <a:pt x="9415" y="16124"/>
                  <a:pt x="9138" y="16124"/>
                  <a:pt x="8862" y="16428"/>
                </a:cubicBezTo>
                <a:cubicBezTo>
                  <a:pt x="8862" y="17037"/>
                  <a:pt x="8862" y="17645"/>
                  <a:pt x="8585" y="18254"/>
                </a:cubicBezTo>
                <a:cubicBezTo>
                  <a:pt x="8585" y="18558"/>
                  <a:pt x="8308" y="18558"/>
                  <a:pt x="8308" y="18558"/>
                </a:cubicBezTo>
                <a:cubicBezTo>
                  <a:pt x="6092" y="18558"/>
                  <a:pt x="6092" y="18558"/>
                  <a:pt x="6092" y="18558"/>
                </a:cubicBezTo>
                <a:cubicBezTo>
                  <a:pt x="6092" y="18558"/>
                  <a:pt x="5815" y="18558"/>
                  <a:pt x="5815" y="18254"/>
                </a:cubicBezTo>
                <a:cubicBezTo>
                  <a:pt x="5538" y="16428"/>
                  <a:pt x="5538" y="16428"/>
                  <a:pt x="5538" y="16428"/>
                </a:cubicBezTo>
                <a:cubicBezTo>
                  <a:pt x="5262" y="16428"/>
                  <a:pt x="4985" y="16124"/>
                  <a:pt x="4708" y="16124"/>
                </a:cubicBezTo>
                <a:cubicBezTo>
                  <a:pt x="3600" y="17037"/>
                  <a:pt x="3600" y="17037"/>
                  <a:pt x="3600" y="17037"/>
                </a:cubicBezTo>
                <a:cubicBezTo>
                  <a:pt x="3323" y="17037"/>
                  <a:pt x="3323" y="17037"/>
                  <a:pt x="3323" y="17037"/>
                </a:cubicBezTo>
                <a:cubicBezTo>
                  <a:pt x="3046" y="17037"/>
                  <a:pt x="3046" y="17037"/>
                  <a:pt x="3046" y="17037"/>
                </a:cubicBezTo>
                <a:cubicBezTo>
                  <a:pt x="2769" y="16732"/>
                  <a:pt x="1385" y="15515"/>
                  <a:pt x="1385" y="15211"/>
                </a:cubicBezTo>
                <a:cubicBezTo>
                  <a:pt x="1385" y="14907"/>
                  <a:pt x="1385" y="14907"/>
                  <a:pt x="1385" y="14907"/>
                </a:cubicBezTo>
                <a:cubicBezTo>
                  <a:pt x="1938" y="14299"/>
                  <a:pt x="2215" y="13994"/>
                  <a:pt x="2492" y="13386"/>
                </a:cubicBezTo>
                <a:cubicBezTo>
                  <a:pt x="2215" y="13082"/>
                  <a:pt x="2215" y="12777"/>
                  <a:pt x="2215" y="12473"/>
                </a:cubicBezTo>
                <a:cubicBezTo>
                  <a:pt x="277" y="12169"/>
                  <a:pt x="277" y="12169"/>
                  <a:pt x="277" y="12169"/>
                </a:cubicBezTo>
                <a:cubicBezTo>
                  <a:pt x="277" y="12169"/>
                  <a:pt x="0" y="12169"/>
                  <a:pt x="0" y="11865"/>
                </a:cubicBezTo>
                <a:cubicBezTo>
                  <a:pt x="0" y="9735"/>
                  <a:pt x="0" y="9735"/>
                  <a:pt x="0" y="9735"/>
                </a:cubicBezTo>
                <a:cubicBezTo>
                  <a:pt x="0" y="9431"/>
                  <a:pt x="277" y="9127"/>
                  <a:pt x="277" y="9127"/>
                </a:cubicBezTo>
                <a:cubicBezTo>
                  <a:pt x="2215" y="8823"/>
                  <a:pt x="2215" y="8823"/>
                  <a:pt x="2215" y="8823"/>
                </a:cubicBezTo>
                <a:cubicBezTo>
                  <a:pt x="2215" y="8518"/>
                  <a:pt x="2215" y="8214"/>
                  <a:pt x="2492" y="7910"/>
                </a:cubicBezTo>
                <a:cubicBezTo>
                  <a:pt x="2215" y="7606"/>
                  <a:pt x="1938" y="6997"/>
                  <a:pt x="1385" y="6693"/>
                </a:cubicBezTo>
                <a:cubicBezTo>
                  <a:pt x="1385" y="6389"/>
                  <a:pt x="1385" y="6389"/>
                  <a:pt x="1385" y="6389"/>
                </a:cubicBezTo>
                <a:cubicBezTo>
                  <a:pt x="1385" y="6389"/>
                  <a:pt x="1385" y="6085"/>
                  <a:pt x="1385" y="6085"/>
                </a:cubicBezTo>
                <a:cubicBezTo>
                  <a:pt x="1662" y="5780"/>
                  <a:pt x="3046" y="4259"/>
                  <a:pt x="3323" y="4259"/>
                </a:cubicBezTo>
                <a:cubicBezTo>
                  <a:pt x="3323" y="4259"/>
                  <a:pt x="3323" y="4259"/>
                  <a:pt x="3600" y="4259"/>
                </a:cubicBezTo>
                <a:cubicBezTo>
                  <a:pt x="4708" y="5476"/>
                  <a:pt x="4708" y="5476"/>
                  <a:pt x="4708" y="5476"/>
                </a:cubicBezTo>
                <a:cubicBezTo>
                  <a:pt x="4985" y="5476"/>
                  <a:pt x="5262" y="5172"/>
                  <a:pt x="5538" y="5172"/>
                </a:cubicBezTo>
                <a:cubicBezTo>
                  <a:pt x="5815" y="4563"/>
                  <a:pt x="5815" y="3955"/>
                  <a:pt x="5815" y="3346"/>
                </a:cubicBezTo>
                <a:cubicBezTo>
                  <a:pt x="5815" y="3042"/>
                  <a:pt x="6092" y="3042"/>
                  <a:pt x="6092" y="3042"/>
                </a:cubicBezTo>
                <a:cubicBezTo>
                  <a:pt x="8308" y="3042"/>
                  <a:pt x="8308" y="3042"/>
                  <a:pt x="8308" y="3042"/>
                </a:cubicBezTo>
                <a:cubicBezTo>
                  <a:pt x="8308" y="3042"/>
                  <a:pt x="8585" y="3042"/>
                  <a:pt x="8585" y="3346"/>
                </a:cubicBezTo>
                <a:cubicBezTo>
                  <a:pt x="8862" y="5172"/>
                  <a:pt x="8862" y="5172"/>
                  <a:pt x="8862" y="5172"/>
                </a:cubicBezTo>
                <a:cubicBezTo>
                  <a:pt x="9138" y="5172"/>
                  <a:pt x="9415" y="5476"/>
                  <a:pt x="9692" y="5476"/>
                </a:cubicBezTo>
                <a:cubicBezTo>
                  <a:pt x="11077" y="4259"/>
                  <a:pt x="11077" y="4259"/>
                  <a:pt x="11077" y="4259"/>
                </a:cubicBezTo>
                <a:cubicBezTo>
                  <a:pt x="11077" y="4259"/>
                  <a:pt x="11077" y="4259"/>
                  <a:pt x="11354" y="4259"/>
                </a:cubicBezTo>
                <a:cubicBezTo>
                  <a:pt x="11354" y="4259"/>
                  <a:pt x="11354" y="4259"/>
                  <a:pt x="11354" y="4259"/>
                </a:cubicBezTo>
                <a:cubicBezTo>
                  <a:pt x="11631" y="4563"/>
                  <a:pt x="13015" y="6085"/>
                  <a:pt x="13015" y="6389"/>
                </a:cubicBezTo>
                <a:cubicBezTo>
                  <a:pt x="13015" y="6389"/>
                  <a:pt x="13015" y="6389"/>
                  <a:pt x="13015" y="6693"/>
                </a:cubicBezTo>
                <a:cubicBezTo>
                  <a:pt x="12738" y="6997"/>
                  <a:pt x="12462" y="7606"/>
                  <a:pt x="11908" y="7910"/>
                </a:cubicBezTo>
                <a:cubicBezTo>
                  <a:pt x="12185" y="8214"/>
                  <a:pt x="12185" y="8518"/>
                  <a:pt x="12462" y="9127"/>
                </a:cubicBezTo>
                <a:cubicBezTo>
                  <a:pt x="14123" y="9127"/>
                  <a:pt x="14123" y="9127"/>
                  <a:pt x="14123" y="9127"/>
                </a:cubicBezTo>
                <a:cubicBezTo>
                  <a:pt x="14123" y="9431"/>
                  <a:pt x="14400" y="9431"/>
                  <a:pt x="14400" y="9735"/>
                </a:cubicBezTo>
                <a:lnTo>
                  <a:pt x="14400" y="11865"/>
                </a:lnTo>
                <a:close/>
                <a:moveTo>
                  <a:pt x="7200" y="7606"/>
                </a:moveTo>
                <a:cubicBezTo>
                  <a:pt x="5815" y="7606"/>
                  <a:pt x="4431" y="9127"/>
                  <a:pt x="4431" y="10648"/>
                </a:cubicBezTo>
                <a:cubicBezTo>
                  <a:pt x="4431" y="12473"/>
                  <a:pt x="5815" y="13994"/>
                  <a:pt x="7200" y="13994"/>
                </a:cubicBezTo>
                <a:cubicBezTo>
                  <a:pt x="8862" y="13994"/>
                  <a:pt x="9969" y="12473"/>
                  <a:pt x="9969" y="10648"/>
                </a:cubicBezTo>
                <a:cubicBezTo>
                  <a:pt x="9969" y="9127"/>
                  <a:pt x="8862" y="7606"/>
                  <a:pt x="7200" y="7606"/>
                </a:cubicBezTo>
                <a:close/>
                <a:moveTo>
                  <a:pt x="21600" y="5476"/>
                </a:moveTo>
                <a:cubicBezTo>
                  <a:pt x="21600" y="5476"/>
                  <a:pt x="19938" y="5780"/>
                  <a:pt x="19938" y="5780"/>
                </a:cubicBezTo>
                <a:cubicBezTo>
                  <a:pt x="19662" y="6085"/>
                  <a:pt x="19662" y="6085"/>
                  <a:pt x="19385" y="6389"/>
                </a:cubicBezTo>
                <a:cubicBezTo>
                  <a:pt x="19662" y="6693"/>
                  <a:pt x="19938" y="7910"/>
                  <a:pt x="19938" y="7910"/>
                </a:cubicBezTo>
                <a:cubicBezTo>
                  <a:pt x="19938" y="8214"/>
                  <a:pt x="19938" y="8214"/>
                  <a:pt x="19938" y="8214"/>
                </a:cubicBezTo>
                <a:cubicBezTo>
                  <a:pt x="19938" y="8214"/>
                  <a:pt x="18831" y="9127"/>
                  <a:pt x="18554" y="9127"/>
                </a:cubicBezTo>
                <a:cubicBezTo>
                  <a:pt x="18554" y="9127"/>
                  <a:pt x="17723" y="7910"/>
                  <a:pt x="17446" y="7606"/>
                </a:cubicBezTo>
                <a:cubicBezTo>
                  <a:pt x="17446" y="7606"/>
                  <a:pt x="17446" y="7606"/>
                  <a:pt x="17169" y="7606"/>
                </a:cubicBezTo>
                <a:cubicBezTo>
                  <a:pt x="17169" y="7606"/>
                  <a:pt x="16892" y="7606"/>
                  <a:pt x="16892" y="7606"/>
                </a:cubicBezTo>
                <a:cubicBezTo>
                  <a:pt x="16892" y="7910"/>
                  <a:pt x="16062" y="9127"/>
                  <a:pt x="15785" y="9127"/>
                </a:cubicBezTo>
                <a:cubicBezTo>
                  <a:pt x="15785" y="9127"/>
                  <a:pt x="14677" y="8214"/>
                  <a:pt x="14400" y="8214"/>
                </a:cubicBezTo>
                <a:cubicBezTo>
                  <a:pt x="14400" y="8214"/>
                  <a:pt x="14400" y="8214"/>
                  <a:pt x="14400" y="7910"/>
                </a:cubicBezTo>
                <a:cubicBezTo>
                  <a:pt x="14400" y="7910"/>
                  <a:pt x="14954" y="6693"/>
                  <a:pt x="14954" y="6389"/>
                </a:cubicBezTo>
                <a:cubicBezTo>
                  <a:pt x="14677" y="6085"/>
                  <a:pt x="14677" y="6085"/>
                  <a:pt x="14677" y="5780"/>
                </a:cubicBezTo>
                <a:cubicBezTo>
                  <a:pt x="14400" y="5780"/>
                  <a:pt x="13015" y="5476"/>
                  <a:pt x="13015" y="5476"/>
                </a:cubicBezTo>
                <a:cubicBezTo>
                  <a:pt x="13015" y="3651"/>
                  <a:pt x="13015" y="3651"/>
                  <a:pt x="13015" y="3651"/>
                </a:cubicBezTo>
                <a:cubicBezTo>
                  <a:pt x="13015" y="3346"/>
                  <a:pt x="14400" y="3346"/>
                  <a:pt x="14677" y="3346"/>
                </a:cubicBezTo>
                <a:cubicBezTo>
                  <a:pt x="14677" y="3042"/>
                  <a:pt x="14677" y="2738"/>
                  <a:pt x="14954" y="2738"/>
                </a:cubicBezTo>
                <a:cubicBezTo>
                  <a:pt x="14954" y="2434"/>
                  <a:pt x="14400" y="1217"/>
                  <a:pt x="14400" y="913"/>
                </a:cubicBezTo>
                <a:cubicBezTo>
                  <a:pt x="14400" y="913"/>
                  <a:pt x="14400" y="913"/>
                  <a:pt x="14400" y="913"/>
                </a:cubicBezTo>
                <a:cubicBezTo>
                  <a:pt x="14677" y="913"/>
                  <a:pt x="15785" y="0"/>
                  <a:pt x="15785" y="0"/>
                </a:cubicBezTo>
                <a:cubicBezTo>
                  <a:pt x="16062" y="0"/>
                  <a:pt x="16892" y="1217"/>
                  <a:pt x="16892" y="1521"/>
                </a:cubicBezTo>
                <a:cubicBezTo>
                  <a:pt x="16892" y="1217"/>
                  <a:pt x="17169" y="1217"/>
                  <a:pt x="17169" y="1217"/>
                </a:cubicBezTo>
                <a:cubicBezTo>
                  <a:pt x="17446" y="1217"/>
                  <a:pt x="17446" y="1217"/>
                  <a:pt x="17446" y="1521"/>
                </a:cubicBezTo>
                <a:cubicBezTo>
                  <a:pt x="17723" y="913"/>
                  <a:pt x="18277" y="304"/>
                  <a:pt x="18554" y="0"/>
                </a:cubicBezTo>
                <a:cubicBezTo>
                  <a:pt x="18554" y="0"/>
                  <a:pt x="18554" y="0"/>
                  <a:pt x="18554" y="0"/>
                </a:cubicBezTo>
                <a:cubicBezTo>
                  <a:pt x="18831" y="0"/>
                  <a:pt x="19938" y="608"/>
                  <a:pt x="19938" y="913"/>
                </a:cubicBezTo>
                <a:cubicBezTo>
                  <a:pt x="19938" y="913"/>
                  <a:pt x="19938" y="913"/>
                  <a:pt x="19938" y="913"/>
                </a:cubicBezTo>
                <a:cubicBezTo>
                  <a:pt x="19938" y="1217"/>
                  <a:pt x="19662" y="2434"/>
                  <a:pt x="19385" y="2738"/>
                </a:cubicBezTo>
                <a:cubicBezTo>
                  <a:pt x="19662" y="2738"/>
                  <a:pt x="19662" y="3042"/>
                  <a:pt x="19938" y="3346"/>
                </a:cubicBezTo>
                <a:cubicBezTo>
                  <a:pt x="19938" y="3346"/>
                  <a:pt x="21600" y="3346"/>
                  <a:pt x="21600" y="3651"/>
                </a:cubicBezTo>
                <a:lnTo>
                  <a:pt x="21600" y="5476"/>
                </a:lnTo>
                <a:close/>
                <a:moveTo>
                  <a:pt x="21600" y="17949"/>
                </a:moveTo>
                <a:cubicBezTo>
                  <a:pt x="21600" y="17949"/>
                  <a:pt x="19938" y="18254"/>
                  <a:pt x="19938" y="18254"/>
                </a:cubicBezTo>
                <a:cubicBezTo>
                  <a:pt x="19662" y="18558"/>
                  <a:pt x="19662" y="18558"/>
                  <a:pt x="19385" y="18862"/>
                </a:cubicBezTo>
                <a:cubicBezTo>
                  <a:pt x="19662" y="19166"/>
                  <a:pt x="19938" y="20383"/>
                  <a:pt x="19938" y="20687"/>
                </a:cubicBezTo>
                <a:cubicBezTo>
                  <a:pt x="19938" y="20687"/>
                  <a:pt x="19938" y="20687"/>
                  <a:pt x="19938" y="20687"/>
                </a:cubicBezTo>
                <a:cubicBezTo>
                  <a:pt x="19938" y="20687"/>
                  <a:pt x="18831" y="21600"/>
                  <a:pt x="18554" y="21600"/>
                </a:cubicBezTo>
                <a:cubicBezTo>
                  <a:pt x="18554" y="21600"/>
                  <a:pt x="17723" y="20383"/>
                  <a:pt x="17446" y="20079"/>
                </a:cubicBezTo>
                <a:cubicBezTo>
                  <a:pt x="17446" y="20079"/>
                  <a:pt x="17446" y="20079"/>
                  <a:pt x="17169" y="20079"/>
                </a:cubicBezTo>
                <a:cubicBezTo>
                  <a:pt x="17169" y="20079"/>
                  <a:pt x="16892" y="20079"/>
                  <a:pt x="16892" y="20079"/>
                </a:cubicBezTo>
                <a:cubicBezTo>
                  <a:pt x="16892" y="20383"/>
                  <a:pt x="16062" y="21600"/>
                  <a:pt x="15785" y="21600"/>
                </a:cubicBezTo>
                <a:cubicBezTo>
                  <a:pt x="15785" y="21600"/>
                  <a:pt x="14677" y="20687"/>
                  <a:pt x="14400" y="20687"/>
                </a:cubicBezTo>
                <a:cubicBezTo>
                  <a:pt x="14400" y="20687"/>
                  <a:pt x="14400" y="20687"/>
                  <a:pt x="14400" y="20687"/>
                </a:cubicBezTo>
                <a:cubicBezTo>
                  <a:pt x="14400" y="20383"/>
                  <a:pt x="14954" y="19166"/>
                  <a:pt x="14954" y="18862"/>
                </a:cubicBezTo>
                <a:cubicBezTo>
                  <a:pt x="14677" y="18558"/>
                  <a:pt x="14677" y="18558"/>
                  <a:pt x="14677" y="18254"/>
                </a:cubicBezTo>
                <a:cubicBezTo>
                  <a:pt x="14400" y="18254"/>
                  <a:pt x="13015" y="17949"/>
                  <a:pt x="13015" y="17949"/>
                </a:cubicBezTo>
                <a:cubicBezTo>
                  <a:pt x="13015" y="16124"/>
                  <a:pt x="13015" y="16124"/>
                  <a:pt x="13015" y="16124"/>
                </a:cubicBezTo>
                <a:cubicBezTo>
                  <a:pt x="13015" y="15820"/>
                  <a:pt x="14400" y="15820"/>
                  <a:pt x="14677" y="15820"/>
                </a:cubicBezTo>
                <a:cubicBezTo>
                  <a:pt x="14677" y="15515"/>
                  <a:pt x="14677" y="15211"/>
                  <a:pt x="14954" y="15211"/>
                </a:cubicBezTo>
                <a:cubicBezTo>
                  <a:pt x="14954" y="14907"/>
                  <a:pt x="14400" y="13690"/>
                  <a:pt x="14400" y="13386"/>
                </a:cubicBezTo>
                <a:cubicBezTo>
                  <a:pt x="14400" y="13386"/>
                  <a:pt x="14400" y="13386"/>
                  <a:pt x="14400" y="13386"/>
                </a:cubicBezTo>
                <a:cubicBezTo>
                  <a:pt x="14677" y="13386"/>
                  <a:pt x="15785" y="12473"/>
                  <a:pt x="15785" y="12473"/>
                </a:cubicBezTo>
                <a:cubicBezTo>
                  <a:pt x="16062" y="12473"/>
                  <a:pt x="16892" y="13690"/>
                  <a:pt x="16892" y="13994"/>
                </a:cubicBezTo>
                <a:cubicBezTo>
                  <a:pt x="16892" y="13994"/>
                  <a:pt x="17169" y="13994"/>
                  <a:pt x="17169" y="13994"/>
                </a:cubicBezTo>
                <a:cubicBezTo>
                  <a:pt x="17446" y="13994"/>
                  <a:pt x="17446" y="13994"/>
                  <a:pt x="17446" y="13994"/>
                </a:cubicBezTo>
                <a:cubicBezTo>
                  <a:pt x="17723" y="13386"/>
                  <a:pt x="18277" y="13082"/>
                  <a:pt x="18554" y="12473"/>
                </a:cubicBezTo>
                <a:cubicBezTo>
                  <a:pt x="18554" y="12473"/>
                  <a:pt x="18554" y="12473"/>
                  <a:pt x="18554" y="12473"/>
                </a:cubicBezTo>
                <a:cubicBezTo>
                  <a:pt x="18831" y="12473"/>
                  <a:pt x="19938" y="13386"/>
                  <a:pt x="19938" y="13386"/>
                </a:cubicBezTo>
                <a:cubicBezTo>
                  <a:pt x="19938" y="13386"/>
                  <a:pt x="19938" y="13386"/>
                  <a:pt x="19938" y="13386"/>
                </a:cubicBezTo>
                <a:cubicBezTo>
                  <a:pt x="19938" y="13690"/>
                  <a:pt x="19662" y="14907"/>
                  <a:pt x="19385" y="15211"/>
                </a:cubicBezTo>
                <a:cubicBezTo>
                  <a:pt x="19662" y="15211"/>
                  <a:pt x="19662" y="15515"/>
                  <a:pt x="19938" y="15820"/>
                </a:cubicBezTo>
                <a:cubicBezTo>
                  <a:pt x="19938" y="15820"/>
                  <a:pt x="21600" y="15820"/>
                  <a:pt x="21600" y="16124"/>
                </a:cubicBezTo>
                <a:lnTo>
                  <a:pt x="21600" y="17949"/>
                </a:lnTo>
                <a:close/>
                <a:moveTo>
                  <a:pt x="17169" y="3042"/>
                </a:moveTo>
                <a:cubicBezTo>
                  <a:pt x="16338" y="3042"/>
                  <a:pt x="15785" y="3651"/>
                  <a:pt x="15785" y="4563"/>
                </a:cubicBezTo>
                <a:cubicBezTo>
                  <a:pt x="15785" y="5476"/>
                  <a:pt x="16338" y="6085"/>
                  <a:pt x="17169" y="6085"/>
                </a:cubicBezTo>
                <a:cubicBezTo>
                  <a:pt x="18000" y="6085"/>
                  <a:pt x="18554" y="5476"/>
                  <a:pt x="18554" y="4563"/>
                </a:cubicBezTo>
                <a:cubicBezTo>
                  <a:pt x="18554" y="3651"/>
                  <a:pt x="18000" y="3042"/>
                  <a:pt x="17169" y="3042"/>
                </a:cubicBezTo>
                <a:close/>
                <a:moveTo>
                  <a:pt x="17169" y="15515"/>
                </a:moveTo>
                <a:cubicBezTo>
                  <a:pt x="16338" y="15515"/>
                  <a:pt x="15785" y="16124"/>
                  <a:pt x="15785" y="17037"/>
                </a:cubicBezTo>
                <a:cubicBezTo>
                  <a:pt x="15785" y="17949"/>
                  <a:pt x="16338" y="18558"/>
                  <a:pt x="17169" y="18558"/>
                </a:cubicBezTo>
                <a:cubicBezTo>
                  <a:pt x="18000" y="18558"/>
                  <a:pt x="18554" y="17949"/>
                  <a:pt x="18554" y="17037"/>
                </a:cubicBezTo>
                <a:cubicBezTo>
                  <a:pt x="18554" y="16124"/>
                  <a:pt x="18000" y="15515"/>
                  <a:pt x="17169" y="1551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0" name="Shape 5695"/>
          <p:cNvSpPr/>
          <p:nvPr/>
        </p:nvSpPr>
        <p:spPr>
          <a:xfrm>
            <a:off x="3089969" y="3314040"/>
            <a:ext cx="286318" cy="222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00" y="15814"/>
                </a:moveTo>
                <a:cubicBezTo>
                  <a:pt x="7800" y="15814"/>
                  <a:pt x="7200" y="15429"/>
                  <a:pt x="6600" y="15429"/>
                </a:cubicBezTo>
                <a:cubicBezTo>
                  <a:pt x="5400" y="16200"/>
                  <a:pt x="4500" y="16971"/>
                  <a:pt x="3300" y="17357"/>
                </a:cubicBezTo>
                <a:cubicBezTo>
                  <a:pt x="2700" y="17357"/>
                  <a:pt x="2400" y="17743"/>
                  <a:pt x="2100" y="17743"/>
                </a:cubicBezTo>
                <a:cubicBezTo>
                  <a:pt x="2100" y="17743"/>
                  <a:pt x="2100" y="17743"/>
                  <a:pt x="2100" y="17743"/>
                </a:cubicBezTo>
                <a:cubicBezTo>
                  <a:pt x="1800" y="17743"/>
                  <a:pt x="1800" y="17357"/>
                  <a:pt x="1800" y="17357"/>
                </a:cubicBezTo>
                <a:cubicBezTo>
                  <a:pt x="1500" y="16971"/>
                  <a:pt x="1800" y="16586"/>
                  <a:pt x="1800" y="16586"/>
                </a:cubicBezTo>
                <a:cubicBezTo>
                  <a:pt x="2400" y="15814"/>
                  <a:pt x="3000" y="15429"/>
                  <a:pt x="3300" y="13886"/>
                </a:cubicBezTo>
                <a:cubicBezTo>
                  <a:pt x="1500" y="12343"/>
                  <a:pt x="0" y="10414"/>
                  <a:pt x="0" y="7714"/>
                </a:cubicBezTo>
                <a:cubicBezTo>
                  <a:pt x="0" y="3471"/>
                  <a:pt x="3900" y="0"/>
                  <a:pt x="8700" y="0"/>
                </a:cubicBezTo>
                <a:cubicBezTo>
                  <a:pt x="13200" y="0"/>
                  <a:pt x="17100" y="3471"/>
                  <a:pt x="17100" y="7714"/>
                </a:cubicBezTo>
                <a:cubicBezTo>
                  <a:pt x="17100" y="12343"/>
                  <a:pt x="13200" y="15814"/>
                  <a:pt x="8700" y="15814"/>
                </a:cubicBezTo>
                <a:close/>
                <a:moveTo>
                  <a:pt x="18600" y="18129"/>
                </a:moveTo>
                <a:cubicBezTo>
                  <a:pt x="18900" y="19286"/>
                  <a:pt x="19500" y="19671"/>
                  <a:pt x="19800" y="20443"/>
                </a:cubicBezTo>
                <a:cubicBezTo>
                  <a:pt x="20100" y="20829"/>
                  <a:pt x="20100" y="20829"/>
                  <a:pt x="20100" y="21214"/>
                </a:cubicBezTo>
                <a:cubicBezTo>
                  <a:pt x="20100" y="21600"/>
                  <a:pt x="20100" y="21600"/>
                  <a:pt x="19800" y="21600"/>
                </a:cubicBezTo>
                <a:cubicBezTo>
                  <a:pt x="19500" y="21600"/>
                  <a:pt x="18900" y="21600"/>
                  <a:pt x="18600" y="21214"/>
                </a:cubicBezTo>
                <a:cubicBezTo>
                  <a:pt x="17400" y="20829"/>
                  <a:pt x="16500" y="20443"/>
                  <a:pt x="15300" y="19286"/>
                </a:cubicBezTo>
                <a:cubicBezTo>
                  <a:pt x="14700" y="19671"/>
                  <a:pt x="14100" y="19671"/>
                  <a:pt x="13200" y="19671"/>
                </a:cubicBezTo>
                <a:cubicBezTo>
                  <a:pt x="11100" y="19671"/>
                  <a:pt x="9000" y="18900"/>
                  <a:pt x="7500" y="17743"/>
                </a:cubicBezTo>
                <a:cubicBezTo>
                  <a:pt x="7800" y="17743"/>
                  <a:pt x="8400" y="17743"/>
                  <a:pt x="8700" y="17743"/>
                </a:cubicBezTo>
                <a:cubicBezTo>
                  <a:pt x="11100" y="17743"/>
                  <a:pt x="13800" y="16586"/>
                  <a:pt x="15600" y="15043"/>
                </a:cubicBezTo>
                <a:cubicBezTo>
                  <a:pt x="17400" y="13114"/>
                  <a:pt x="18600" y="10414"/>
                  <a:pt x="18600" y="7714"/>
                </a:cubicBezTo>
                <a:cubicBezTo>
                  <a:pt x="18600" y="6943"/>
                  <a:pt x="18600" y="6171"/>
                  <a:pt x="18300" y="5400"/>
                </a:cubicBezTo>
                <a:cubicBezTo>
                  <a:pt x="20400" y="6943"/>
                  <a:pt x="21600" y="9257"/>
                  <a:pt x="21600" y="11571"/>
                </a:cubicBezTo>
                <a:cubicBezTo>
                  <a:pt x="21600" y="14271"/>
                  <a:pt x="20400" y="16586"/>
                  <a:pt x="18600" y="181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1" name="Shape 5696"/>
          <p:cNvSpPr/>
          <p:nvPr/>
        </p:nvSpPr>
        <p:spPr>
          <a:xfrm>
            <a:off x="3662605" y="3269991"/>
            <a:ext cx="284483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0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300" y="21600"/>
                  <a:pt x="20700" y="21600"/>
                </a:cubicBezTo>
                <a:cubicBezTo>
                  <a:pt x="9000" y="21600"/>
                  <a:pt x="9000" y="21600"/>
                  <a:pt x="9000" y="21600"/>
                </a:cubicBezTo>
                <a:cubicBezTo>
                  <a:pt x="8400" y="21600"/>
                  <a:pt x="7800" y="21300"/>
                  <a:pt x="7800" y="20400"/>
                </a:cubicBezTo>
                <a:cubicBezTo>
                  <a:pt x="7800" y="17100"/>
                  <a:pt x="7800" y="17100"/>
                  <a:pt x="7800" y="17100"/>
                </a:cubicBezTo>
                <a:cubicBezTo>
                  <a:pt x="1200" y="17100"/>
                  <a:pt x="1200" y="17100"/>
                  <a:pt x="1200" y="17100"/>
                </a:cubicBezTo>
                <a:cubicBezTo>
                  <a:pt x="600" y="17100"/>
                  <a:pt x="0" y="16500"/>
                  <a:pt x="0" y="15900"/>
                </a:cubicBezTo>
                <a:cubicBezTo>
                  <a:pt x="0" y="7800"/>
                  <a:pt x="0" y="7800"/>
                  <a:pt x="0" y="7800"/>
                </a:cubicBezTo>
                <a:cubicBezTo>
                  <a:pt x="0" y="7200"/>
                  <a:pt x="600" y="6300"/>
                  <a:pt x="900" y="5700"/>
                </a:cubicBezTo>
                <a:cubicBezTo>
                  <a:pt x="6000" y="900"/>
                  <a:pt x="6000" y="900"/>
                  <a:pt x="6000" y="900"/>
                </a:cubicBezTo>
                <a:cubicBezTo>
                  <a:pt x="6300" y="600"/>
                  <a:pt x="7200" y="0"/>
                  <a:pt x="7800" y="0"/>
                </a:cubicBezTo>
                <a:cubicBezTo>
                  <a:pt x="12900" y="0"/>
                  <a:pt x="12900" y="0"/>
                  <a:pt x="12900" y="0"/>
                </a:cubicBezTo>
                <a:cubicBezTo>
                  <a:pt x="13500" y="0"/>
                  <a:pt x="14100" y="600"/>
                  <a:pt x="14100" y="1200"/>
                </a:cubicBezTo>
                <a:cubicBezTo>
                  <a:pt x="14100" y="5100"/>
                  <a:pt x="14100" y="5100"/>
                  <a:pt x="14100" y="5100"/>
                </a:cubicBezTo>
                <a:cubicBezTo>
                  <a:pt x="14400" y="4800"/>
                  <a:pt x="15000" y="4800"/>
                  <a:pt x="15600" y="4800"/>
                </a:cubicBezTo>
                <a:cubicBezTo>
                  <a:pt x="20700" y="4800"/>
                  <a:pt x="20700" y="4800"/>
                  <a:pt x="20700" y="4800"/>
                </a:cubicBezTo>
                <a:cubicBezTo>
                  <a:pt x="21300" y="4800"/>
                  <a:pt x="21600" y="5100"/>
                  <a:pt x="21600" y="6000"/>
                </a:cubicBezTo>
                <a:close/>
                <a:moveTo>
                  <a:pt x="12600" y="6600"/>
                </a:moveTo>
                <a:cubicBezTo>
                  <a:pt x="12600" y="1500"/>
                  <a:pt x="12600" y="1500"/>
                  <a:pt x="12600" y="1500"/>
                </a:cubicBezTo>
                <a:cubicBezTo>
                  <a:pt x="7800" y="1500"/>
                  <a:pt x="7800" y="1500"/>
                  <a:pt x="7800" y="1500"/>
                </a:cubicBezTo>
                <a:cubicBezTo>
                  <a:pt x="7800" y="6600"/>
                  <a:pt x="7800" y="6600"/>
                  <a:pt x="7800" y="6600"/>
                </a:cubicBezTo>
                <a:cubicBezTo>
                  <a:pt x="7800" y="7200"/>
                  <a:pt x="7200" y="7800"/>
                  <a:pt x="6600" y="7800"/>
                </a:cubicBezTo>
                <a:cubicBezTo>
                  <a:pt x="1800" y="7800"/>
                  <a:pt x="1800" y="7800"/>
                  <a:pt x="1800" y="7800"/>
                </a:cubicBezTo>
                <a:cubicBezTo>
                  <a:pt x="1800" y="15600"/>
                  <a:pt x="1800" y="15600"/>
                  <a:pt x="1800" y="15600"/>
                </a:cubicBezTo>
                <a:cubicBezTo>
                  <a:pt x="7800" y="15600"/>
                  <a:pt x="7800" y="15600"/>
                  <a:pt x="7800" y="15600"/>
                </a:cubicBezTo>
                <a:cubicBezTo>
                  <a:pt x="7800" y="12300"/>
                  <a:pt x="7800" y="12300"/>
                  <a:pt x="7800" y="12300"/>
                </a:cubicBezTo>
                <a:cubicBezTo>
                  <a:pt x="7800" y="11700"/>
                  <a:pt x="8100" y="10800"/>
                  <a:pt x="8700" y="10500"/>
                </a:cubicBezTo>
                <a:lnTo>
                  <a:pt x="12600" y="6600"/>
                </a:lnTo>
                <a:close/>
                <a:moveTo>
                  <a:pt x="2700" y="6300"/>
                </a:moveTo>
                <a:cubicBezTo>
                  <a:pt x="6300" y="6300"/>
                  <a:pt x="6300" y="6300"/>
                  <a:pt x="6300" y="6300"/>
                </a:cubicBezTo>
                <a:cubicBezTo>
                  <a:pt x="6300" y="2700"/>
                  <a:pt x="6300" y="2700"/>
                  <a:pt x="6300" y="2700"/>
                </a:cubicBezTo>
                <a:lnTo>
                  <a:pt x="2700" y="6300"/>
                </a:lnTo>
                <a:close/>
                <a:moveTo>
                  <a:pt x="20100" y="6300"/>
                </a:moveTo>
                <a:cubicBezTo>
                  <a:pt x="15600" y="6300"/>
                  <a:pt x="15600" y="6300"/>
                  <a:pt x="15600" y="6300"/>
                </a:cubicBezTo>
                <a:cubicBezTo>
                  <a:pt x="15600" y="11400"/>
                  <a:pt x="15600" y="11400"/>
                  <a:pt x="15600" y="11400"/>
                </a:cubicBezTo>
                <a:cubicBezTo>
                  <a:pt x="15600" y="12000"/>
                  <a:pt x="15000" y="12300"/>
                  <a:pt x="14400" y="12300"/>
                </a:cubicBezTo>
                <a:cubicBezTo>
                  <a:pt x="9300" y="12300"/>
                  <a:pt x="9300" y="12300"/>
                  <a:pt x="9300" y="12300"/>
                </a:cubicBezTo>
                <a:cubicBezTo>
                  <a:pt x="9300" y="20100"/>
                  <a:pt x="9300" y="20100"/>
                  <a:pt x="9300" y="20100"/>
                </a:cubicBezTo>
                <a:cubicBezTo>
                  <a:pt x="20100" y="20100"/>
                  <a:pt x="20100" y="20100"/>
                  <a:pt x="20100" y="20100"/>
                </a:cubicBezTo>
                <a:lnTo>
                  <a:pt x="20100" y="6300"/>
                </a:lnTo>
                <a:close/>
                <a:moveTo>
                  <a:pt x="10500" y="10800"/>
                </a:moveTo>
                <a:cubicBezTo>
                  <a:pt x="14100" y="10800"/>
                  <a:pt x="14100" y="10800"/>
                  <a:pt x="14100" y="10800"/>
                </a:cubicBezTo>
                <a:cubicBezTo>
                  <a:pt x="14100" y="7200"/>
                  <a:pt x="14100" y="7200"/>
                  <a:pt x="14100" y="7200"/>
                </a:cubicBezTo>
                <a:lnTo>
                  <a:pt x="10500" y="108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2" name="Shape 5697"/>
          <p:cNvSpPr/>
          <p:nvPr/>
        </p:nvSpPr>
        <p:spPr>
          <a:xfrm>
            <a:off x="4233404" y="3290179"/>
            <a:ext cx="24594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845"/>
                </a:moveTo>
                <a:cubicBezTo>
                  <a:pt x="21600" y="12194"/>
                  <a:pt x="21252" y="12542"/>
                  <a:pt x="20903" y="12542"/>
                </a:cubicBezTo>
                <a:cubicBezTo>
                  <a:pt x="18813" y="12542"/>
                  <a:pt x="18813" y="12542"/>
                  <a:pt x="18813" y="12542"/>
                </a:cubicBezTo>
                <a:cubicBezTo>
                  <a:pt x="18116" y="15677"/>
                  <a:pt x="15677" y="18116"/>
                  <a:pt x="12542" y="18813"/>
                </a:cubicBezTo>
                <a:cubicBezTo>
                  <a:pt x="12542" y="20903"/>
                  <a:pt x="12542" y="20903"/>
                  <a:pt x="12542" y="20903"/>
                </a:cubicBezTo>
                <a:cubicBezTo>
                  <a:pt x="12542" y="21252"/>
                  <a:pt x="12194" y="21600"/>
                  <a:pt x="11845" y="21600"/>
                </a:cubicBezTo>
                <a:cubicBezTo>
                  <a:pt x="10103" y="21600"/>
                  <a:pt x="10103" y="21600"/>
                  <a:pt x="10103" y="21600"/>
                </a:cubicBezTo>
                <a:cubicBezTo>
                  <a:pt x="9406" y="21600"/>
                  <a:pt x="9058" y="21252"/>
                  <a:pt x="9058" y="20903"/>
                </a:cubicBezTo>
                <a:cubicBezTo>
                  <a:pt x="9058" y="18813"/>
                  <a:pt x="9058" y="18813"/>
                  <a:pt x="9058" y="18813"/>
                </a:cubicBezTo>
                <a:cubicBezTo>
                  <a:pt x="6271" y="18116"/>
                  <a:pt x="3832" y="15677"/>
                  <a:pt x="3135" y="12542"/>
                </a:cubicBezTo>
                <a:cubicBezTo>
                  <a:pt x="1045" y="12542"/>
                  <a:pt x="1045" y="12542"/>
                  <a:pt x="1045" y="12542"/>
                </a:cubicBezTo>
                <a:cubicBezTo>
                  <a:pt x="697" y="12542"/>
                  <a:pt x="0" y="12194"/>
                  <a:pt x="0" y="11845"/>
                </a:cubicBezTo>
                <a:cubicBezTo>
                  <a:pt x="0" y="10103"/>
                  <a:pt x="0" y="10103"/>
                  <a:pt x="0" y="10103"/>
                </a:cubicBezTo>
                <a:cubicBezTo>
                  <a:pt x="0" y="9406"/>
                  <a:pt x="697" y="9058"/>
                  <a:pt x="1045" y="9058"/>
                </a:cubicBezTo>
                <a:cubicBezTo>
                  <a:pt x="3135" y="9058"/>
                  <a:pt x="3135" y="9058"/>
                  <a:pt x="3135" y="9058"/>
                </a:cubicBezTo>
                <a:cubicBezTo>
                  <a:pt x="3832" y="6271"/>
                  <a:pt x="6271" y="3832"/>
                  <a:pt x="9058" y="3135"/>
                </a:cubicBezTo>
                <a:cubicBezTo>
                  <a:pt x="9058" y="1045"/>
                  <a:pt x="9058" y="1045"/>
                  <a:pt x="9058" y="1045"/>
                </a:cubicBezTo>
                <a:cubicBezTo>
                  <a:pt x="9058" y="697"/>
                  <a:pt x="9406" y="0"/>
                  <a:pt x="10103" y="0"/>
                </a:cubicBezTo>
                <a:cubicBezTo>
                  <a:pt x="11845" y="0"/>
                  <a:pt x="11845" y="0"/>
                  <a:pt x="11845" y="0"/>
                </a:cubicBezTo>
                <a:cubicBezTo>
                  <a:pt x="12194" y="0"/>
                  <a:pt x="12542" y="697"/>
                  <a:pt x="12542" y="1045"/>
                </a:cubicBezTo>
                <a:cubicBezTo>
                  <a:pt x="12542" y="3135"/>
                  <a:pt x="12542" y="3135"/>
                  <a:pt x="12542" y="3135"/>
                </a:cubicBezTo>
                <a:cubicBezTo>
                  <a:pt x="15677" y="3832"/>
                  <a:pt x="18116" y="6271"/>
                  <a:pt x="18813" y="9058"/>
                </a:cubicBezTo>
                <a:cubicBezTo>
                  <a:pt x="20903" y="9058"/>
                  <a:pt x="20903" y="9058"/>
                  <a:pt x="20903" y="9058"/>
                </a:cubicBezTo>
                <a:cubicBezTo>
                  <a:pt x="21252" y="9058"/>
                  <a:pt x="21600" y="9406"/>
                  <a:pt x="21600" y="10103"/>
                </a:cubicBezTo>
                <a:lnTo>
                  <a:pt x="21600" y="11845"/>
                </a:lnTo>
                <a:close/>
                <a:moveTo>
                  <a:pt x="15329" y="12542"/>
                </a:moveTo>
                <a:cubicBezTo>
                  <a:pt x="14981" y="12542"/>
                  <a:pt x="14632" y="12194"/>
                  <a:pt x="14632" y="11845"/>
                </a:cubicBezTo>
                <a:cubicBezTo>
                  <a:pt x="14632" y="10103"/>
                  <a:pt x="14632" y="10103"/>
                  <a:pt x="14632" y="10103"/>
                </a:cubicBezTo>
                <a:cubicBezTo>
                  <a:pt x="14632" y="9406"/>
                  <a:pt x="14981" y="9058"/>
                  <a:pt x="15329" y="9058"/>
                </a:cubicBezTo>
                <a:cubicBezTo>
                  <a:pt x="17071" y="9058"/>
                  <a:pt x="17071" y="9058"/>
                  <a:pt x="17071" y="9058"/>
                </a:cubicBezTo>
                <a:cubicBezTo>
                  <a:pt x="16374" y="6968"/>
                  <a:pt x="14632" y="5574"/>
                  <a:pt x="12542" y="4877"/>
                </a:cubicBezTo>
                <a:cubicBezTo>
                  <a:pt x="12542" y="6271"/>
                  <a:pt x="12542" y="6271"/>
                  <a:pt x="12542" y="6271"/>
                </a:cubicBezTo>
                <a:cubicBezTo>
                  <a:pt x="12542" y="6968"/>
                  <a:pt x="12194" y="7316"/>
                  <a:pt x="11845" y="7316"/>
                </a:cubicBezTo>
                <a:cubicBezTo>
                  <a:pt x="10103" y="7316"/>
                  <a:pt x="10103" y="7316"/>
                  <a:pt x="10103" y="7316"/>
                </a:cubicBezTo>
                <a:cubicBezTo>
                  <a:pt x="9406" y="7316"/>
                  <a:pt x="9058" y="6968"/>
                  <a:pt x="9058" y="6271"/>
                </a:cubicBezTo>
                <a:cubicBezTo>
                  <a:pt x="9058" y="4877"/>
                  <a:pt x="9058" y="4877"/>
                  <a:pt x="9058" y="4877"/>
                </a:cubicBezTo>
                <a:cubicBezTo>
                  <a:pt x="6968" y="5574"/>
                  <a:pt x="5574" y="6968"/>
                  <a:pt x="4877" y="9058"/>
                </a:cubicBezTo>
                <a:cubicBezTo>
                  <a:pt x="6271" y="9058"/>
                  <a:pt x="6271" y="9058"/>
                  <a:pt x="6271" y="9058"/>
                </a:cubicBezTo>
                <a:cubicBezTo>
                  <a:pt x="6968" y="9058"/>
                  <a:pt x="7316" y="9406"/>
                  <a:pt x="7316" y="10103"/>
                </a:cubicBezTo>
                <a:cubicBezTo>
                  <a:pt x="7316" y="11845"/>
                  <a:pt x="7316" y="11845"/>
                  <a:pt x="7316" y="11845"/>
                </a:cubicBezTo>
                <a:cubicBezTo>
                  <a:pt x="7316" y="12194"/>
                  <a:pt x="6968" y="12542"/>
                  <a:pt x="6271" y="12542"/>
                </a:cubicBezTo>
                <a:cubicBezTo>
                  <a:pt x="4877" y="12542"/>
                  <a:pt x="4877" y="12542"/>
                  <a:pt x="4877" y="12542"/>
                </a:cubicBezTo>
                <a:cubicBezTo>
                  <a:pt x="5574" y="14632"/>
                  <a:pt x="6968" y="16374"/>
                  <a:pt x="9058" y="17071"/>
                </a:cubicBezTo>
                <a:cubicBezTo>
                  <a:pt x="9058" y="15329"/>
                  <a:pt x="9058" y="15329"/>
                  <a:pt x="9058" y="15329"/>
                </a:cubicBezTo>
                <a:cubicBezTo>
                  <a:pt x="9058" y="14981"/>
                  <a:pt x="9406" y="14632"/>
                  <a:pt x="10103" y="14632"/>
                </a:cubicBezTo>
                <a:cubicBezTo>
                  <a:pt x="11845" y="14632"/>
                  <a:pt x="11845" y="14632"/>
                  <a:pt x="11845" y="14632"/>
                </a:cubicBezTo>
                <a:cubicBezTo>
                  <a:pt x="12194" y="14632"/>
                  <a:pt x="12542" y="14981"/>
                  <a:pt x="12542" y="15329"/>
                </a:cubicBezTo>
                <a:cubicBezTo>
                  <a:pt x="12542" y="17071"/>
                  <a:pt x="12542" y="17071"/>
                  <a:pt x="12542" y="17071"/>
                </a:cubicBezTo>
                <a:cubicBezTo>
                  <a:pt x="14632" y="16374"/>
                  <a:pt x="16374" y="14632"/>
                  <a:pt x="17071" y="12542"/>
                </a:cubicBezTo>
                <a:lnTo>
                  <a:pt x="15329" y="1254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3" name="Shape 5698"/>
          <p:cNvSpPr/>
          <p:nvPr/>
        </p:nvSpPr>
        <p:spPr>
          <a:xfrm>
            <a:off x="4808523" y="3314040"/>
            <a:ext cx="285179" cy="222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2" h="21600" extrusionOk="0">
                <a:moveTo>
                  <a:pt x="20823" y="16971"/>
                </a:moveTo>
                <a:cubicBezTo>
                  <a:pt x="21119" y="16971"/>
                  <a:pt x="21415" y="17357"/>
                  <a:pt x="21119" y="17743"/>
                </a:cubicBezTo>
                <a:cubicBezTo>
                  <a:pt x="21119" y="18129"/>
                  <a:pt x="21119" y="18514"/>
                  <a:pt x="20823" y="18514"/>
                </a:cubicBezTo>
                <a:cubicBezTo>
                  <a:pt x="19344" y="19671"/>
                  <a:pt x="19344" y="19671"/>
                  <a:pt x="19344" y="19671"/>
                </a:cubicBezTo>
                <a:cubicBezTo>
                  <a:pt x="19344" y="19671"/>
                  <a:pt x="19048" y="19671"/>
                  <a:pt x="19048" y="19671"/>
                </a:cubicBezTo>
                <a:cubicBezTo>
                  <a:pt x="18752" y="19671"/>
                  <a:pt x="18752" y="19671"/>
                  <a:pt x="18456" y="19671"/>
                </a:cubicBezTo>
                <a:cubicBezTo>
                  <a:pt x="10467" y="13500"/>
                  <a:pt x="10467" y="13500"/>
                  <a:pt x="10467" y="13500"/>
                </a:cubicBezTo>
                <a:cubicBezTo>
                  <a:pt x="8988" y="14657"/>
                  <a:pt x="8988" y="14657"/>
                  <a:pt x="8988" y="14657"/>
                </a:cubicBezTo>
                <a:cubicBezTo>
                  <a:pt x="8988" y="14657"/>
                  <a:pt x="8988" y="14657"/>
                  <a:pt x="8988" y="14657"/>
                </a:cubicBezTo>
                <a:cubicBezTo>
                  <a:pt x="8988" y="15043"/>
                  <a:pt x="8988" y="15814"/>
                  <a:pt x="8988" y="16200"/>
                </a:cubicBezTo>
                <a:cubicBezTo>
                  <a:pt x="8988" y="17743"/>
                  <a:pt x="8100" y="19286"/>
                  <a:pt x="6916" y="20443"/>
                </a:cubicBezTo>
                <a:cubicBezTo>
                  <a:pt x="5733" y="21214"/>
                  <a:pt x="4549" y="21600"/>
                  <a:pt x="3662" y="21600"/>
                </a:cubicBezTo>
                <a:cubicBezTo>
                  <a:pt x="2478" y="21600"/>
                  <a:pt x="1590" y="21214"/>
                  <a:pt x="999" y="20443"/>
                </a:cubicBezTo>
                <a:cubicBezTo>
                  <a:pt x="111" y="19671"/>
                  <a:pt x="-185" y="18514"/>
                  <a:pt x="111" y="17357"/>
                </a:cubicBezTo>
                <a:cubicBezTo>
                  <a:pt x="111" y="15814"/>
                  <a:pt x="999" y="14271"/>
                  <a:pt x="2182" y="13114"/>
                </a:cubicBezTo>
                <a:cubicBezTo>
                  <a:pt x="3070" y="12343"/>
                  <a:pt x="4253" y="11571"/>
                  <a:pt x="5437" y="11571"/>
                </a:cubicBezTo>
                <a:cubicBezTo>
                  <a:pt x="6029" y="11571"/>
                  <a:pt x="6620" y="11957"/>
                  <a:pt x="7212" y="12343"/>
                </a:cubicBezTo>
                <a:cubicBezTo>
                  <a:pt x="7212" y="11957"/>
                  <a:pt x="7508" y="11957"/>
                  <a:pt x="7508" y="11957"/>
                </a:cubicBezTo>
                <a:cubicBezTo>
                  <a:pt x="8988" y="10800"/>
                  <a:pt x="8988" y="10800"/>
                  <a:pt x="8988" y="10800"/>
                </a:cubicBezTo>
                <a:cubicBezTo>
                  <a:pt x="7508" y="9643"/>
                  <a:pt x="7508" y="9643"/>
                  <a:pt x="7508" y="9643"/>
                </a:cubicBezTo>
                <a:cubicBezTo>
                  <a:pt x="7508" y="9643"/>
                  <a:pt x="7212" y="9257"/>
                  <a:pt x="7212" y="9257"/>
                </a:cubicBezTo>
                <a:cubicBezTo>
                  <a:pt x="6620" y="9643"/>
                  <a:pt x="6029" y="9643"/>
                  <a:pt x="5437" y="9643"/>
                </a:cubicBezTo>
                <a:cubicBezTo>
                  <a:pt x="4253" y="9643"/>
                  <a:pt x="3070" y="9257"/>
                  <a:pt x="2182" y="8486"/>
                </a:cubicBezTo>
                <a:cubicBezTo>
                  <a:pt x="999" y="7329"/>
                  <a:pt x="111" y="5786"/>
                  <a:pt x="111" y="4243"/>
                </a:cubicBezTo>
                <a:cubicBezTo>
                  <a:pt x="-185" y="3086"/>
                  <a:pt x="111" y="1929"/>
                  <a:pt x="999" y="1157"/>
                </a:cubicBezTo>
                <a:cubicBezTo>
                  <a:pt x="1590" y="386"/>
                  <a:pt x="2478" y="0"/>
                  <a:pt x="3662" y="0"/>
                </a:cubicBezTo>
                <a:cubicBezTo>
                  <a:pt x="4549" y="0"/>
                  <a:pt x="5733" y="386"/>
                  <a:pt x="6916" y="1157"/>
                </a:cubicBezTo>
                <a:cubicBezTo>
                  <a:pt x="8100" y="2314"/>
                  <a:pt x="8988" y="3857"/>
                  <a:pt x="8988" y="5400"/>
                </a:cubicBezTo>
                <a:cubicBezTo>
                  <a:pt x="8988" y="5786"/>
                  <a:pt x="8988" y="6557"/>
                  <a:pt x="8988" y="6943"/>
                </a:cubicBezTo>
                <a:cubicBezTo>
                  <a:pt x="8988" y="6943"/>
                  <a:pt x="8988" y="6943"/>
                  <a:pt x="8988" y="6943"/>
                </a:cubicBezTo>
                <a:cubicBezTo>
                  <a:pt x="10467" y="8100"/>
                  <a:pt x="10467" y="8100"/>
                  <a:pt x="10467" y="8100"/>
                </a:cubicBezTo>
                <a:cubicBezTo>
                  <a:pt x="18456" y="1929"/>
                  <a:pt x="18456" y="1929"/>
                  <a:pt x="18456" y="1929"/>
                </a:cubicBezTo>
                <a:cubicBezTo>
                  <a:pt x="18752" y="1929"/>
                  <a:pt x="18752" y="1929"/>
                  <a:pt x="19048" y="1929"/>
                </a:cubicBezTo>
                <a:cubicBezTo>
                  <a:pt x="19048" y="1929"/>
                  <a:pt x="19344" y="1929"/>
                  <a:pt x="19344" y="1929"/>
                </a:cubicBezTo>
                <a:cubicBezTo>
                  <a:pt x="20823" y="3086"/>
                  <a:pt x="20823" y="3086"/>
                  <a:pt x="20823" y="3086"/>
                </a:cubicBezTo>
                <a:cubicBezTo>
                  <a:pt x="21119" y="3086"/>
                  <a:pt x="21119" y="3471"/>
                  <a:pt x="21119" y="3857"/>
                </a:cubicBezTo>
                <a:cubicBezTo>
                  <a:pt x="21415" y="3857"/>
                  <a:pt x="21119" y="4243"/>
                  <a:pt x="20823" y="4629"/>
                </a:cubicBezTo>
                <a:cubicBezTo>
                  <a:pt x="14905" y="10800"/>
                  <a:pt x="14905" y="10800"/>
                  <a:pt x="14905" y="10800"/>
                </a:cubicBezTo>
                <a:lnTo>
                  <a:pt x="20823" y="16971"/>
                </a:lnTo>
                <a:close/>
                <a:moveTo>
                  <a:pt x="6916" y="14657"/>
                </a:moveTo>
                <a:cubicBezTo>
                  <a:pt x="6620" y="14271"/>
                  <a:pt x="6029" y="14271"/>
                  <a:pt x="5437" y="14271"/>
                </a:cubicBezTo>
                <a:cubicBezTo>
                  <a:pt x="4845" y="14271"/>
                  <a:pt x="3957" y="14657"/>
                  <a:pt x="3070" y="15043"/>
                </a:cubicBezTo>
                <a:cubicBezTo>
                  <a:pt x="1886" y="16200"/>
                  <a:pt x="1590" y="17743"/>
                  <a:pt x="2182" y="18514"/>
                </a:cubicBezTo>
                <a:cubicBezTo>
                  <a:pt x="2478" y="18900"/>
                  <a:pt x="3070" y="19286"/>
                  <a:pt x="3662" y="19286"/>
                </a:cubicBezTo>
                <a:cubicBezTo>
                  <a:pt x="4253" y="19286"/>
                  <a:pt x="5141" y="18900"/>
                  <a:pt x="5733" y="18129"/>
                </a:cubicBezTo>
                <a:cubicBezTo>
                  <a:pt x="7212" y="17357"/>
                  <a:pt x="7508" y="15814"/>
                  <a:pt x="6916" y="14657"/>
                </a:cubicBezTo>
                <a:close/>
                <a:moveTo>
                  <a:pt x="5733" y="3086"/>
                </a:moveTo>
                <a:cubicBezTo>
                  <a:pt x="5141" y="2700"/>
                  <a:pt x="4253" y="2314"/>
                  <a:pt x="3662" y="2314"/>
                </a:cubicBezTo>
                <a:cubicBezTo>
                  <a:pt x="3070" y="2314"/>
                  <a:pt x="2478" y="2700"/>
                  <a:pt x="2182" y="2700"/>
                </a:cubicBezTo>
                <a:cubicBezTo>
                  <a:pt x="1590" y="3857"/>
                  <a:pt x="1886" y="5400"/>
                  <a:pt x="3070" y="6557"/>
                </a:cubicBezTo>
                <a:cubicBezTo>
                  <a:pt x="3957" y="6943"/>
                  <a:pt x="4845" y="7329"/>
                  <a:pt x="5437" y="7329"/>
                </a:cubicBezTo>
                <a:cubicBezTo>
                  <a:pt x="6029" y="7329"/>
                  <a:pt x="6620" y="6943"/>
                  <a:pt x="6916" y="6557"/>
                </a:cubicBezTo>
                <a:cubicBezTo>
                  <a:pt x="7508" y="5786"/>
                  <a:pt x="7212" y="4243"/>
                  <a:pt x="5733" y="3086"/>
                </a:cubicBezTo>
                <a:close/>
                <a:moveTo>
                  <a:pt x="11651" y="12729"/>
                </a:moveTo>
                <a:cubicBezTo>
                  <a:pt x="20527" y="3857"/>
                  <a:pt x="20527" y="3857"/>
                  <a:pt x="20527" y="3857"/>
                </a:cubicBezTo>
                <a:cubicBezTo>
                  <a:pt x="19048" y="2700"/>
                  <a:pt x="19048" y="2700"/>
                  <a:pt x="19048" y="2700"/>
                </a:cubicBezTo>
                <a:cubicBezTo>
                  <a:pt x="9875" y="9643"/>
                  <a:pt x="9875" y="9643"/>
                  <a:pt x="9875" y="9643"/>
                </a:cubicBezTo>
                <a:cubicBezTo>
                  <a:pt x="9875" y="11186"/>
                  <a:pt x="9875" y="11186"/>
                  <a:pt x="9875" y="11186"/>
                </a:cubicBezTo>
                <a:cubicBezTo>
                  <a:pt x="7804" y="12729"/>
                  <a:pt x="7804" y="12729"/>
                  <a:pt x="7804" y="12729"/>
                </a:cubicBezTo>
                <a:cubicBezTo>
                  <a:pt x="8100" y="12729"/>
                  <a:pt x="8100" y="12729"/>
                  <a:pt x="8100" y="12729"/>
                </a:cubicBezTo>
                <a:cubicBezTo>
                  <a:pt x="8100" y="12729"/>
                  <a:pt x="8100" y="12729"/>
                  <a:pt x="8100" y="13114"/>
                </a:cubicBezTo>
                <a:cubicBezTo>
                  <a:pt x="8100" y="13114"/>
                  <a:pt x="8396" y="13114"/>
                  <a:pt x="8396" y="13500"/>
                </a:cubicBezTo>
                <a:cubicBezTo>
                  <a:pt x="8692" y="13886"/>
                  <a:pt x="8692" y="13886"/>
                  <a:pt x="8692" y="13886"/>
                </a:cubicBezTo>
                <a:cubicBezTo>
                  <a:pt x="10467" y="12343"/>
                  <a:pt x="10467" y="12343"/>
                  <a:pt x="10467" y="12343"/>
                </a:cubicBezTo>
                <a:lnTo>
                  <a:pt x="11651" y="12729"/>
                </a:lnTo>
                <a:close/>
                <a:moveTo>
                  <a:pt x="8988" y="9643"/>
                </a:moveTo>
                <a:cubicBezTo>
                  <a:pt x="8988" y="9643"/>
                  <a:pt x="8988" y="9643"/>
                  <a:pt x="8988" y="9643"/>
                </a:cubicBezTo>
                <a:cubicBezTo>
                  <a:pt x="8988" y="9257"/>
                  <a:pt x="9283" y="8871"/>
                  <a:pt x="9579" y="8486"/>
                </a:cubicBezTo>
                <a:cubicBezTo>
                  <a:pt x="9579" y="8486"/>
                  <a:pt x="9579" y="8486"/>
                  <a:pt x="9579" y="8486"/>
                </a:cubicBezTo>
                <a:cubicBezTo>
                  <a:pt x="8692" y="7714"/>
                  <a:pt x="8692" y="7714"/>
                  <a:pt x="8692" y="7714"/>
                </a:cubicBezTo>
                <a:cubicBezTo>
                  <a:pt x="8396" y="8100"/>
                  <a:pt x="8396" y="8100"/>
                  <a:pt x="8396" y="8100"/>
                </a:cubicBezTo>
                <a:cubicBezTo>
                  <a:pt x="8396" y="8486"/>
                  <a:pt x="8100" y="8486"/>
                  <a:pt x="8100" y="8486"/>
                </a:cubicBezTo>
                <a:cubicBezTo>
                  <a:pt x="8100" y="8486"/>
                  <a:pt x="8100" y="8486"/>
                  <a:pt x="8100" y="8486"/>
                </a:cubicBezTo>
                <a:cubicBezTo>
                  <a:pt x="7804" y="8871"/>
                  <a:pt x="7804" y="8871"/>
                  <a:pt x="7804" y="8871"/>
                </a:cubicBezTo>
                <a:lnTo>
                  <a:pt x="8988" y="9643"/>
                </a:lnTo>
                <a:close/>
                <a:moveTo>
                  <a:pt x="12242" y="10800"/>
                </a:moveTo>
                <a:cubicBezTo>
                  <a:pt x="12242" y="11186"/>
                  <a:pt x="11651" y="11571"/>
                  <a:pt x="11355" y="11571"/>
                </a:cubicBezTo>
                <a:cubicBezTo>
                  <a:pt x="11059" y="11571"/>
                  <a:pt x="10467" y="11186"/>
                  <a:pt x="10467" y="10800"/>
                </a:cubicBezTo>
                <a:cubicBezTo>
                  <a:pt x="10467" y="10029"/>
                  <a:pt x="11059" y="9643"/>
                  <a:pt x="11355" y="9643"/>
                </a:cubicBezTo>
                <a:cubicBezTo>
                  <a:pt x="11651" y="9643"/>
                  <a:pt x="12242" y="10029"/>
                  <a:pt x="12242" y="10800"/>
                </a:cubicBezTo>
                <a:close/>
                <a:moveTo>
                  <a:pt x="20527" y="17743"/>
                </a:moveTo>
                <a:cubicBezTo>
                  <a:pt x="14314" y="11186"/>
                  <a:pt x="14314" y="11186"/>
                  <a:pt x="14314" y="11186"/>
                </a:cubicBezTo>
                <a:cubicBezTo>
                  <a:pt x="12242" y="13500"/>
                  <a:pt x="12242" y="13500"/>
                  <a:pt x="12242" y="13500"/>
                </a:cubicBezTo>
                <a:cubicBezTo>
                  <a:pt x="12242" y="13500"/>
                  <a:pt x="12242" y="13500"/>
                  <a:pt x="11947" y="13500"/>
                </a:cubicBezTo>
                <a:cubicBezTo>
                  <a:pt x="19048" y="18514"/>
                  <a:pt x="19048" y="18514"/>
                  <a:pt x="19048" y="18514"/>
                </a:cubicBezTo>
                <a:lnTo>
                  <a:pt x="20527" y="1774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4" name="Shape 5699"/>
          <p:cNvSpPr/>
          <p:nvPr/>
        </p:nvSpPr>
        <p:spPr>
          <a:xfrm>
            <a:off x="5378675" y="3290179"/>
            <a:ext cx="284483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411"/>
                </a:moveTo>
                <a:cubicBezTo>
                  <a:pt x="21600" y="3789"/>
                  <a:pt x="21600" y="4168"/>
                  <a:pt x="21300" y="4168"/>
                </a:cubicBezTo>
                <a:cubicBezTo>
                  <a:pt x="600" y="4168"/>
                  <a:pt x="600" y="4168"/>
                  <a:pt x="600" y="4168"/>
                </a:cubicBezTo>
                <a:cubicBezTo>
                  <a:pt x="300" y="4168"/>
                  <a:pt x="0" y="3789"/>
                  <a:pt x="0" y="3411"/>
                </a:cubicBezTo>
                <a:cubicBezTo>
                  <a:pt x="0" y="758"/>
                  <a:pt x="0" y="758"/>
                  <a:pt x="0" y="758"/>
                </a:cubicBezTo>
                <a:cubicBezTo>
                  <a:pt x="0" y="379"/>
                  <a:pt x="300" y="0"/>
                  <a:pt x="600" y="0"/>
                </a:cubicBezTo>
                <a:cubicBezTo>
                  <a:pt x="21300" y="0"/>
                  <a:pt x="21300" y="0"/>
                  <a:pt x="21300" y="0"/>
                </a:cubicBezTo>
                <a:cubicBezTo>
                  <a:pt x="21600" y="0"/>
                  <a:pt x="21600" y="379"/>
                  <a:pt x="21600" y="758"/>
                </a:cubicBezTo>
                <a:lnTo>
                  <a:pt x="21600" y="3411"/>
                </a:lnTo>
                <a:close/>
                <a:moveTo>
                  <a:pt x="21600" y="21221"/>
                </a:moveTo>
                <a:cubicBezTo>
                  <a:pt x="21600" y="21221"/>
                  <a:pt x="21600" y="21600"/>
                  <a:pt x="21300" y="21600"/>
                </a:cubicBezTo>
                <a:cubicBezTo>
                  <a:pt x="600" y="21600"/>
                  <a:pt x="600" y="21600"/>
                  <a:pt x="600" y="21600"/>
                </a:cubicBezTo>
                <a:cubicBezTo>
                  <a:pt x="300" y="21600"/>
                  <a:pt x="0" y="21221"/>
                  <a:pt x="0" y="21221"/>
                </a:cubicBezTo>
                <a:cubicBezTo>
                  <a:pt x="0" y="18189"/>
                  <a:pt x="0" y="18189"/>
                  <a:pt x="0" y="18189"/>
                </a:cubicBezTo>
                <a:cubicBezTo>
                  <a:pt x="0" y="17811"/>
                  <a:pt x="300" y="17811"/>
                  <a:pt x="600" y="17811"/>
                </a:cubicBezTo>
                <a:cubicBezTo>
                  <a:pt x="21300" y="17811"/>
                  <a:pt x="21300" y="17811"/>
                  <a:pt x="21300" y="17811"/>
                </a:cubicBezTo>
                <a:cubicBezTo>
                  <a:pt x="21600" y="17811"/>
                  <a:pt x="21600" y="17811"/>
                  <a:pt x="21600" y="18189"/>
                </a:cubicBezTo>
                <a:lnTo>
                  <a:pt x="21600" y="21221"/>
                </a:lnTo>
                <a:close/>
                <a:moveTo>
                  <a:pt x="4800" y="15158"/>
                </a:moveTo>
                <a:cubicBezTo>
                  <a:pt x="4800" y="15537"/>
                  <a:pt x="4500" y="15916"/>
                  <a:pt x="4500" y="15916"/>
                </a:cubicBezTo>
                <a:cubicBezTo>
                  <a:pt x="4200" y="15916"/>
                  <a:pt x="4200" y="15537"/>
                  <a:pt x="4200" y="15537"/>
                </a:cubicBezTo>
                <a:cubicBezTo>
                  <a:pt x="600" y="11368"/>
                  <a:pt x="600" y="11368"/>
                  <a:pt x="600" y="11368"/>
                </a:cubicBezTo>
                <a:cubicBezTo>
                  <a:pt x="600" y="10989"/>
                  <a:pt x="600" y="10989"/>
                  <a:pt x="600" y="10989"/>
                </a:cubicBezTo>
                <a:cubicBezTo>
                  <a:pt x="600" y="10611"/>
                  <a:pt x="600" y="10611"/>
                  <a:pt x="600" y="10611"/>
                </a:cubicBezTo>
                <a:cubicBezTo>
                  <a:pt x="4200" y="6063"/>
                  <a:pt x="4200" y="6063"/>
                  <a:pt x="4200" y="6063"/>
                </a:cubicBezTo>
                <a:cubicBezTo>
                  <a:pt x="4200" y="6063"/>
                  <a:pt x="4200" y="6063"/>
                  <a:pt x="4500" y="6063"/>
                </a:cubicBezTo>
                <a:cubicBezTo>
                  <a:pt x="4500" y="6063"/>
                  <a:pt x="4800" y="6063"/>
                  <a:pt x="4800" y="6442"/>
                </a:cubicBezTo>
                <a:lnTo>
                  <a:pt x="4800" y="15158"/>
                </a:lnTo>
                <a:close/>
                <a:moveTo>
                  <a:pt x="21600" y="9474"/>
                </a:moveTo>
                <a:cubicBezTo>
                  <a:pt x="21600" y="9853"/>
                  <a:pt x="21600" y="9853"/>
                  <a:pt x="21300" y="9853"/>
                </a:cubicBezTo>
                <a:cubicBezTo>
                  <a:pt x="8100" y="9853"/>
                  <a:pt x="8100" y="9853"/>
                  <a:pt x="8100" y="9853"/>
                </a:cubicBezTo>
                <a:cubicBezTo>
                  <a:pt x="8100" y="9853"/>
                  <a:pt x="7800" y="9853"/>
                  <a:pt x="7800" y="9474"/>
                </a:cubicBezTo>
                <a:cubicBezTo>
                  <a:pt x="7800" y="6442"/>
                  <a:pt x="7800" y="6442"/>
                  <a:pt x="7800" y="6442"/>
                </a:cubicBezTo>
                <a:cubicBezTo>
                  <a:pt x="7800" y="6063"/>
                  <a:pt x="8100" y="6063"/>
                  <a:pt x="8100" y="6063"/>
                </a:cubicBezTo>
                <a:cubicBezTo>
                  <a:pt x="21300" y="6063"/>
                  <a:pt x="21300" y="6063"/>
                  <a:pt x="21300" y="6063"/>
                </a:cubicBezTo>
                <a:cubicBezTo>
                  <a:pt x="21600" y="6063"/>
                  <a:pt x="21600" y="6063"/>
                  <a:pt x="21600" y="6442"/>
                </a:cubicBezTo>
                <a:lnTo>
                  <a:pt x="21600" y="9474"/>
                </a:lnTo>
                <a:close/>
                <a:moveTo>
                  <a:pt x="21600" y="15158"/>
                </a:moveTo>
                <a:cubicBezTo>
                  <a:pt x="21600" y="15537"/>
                  <a:pt x="21600" y="15916"/>
                  <a:pt x="21300" y="15916"/>
                </a:cubicBezTo>
                <a:cubicBezTo>
                  <a:pt x="8100" y="15916"/>
                  <a:pt x="8100" y="15916"/>
                  <a:pt x="8100" y="15916"/>
                </a:cubicBezTo>
                <a:cubicBezTo>
                  <a:pt x="8100" y="15916"/>
                  <a:pt x="7800" y="15537"/>
                  <a:pt x="7800" y="15158"/>
                </a:cubicBezTo>
                <a:cubicBezTo>
                  <a:pt x="7800" y="12505"/>
                  <a:pt x="7800" y="12505"/>
                  <a:pt x="7800" y="12505"/>
                </a:cubicBezTo>
                <a:cubicBezTo>
                  <a:pt x="7800" y="12126"/>
                  <a:pt x="8100" y="11747"/>
                  <a:pt x="8100" y="11747"/>
                </a:cubicBezTo>
                <a:cubicBezTo>
                  <a:pt x="21300" y="11747"/>
                  <a:pt x="21300" y="11747"/>
                  <a:pt x="21300" y="11747"/>
                </a:cubicBezTo>
                <a:cubicBezTo>
                  <a:pt x="21600" y="11747"/>
                  <a:pt x="21600" y="12126"/>
                  <a:pt x="21600" y="12505"/>
                </a:cubicBezTo>
                <a:lnTo>
                  <a:pt x="21600" y="1515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5" name="Shape 5700"/>
          <p:cNvSpPr/>
          <p:nvPr/>
        </p:nvSpPr>
        <p:spPr>
          <a:xfrm>
            <a:off x="5949475" y="3317709"/>
            <a:ext cx="326696" cy="194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82" y="0"/>
                </a:moveTo>
                <a:lnTo>
                  <a:pt x="5582" y="17321"/>
                </a:lnTo>
                <a:lnTo>
                  <a:pt x="0" y="17321"/>
                </a:lnTo>
                <a:lnTo>
                  <a:pt x="0" y="4891"/>
                </a:lnTo>
                <a:lnTo>
                  <a:pt x="3398" y="4891"/>
                </a:lnTo>
                <a:lnTo>
                  <a:pt x="3398" y="0"/>
                </a:lnTo>
                <a:lnTo>
                  <a:pt x="5582" y="0"/>
                </a:lnTo>
                <a:close/>
                <a:moveTo>
                  <a:pt x="3398" y="7947"/>
                </a:moveTo>
                <a:lnTo>
                  <a:pt x="2184" y="7947"/>
                </a:lnTo>
                <a:lnTo>
                  <a:pt x="2184" y="14672"/>
                </a:lnTo>
                <a:lnTo>
                  <a:pt x="3398" y="14672"/>
                </a:lnTo>
                <a:lnTo>
                  <a:pt x="3398" y="7947"/>
                </a:lnTo>
                <a:close/>
                <a:moveTo>
                  <a:pt x="6310" y="3464"/>
                </a:moveTo>
                <a:lnTo>
                  <a:pt x="8737" y="3464"/>
                </a:lnTo>
                <a:lnTo>
                  <a:pt x="8737" y="0"/>
                </a:lnTo>
                <a:lnTo>
                  <a:pt x="6310" y="0"/>
                </a:lnTo>
                <a:lnTo>
                  <a:pt x="6310" y="3464"/>
                </a:lnTo>
                <a:close/>
                <a:moveTo>
                  <a:pt x="6310" y="17321"/>
                </a:moveTo>
                <a:lnTo>
                  <a:pt x="8737" y="17321"/>
                </a:lnTo>
                <a:lnTo>
                  <a:pt x="8737" y="4891"/>
                </a:lnTo>
                <a:lnTo>
                  <a:pt x="6310" y="4891"/>
                </a:lnTo>
                <a:lnTo>
                  <a:pt x="6310" y="17321"/>
                </a:lnTo>
                <a:close/>
                <a:moveTo>
                  <a:pt x="15047" y="4891"/>
                </a:moveTo>
                <a:lnTo>
                  <a:pt x="15047" y="21600"/>
                </a:lnTo>
                <a:lnTo>
                  <a:pt x="9465" y="21600"/>
                </a:lnTo>
                <a:lnTo>
                  <a:pt x="9465" y="18543"/>
                </a:lnTo>
                <a:lnTo>
                  <a:pt x="12863" y="18543"/>
                </a:lnTo>
                <a:lnTo>
                  <a:pt x="12863" y="17321"/>
                </a:lnTo>
                <a:lnTo>
                  <a:pt x="9465" y="17321"/>
                </a:lnTo>
                <a:lnTo>
                  <a:pt x="9465" y="4891"/>
                </a:lnTo>
                <a:lnTo>
                  <a:pt x="15047" y="4891"/>
                </a:lnTo>
                <a:close/>
                <a:moveTo>
                  <a:pt x="12863" y="7947"/>
                </a:moveTo>
                <a:lnTo>
                  <a:pt x="11649" y="7947"/>
                </a:lnTo>
                <a:lnTo>
                  <a:pt x="11649" y="14672"/>
                </a:lnTo>
                <a:lnTo>
                  <a:pt x="12863" y="14672"/>
                </a:lnTo>
                <a:lnTo>
                  <a:pt x="12863" y="7947"/>
                </a:lnTo>
                <a:close/>
                <a:moveTo>
                  <a:pt x="21600" y="4891"/>
                </a:moveTo>
                <a:lnTo>
                  <a:pt x="21600" y="21600"/>
                </a:lnTo>
                <a:lnTo>
                  <a:pt x="16018" y="21600"/>
                </a:lnTo>
                <a:lnTo>
                  <a:pt x="16018" y="18543"/>
                </a:lnTo>
                <a:lnTo>
                  <a:pt x="19537" y="18543"/>
                </a:lnTo>
                <a:lnTo>
                  <a:pt x="19537" y="17321"/>
                </a:lnTo>
                <a:lnTo>
                  <a:pt x="16018" y="17321"/>
                </a:lnTo>
                <a:lnTo>
                  <a:pt x="16018" y="4891"/>
                </a:lnTo>
                <a:lnTo>
                  <a:pt x="21600" y="4891"/>
                </a:lnTo>
                <a:close/>
                <a:moveTo>
                  <a:pt x="19537" y="7947"/>
                </a:moveTo>
                <a:lnTo>
                  <a:pt x="18202" y="7947"/>
                </a:lnTo>
                <a:lnTo>
                  <a:pt x="18202" y="14672"/>
                </a:lnTo>
                <a:lnTo>
                  <a:pt x="19537" y="14672"/>
                </a:lnTo>
                <a:lnTo>
                  <a:pt x="19537" y="794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6" name="Shape 5701"/>
          <p:cNvSpPr/>
          <p:nvPr/>
        </p:nvSpPr>
        <p:spPr>
          <a:xfrm>
            <a:off x="6522110" y="3290179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77" y="21600"/>
                </a:moveTo>
                <a:cubicBezTo>
                  <a:pt x="4957" y="21600"/>
                  <a:pt x="0" y="16723"/>
                  <a:pt x="0" y="10800"/>
                </a:cubicBezTo>
                <a:cubicBezTo>
                  <a:pt x="0" y="4877"/>
                  <a:pt x="4957" y="0"/>
                  <a:pt x="10977" y="0"/>
                </a:cubicBezTo>
                <a:cubicBezTo>
                  <a:pt x="16997" y="0"/>
                  <a:pt x="21600" y="4877"/>
                  <a:pt x="21600" y="10800"/>
                </a:cubicBezTo>
                <a:cubicBezTo>
                  <a:pt x="21600" y="16723"/>
                  <a:pt x="16997" y="21600"/>
                  <a:pt x="10977" y="21600"/>
                </a:cubicBezTo>
                <a:close/>
                <a:moveTo>
                  <a:pt x="10977" y="9406"/>
                </a:moveTo>
                <a:cubicBezTo>
                  <a:pt x="6374" y="10800"/>
                  <a:pt x="1770" y="10452"/>
                  <a:pt x="1416" y="10452"/>
                </a:cubicBezTo>
                <a:cubicBezTo>
                  <a:pt x="1416" y="10800"/>
                  <a:pt x="1416" y="10800"/>
                  <a:pt x="1416" y="10800"/>
                </a:cubicBezTo>
                <a:cubicBezTo>
                  <a:pt x="1416" y="13239"/>
                  <a:pt x="2479" y="15329"/>
                  <a:pt x="3895" y="17071"/>
                </a:cubicBezTo>
                <a:cubicBezTo>
                  <a:pt x="6374" y="12542"/>
                  <a:pt x="11331" y="10800"/>
                  <a:pt x="11331" y="10800"/>
                </a:cubicBezTo>
                <a:cubicBezTo>
                  <a:pt x="11685" y="10800"/>
                  <a:pt x="11685" y="10800"/>
                  <a:pt x="11685" y="10800"/>
                </a:cubicBezTo>
                <a:cubicBezTo>
                  <a:pt x="11685" y="10452"/>
                  <a:pt x="11331" y="9755"/>
                  <a:pt x="10977" y="9406"/>
                </a:cubicBezTo>
                <a:close/>
                <a:moveTo>
                  <a:pt x="6728" y="2439"/>
                </a:moveTo>
                <a:cubicBezTo>
                  <a:pt x="4249" y="3832"/>
                  <a:pt x="2479" y="6271"/>
                  <a:pt x="1770" y="9058"/>
                </a:cubicBezTo>
                <a:cubicBezTo>
                  <a:pt x="2125" y="9058"/>
                  <a:pt x="6020" y="9058"/>
                  <a:pt x="10269" y="8013"/>
                </a:cubicBezTo>
                <a:cubicBezTo>
                  <a:pt x="8852" y="5226"/>
                  <a:pt x="7082" y="2787"/>
                  <a:pt x="6728" y="2439"/>
                </a:cubicBezTo>
                <a:close/>
                <a:moveTo>
                  <a:pt x="12393" y="12542"/>
                </a:moveTo>
                <a:cubicBezTo>
                  <a:pt x="12393" y="12542"/>
                  <a:pt x="12393" y="12542"/>
                  <a:pt x="12393" y="12542"/>
                </a:cubicBezTo>
                <a:cubicBezTo>
                  <a:pt x="12393" y="12542"/>
                  <a:pt x="6728" y="14284"/>
                  <a:pt x="4957" y="18116"/>
                </a:cubicBezTo>
                <a:cubicBezTo>
                  <a:pt x="4957" y="18116"/>
                  <a:pt x="4957" y="18116"/>
                  <a:pt x="4957" y="18116"/>
                </a:cubicBezTo>
                <a:cubicBezTo>
                  <a:pt x="6374" y="19161"/>
                  <a:pt x="8498" y="20206"/>
                  <a:pt x="10977" y="20206"/>
                </a:cubicBezTo>
                <a:cubicBezTo>
                  <a:pt x="12039" y="20206"/>
                  <a:pt x="13456" y="19858"/>
                  <a:pt x="14518" y="19510"/>
                </a:cubicBezTo>
                <a:cubicBezTo>
                  <a:pt x="14164" y="18465"/>
                  <a:pt x="13810" y="15677"/>
                  <a:pt x="12393" y="12542"/>
                </a:cubicBezTo>
                <a:close/>
                <a:moveTo>
                  <a:pt x="8498" y="2090"/>
                </a:moveTo>
                <a:cubicBezTo>
                  <a:pt x="8498" y="2090"/>
                  <a:pt x="8498" y="2090"/>
                  <a:pt x="8498" y="2090"/>
                </a:cubicBezTo>
                <a:cubicBezTo>
                  <a:pt x="8498" y="2090"/>
                  <a:pt x="8498" y="2090"/>
                  <a:pt x="8498" y="2090"/>
                </a:cubicBezTo>
                <a:close/>
                <a:moveTo>
                  <a:pt x="10977" y="1742"/>
                </a:moveTo>
                <a:cubicBezTo>
                  <a:pt x="9915" y="1742"/>
                  <a:pt x="9207" y="1742"/>
                  <a:pt x="8498" y="2090"/>
                </a:cubicBezTo>
                <a:cubicBezTo>
                  <a:pt x="8852" y="2090"/>
                  <a:pt x="10623" y="4529"/>
                  <a:pt x="12039" y="7316"/>
                </a:cubicBezTo>
                <a:cubicBezTo>
                  <a:pt x="15580" y="5923"/>
                  <a:pt x="16997" y="4181"/>
                  <a:pt x="16997" y="4181"/>
                </a:cubicBezTo>
                <a:cubicBezTo>
                  <a:pt x="15226" y="2439"/>
                  <a:pt x="13102" y="1742"/>
                  <a:pt x="10977" y="1742"/>
                </a:cubicBezTo>
                <a:close/>
                <a:moveTo>
                  <a:pt x="18059" y="5226"/>
                </a:moveTo>
                <a:cubicBezTo>
                  <a:pt x="18059" y="5226"/>
                  <a:pt x="16643" y="7316"/>
                  <a:pt x="12748" y="8710"/>
                </a:cubicBezTo>
                <a:cubicBezTo>
                  <a:pt x="13102" y="9058"/>
                  <a:pt x="13102" y="9755"/>
                  <a:pt x="13456" y="10103"/>
                </a:cubicBezTo>
                <a:cubicBezTo>
                  <a:pt x="13456" y="10103"/>
                  <a:pt x="13456" y="10452"/>
                  <a:pt x="13810" y="10452"/>
                </a:cubicBezTo>
                <a:cubicBezTo>
                  <a:pt x="16997" y="10103"/>
                  <a:pt x="20184" y="10800"/>
                  <a:pt x="20184" y="10800"/>
                </a:cubicBezTo>
                <a:cubicBezTo>
                  <a:pt x="20184" y="8710"/>
                  <a:pt x="19475" y="6619"/>
                  <a:pt x="18059" y="5226"/>
                </a:cubicBezTo>
                <a:close/>
                <a:moveTo>
                  <a:pt x="14164" y="11845"/>
                </a:moveTo>
                <a:cubicBezTo>
                  <a:pt x="15580" y="15329"/>
                  <a:pt x="15934" y="18116"/>
                  <a:pt x="15934" y="18465"/>
                </a:cubicBezTo>
                <a:cubicBezTo>
                  <a:pt x="18059" y="17071"/>
                  <a:pt x="19475" y="14981"/>
                  <a:pt x="20184" y="12194"/>
                </a:cubicBezTo>
                <a:cubicBezTo>
                  <a:pt x="19830" y="12194"/>
                  <a:pt x="17351" y="11497"/>
                  <a:pt x="14164" y="1184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7" name="Shape 5702"/>
          <p:cNvSpPr/>
          <p:nvPr/>
        </p:nvSpPr>
        <p:spPr>
          <a:xfrm>
            <a:off x="7096105" y="3311356"/>
            <a:ext cx="245930" cy="204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2" h="21496" extrusionOk="0">
                <a:moveTo>
                  <a:pt x="10168" y="311"/>
                </a:moveTo>
                <a:cubicBezTo>
                  <a:pt x="10511" y="-104"/>
                  <a:pt x="10853" y="-104"/>
                  <a:pt x="11196" y="311"/>
                </a:cubicBezTo>
                <a:cubicBezTo>
                  <a:pt x="21139" y="12358"/>
                  <a:pt x="21139" y="12358"/>
                  <a:pt x="21139" y="12358"/>
                </a:cubicBezTo>
                <a:cubicBezTo>
                  <a:pt x="21482" y="12773"/>
                  <a:pt x="21139" y="12773"/>
                  <a:pt x="20796" y="12773"/>
                </a:cubicBezTo>
                <a:cubicBezTo>
                  <a:pt x="568" y="12773"/>
                  <a:pt x="568" y="12773"/>
                  <a:pt x="568" y="12773"/>
                </a:cubicBezTo>
                <a:cubicBezTo>
                  <a:pt x="-118" y="12773"/>
                  <a:pt x="-118" y="12773"/>
                  <a:pt x="225" y="12358"/>
                </a:cubicBezTo>
                <a:lnTo>
                  <a:pt x="10168" y="311"/>
                </a:lnTo>
                <a:close/>
                <a:moveTo>
                  <a:pt x="911" y="21496"/>
                </a:moveTo>
                <a:cubicBezTo>
                  <a:pt x="568" y="21496"/>
                  <a:pt x="225" y="21081"/>
                  <a:pt x="225" y="20250"/>
                </a:cubicBezTo>
                <a:cubicBezTo>
                  <a:pt x="225" y="16096"/>
                  <a:pt x="225" y="16096"/>
                  <a:pt x="225" y="16096"/>
                </a:cubicBezTo>
                <a:cubicBezTo>
                  <a:pt x="225" y="15681"/>
                  <a:pt x="568" y="15265"/>
                  <a:pt x="911" y="15265"/>
                </a:cubicBezTo>
                <a:cubicBezTo>
                  <a:pt x="20453" y="15265"/>
                  <a:pt x="20453" y="15265"/>
                  <a:pt x="20453" y="15265"/>
                </a:cubicBezTo>
                <a:cubicBezTo>
                  <a:pt x="20796" y="15265"/>
                  <a:pt x="21139" y="15681"/>
                  <a:pt x="21139" y="16096"/>
                </a:cubicBezTo>
                <a:cubicBezTo>
                  <a:pt x="21139" y="20250"/>
                  <a:pt x="21139" y="20250"/>
                  <a:pt x="21139" y="20250"/>
                </a:cubicBezTo>
                <a:cubicBezTo>
                  <a:pt x="21139" y="21081"/>
                  <a:pt x="20796" y="21496"/>
                  <a:pt x="20453" y="21496"/>
                </a:cubicBezTo>
                <a:lnTo>
                  <a:pt x="911" y="2149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8" name="Shape 5703"/>
          <p:cNvSpPr/>
          <p:nvPr/>
        </p:nvSpPr>
        <p:spPr>
          <a:xfrm>
            <a:off x="7665544" y="3314040"/>
            <a:ext cx="286319" cy="222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00" y="6557"/>
                </a:moveTo>
                <a:cubicBezTo>
                  <a:pt x="17700" y="8100"/>
                  <a:pt x="15900" y="10029"/>
                  <a:pt x="14100" y="11571"/>
                </a:cubicBezTo>
                <a:cubicBezTo>
                  <a:pt x="13200" y="12343"/>
                  <a:pt x="12000" y="13886"/>
                  <a:pt x="11100" y="13886"/>
                </a:cubicBezTo>
                <a:cubicBezTo>
                  <a:pt x="10800" y="13886"/>
                  <a:pt x="10800" y="13886"/>
                  <a:pt x="10800" y="13886"/>
                </a:cubicBezTo>
                <a:cubicBezTo>
                  <a:pt x="10800" y="13886"/>
                  <a:pt x="10800" y="13886"/>
                  <a:pt x="10800" y="13886"/>
                </a:cubicBezTo>
                <a:cubicBezTo>
                  <a:pt x="9900" y="13886"/>
                  <a:pt x="8700" y="12343"/>
                  <a:pt x="7800" y="11571"/>
                </a:cubicBezTo>
                <a:cubicBezTo>
                  <a:pt x="6000" y="10029"/>
                  <a:pt x="4200" y="8100"/>
                  <a:pt x="2100" y="6557"/>
                </a:cubicBezTo>
                <a:cubicBezTo>
                  <a:pt x="1500" y="5786"/>
                  <a:pt x="0" y="4243"/>
                  <a:pt x="0" y="2700"/>
                </a:cubicBezTo>
                <a:cubicBezTo>
                  <a:pt x="0" y="1157"/>
                  <a:pt x="900" y="0"/>
                  <a:pt x="2100" y="0"/>
                </a:cubicBezTo>
                <a:cubicBezTo>
                  <a:pt x="19800" y="0"/>
                  <a:pt x="19800" y="0"/>
                  <a:pt x="19800" y="0"/>
                </a:cubicBezTo>
                <a:cubicBezTo>
                  <a:pt x="21000" y="0"/>
                  <a:pt x="21600" y="771"/>
                  <a:pt x="21600" y="2314"/>
                </a:cubicBezTo>
                <a:cubicBezTo>
                  <a:pt x="21600" y="4243"/>
                  <a:pt x="20700" y="5786"/>
                  <a:pt x="19800" y="6557"/>
                </a:cubicBezTo>
                <a:close/>
                <a:moveTo>
                  <a:pt x="21600" y="19286"/>
                </a:moveTo>
                <a:cubicBezTo>
                  <a:pt x="21600" y="20443"/>
                  <a:pt x="21000" y="21600"/>
                  <a:pt x="19800" y="21600"/>
                </a:cubicBezTo>
                <a:cubicBezTo>
                  <a:pt x="2100" y="21600"/>
                  <a:pt x="2100" y="21600"/>
                  <a:pt x="2100" y="21600"/>
                </a:cubicBezTo>
                <a:cubicBezTo>
                  <a:pt x="900" y="21600"/>
                  <a:pt x="0" y="20443"/>
                  <a:pt x="0" y="19286"/>
                </a:cubicBezTo>
                <a:cubicBezTo>
                  <a:pt x="0" y="6943"/>
                  <a:pt x="0" y="6943"/>
                  <a:pt x="0" y="6943"/>
                </a:cubicBezTo>
                <a:cubicBezTo>
                  <a:pt x="600" y="7329"/>
                  <a:pt x="900" y="7714"/>
                  <a:pt x="1500" y="8100"/>
                </a:cubicBezTo>
                <a:cubicBezTo>
                  <a:pt x="3300" y="10029"/>
                  <a:pt x="5400" y="11571"/>
                  <a:pt x="7200" y="13500"/>
                </a:cubicBezTo>
                <a:cubicBezTo>
                  <a:pt x="8400" y="14657"/>
                  <a:pt x="9600" y="15814"/>
                  <a:pt x="10800" y="15814"/>
                </a:cubicBezTo>
                <a:cubicBezTo>
                  <a:pt x="10800" y="15814"/>
                  <a:pt x="10800" y="15814"/>
                  <a:pt x="10800" y="15814"/>
                </a:cubicBezTo>
                <a:cubicBezTo>
                  <a:pt x="11100" y="15814"/>
                  <a:pt x="11100" y="15814"/>
                  <a:pt x="11100" y="15814"/>
                </a:cubicBezTo>
                <a:cubicBezTo>
                  <a:pt x="12300" y="15814"/>
                  <a:pt x="13500" y="14657"/>
                  <a:pt x="14400" y="13500"/>
                </a:cubicBezTo>
                <a:cubicBezTo>
                  <a:pt x="16500" y="11571"/>
                  <a:pt x="18600" y="10029"/>
                  <a:pt x="20400" y="8100"/>
                </a:cubicBezTo>
                <a:cubicBezTo>
                  <a:pt x="21000" y="7714"/>
                  <a:pt x="21300" y="7329"/>
                  <a:pt x="21600" y="6943"/>
                </a:cubicBezTo>
                <a:lnTo>
                  <a:pt x="21600" y="1928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9" name="Shape 5704"/>
          <p:cNvSpPr/>
          <p:nvPr/>
        </p:nvSpPr>
        <p:spPr>
          <a:xfrm>
            <a:off x="8238181" y="3290179"/>
            <a:ext cx="161135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7" h="21600" extrusionOk="0">
                <a:moveTo>
                  <a:pt x="21073" y="20463"/>
                </a:moveTo>
                <a:cubicBezTo>
                  <a:pt x="21600" y="20842"/>
                  <a:pt x="21073" y="20842"/>
                  <a:pt x="21073" y="21221"/>
                </a:cubicBezTo>
                <a:cubicBezTo>
                  <a:pt x="20546" y="21221"/>
                  <a:pt x="18966" y="21600"/>
                  <a:pt x="16332" y="21600"/>
                </a:cubicBezTo>
                <a:cubicBezTo>
                  <a:pt x="9483" y="21600"/>
                  <a:pt x="4215" y="18568"/>
                  <a:pt x="2634" y="14400"/>
                </a:cubicBezTo>
                <a:cubicBezTo>
                  <a:pt x="527" y="14400"/>
                  <a:pt x="527" y="14400"/>
                  <a:pt x="527" y="14400"/>
                </a:cubicBezTo>
                <a:cubicBezTo>
                  <a:pt x="0" y="14400"/>
                  <a:pt x="0" y="14021"/>
                  <a:pt x="0" y="13642"/>
                </a:cubicBezTo>
                <a:cubicBezTo>
                  <a:pt x="0" y="12126"/>
                  <a:pt x="0" y="12126"/>
                  <a:pt x="0" y="12126"/>
                </a:cubicBezTo>
                <a:cubicBezTo>
                  <a:pt x="0" y="11747"/>
                  <a:pt x="0" y="11747"/>
                  <a:pt x="527" y="11747"/>
                </a:cubicBezTo>
                <a:cubicBezTo>
                  <a:pt x="2107" y="11747"/>
                  <a:pt x="2107" y="11747"/>
                  <a:pt x="2107" y="11747"/>
                </a:cubicBezTo>
                <a:cubicBezTo>
                  <a:pt x="2107" y="10989"/>
                  <a:pt x="2107" y="10611"/>
                  <a:pt x="2107" y="9853"/>
                </a:cubicBezTo>
                <a:cubicBezTo>
                  <a:pt x="527" y="9853"/>
                  <a:pt x="527" y="9853"/>
                  <a:pt x="527" y="9853"/>
                </a:cubicBezTo>
                <a:cubicBezTo>
                  <a:pt x="0" y="9853"/>
                  <a:pt x="0" y="9853"/>
                  <a:pt x="0" y="9474"/>
                </a:cubicBezTo>
                <a:cubicBezTo>
                  <a:pt x="0" y="7579"/>
                  <a:pt x="0" y="7579"/>
                  <a:pt x="0" y="7579"/>
                </a:cubicBezTo>
                <a:cubicBezTo>
                  <a:pt x="0" y="7579"/>
                  <a:pt x="0" y="7200"/>
                  <a:pt x="527" y="7200"/>
                </a:cubicBezTo>
                <a:cubicBezTo>
                  <a:pt x="2634" y="7200"/>
                  <a:pt x="2634" y="7200"/>
                  <a:pt x="2634" y="7200"/>
                </a:cubicBezTo>
                <a:cubicBezTo>
                  <a:pt x="4741" y="3032"/>
                  <a:pt x="10010" y="0"/>
                  <a:pt x="16332" y="0"/>
                </a:cubicBezTo>
                <a:cubicBezTo>
                  <a:pt x="18439" y="0"/>
                  <a:pt x="20020" y="379"/>
                  <a:pt x="20546" y="379"/>
                </a:cubicBezTo>
                <a:cubicBezTo>
                  <a:pt x="20546" y="379"/>
                  <a:pt x="20546" y="758"/>
                  <a:pt x="20546" y="758"/>
                </a:cubicBezTo>
                <a:cubicBezTo>
                  <a:pt x="21073" y="758"/>
                  <a:pt x="21073" y="1137"/>
                  <a:pt x="21073" y="1137"/>
                </a:cubicBezTo>
                <a:cubicBezTo>
                  <a:pt x="20020" y="3411"/>
                  <a:pt x="20020" y="3411"/>
                  <a:pt x="20020" y="3411"/>
                </a:cubicBezTo>
                <a:cubicBezTo>
                  <a:pt x="20020" y="3789"/>
                  <a:pt x="19493" y="3789"/>
                  <a:pt x="18966" y="3789"/>
                </a:cubicBezTo>
                <a:cubicBezTo>
                  <a:pt x="18966" y="3789"/>
                  <a:pt x="17912" y="3789"/>
                  <a:pt x="16332" y="3789"/>
                </a:cubicBezTo>
                <a:cubicBezTo>
                  <a:pt x="12644" y="3789"/>
                  <a:pt x="9483" y="4926"/>
                  <a:pt x="8429" y="7200"/>
                </a:cubicBezTo>
                <a:cubicBezTo>
                  <a:pt x="17912" y="7200"/>
                  <a:pt x="17912" y="7200"/>
                  <a:pt x="17912" y="7200"/>
                </a:cubicBezTo>
                <a:cubicBezTo>
                  <a:pt x="18439" y="7200"/>
                  <a:pt x="18439" y="7200"/>
                  <a:pt x="18439" y="7579"/>
                </a:cubicBezTo>
                <a:cubicBezTo>
                  <a:pt x="18966" y="7579"/>
                  <a:pt x="18966" y="7579"/>
                  <a:pt x="18966" y="7958"/>
                </a:cubicBezTo>
                <a:cubicBezTo>
                  <a:pt x="18439" y="9474"/>
                  <a:pt x="18439" y="9474"/>
                  <a:pt x="18439" y="9474"/>
                </a:cubicBezTo>
                <a:cubicBezTo>
                  <a:pt x="18439" y="9853"/>
                  <a:pt x="17912" y="9853"/>
                  <a:pt x="17385" y="9853"/>
                </a:cubicBezTo>
                <a:cubicBezTo>
                  <a:pt x="7376" y="9853"/>
                  <a:pt x="7376" y="9853"/>
                  <a:pt x="7376" y="9853"/>
                </a:cubicBezTo>
                <a:cubicBezTo>
                  <a:pt x="7376" y="10611"/>
                  <a:pt x="7376" y="10989"/>
                  <a:pt x="7376" y="11747"/>
                </a:cubicBezTo>
                <a:cubicBezTo>
                  <a:pt x="16859" y="11747"/>
                  <a:pt x="16859" y="11747"/>
                  <a:pt x="16859" y="11747"/>
                </a:cubicBezTo>
                <a:cubicBezTo>
                  <a:pt x="17385" y="11747"/>
                  <a:pt x="17385" y="11747"/>
                  <a:pt x="17385" y="11747"/>
                </a:cubicBezTo>
                <a:cubicBezTo>
                  <a:pt x="17385" y="11747"/>
                  <a:pt x="17912" y="12126"/>
                  <a:pt x="17385" y="12126"/>
                </a:cubicBezTo>
                <a:cubicBezTo>
                  <a:pt x="17385" y="14021"/>
                  <a:pt x="17385" y="14021"/>
                  <a:pt x="17385" y="14021"/>
                </a:cubicBezTo>
                <a:cubicBezTo>
                  <a:pt x="16859" y="14021"/>
                  <a:pt x="16859" y="14400"/>
                  <a:pt x="16332" y="14400"/>
                </a:cubicBezTo>
                <a:cubicBezTo>
                  <a:pt x="8429" y="14400"/>
                  <a:pt x="8429" y="14400"/>
                  <a:pt x="8429" y="14400"/>
                </a:cubicBezTo>
                <a:cubicBezTo>
                  <a:pt x="9483" y="16674"/>
                  <a:pt x="12644" y="18189"/>
                  <a:pt x="16332" y="18189"/>
                </a:cubicBezTo>
                <a:cubicBezTo>
                  <a:pt x="17912" y="18189"/>
                  <a:pt x="19493" y="17811"/>
                  <a:pt x="19493" y="17811"/>
                </a:cubicBezTo>
                <a:cubicBezTo>
                  <a:pt x="20020" y="17811"/>
                  <a:pt x="20020" y="17811"/>
                  <a:pt x="20020" y="17811"/>
                </a:cubicBezTo>
                <a:cubicBezTo>
                  <a:pt x="20546" y="17811"/>
                  <a:pt x="20546" y="17811"/>
                  <a:pt x="20546" y="18189"/>
                </a:cubicBezTo>
                <a:lnTo>
                  <a:pt x="21073" y="2046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0" name="Shape 5705"/>
          <p:cNvSpPr/>
          <p:nvPr/>
        </p:nvSpPr>
        <p:spPr>
          <a:xfrm>
            <a:off x="8810815" y="3290179"/>
            <a:ext cx="24594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23"/>
                  <a:pt x="16723" y="21600"/>
                  <a:pt x="10800" y="21600"/>
                </a:cubicBezTo>
                <a:cubicBezTo>
                  <a:pt x="4877" y="21600"/>
                  <a:pt x="0" y="16723"/>
                  <a:pt x="0" y="10800"/>
                </a:cubicBezTo>
                <a:cubicBezTo>
                  <a:pt x="0" y="4877"/>
                  <a:pt x="4877" y="0"/>
                  <a:pt x="10800" y="0"/>
                </a:cubicBezTo>
                <a:cubicBezTo>
                  <a:pt x="16723" y="0"/>
                  <a:pt x="21600" y="4877"/>
                  <a:pt x="21600" y="10800"/>
                </a:cubicBezTo>
                <a:close/>
                <a:moveTo>
                  <a:pt x="12890" y="4181"/>
                </a:moveTo>
                <a:cubicBezTo>
                  <a:pt x="12890" y="3832"/>
                  <a:pt x="12890" y="3832"/>
                  <a:pt x="12890" y="3832"/>
                </a:cubicBezTo>
                <a:cubicBezTo>
                  <a:pt x="12542" y="3832"/>
                  <a:pt x="12542" y="3832"/>
                  <a:pt x="12542" y="3832"/>
                </a:cubicBezTo>
                <a:cubicBezTo>
                  <a:pt x="9406" y="3832"/>
                  <a:pt x="9406" y="3832"/>
                  <a:pt x="9406" y="3832"/>
                </a:cubicBezTo>
                <a:cubicBezTo>
                  <a:pt x="9406" y="3832"/>
                  <a:pt x="9058" y="3832"/>
                  <a:pt x="9058" y="3832"/>
                </a:cubicBezTo>
                <a:cubicBezTo>
                  <a:pt x="9058" y="3832"/>
                  <a:pt x="9058" y="3832"/>
                  <a:pt x="9058" y="4181"/>
                </a:cubicBezTo>
                <a:cubicBezTo>
                  <a:pt x="9058" y="12890"/>
                  <a:pt x="9058" y="12890"/>
                  <a:pt x="9058" y="12890"/>
                </a:cubicBezTo>
                <a:cubicBezTo>
                  <a:pt x="9058" y="12890"/>
                  <a:pt x="9406" y="13239"/>
                  <a:pt x="9755" y="13239"/>
                </a:cubicBezTo>
                <a:cubicBezTo>
                  <a:pt x="12194" y="13239"/>
                  <a:pt x="12194" y="13239"/>
                  <a:pt x="12194" y="13239"/>
                </a:cubicBezTo>
                <a:cubicBezTo>
                  <a:pt x="12542" y="13239"/>
                  <a:pt x="12542" y="12890"/>
                  <a:pt x="12542" y="12890"/>
                </a:cubicBezTo>
                <a:lnTo>
                  <a:pt x="12890" y="4181"/>
                </a:lnTo>
                <a:close/>
                <a:moveTo>
                  <a:pt x="12542" y="14981"/>
                </a:moveTo>
                <a:cubicBezTo>
                  <a:pt x="12542" y="14632"/>
                  <a:pt x="12542" y="14632"/>
                  <a:pt x="12194" y="14632"/>
                </a:cubicBezTo>
                <a:cubicBezTo>
                  <a:pt x="9755" y="14632"/>
                  <a:pt x="9755" y="14632"/>
                  <a:pt x="9755" y="14632"/>
                </a:cubicBezTo>
                <a:cubicBezTo>
                  <a:pt x="9406" y="14632"/>
                  <a:pt x="9058" y="14632"/>
                  <a:pt x="9058" y="14981"/>
                </a:cubicBezTo>
                <a:cubicBezTo>
                  <a:pt x="9058" y="17768"/>
                  <a:pt x="9058" y="17768"/>
                  <a:pt x="9058" y="17768"/>
                </a:cubicBezTo>
                <a:cubicBezTo>
                  <a:pt x="9058" y="17768"/>
                  <a:pt x="9406" y="18116"/>
                  <a:pt x="9755" y="18116"/>
                </a:cubicBezTo>
                <a:cubicBezTo>
                  <a:pt x="12194" y="18116"/>
                  <a:pt x="12194" y="18116"/>
                  <a:pt x="12194" y="18116"/>
                </a:cubicBezTo>
                <a:cubicBezTo>
                  <a:pt x="12542" y="18116"/>
                  <a:pt x="12542" y="17768"/>
                  <a:pt x="12542" y="17768"/>
                </a:cubicBezTo>
                <a:lnTo>
                  <a:pt x="12542" y="1498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1" name="Shape 5706"/>
          <p:cNvSpPr/>
          <p:nvPr/>
        </p:nvSpPr>
        <p:spPr>
          <a:xfrm>
            <a:off x="9383451" y="3290179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68"/>
                </a:moveTo>
                <a:cubicBezTo>
                  <a:pt x="21600" y="19858"/>
                  <a:pt x="19830" y="21600"/>
                  <a:pt x="17705" y="21600"/>
                </a:cubicBezTo>
                <a:cubicBezTo>
                  <a:pt x="3895" y="21600"/>
                  <a:pt x="3895" y="21600"/>
                  <a:pt x="3895" y="21600"/>
                </a:cubicBezTo>
                <a:cubicBezTo>
                  <a:pt x="177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1770" y="0"/>
                  <a:pt x="3895" y="0"/>
                </a:cubicBezTo>
                <a:cubicBezTo>
                  <a:pt x="17705" y="0"/>
                  <a:pt x="17705" y="0"/>
                  <a:pt x="17705" y="0"/>
                </a:cubicBezTo>
                <a:cubicBezTo>
                  <a:pt x="19830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8059" y="4529"/>
                </a:moveTo>
                <a:cubicBezTo>
                  <a:pt x="18059" y="4181"/>
                  <a:pt x="17705" y="3832"/>
                  <a:pt x="17351" y="3832"/>
                </a:cubicBezTo>
                <a:cubicBezTo>
                  <a:pt x="10269" y="3832"/>
                  <a:pt x="10269" y="3832"/>
                  <a:pt x="10269" y="3832"/>
                </a:cubicBezTo>
                <a:cubicBezTo>
                  <a:pt x="9915" y="3832"/>
                  <a:pt x="9561" y="3832"/>
                  <a:pt x="9561" y="4181"/>
                </a:cubicBezTo>
                <a:cubicBezTo>
                  <a:pt x="9561" y="4529"/>
                  <a:pt x="9561" y="4877"/>
                  <a:pt x="9915" y="5226"/>
                </a:cubicBezTo>
                <a:cubicBezTo>
                  <a:pt x="11685" y="7316"/>
                  <a:pt x="11685" y="7316"/>
                  <a:pt x="11685" y="7316"/>
                </a:cubicBezTo>
                <a:cubicBezTo>
                  <a:pt x="4249" y="14632"/>
                  <a:pt x="4249" y="14632"/>
                  <a:pt x="4249" y="14632"/>
                </a:cubicBezTo>
                <a:cubicBezTo>
                  <a:pt x="3895" y="14981"/>
                  <a:pt x="3895" y="15677"/>
                  <a:pt x="4249" y="16026"/>
                </a:cubicBezTo>
                <a:cubicBezTo>
                  <a:pt x="5666" y="17419"/>
                  <a:pt x="5666" y="17419"/>
                  <a:pt x="5666" y="17419"/>
                </a:cubicBezTo>
                <a:cubicBezTo>
                  <a:pt x="6020" y="17768"/>
                  <a:pt x="6728" y="17768"/>
                  <a:pt x="7082" y="17419"/>
                </a:cubicBezTo>
                <a:cubicBezTo>
                  <a:pt x="14518" y="10103"/>
                  <a:pt x="14518" y="10103"/>
                  <a:pt x="14518" y="10103"/>
                </a:cubicBezTo>
                <a:cubicBezTo>
                  <a:pt x="16643" y="11845"/>
                  <a:pt x="16643" y="11845"/>
                  <a:pt x="16643" y="11845"/>
                </a:cubicBezTo>
                <a:cubicBezTo>
                  <a:pt x="16643" y="12194"/>
                  <a:pt x="16997" y="12194"/>
                  <a:pt x="17351" y="12194"/>
                </a:cubicBezTo>
                <a:cubicBezTo>
                  <a:pt x="17351" y="12194"/>
                  <a:pt x="17351" y="12194"/>
                  <a:pt x="17705" y="12194"/>
                </a:cubicBezTo>
                <a:cubicBezTo>
                  <a:pt x="18059" y="12194"/>
                  <a:pt x="18059" y="11845"/>
                  <a:pt x="18059" y="11497"/>
                </a:cubicBezTo>
                <a:lnTo>
                  <a:pt x="18059" y="45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3" name="Shape 5708"/>
          <p:cNvSpPr/>
          <p:nvPr/>
        </p:nvSpPr>
        <p:spPr>
          <a:xfrm>
            <a:off x="10526886" y="3269991"/>
            <a:ext cx="286318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600"/>
                </a:moveTo>
                <a:cubicBezTo>
                  <a:pt x="5400" y="19800"/>
                  <a:pt x="5400" y="19800"/>
                  <a:pt x="5400" y="19800"/>
                </a:cubicBezTo>
                <a:cubicBezTo>
                  <a:pt x="5400" y="20700"/>
                  <a:pt x="4500" y="21600"/>
                  <a:pt x="3300" y="21600"/>
                </a:cubicBezTo>
                <a:cubicBezTo>
                  <a:pt x="1800" y="21600"/>
                  <a:pt x="1800" y="21600"/>
                  <a:pt x="1800" y="21600"/>
                </a:cubicBezTo>
                <a:cubicBezTo>
                  <a:pt x="900" y="21600"/>
                  <a:pt x="0" y="20700"/>
                  <a:pt x="0" y="19800"/>
                </a:cubicBezTo>
                <a:cubicBezTo>
                  <a:pt x="0" y="6600"/>
                  <a:pt x="0" y="6600"/>
                  <a:pt x="0" y="6600"/>
                </a:cubicBezTo>
                <a:cubicBezTo>
                  <a:pt x="0" y="5700"/>
                  <a:pt x="900" y="4800"/>
                  <a:pt x="1800" y="4800"/>
                </a:cubicBezTo>
                <a:cubicBezTo>
                  <a:pt x="3300" y="4800"/>
                  <a:pt x="3300" y="4800"/>
                  <a:pt x="3300" y="4800"/>
                </a:cubicBezTo>
                <a:cubicBezTo>
                  <a:pt x="4500" y="4800"/>
                  <a:pt x="5400" y="5700"/>
                  <a:pt x="5400" y="6600"/>
                </a:cubicBezTo>
                <a:close/>
                <a:moveTo>
                  <a:pt x="21600" y="9300"/>
                </a:moveTo>
                <a:cubicBezTo>
                  <a:pt x="21600" y="18600"/>
                  <a:pt x="21600" y="18600"/>
                  <a:pt x="21600" y="18600"/>
                </a:cubicBezTo>
                <a:cubicBezTo>
                  <a:pt x="21600" y="20400"/>
                  <a:pt x="20100" y="21600"/>
                  <a:pt x="18300" y="21600"/>
                </a:cubicBezTo>
                <a:cubicBezTo>
                  <a:pt x="8100" y="21600"/>
                  <a:pt x="8100" y="21600"/>
                  <a:pt x="8100" y="21600"/>
                </a:cubicBezTo>
                <a:cubicBezTo>
                  <a:pt x="6900" y="21600"/>
                  <a:pt x="6000" y="20700"/>
                  <a:pt x="6000" y="19800"/>
                </a:cubicBezTo>
                <a:cubicBezTo>
                  <a:pt x="6000" y="1200"/>
                  <a:pt x="6000" y="1200"/>
                  <a:pt x="6000" y="1200"/>
                </a:cubicBezTo>
                <a:cubicBezTo>
                  <a:pt x="6000" y="600"/>
                  <a:pt x="6600" y="0"/>
                  <a:pt x="7200" y="0"/>
                </a:cubicBezTo>
                <a:cubicBezTo>
                  <a:pt x="15300" y="0"/>
                  <a:pt x="15300" y="0"/>
                  <a:pt x="15300" y="0"/>
                </a:cubicBezTo>
                <a:cubicBezTo>
                  <a:pt x="15900" y="0"/>
                  <a:pt x="16800" y="600"/>
                  <a:pt x="17400" y="900"/>
                </a:cubicBezTo>
                <a:cubicBezTo>
                  <a:pt x="19200" y="2700"/>
                  <a:pt x="19200" y="2700"/>
                  <a:pt x="19200" y="2700"/>
                </a:cubicBezTo>
                <a:cubicBezTo>
                  <a:pt x="19500" y="3300"/>
                  <a:pt x="20100" y="4200"/>
                  <a:pt x="20100" y="4800"/>
                </a:cubicBezTo>
                <a:cubicBezTo>
                  <a:pt x="20100" y="6600"/>
                  <a:pt x="20100" y="6600"/>
                  <a:pt x="20100" y="6600"/>
                </a:cubicBezTo>
                <a:cubicBezTo>
                  <a:pt x="21000" y="7200"/>
                  <a:pt x="21600" y="8100"/>
                  <a:pt x="21600" y="9300"/>
                </a:cubicBezTo>
                <a:close/>
                <a:moveTo>
                  <a:pt x="18300" y="4800"/>
                </a:moveTo>
                <a:cubicBezTo>
                  <a:pt x="16500" y="4800"/>
                  <a:pt x="16500" y="4800"/>
                  <a:pt x="16500" y="4800"/>
                </a:cubicBezTo>
                <a:cubicBezTo>
                  <a:pt x="15900" y="4800"/>
                  <a:pt x="15300" y="4200"/>
                  <a:pt x="15300" y="3600"/>
                </a:cubicBezTo>
                <a:cubicBezTo>
                  <a:pt x="15300" y="1500"/>
                  <a:pt x="15300" y="1500"/>
                  <a:pt x="15300" y="1500"/>
                </a:cubicBezTo>
                <a:cubicBezTo>
                  <a:pt x="7500" y="1500"/>
                  <a:pt x="7500" y="1500"/>
                  <a:pt x="7500" y="1500"/>
                </a:cubicBezTo>
                <a:cubicBezTo>
                  <a:pt x="7500" y="7800"/>
                  <a:pt x="7500" y="7800"/>
                  <a:pt x="7500" y="7800"/>
                </a:cubicBezTo>
                <a:cubicBezTo>
                  <a:pt x="18300" y="7800"/>
                  <a:pt x="18300" y="7800"/>
                  <a:pt x="18300" y="7800"/>
                </a:cubicBezTo>
                <a:lnTo>
                  <a:pt x="18300" y="4800"/>
                </a:lnTo>
                <a:close/>
                <a:moveTo>
                  <a:pt x="11100" y="10800"/>
                </a:moveTo>
                <a:cubicBezTo>
                  <a:pt x="11100" y="10800"/>
                  <a:pt x="10800" y="10500"/>
                  <a:pt x="10800" y="10500"/>
                </a:cubicBezTo>
                <a:cubicBezTo>
                  <a:pt x="9300" y="10500"/>
                  <a:pt x="9300" y="10500"/>
                  <a:pt x="9300" y="10500"/>
                </a:cubicBezTo>
                <a:cubicBezTo>
                  <a:pt x="9000" y="10500"/>
                  <a:pt x="8700" y="10800"/>
                  <a:pt x="8700" y="10800"/>
                </a:cubicBezTo>
                <a:cubicBezTo>
                  <a:pt x="8700" y="12300"/>
                  <a:pt x="8700" y="12300"/>
                  <a:pt x="8700" y="12300"/>
                </a:cubicBezTo>
                <a:cubicBezTo>
                  <a:pt x="8700" y="12600"/>
                  <a:pt x="9000" y="12900"/>
                  <a:pt x="9300" y="12900"/>
                </a:cubicBezTo>
                <a:cubicBezTo>
                  <a:pt x="10800" y="12900"/>
                  <a:pt x="10800" y="12900"/>
                  <a:pt x="10800" y="12900"/>
                </a:cubicBezTo>
                <a:cubicBezTo>
                  <a:pt x="10800" y="12900"/>
                  <a:pt x="11100" y="12600"/>
                  <a:pt x="11100" y="12300"/>
                </a:cubicBezTo>
                <a:lnTo>
                  <a:pt x="11100" y="10800"/>
                </a:lnTo>
                <a:close/>
                <a:moveTo>
                  <a:pt x="11100" y="14100"/>
                </a:moveTo>
                <a:cubicBezTo>
                  <a:pt x="11100" y="13800"/>
                  <a:pt x="10800" y="13500"/>
                  <a:pt x="10800" y="13500"/>
                </a:cubicBezTo>
                <a:cubicBezTo>
                  <a:pt x="9300" y="13500"/>
                  <a:pt x="9300" y="13500"/>
                  <a:pt x="9300" y="13500"/>
                </a:cubicBezTo>
                <a:cubicBezTo>
                  <a:pt x="9000" y="13500"/>
                  <a:pt x="8700" y="13800"/>
                  <a:pt x="8700" y="14100"/>
                </a:cubicBezTo>
                <a:cubicBezTo>
                  <a:pt x="8700" y="15600"/>
                  <a:pt x="8700" y="15600"/>
                  <a:pt x="8700" y="15600"/>
                </a:cubicBezTo>
                <a:cubicBezTo>
                  <a:pt x="8700" y="15600"/>
                  <a:pt x="9000" y="15900"/>
                  <a:pt x="9300" y="15900"/>
                </a:cubicBezTo>
                <a:cubicBezTo>
                  <a:pt x="10800" y="15900"/>
                  <a:pt x="10800" y="15900"/>
                  <a:pt x="10800" y="15900"/>
                </a:cubicBezTo>
                <a:cubicBezTo>
                  <a:pt x="10800" y="15900"/>
                  <a:pt x="11100" y="15600"/>
                  <a:pt x="11100" y="15600"/>
                </a:cubicBezTo>
                <a:lnTo>
                  <a:pt x="11100" y="14100"/>
                </a:lnTo>
                <a:close/>
                <a:moveTo>
                  <a:pt x="11100" y="17100"/>
                </a:moveTo>
                <a:cubicBezTo>
                  <a:pt x="11100" y="16800"/>
                  <a:pt x="10800" y="16800"/>
                  <a:pt x="10800" y="16800"/>
                </a:cubicBezTo>
                <a:cubicBezTo>
                  <a:pt x="9300" y="16800"/>
                  <a:pt x="9300" y="16800"/>
                  <a:pt x="9300" y="16800"/>
                </a:cubicBezTo>
                <a:cubicBezTo>
                  <a:pt x="9000" y="16800"/>
                  <a:pt x="8700" y="16800"/>
                  <a:pt x="8700" y="17100"/>
                </a:cubicBezTo>
                <a:cubicBezTo>
                  <a:pt x="8700" y="18600"/>
                  <a:pt x="8700" y="18600"/>
                  <a:pt x="8700" y="18600"/>
                </a:cubicBezTo>
                <a:cubicBezTo>
                  <a:pt x="8700" y="18900"/>
                  <a:pt x="9000" y="18900"/>
                  <a:pt x="9300" y="18900"/>
                </a:cubicBezTo>
                <a:cubicBezTo>
                  <a:pt x="10800" y="18900"/>
                  <a:pt x="10800" y="18900"/>
                  <a:pt x="10800" y="18900"/>
                </a:cubicBezTo>
                <a:cubicBezTo>
                  <a:pt x="10800" y="18900"/>
                  <a:pt x="11100" y="18900"/>
                  <a:pt x="11100" y="18600"/>
                </a:cubicBezTo>
                <a:lnTo>
                  <a:pt x="11100" y="17100"/>
                </a:lnTo>
                <a:close/>
                <a:moveTo>
                  <a:pt x="14100" y="10800"/>
                </a:moveTo>
                <a:cubicBezTo>
                  <a:pt x="14100" y="10800"/>
                  <a:pt x="14100" y="10500"/>
                  <a:pt x="13800" y="10500"/>
                </a:cubicBezTo>
                <a:cubicBezTo>
                  <a:pt x="12300" y="10500"/>
                  <a:pt x="12300" y="10500"/>
                  <a:pt x="12300" y="10500"/>
                </a:cubicBezTo>
                <a:cubicBezTo>
                  <a:pt x="12000" y="10500"/>
                  <a:pt x="12000" y="10800"/>
                  <a:pt x="12000" y="10800"/>
                </a:cubicBezTo>
                <a:cubicBezTo>
                  <a:pt x="12000" y="12300"/>
                  <a:pt x="12000" y="12300"/>
                  <a:pt x="12000" y="12300"/>
                </a:cubicBezTo>
                <a:cubicBezTo>
                  <a:pt x="12000" y="12600"/>
                  <a:pt x="12000" y="12900"/>
                  <a:pt x="12300" y="12900"/>
                </a:cubicBezTo>
                <a:cubicBezTo>
                  <a:pt x="13800" y="12900"/>
                  <a:pt x="13800" y="12900"/>
                  <a:pt x="13800" y="12900"/>
                </a:cubicBezTo>
                <a:cubicBezTo>
                  <a:pt x="14100" y="12900"/>
                  <a:pt x="14100" y="12600"/>
                  <a:pt x="14100" y="12300"/>
                </a:cubicBezTo>
                <a:lnTo>
                  <a:pt x="14100" y="10800"/>
                </a:lnTo>
                <a:close/>
                <a:moveTo>
                  <a:pt x="14100" y="14100"/>
                </a:moveTo>
                <a:cubicBezTo>
                  <a:pt x="14100" y="13800"/>
                  <a:pt x="14100" y="13500"/>
                  <a:pt x="13800" y="13500"/>
                </a:cubicBezTo>
                <a:cubicBezTo>
                  <a:pt x="12300" y="13500"/>
                  <a:pt x="12300" y="13500"/>
                  <a:pt x="12300" y="13500"/>
                </a:cubicBezTo>
                <a:cubicBezTo>
                  <a:pt x="12000" y="13500"/>
                  <a:pt x="12000" y="13800"/>
                  <a:pt x="12000" y="14100"/>
                </a:cubicBezTo>
                <a:cubicBezTo>
                  <a:pt x="12000" y="15600"/>
                  <a:pt x="12000" y="15600"/>
                  <a:pt x="12000" y="15600"/>
                </a:cubicBezTo>
                <a:cubicBezTo>
                  <a:pt x="12000" y="15600"/>
                  <a:pt x="12000" y="15900"/>
                  <a:pt x="12300" y="15900"/>
                </a:cubicBezTo>
                <a:cubicBezTo>
                  <a:pt x="13800" y="15900"/>
                  <a:pt x="13800" y="15900"/>
                  <a:pt x="13800" y="15900"/>
                </a:cubicBezTo>
                <a:cubicBezTo>
                  <a:pt x="14100" y="15900"/>
                  <a:pt x="14100" y="15600"/>
                  <a:pt x="14100" y="15600"/>
                </a:cubicBezTo>
                <a:lnTo>
                  <a:pt x="14100" y="14100"/>
                </a:lnTo>
                <a:close/>
                <a:moveTo>
                  <a:pt x="14100" y="17100"/>
                </a:moveTo>
                <a:cubicBezTo>
                  <a:pt x="14100" y="16800"/>
                  <a:pt x="14100" y="16800"/>
                  <a:pt x="13800" y="16800"/>
                </a:cubicBezTo>
                <a:cubicBezTo>
                  <a:pt x="12300" y="16800"/>
                  <a:pt x="12300" y="16800"/>
                  <a:pt x="12300" y="16800"/>
                </a:cubicBezTo>
                <a:cubicBezTo>
                  <a:pt x="12000" y="16800"/>
                  <a:pt x="12000" y="16800"/>
                  <a:pt x="12000" y="17100"/>
                </a:cubicBezTo>
                <a:cubicBezTo>
                  <a:pt x="12000" y="18600"/>
                  <a:pt x="12000" y="18600"/>
                  <a:pt x="12000" y="18600"/>
                </a:cubicBezTo>
                <a:cubicBezTo>
                  <a:pt x="12000" y="18900"/>
                  <a:pt x="12000" y="18900"/>
                  <a:pt x="12300" y="18900"/>
                </a:cubicBezTo>
                <a:cubicBezTo>
                  <a:pt x="13800" y="18900"/>
                  <a:pt x="13800" y="18900"/>
                  <a:pt x="13800" y="18900"/>
                </a:cubicBezTo>
                <a:cubicBezTo>
                  <a:pt x="14100" y="18900"/>
                  <a:pt x="14100" y="18900"/>
                  <a:pt x="14100" y="18600"/>
                </a:cubicBezTo>
                <a:lnTo>
                  <a:pt x="14100" y="17100"/>
                </a:lnTo>
                <a:close/>
                <a:moveTo>
                  <a:pt x="17400" y="10800"/>
                </a:moveTo>
                <a:cubicBezTo>
                  <a:pt x="17400" y="10800"/>
                  <a:pt x="17100" y="10500"/>
                  <a:pt x="16800" y="10500"/>
                </a:cubicBezTo>
                <a:cubicBezTo>
                  <a:pt x="15300" y="10500"/>
                  <a:pt x="15300" y="10500"/>
                  <a:pt x="15300" y="10500"/>
                </a:cubicBezTo>
                <a:cubicBezTo>
                  <a:pt x="15000" y="10500"/>
                  <a:pt x="15000" y="10800"/>
                  <a:pt x="15000" y="10800"/>
                </a:cubicBezTo>
                <a:cubicBezTo>
                  <a:pt x="15000" y="12300"/>
                  <a:pt x="15000" y="12300"/>
                  <a:pt x="15000" y="12300"/>
                </a:cubicBezTo>
                <a:cubicBezTo>
                  <a:pt x="15000" y="12600"/>
                  <a:pt x="15000" y="12900"/>
                  <a:pt x="15300" y="12900"/>
                </a:cubicBezTo>
                <a:cubicBezTo>
                  <a:pt x="16800" y="12900"/>
                  <a:pt x="16800" y="12900"/>
                  <a:pt x="16800" y="12900"/>
                </a:cubicBezTo>
                <a:cubicBezTo>
                  <a:pt x="17100" y="12900"/>
                  <a:pt x="17400" y="12600"/>
                  <a:pt x="17400" y="12300"/>
                </a:cubicBezTo>
                <a:lnTo>
                  <a:pt x="17400" y="10800"/>
                </a:lnTo>
                <a:close/>
                <a:moveTo>
                  <a:pt x="17400" y="14100"/>
                </a:moveTo>
                <a:cubicBezTo>
                  <a:pt x="17400" y="13800"/>
                  <a:pt x="17100" y="13500"/>
                  <a:pt x="16800" y="13500"/>
                </a:cubicBezTo>
                <a:cubicBezTo>
                  <a:pt x="15300" y="13500"/>
                  <a:pt x="15300" y="13500"/>
                  <a:pt x="15300" y="13500"/>
                </a:cubicBezTo>
                <a:cubicBezTo>
                  <a:pt x="15000" y="13500"/>
                  <a:pt x="15000" y="13800"/>
                  <a:pt x="15000" y="14100"/>
                </a:cubicBezTo>
                <a:cubicBezTo>
                  <a:pt x="15000" y="15600"/>
                  <a:pt x="15000" y="15600"/>
                  <a:pt x="15000" y="15600"/>
                </a:cubicBezTo>
                <a:cubicBezTo>
                  <a:pt x="15000" y="15600"/>
                  <a:pt x="15000" y="15900"/>
                  <a:pt x="15300" y="15900"/>
                </a:cubicBezTo>
                <a:cubicBezTo>
                  <a:pt x="16800" y="15900"/>
                  <a:pt x="16800" y="15900"/>
                  <a:pt x="16800" y="15900"/>
                </a:cubicBezTo>
                <a:cubicBezTo>
                  <a:pt x="17100" y="15900"/>
                  <a:pt x="17400" y="15600"/>
                  <a:pt x="17400" y="15600"/>
                </a:cubicBezTo>
                <a:lnTo>
                  <a:pt x="17400" y="14100"/>
                </a:lnTo>
                <a:close/>
                <a:moveTo>
                  <a:pt x="17400" y="17100"/>
                </a:moveTo>
                <a:cubicBezTo>
                  <a:pt x="17400" y="16800"/>
                  <a:pt x="17100" y="16800"/>
                  <a:pt x="16800" y="16800"/>
                </a:cubicBezTo>
                <a:cubicBezTo>
                  <a:pt x="15300" y="16800"/>
                  <a:pt x="15300" y="16800"/>
                  <a:pt x="15300" y="16800"/>
                </a:cubicBezTo>
                <a:cubicBezTo>
                  <a:pt x="15000" y="16800"/>
                  <a:pt x="15000" y="16800"/>
                  <a:pt x="15000" y="17100"/>
                </a:cubicBezTo>
                <a:cubicBezTo>
                  <a:pt x="15000" y="18600"/>
                  <a:pt x="15000" y="18600"/>
                  <a:pt x="15000" y="18600"/>
                </a:cubicBezTo>
                <a:cubicBezTo>
                  <a:pt x="15000" y="18900"/>
                  <a:pt x="15000" y="18900"/>
                  <a:pt x="15300" y="18900"/>
                </a:cubicBezTo>
                <a:cubicBezTo>
                  <a:pt x="16800" y="18900"/>
                  <a:pt x="16800" y="18900"/>
                  <a:pt x="16800" y="18900"/>
                </a:cubicBezTo>
                <a:cubicBezTo>
                  <a:pt x="17100" y="18900"/>
                  <a:pt x="17400" y="18900"/>
                  <a:pt x="17400" y="18600"/>
                </a:cubicBezTo>
                <a:lnTo>
                  <a:pt x="17400" y="171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4" name="Shape 5709"/>
          <p:cNvSpPr/>
          <p:nvPr/>
        </p:nvSpPr>
        <p:spPr>
          <a:xfrm>
            <a:off x="11020601" y="3269991"/>
            <a:ext cx="242270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6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4164" y="0"/>
                  <a:pt x="14164" y="0"/>
                  <a:pt x="14164" y="0"/>
                </a:cubicBezTo>
                <a:cubicBezTo>
                  <a:pt x="14872" y="0"/>
                  <a:pt x="15934" y="600"/>
                  <a:pt x="16289" y="900"/>
                </a:cubicBezTo>
                <a:cubicBezTo>
                  <a:pt x="20892" y="4800"/>
                  <a:pt x="20892" y="4800"/>
                  <a:pt x="20892" y="4800"/>
                </a:cubicBezTo>
                <a:cubicBezTo>
                  <a:pt x="21246" y="5100"/>
                  <a:pt x="21600" y="6000"/>
                  <a:pt x="21600" y="6600"/>
                </a:cubicBezTo>
                <a:close/>
                <a:moveTo>
                  <a:pt x="19830" y="7800"/>
                </a:moveTo>
                <a:cubicBezTo>
                  <a:pt x="14164" y="7800"/>
                  <a:pt x="14164" y="7800"/>
                  <a:pt x="14164" y="7800"/>
                </a:cubicBezTo>
                <a:cubicBezTo>
                  <a:pt x="13102" y="7800"/>
                  <a:pt x="12748" y="7200"/>
                  <a:pt x="12748" y="6600"/>
                </a:cubicBezTo>
                <a:cubicBezTo>
                  <a:pt x="12748" y="1500"/>
                  <a:pt x="12748" y="1500"/>
                  <a:pt x="12748" y="1500"/>
                </a:cubicBezTo>
                <a:cubicBezTo>
                  <a:pt x="10977" y="1500"/>
                  <a:pt x="10977" y="1500"/>
                  <a:pt x="10977" y="1500"/>
                </a:cubicBezTo>
                <a:cubicBezTo>
                  <a:pt x="10977" y="3300"/>
                  <a:pt x="10977" y="3300"/>
                  <a:pt x="10977" y="3300"/>
                </a:cubicBezTo>
                <a:cubicBezTo>
                  <a:pt x="8852" y="3300"/>
                  <a:pt x="8852" y="3300"/>
                  <a:pt x="8852" y="3300"/>
                </a:cubicBezTo>
                <a:cubicBezTo>
                  <a:pt x="8852" y="1500"/>
                  <a:pt x="8852" y="1500"/>
                  <a:pt x="8852" y="1500"/>
                </a:cubicBezTo>
                <a:cubicBezTo>
                  <a:pt x="1770" y="1500"/>
                  <a:pt x="1770" y="1500"/>
                  <a:pt x="1770" y="1500"/>
                </a:cubicBezTo>
                <a:cubicBezTo>
                  <a:pt x="1770" y="20100"/>
                  <a:pt x="1770" y="20100"/>
                  <a:pt x="1770" y="20100"/>
                </a:cubicBezTo>
                <a:cubicBezTo>
                  <a:pt x="19830" y="20100"/>
                  <a:pt x="19830" y="20100"/>
                  <a:pt x="19830" y="20100"/>
                </a:cubicBezTo>
                <a:lnTo>
                  <a:pt x="19830" y="7800"/>
                </a:lnTo>
                <a:close/>
                <a:moveTo>
                  <a:pt x="12393" y="15600"/>
                </a:moveTo>
                <a:cubicBezTo>
                  <a:pt x="12748" y="15900"/>
                  <a:pt x="12748" y="16200"/>
                  <a:pt x="12748" y="16200"/>
                </a:cubicBezTo>
                <a:cubicBezTo>
                  <a:pt x="12748" y="17700"/>
                  <a:pt x="10977" y="18600"/>
                  <a:pt x="8852" y="18600"/>
                </a:cubicBezTo>
                <a:cubicBezTo>
                  <a:pt x="7082" y="18600"/>
                  <a:pt x="5311" y="17700"/>
                  <a:pt x="5311" y="16200"/>
                </a:cubicBezTo>
                <a:cubicBezTo>
                  <a:pt x="5311" y="16200"/>
                  <a:pt x="5311" y="15900"/>
                  <a:pt x="5666" y="15600"/>
                </a:cubicBezTo>
                <a:cubicBezTo>
                  <a:pt x="5666" y="15600"/>
                  <a:pt x="5666" y="15000"/>
                  <a:pt x="7082" y="10800"/>
                </a:cubicBezTo>
                <a:cubicBezTo>
                  <a:pt x="7082" y="9300"/>
                  <a:pt x="7082" y="9300"/>
                  <a:pt x="7082" y="9300"/>
                </a:cubicBezTo>
                <a:cubicBezTo>
                  <a:pt x="8852" y="9300"/>
                  <a:pt x="8852" y="9300"/>
                  <a:pt x="8852" y="9300"/>
                </a:cubicBezTo>
                <a:cubicBezTo>
                  <a:pt x="8852" y="10800"/>
                  <a:pt x="8852" y="10800"/>
                  <a:pt x="8852" y="10800"/>
                </a:cubicBezTo>
                <a:cubicBezTo>
                  <a:pt x="10269" y="10800"/>
                  <a:pt x="10269" y="10800"/>
                  <a:pt x="10269" y="10800"/>
                </a:cubicBezTo>
                <a:cubicBezTo>
                  <a:pt x="10623" y="10800"/>
                  <a:pt x="10977" y="11100"/>
                  <a:pt x="10977" y="11400"/>
                </a:cubicBezTo>
                <a:cubicBezTo>
                  <a:pt x="12393" y="15000"/>
                  <a:pt x="12393" y="15600"/>
                  <a:pt x="12393" y="15600"/>
                </a:cubicBezTo>
                <a:close/>
                <a:moveTo>
                  <a:pt x="8852" y="3300"/>
                </a:moveTo>
                <a:cubicBezTo>
                  <a:pt x="7082" y="3300"/>
                  <a:pt x="7082" y="3300"/>
                  <a:pt x="7082" y="3300"/>
                </a:cubicBezTo>
                <a:cubicBezTo>
                  <a:pt x="7082" y="4800"/>
                  <a:pt x="7082" y="4800"/>
                  <a:pt x="7082" y="4800"/>
                </a:cubicBezTo>
                <a:cubicBezTo>
                  <a:pt x="8852" y="4800"/>
                  <a:pt x="8852" y="4800"/>
                  <a:pt x="8852" y="4800"/>
                </a:cubicBezTo>
                <a:lnTo>
                  <a:pt x="8852" y="3300"/>
                </a:lnTo>
                <a:close/>
                <a:moveTo>
                  <a:pt x="8852" y="6300"/>
                </a:moveTo>
                <a:cubicBezTo>
                  <a:pt x="7082" y="6300"/>
                  <a:pt x="7082" y="6300"/>
                  <a:pt x="7082" y="6300"/>
                </a:cubicBezTo>
                <a:cubicBezTo>
                  <a:pt x="7082" y="7800"/>
                  <a:pt x="7082" y="7800"/>
                  <a:pt x="7082" y="7800"/>
                </a:cubicBezTo>
                <a:cubicBezTo>
                  <a:pt x="8852" y="7800"/>
                  <a:pt x="8852" y="7800"/>
                  <a:pt x="8852" y="7800"/>
                </a:cubicBezTo>
                <a:lnTo>
                  <a:pt x="8852" y="6300"/>
                </a:lnTo>
                <a:close/>
                <a:moveTo>
                  <a:pt x="10977" y="16200"/>
                </a:moveTo>
                <a:cubicBezTo>
                  <a:pt x="10977" y="15900"/>
                  <a:pt x="9915" y="15600"/>
                  <a:pt x="8852" y="15600"/>
                </a:cubicBezTo>
                <a:cubicBezTo>
                  <a:pt x="8144" y="15600"/>
                  <a:pt x="7082" y="15900"/>
                  <a:pt x="7082" y="16200"/>
                </a:cubicBezTo>
                <a:cubicBezTo>
                  <a:pt x="7082" y="16800"/>
                  <a:pt x="8144" y="17100"/>
                  <a:pt x="8852" y="17100"/>
                </a:cubicBezTo>
                <a:cubicBezTo>
                  <a:pt x="9915" y="17100"/>
                  <a:pt x="10977" y="16800"/>
                  <a:pt x="10977" y="16200"/>
                </a:cubicBezTo>
                <a:close/>
                <a:moveTo>
                  <a:pt x="10977" y="4800"/>
                </a:moveTo>
                <a:cubicBezTo>
                  <a:pt x="8852" y="4800"/>
                  <a:pt x="8852" y="4800"/>
                  <a:pt x="8852" y="4800"/>
                </a:cubicBezTo>
                <a:cubicBezTo>
                  <a:pt x="8852" y="6300"/>
                  <a:pt x="8852" y="6300"/>
                  <a:pt x="8852" y="6300"/>
                </a:cubicBezTo>
                <a:cubicBezTo>
                  <a:pt x="10977" y="6300"/>
                  <a:pt x="10977" y="6300"/>
                  <a:pt x="10977" y="6300"/>
                </a:cubicBezTo>
                <a:lnTo>
                  <a:pt x="10977" y="4800"/>
                </a:lnTo>
                <a:close/>
                <a:moveTo>
                  <a:pt x="10977" y="7800"/>
                </a:moveTo>
                <a:cubicBezTo>
                  <a:pt x="8852" y="7800"/>
                  <a:pt x="8852" y="7800"/>
                  <a:pt x="8852" y="7800"/>
                </a:cubicBezTo>
                <a:cubicBezTo>
                  <a:pt x="8852" y="9300"/>
                  <a:pt x="8852" y="9300"/>
                  <a:pt x="8852" y="9300"/>
                </a:cubicBezTo>
                <a:cubicBezTo>
                  <a:pt x="10977" y="9300"/>
                  <a:pt x="10977" y="9300"/>
                  <a:pt x="10977" y="9300"/>
                </a:cubicBezTo>
                <a:lnTo>
                  <a:pt x="10977" y="7800"/>
                </a:lnTo>
                <a:close/>
                <a:moveTo>
                  <a:pt x="14518" y="6300"/>
                </a:moveTo>
                <a:cubicBezTo>
                  <a:pt x="19830" y="6300"/>
                  <a:pt x="19830" y="6300"/>
                  <a:pt x="19830" y="6300"/>
                </a:cubicBezTo>
                <a:cubicBezTo>
                  <a:pt x="19830" y="6000"/>
                  <a:pt x="19475" y="6000"/>
                  <a:pt x="19475" y="5700"/>
                </a:cubicBezTo>
                <a:cubicBezTo>
                  <a:pt x="15226" y="2100"/>
                  <a:pt x="15226" y="2100"/>
                  <a:pt x="15226" y="2100"/>
                </a:cubicBezTo>
                <a:cubicBezTo>
                  <a:pt x="14872" y="1800"/>
                  <a:pt x="14872" y="1800"/>
                  <a:pt x="14518" y="1800"/>
                </a:cubicBezTo>
                <a:lnTo>
                  <a:pt x="14518" y="63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5" name="Shape 5710"/>
          <p:cNvSpPr/>
          <p:nvPr/>
        </p:nvSpPr>
        <p:spPr>
          <a:xfrm>
            <a:off x="876514" y="3715984"/>
            <a:ext cx="242269" cy="286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6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4164" y="0"/>
                  <a:pt x="14164" y="0"/>
                  <a:pt x="14164" y="0"/>
                </a:cubicBezTo>
                <a:cubicBezTo>
                  <a:pt x="14872" y="0"/>
                  <a:pt x="15934" y="600"/>
                  <a:pt x="16289" y="900"/>
                </a:cubicBezTo>
                <a:cubicBezTo>
                  <a:pt x="20892" y="4800"/>
                  <a:pt x="20892" y="4800"/>
                  <a:pt x="20892" y="4800"/>
                </a:cubicBezTo>
                <a:cubicBezTo>
                  <a:pt x="21246" y="5100"/>
                  <a:pt x="21600" y="6000"/>
                  <a:pt x="21600" y="6600"/>
                </a:cubicBezTo>
                <a:close/>
                <a:moveTo>
                  <a:pt x="19830" y="7800"/>
                </a:moveTo>
                <a:cubicBezTo>
                  <a:pt x="14164" y="7800"/>
                  <a:pt x="14164" y="7800"/>
                  <a:pt x="14164" y="7800"/>
                </a:cubicBezTo>
                <a:cubicBezTo>
                  <a:pt x="13102" y="7800"/>
                  <a:pt x="12748" y="7200"/>
                  <a:pt x="12748" y="6600"/>
                </a:cubicBezTo>
                <a:cubicBezTo>
                  <a:pt x="12748" y="1500"/>
                  <a:pt x="12748" y="1500"/>
                  <a:pt x="12748" y="1500"/>
                </a:cubicBezTo>
                <a:cubicBezTo>
                  <a:pt x="1770" y="1500"/>
                  <a:pt x="1770" y="1500"/>
                  <a:pt x="1770" y="1500"/>
                </a:cubicBezTo>
                <a:cubicBezTo>
                  <a:pt x="1770" y="20100"/>
                  <a:pt x="1770" y="20100"/>
                  <a:pt x="1770" y="20100"/>
                </a:cubicBezTo>
                <a:cubicBezTo>
                  <a:pt x="19830" y="20100"/>
                  <a:pt x="19830" y="20100"/>
                  <a:pt x="19830" y="20100"/>
                </a:cubicBezTo>
                <a:lnTo>
                  <a:pt x="19830" y="7800"/>
                </a:lnTo>
                <a:close/>
                <a:moveTo>
                  <a:pt x="3541" y="10200"/>
                </a:moveTo>
                <a:cubicBezTo>
                  <a:pt x="3541" y="8700"/>
                  <a:pt x="4603" y="7800"/>
                  <a:pt x="6374" y="7800"/>
                </a:cubicBezTo>
                <a:cubicBezTo>
                  <a:pt x="7790" y="7800"/>
                  <a:pt x="8852" y="8700"/>
                  <a:pt x="8852" y="10200"/>
                </a:cubicBezTo>
                <a:cubicBezTo>
                  <a:pt x="8852" y="11400"/>
                  <a:pt x="7790" y="12300"/>
                  <a:pt x="6374" y="12300"/>
                </a:cubicBezTo>
                <a:cubicBezTo>
                  <a:pt x="4603" y="12300"/>
                  <a:pt x="3541" y="11400"/>
                  <a:pt x="3541" y="10200"/>
                </a:cubicBezTo>
                <a:close/>
                <a:moveTo>
                  <a:pt x="18059" y="18600"/>
                </a:moveTo>
                <a:cubicBezTo>
                  <a:pt x="3541" y="18600"/>
                  <a:pt x="3541" y="18600"/>
                  <a:pt x="3541" y="18600"/>
                </a:cubicBezTo>
                <a:cubicBezTo>
                  <a:pt x="3541" y="16200"/>
                  <a:pt x="3541" y="16200"/>
                  <a:pt x="3541" y="16200"/>
                </a:cubicBezTo>
                <a:cubicBezTo>
                  <a:pt x="6374" y="14100"/>
                  <a:pt x="6374" y="14100"/>
                  <a:pt x="6374" y="14100"/>
                </a:cubicBezTo>
                <a:cubicBezTo>
                  <a:pt x="8144" y="15600"/>
                  <a:pt x="8144" y="15600"/>
                  <a:pt x="8144" y="15600"/>
                </a:cubicBezTo>
                <a:cubicBezTo>
                  <a:pt x="13456" y="10800"/>
                  <a:pt x="13456" y="10800"/>
                  <a:pt x="13456" y="10800"/>
                </a:cubicBezTo>
                <a:cubicBezTo>
                  <a:pt x="18059" y="14700"/>
                  <a:pt x="18059" y="14700"/>
                  <a:pt x="18059" y="14700"/>
                </a:cubicBezTo>
                <a:lnTo>
                  <a:pt x="18059" y="18600"/>
                </a:lnTo>
                <a:close/>
                <a:moveTo>
                  <a:pt x="14518" y="6300"/>
                </a:moveTo>
                <a:cubicBezTo>
                  <a:pt x="19830" y="6300"/>
                  <a:pt x="19830" y="6300"/>
                  <a:pt x="19830" y="6300"/>
                </a:cubicBezTo>
                <a:cubicBezTo>
                  <a:pt x="19830" y="6000"/>
                  <a:pt x="19475" y="6000"/>
                  <a:pt x="19475" y="5700"/>
                </a:cubicBezTo>
                <a:cubicBezTo>
                  <a:pt x="15226" y="2100"/>
                  <a:pt x="15226" y="2100"/>
                  <a:pt x="15226" y="2100"/>
                </a:cubicBezTo>
                <a:cubicBezTo>
                  <a:pt x="14872" y="1800"/>
                  <a:pt x="14872" y="1800"/>
                  <a:pt x="14518" y="1800"/>
                </a:cubicBezTo>
                <a:lnTo>
                  <a:pt x="14518" y="63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6" name="Shape 5711"/>
          <p:cNvSpPr/>
          <p:nvPr/>
        </p:nvSpPr>
        <p:spPr>
          <a:xfrm>
            <a:off x="1373900" y="3715984"/>
            <a:ext cx="242269" cy="286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7" name="Shape 5712"/>
          <p:cNvSpPr/>
          <p:nvPr/>
        </p:nvSpPr>
        <p:spPr>
          <a:xfrm>
            <a:off x="1944699" y="3715984"/>
            <a:ext cx="227587" cy="286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300"/>
                </a:moveTo>
                <a:cubicBezTo>
                  <a:pt x="21600" y="21600"/>
                  <a:pt x="21221" y="21600"/>
                  <a:pt x="21221" y="21600"/>
                </a:cubicBezTo>
                <a:cubicBezTo>
                  <a:pt x="758" y="21600"/>
                  <a:pt x="758" y="21600"/>
                  <a:pt x="758" y="21600"/>
                </a:cubicBezTo>
                <a:cubicBezTo>
                  <a:pt x="379" y="21600"/>
                  <a:pt x="0" y="21600"/>
                  <a:pt x="0" y="21300"/>
                </a:cubicBezTo>
                <a:cubicBezTo>
                  <a:pt x="0" y="20400"/>
                  <a:pt x="0" y="20400"/>
                  <a:pt x="0" y="20400"/>
                </a:cubicBezTo>
                <a:cubicBezTo>
                  <a:pt x="0" y="20400"/>
                  <a:pt x="379" y="20100"/>
                  <a:pt x="758" y="20100"/>
                </a:cubicBezTo>
                <a:cubicBezTo>
                  <a:pt x="21221" y="20100"/>
                  <a:pt x="21221" y="20100"/>
                  <a:pt x="21221" y="20100"/>
                </a:cubicBezTo>
                <a:cubicBezTo>
                  <a:pt x="21221" y="20100"/>
                  <a:pt x="21600" y="20400"/>
                  <a:pt x="21600" y="20400"/>
                </a:cubicBezTo>
                <a:lnTo>
                  <a:pt x="21600" y="21300"/>
                </a:lnTo>
                <a:close/>
                <a:moveTo>
                  <a:pt x="10989" y="15900"/>
                </a:moveTo>
                <a:cubicBezTo>
                  <a:pt x="10989" y="16800"/>
                  <a:pt x="11368" y="18000"/>
                  <a:pt x="11747" y="18600"/>
                </a:cubicBezTo>
                <a:cubicBezTo>
                  <a:pt x="11747" y="18600"/>
                  <a:pt x="11747" y="18600"/>
                  <a:pt x="11747" y="18600"/>
                </a:cubicBezTo>
                <a:cubicBezTo>
                  <a:pt x="11747" y="18600"/>
                  <a:pt x="11747" y="18600"/>
                  <a:pt x="11747" y="18600"/>
                </a:cubicBezTo>
                <a:cubicBezTo>
                  <a:pt x="7579" y="17100"/>
                  <a:pt x="4168" y="15000"/>
                  <a:pt x="4168" y="10800"/>
                </a:cubicBezTo>
                <a:cubicBezTo>
                  <a:pt x="4168" y="6300"/>
                  <a:pt x="10989" y="6000"/>
                  <a:pt x="10989" y="2700"/>
                </a:cubicBezTo>
                <a:cubicBezTo>
                  <a:pt x="10989" y="1800"/>
                  <a:pt x="10232" y="900"/>
                  <a:pt x="9853" y="0"/>
                </a:cubicBezTo>
                <a:cubicBezTo>
                  <a:pt x="9853" y="0"/>
                  <a:pt x="9853" y="0"/>
                  <a:pt x="9853" y="0"/>
                </a:cubicBezTo>
                <a:cubicBezTo>
                  <a:pt x="9853" y="0"/>
                  <a:pt x="9853" y="0"/>
                  <a:pt x="9853" y="0"/>
                </a:cubicBezTo>
                <a:cubicBezTo>
                  <a:pt x="14021" y="1500"/>
                  <a:pt x="17811" y="3600"/>
                  <a:pt x="17811" y="7800"/>
                </a:cubicBezTo>
                <a:cubicBezTo>
                  <a:pt x="17811" y="12300"/>
                  <a:pt x="10989" y="12900"/>
                  <a:pt x="10989" y="159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8" name="Shape 5713"/>
          <p:cNvSpPr/>
          <p:nvPr/>
        </p:nvSpPr>
        <p:spPr>
          <a:xfrm>
            <a:off x="2524675" y="3736175"/>
            <a:ext cx="278977" cy="245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69" y="3484"/>
                </a:moveTo>
                <a:cubicBezTo>
                  <a:pt x="2469" y="21252"/>
                  <a:pt x="2469" y="21252"/>
                  <a:pt x="2469" y="21252"/>
                </a:cubicBezTo>
                <a:cubicBezTo>
                  <a:pt x="2469" y="21600"/>
                  <a:pt x="2160" y="21600"/>
                  <a:pt x="2160" y="21600"/>
                </a:cubicBezTo>
                <a:cubicBezTo>
                  <a:pt x="1234" y="21600"/>
                  <a:pt x="1234" y="21600"/>
                  <a:pt x="1234" y="21600"/>
                </a:cubicBezTo>
                <a:cubicBezTo>
                  <a:pt x="926" y="21600"/>
                  <a:pt x="926" y="21600"/>
                  <a:pt x="926" y="21252"/>
                </a:cubicBezTo>
                <a:cubicBezTo>
                  <a:pt x="926" y="3484"/>
                  <a:pt x="926" y="3484"/>
                  <a:pt x="926" y="3484"/>
                </a:cubicBezTo>
                <a:cubicBezTo>
                  <a:pt x="309" y="3135"/>
                  <a:pt x="0" y="2439"/>
                  <a:pt x="0" y="2090"/>
                </a:cubicBezTo>
                <a:cubicBezTo>
                  <a:pt x="0" y="1045"/>
                  <a:pt x="926" y="0"/>
                  <a:pt x="1543" y="0"/>
                </a:cubicBezTo>
                <a:cubicBezTo>
                  <a:pt x="2469" y="0"/>
                  <a:pt x="3394" y="1045"/>
                  <a:pt x="3394" y="2090"/>
                </a:cubicBezTo>
                <a:cubicBezTo>
                  <a:pt x="3394" y="2439"/>
                  <a:pt x="3086" y="3135"/>
                  <a:pt x="2469" y="3484"/>
                </a:cubicBezTo>
                <a:close/>
                <a:moveTo>
                  <a:pt x="21600" y="13587"/>
                </a:moveTo>
                <a:cubicBezTo>
                  <a:pt x="21600" y="13935"/>
                  <a:pt x="21291" y="14284"/>
                  <a:pt x="20983" y="14284"/>
                </a:cubicBezTo>
                <a:cubicBezTo>
                  <a:pt x="20983" y="14284"/>
                  <a:pt x="20983" y="14284"/>
                  <a:pt x="20983" y="14284"/>
                </a:cubicBezTo>
                <a:cubicBezTo>
                  <a:pt x="20057" y="14981"/>
                  <a:pt x="18206" y="16026"/>
                  <a:pt x="16354" y="16026"/>
                </a:cubicBezTo>
                <a:cubicBezTo>
                  <a:pt x="15429" y="16026"/>
                  <a:pt x="14811" y="16026"/>
                  <a:pt x="14194" y="15677"/>
                </a:cubicBezTo>
                <a:cubicBezTo>
                  <a:pt x="13886" y="15329"/>
                  <a:pt x="13886" y="15329"/>
                  <a:pt x="13886" y="15329"/>
                </a:cubicBezTo>
                <a:cubicBezTo>
                  <a:pt x="12651" y="14632"/>
                  <a:pt x="11726" y="13935"/>
                  <a:pt x="10183" y="13935"/>
                </a:cubicBezTo>
                <a:cubicBezTo>
                  <a:pt x="8331" y="13935"/>
                  <a:pt x="5863" y="15329"/>
                  <a:pt x="4629" y="16026"/>
                </a:cubicBezTo>
                <a:cubicBezTo>
                  <a:pt x="4320" y="16374"/>
                  <a:pt x="4320" y="16374"/>
                  <a:pt x="4011" y="16374"/>
                </a:cubicBezTo>
                <a:cubicBezTo>
                  <a:pt x="4011" y="16374"/>
                  <a:pt x="3703" y="16374"/>
                  <a:pt x="3703" y="16026"/>
                </a:cubicBezTo>
                <a:cubicBezTo>
                  <a:pt x="3394" y="16026"/>
                  <a:pt x="3394" y="15677"/>
                  <a:pt x="3394" y="15329"/>
                </a:cubicBezTo>
                <a:cubicBezTo>
                  <a:pt x="3394" y="4877"/>
                  <a:pt x="3394" y="4877"/>
                  <a:pt x="3394" y="4877"/>
                </a:cubicBezTo>
                <a:cubicBezTo>
                  <a:pt x="3394" y="4529"/>
                  <a:pt x="3394" y="4529"/>
                  <a:pt x="3703" y="4181"/>
                </a:cubicBezTo>
                <a:cubicBezTo>
                  <a:pt x="4320" y="3832"/>
                  <a:pt x="7406" y="2090"/>
                  <a:pt x="9874" y="2090"/>
                </a:cubicBezTo>
                <a:cubicBezTo>
                  <a:pt x="12034" y="2090"/>
                  <a:pt x="13577" y="2787"/>
                  <a:pt x="15120" y="3484"/>
                </a:cubicBezTo>
                <a:cubicBezTo>
                  <a:pt x="15429" y="3832"/>
                  <a:pt x="15737" y="3832"/>
                  <a:pt x="16046" y="3832"/>
                </a:cubicBezTo>
                <a:cubicBezTo>
                  <a:pt x="17589" y="3832"/>
                  <a:pt x="19131" y="2787"/>
                  <a:pt x="20057" y="2439"/>
                </a:cubicBezTo>
                <a:cubicBezTo>
                  <a:pt x="20057" y="2090"/>
                  <a:pt x="20366" y="2090"/>
                  <a:pt x="20366" y="2090"/>
                </a:cubicBezTo>
                <a:cubicBezTo>
                  <a:pt x="20674" y="1742"/>
                  <a:pt x="20983" y="2090"/>
                  <a:pt x="20983" y="2090"/>
                </a:cubicBezTo>
                <a:cubicBezTo>
                  <a:pt x="21291" y="2090"/>
                  <a:pt x="21600" y="2439"/>
                  <a:pt x="21600" y="2787"/>
                </a:cubicBezTo>
                <a:lnTo>
                  <a:pt x="21600" y="13587"/>
                </a:lnTo>
                <a:close/>
                <a:moveTo>
                  <a:pt x="20057" y="4529"/>
                </a:moveTo>
                <a:cubicBezTo>
                  <a:pt x="18823" y="4877"/>
                  <a:pt x="17589" y="5574"/>
                  <a:pt x="16046" y="5574"/>
                </a:cubicBezTo>
                <a:cubicBezTo>
                  <a:pt x="15429" y="5574"/>
                  <a:pt x="14811" y="5574"/>
                  <a:pt x="14194" y="5226"/>
                </a:cubicBezTo>
                <a:cubicBezTo>
                  <a:pt x="12960" y="4529"/>
                  <a:pt x="11726" y="3832"/>
                  <a:pt x="9874" y="3832"/>
                </a:cubicBezTo>
                <a:cubicBezTo>
                  <a:pt x="8331" y="3832"/>
                  <a:pt x="6171" y="4529"/>
                  <a:pt x="4937" y="5574"/>
                </a:cubicBezTo>
                <a:cubicBezTo>
                  <a:pt x="4937" y="13935"/>
                  <a:pt x="4937" y="13935"/>
                  <a:pt x="4937" y="13935"/>
                </a:cubicBezTo>
                <a:cubicBezTo>
                  <a:pt x="6480" y="12890"/>
                  <a:pt x="8640" y="12194"/>
                  <a:pt x="10183" y="12194"/>
                </a:cubicBezTo>
                <a:cubicBezTo>
                  <a:pt x="12034" y="12194"/>
                  <a:pt x="13269" y="12890"/>
                  <a:pt x="14811" y="13935"/>
                </a:cubicBezTo>
                <a:cubicBezTo>
                  <a:pt x="15120" y="13935"/>
                  <a:pt x="15120" y="13935"/>
                  <a:pt x="15120" y="13935"/>
                </a:cubicBezTo>
                <a:cubicBezTo>
                  <a:pt x="15429" y="14284"/>
                  <a:pt x="15737" y="14284"/>
                  <a:pt x="16354" y="14284"/>
                </a:cubicBezTo>
                <a:cubicBezTo>
                  <a:pt x="17589" y="14284"/>
                  <a:pt x="19131" y="13587"/>
                  <a:pt x="20057" y="12890"/>
                </a:cubicBezTo>
                <a:lnTo>
                  <a:pt x="20057" y="45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9" name="Shape 5714"/>
          <p:cNvSpPr/>
          <p:nvPr/>
        </p:nvSpPr>
        <p:spPr>
          <a:xfrm>
            <a:off x="3089969" y="3736175"/>
            <a:ext cx="245940" cy="245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206"/>
                </a:moveTo>
                <a:cubicBezTo>
                  <a:pt x="21600" y="20903"/>
                  <a:pt x="20903" y="21600"/>
                  <a:pt x="20206" y="21600"/>
                </a:cubicBezTo>
                <a:cubicBezTo>
                  <a:pt x="1394" y="21600"/>
                  <a:pt x="1394" y="21600"/>
                  <a:pt x="1394" y="21600"/>
                </a:cubicBezTo>
                <a:cubicBezTo>
                  <a:pt x="697" y="21600"/>
                  <a:pt x="0" y="20903"/>
                  <a:pt x="0" y="20206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697"/>
                  <a:pt x="697" y="0"/>
                  <a:pt x="1394" y="0"/>
                </a:cubicBezTo>
                <a:cubicBezTo>
                  <a:pt x="14632" y="0"/>
                  <a:pt x="14632" y="0"/>
                  <a:pt x="14632" y="0"/>
                </a:cubicBezTo>
                <a:cubicBezTo>
                  <a:pt x="15329" y="0"/>
                  <a:pt x="16374" y="697"/>
                  <a:pt x="16723" y="1045"/>
                </a:cubicBezTo>
                <a:cubicBezTo>
                  <a:pt x="20555" y="4877"/>
                  <a:pt x="20555" y="4877"/>
                  <a:pt x="20555" y="4877"/>
                </a:cubicBezTo>
                <a:cubicBezTo>
                  <a:pt x="21252" y="5574"/>
                  <a:pt x="21600" y="6619"/>
                  <a:pt x="21600" y="7316"/>
                </a:cubicBezTo>
                <a:lnTo>
                  <a:pt x="21600" y="20206"/>
                </a:lnTo>
                <a:close/>
                <a:moveTo>
                  <a:pt x="19858" y="19858"/>
                </a:moveTo>
                <a:cubicBezTo>
                  <a:pt x="19858" y="7316"/>
                  <a:pt x="19858" y="7316"/>
                  <a:pt x="19858" y="7316"/>
                </a:cubicBezTo>
                <a:cubicBezTo>
                  <a:pt x="19858" y="6968"/>
                  <a:pt x="19510" y="6619"/>
                  <a:pt x="19510" y="6271"/>
                </a:cubicBezTo>
                <a:cubicBezTo>
                  <a:pt x="15677" y="2439"/>
                  <a:pt x="15677" y="2439"/>
                  <a:pt x="15677" y="2439"/>
                </a:cubicBezTo>
                <a:cubicBezTo>
                  <a:pt x="15329" y="2090"/>
                  <a:pt x="14632" y="2090"/>
                  <a:pt x="14632" y="2090"/>
                </a:cubicBezTo>
                <a:cubicBezTo>
                  <a:pt x="14632" y="7665"/>
                  <a:pt x="14632" y="7665"/>
                  <a:pt x="14632" y="7665"/>
                </a:cubicBezTo>
                <a:cubicBezTo>
                  <a:pt x="14632" y="8361"/>
                  <a:pt x="13935" y="9058"/>
                  <a:pt x="13239" y="9058"/>
                </a:cubicBezTo>
                <a:cubicBezTo>
                  <a:pt x="5226" y="9058"/>
                  <a:pt x="5226" y="9058"/>
                  <a:pt x="5226" y="9058"/>
                </a:cubicBezTo>
                <a:cubicBezTo>
                  <a:pt x="4181" y="9058"/>
                  <a:pt x="3832" y="8361"/>
                  <a:pt x="3832" y="7665"/>
                </a:cubicBezTo>
                <a:cubicBezTo>
                  <a:pt x="3832" y="2090"/>
                  <a:pt x="3832" y="2090"/>
                  <a:pt x="3832" y="2090"/>
                </a:cubicBezTo>
                <a:cubicBezTo>
                  <a:pt x="2090" y="2090"/>
                  <a:pt x="2090" y="2090"/>
                  <a:pt x="2090" y="2090"/>
                </a:cubicBezTo>
                <a:cubicBezTo>
                  <a:pt x="2090" y="19858"/>
                  <a:pt x="2090" y="19858"/>
                  <a:pt x="2090" y="19858"/>
                </a:cubicBezTo>
                <a:cubicBezTo>
                  <a:pt x="3832" y="19858"/>
                  <a:pt x="3832" y="19858"/>
                  <a:pt x="3832" y="19858"/>
                </a:cubicBezTo>
                <a:cubicBezTo>
                  <a:pt x="3832" y="13935"/>
                  <a:pt x="3832" y="13935"/>
                  <a:pt x="3832" y="13935"/>
                </a:cubicBezTo>
                <a:cubicBezTo>
                  <a:pt x="3832" y="13239"/>
                  <a:pt x="4181" y="12542"/>
                  <a:pt x="5226" y="12542"/>
                </a:cubicBezTo>
                <a:cubicBezTo>
                  <a:pt x="16723" y="12542"/>
                  <a:pt x="16723" y="12542"/>
                  <a:pt x="16723" y="12542"/>
                </a:cubicBezTo>
                <a:cubicBezTo>
                  <a:pt x="17419" y="12542"/>
                  <a:pt x="18116" y="13239"/>
                  <a:pt x="18116" y="13935"/>
                </a:cubicBezTo>
                <a:cubicBezTo>
                  <a:pt x="18116" y="19858"/>
                  <a:pt x="18116" y="19858"/>
                  <a:pt x="18116" y="19858"/>
                </a:cubicBezTo>
                <a:lnTo>
                  <a:pt x="19858" y="19858"/>
                </a:lnTo>
                <a:close/>
                <a:moveTo>
                  <a:pt x="16374" y="19858"/>
                </a:moveTo>
                <a:cubicBezTo>
                  <a:pt x="16374" y="14632"/>
                  <a:pt x="16374" y="14632"/>
                  <a:pt x="16374" y="14632"/>
                </a:cubicBezTo>
                <a:cubicBezTo>
                  <a:pt x="5574" y="14632"/>
                  <a:pt x="5574" y="14632"/>
                  <a:pt x="5574" y="14632"/>
                </a:cubicBezTo>
                <a:cubicBezTo>
                  <a:pt x="5574" y="19858"/>
                  <a:pt x="5574" y="19858"/>
                  <a:pt x="5574" y="19858"/>
                </a:cubicBezTo>
                <a:lnTo>
                  <a:pt x="16374" y="19858"/>
                </a:lnTo>
                <a:close/>
                <a:moveTo>
                  <a:pt x="12542" y="2439"/>
                </a:moveTo>
                <a:cubicBezTo>
                  <a:pt x="12542" y="2090"/>
                  <a:pt x="12542" y="2090"/>
                  <a:pt x="12194" y="2090"/>
                </a:cubicBezTo>
                <a:cubicBezTo>
                  <a:pt x="9406" y="2090"/>
                  <a:pt x="9406" y="2090"/>
                  <a:pt x="9406" y="2090"/>
                </a:cubicBezTo>
                <a:cubicBezTo>
                  <a:pt x="9406" y="2090"/>
                  <a:pt x="9058" y="2090"/>
                  <a:pt x="9058" y="2439"/>
                </a:cubicBezTo>
                <a:cubicBezTo>
                  <a:pt x="9058" y="6968"/>
                  <a:pt x="9058" y="6968"/>
                  <a:pt x="9058" y="6968"/>
                </a:cubicBezTo>
                <a:cubicBezTo>
                  <a:pt x="9058" y="6968"/>
                  <a:pt x="9406" y="7316"/>
                  <a:pt x="9406" y="7316"/>
                </a:cubicBezTo>
                <a:cubicBezTo>
                  <a:pt x="12194" y="7316"/>
                  <a:pt x="12194" y="7316"/>
                  <a:pt x="12194" y="7316"/>
                </a:cubicBezTo>
                <a:cubicBezTo>
                  <a:pt x="12542" y="7316"/>
                  <a:pt x="12542" y="6968"/>
                  <a:pt x="12542" y="6968"/>
                </a:cubicBezTo>
                <a:lnTo>
                  <a:pt x="12542" y="243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0" name="Shape 5715"/>
          <p:cNvSpPr/>
          <p:nvPr/>
        </p:nvSpPr>
        <p:spPr>
          <a:xfrm>
            <a:off x="3662604" y="3736174"/>
            <a:ext cx="301002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6" y="14400"/>
                </a:moveTo>
                <a:cubicBezTo>
                  <a:pt x="17905" y="19705"/>
                  <a:pt x="17905" y="19705"/>
                  <a:pt x="17905" y="19705"/>
                </a:cubicBezTo>
                <a:cubicBezTo>
                  <a:pt x="17053" y="20842"/>
                  <a:pt x="15916" y="21600"/>
                  <a:pt x="14779" y="21600"/>
                </a:cubicBezTo>
                <a:cubicBezTo>
                  <a:pt x="2558" y="21600"/>
                  <a:pt x="2558" y="21600"/>
                  <a:pt x="2558" y="21600"/>
                </a:cubicBezTo>
                <a:cubicBezTo>
                  <a:pt x="1137" y="21600"/>
                  <a:pt x="0" y="20084"/>
                  <a:pt x="0" y="18189"/>
                </a:cubicBezTo>
                <a:cubicBezTo>
                  <a:pt x="0" y="3411"/>
                  <a:pt x="0" y="3411"/>
                  <a:pt x="0" y="3411"/>
                </a:cubicBezTo>
                <a:cubicBezTo>
                  <a:pt x="0" y="1895"/>
                  <a:pt x="1137" y="0"/>
                  <a:pt x="2558" y="0"/>
                </a:cubicBezTo>
                <a:cubicBezTo>
                  <a:pt x="6253" y="0"/>
                  <a:pt x="6253" y="0"/>
                  <a:pt x="6253" y="0"/>
                </a:cubicBezTo>
                <a:cubicBezTo>
                  <a:pt x="7674" y="0"/>
                  <a:pt x="8811" y="1895"/>
                  <a:pt x="8811" y="3411"/>
                </a:cubicBezTo>
                <a:cubicBezTo>
                  <a:pt x="8811" y="4168"/>
                  <a:pt x="8811" y="4168"/>
                  <a:pt x="8811" y="4168"/>
                </a:cubicBezTo>
                <a:cubicBezTo>
                  <a:pt x="14779" y="4168"/>
                  <a:pt x="14779" y="4168"/>
                  <a:pt x="14779" y="4168"/>
                </a:cubicBezTo>
                <a:cubicBezTo>
                  <a:pt x="16200" y="4168"/>
                  <a:pt x="17337" y="5684"/>
                  <a:pt x="17337" y="7579"/>
                </a:cubicBezTo>
                <a:cubicBezTo>
                  <a:pt x="17337" y="9853"/>
                  <a:pt x="17337" y="9853"/>
                  <a:pt x="17337" y="9853"/>
                </a:cubicBezTo>
                <a:cubicBezTo>
                  <a:pt x="19611" y="9853"/>
                  <a:pt x="19611" y="9853"/>
                  <a:pt x="19611" y="9853"/>
                </a:cubicBezTo>
                <a:cubicBezTo>
                  <a:pt x="20463" y="9853"/>
                  <a:pt x="21316" y="10232"/>
                  <a:pt x="21600" y="11368"/>
                </a:cubicBezTo>
                <a:cubicBezTo>
                  <a:pt x="21600" y="11747"/>
                  <a:pt x="21600" y="12126"/>
                  <a:pt x="21600" y="12505"/>
                </a:cubicBezTo>
                <a:cubicBezTo>
                  <a:pt x="21600" y="12884"/>
                  <a:pt x="21600" y="13642"/>
                  <a:pt x="21316" y="14400"/>
                </a:cubicBezTo>
                <a:close/>
                <a:moveTo>
                  <a:pt x="15916" y="9853"/>
                </a:moveTo>
                <a:cubicBezTo>
                  <a:pt x="15916" y="7579"/>
                  <a:pt x="15916" y="7579"/>
                  <a:pt x="15916" y="7579"/>
                </a:cubicBezTo>
                <a:cubicBezTo>
                  <a:pt x="15916" y="6821"/>
                  <a:pt x="15632" y="6063"/>
                  <a:pt x="14779" y="6063"/>
                </a:cubicBezTo>
                <a:cubicBezTo>
                  <a:pt x="8242" y="6063"/>
                  <a:pt x="8242" y="6063"/>
                  <a:pt x="8242" y="6063"/>
                </a:cubicBezTo>
                <a:cubicBezTo>
                  <a:pt x="7674" y="6063"/>
                  <a:pt x="7105" y="5305"/>
                  <a:pt x="7105" y="4547"/>
                </a:cubicBezTo>
                <a:cubicBezTo>
                  <a:pt x="7105" y="3411"/>
                  <a:pt x="7105" y="3411"/>
                  <a:pt x="7105" y="3411"/>
                </a:cubicBezTo>
                <a:cubicBezTo>
                  <a:pt x="7105" y="2653"/>
                  <a:pt x="6821" y="2274"/>
                  <a:pt x="6253" y="2274"/>
                </a:cubicBezTo>
                <a:cubicBezTo>
                  <a:pt x="2558" y="2274"/>
                  <a:pt x="2558" y="2274"/>
                  <a:pt x="2558" y="2274"/>
                </a:cubicBezTo>
                <a:cubicBezTo>
                  <a:pt x="1989" y="2274"/>
                  <a:pt x="1421" y="2653"/>
                  <a:pt x="1421" y="3411"/>
                </a:cubicBezTo>
                <a:cubicBezTo>
                  <a:pt x="1421" y="16674"/>
                  <a:pt x="1421" y="16674"/>
                  <a:pt x="1421" y="16674"/>
                </a:cubicBezTo>
                <a:cubicBezTo>
                  <a:pt x="4263" y="11747"/>
                  <a:pt x="4263" y="11747"/>
                  <a:pt x="4263" y="11747"/>
                </a:cubicBezTo>
                <a:cubicBezTo>
                  <a:pt x="5116" y="10611"/>
                  <a:pt x="6253" y="9853"/>
                  <a:pt x="7105" y="9853"/>
                </a:cubicBezTo>
                <a:lnTo>
                  <a:pt x="15916" y="9853"/>
                </a:lnTo>
                <a:close/>
                <a:moveTo>
                  <a:pt x="19611" y="11747"/>
                </a:moveTo>
                <a:cubicBezTo>
                  <a:pt x="7105" y="11747"/>
                  <a:pt x="7105" y="11747"/>
                  <a:pt x="7105" y="11747"/>
                </a:cubicBezTo>
                <a:cubicBezTo>
                  <a:pt x="6537" y="11747"/>
                  <a:pt x="5968" y="12505"/>
                  <a:pt x="5400" y="12884"/>
                </a:cubicBezTo>
                <a:cubicBezTo>
                  <a:pt x="1989" y="18568"/>
                  <a:pt x="1989" y="18568"/>
                  <a:pt x="1989" y="18568"/>
                </a:cubicBezTo>
                <a:cubicBezTo>
                  <a:pt x="1989" y="18568"/>
                  <a:pt x="1989" y="18947"/>
                  <a:pt x="1989" y="18947"/>
                </a:cubicBezTo>
                <a:cubicBezTo>
                  <a:pt x="1989" y="19705"/>
                  <a:pt x="2274" y="19705"/>
                  <a:pt x="2558" y="19705"/>
                </a:cubicBezTo>
                <a:cubicBezTo>
                  <a:pt x="14779" y="19705"/>
                  <a:pt x="14779" y="19705"/>
                  <a:pt x="14779" y="19705"/>
                </a:cubicBezTo>
                <a:cubicBezTo>
                  <a:pt x="15632" y="19705"/>
                  <a:pt x="16200" y="19326"/>
                  <a:pt x="16768" y="18568"/>
                </a:cubicBezTo>
                <a:cubicBezTo>
                  <a:pt x="20179" y="12884"/>
                  <a:pt x="20179" y="12884"/>
                  <a:pt x="20179" y="12884"/>
                </a:cubicBezTo>
                <a:cubicBezTo>
                  <a:pt x="20179" y="12884"/>
                  <a:pt x="20179" y="12505"/>
                  <a:pt x="20179" y="12505"/>
                </a:cubicBezTo>
                <a:cubicBezTo>
                  <a:pt x="20179" y="12126"/>
                  <a:pt x="19895" y="11747"/>
                  <a:pt x="19611" y="117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1" name="Shape 5716"/>
          <p:cNvSpPr/>
          <p:nvPr/>
        </p:nvSpPr>
        <p:spPr>
          <a:xfrm>
            <a:off x="4233404" y="3736175"/>
            <a:ext cx="242270" cy="245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77" y="21600"/>
                </a:moveTo>
                <a:cubicBezTo>
                  <a:pt x="4957" y="21600"/>
                  <a:pt x="0" y="16723"/>
                  <a:pt x="0" y="10800"/>
                </a:cubicBezTo>
                <a:cubicBezTo>
                  <a:pt x="0" y="4877"/>
                  <a:pt x="4957" y="0"/>
                  <a:pt x="10977" y="0"/>
                </a:cubicBezTo>
                <a:cubicBezTo>
                  <a:pt x="16997" y="0"/>
                  <a:pt x="21600" y="4877"/>
                  <a:pt x="21600" y="10800"/>
                </a:cubicBezTo>
                <a:cubicBezTo>
                  <a:pt x="21600" y="16723"/>
                  <a:pt x="16997" y="21600"/>
                  <a:pt x="10977" y="21600"/>
                </a:cubicBezTo>
                <a:close/>
                <a:moveTo>
                  <a:pt x="10977" y="2090"/>
                </a:moveTo>
                <a:cubicBezTo>
                  <a:pt x="5666" y="2090"/>
                  <a:pt x="1770" y="5923"/>
                  <a:pt x="1770" y="10800"/>
                </a:cubicBezTo>
                <a:cubicBezTo>
                  <a:pt x="1770" y="15677"/>
                  <a:pt x="5666" y="19858"/>
                  <a:pt x="10977" y="19858"/>
                </a:cubicBezTo>
                <a:cubicBezTo>
                  <a:pt x="15934" y="19858"/>
                  <a:pt x="19830" y="15677"/>
                  <a:pt x="19830" y="10800"/>
                </a:cubicBezTo>
                <a:cubicBezTo>
                  <a:pt x="19830" y="5923"/>
                  <a:pt x="15934" y="2090"/>
                  <a:pt x="10977" y="2090"/>
                </a:cubicBezTo>
                <a:close/>
                <a:moveTo>
                  <a:pt x="7082" y="9058"/>
                </a:moveTo>
                <a:cubicBezTo>
                  <a:pt x="6020" y="9058"/>
                  <a:pt x="5311" y="8361"/>
                  <a:pt x="5311" y="7316"/>
                </a:cubicBezTo>
                <a:cubicBezTo>
                  <a:pt x="5311" y="6271"/>
                  <a:pt x="6020" y="5574"/>
                  <a:pt x="7082" y="5574"/>
                </a:cubicBezTo>
                <a:cubicBezTo>
                  <a:pt x="8144" y="5574"/>
                  <a:pt x="8852" y="6271"/>
                  <a:pt x="8852" y="7316"/>
                </a:cubicBezTo>
                <a:cubicBezTo>
                  <a:pt x="8852" y="8361"/>
                  <a:pt x="8144" y="9058"/>
                  <a:pt x="7082" y="9058"/>
                </a:cubicBezTo>
                <a:close/>
                <a:moveTo>
                  <a:pt x="15580" y="16723"/>
                </a:moveTo>
                <a:cubicBezTo>
                  <a:pt x="14872" y="16723"/>
                  <a:pt x="14518" y="16723"/>
                  <a:pt x="14164" y="16026"/>
                </a:cubicBezTo>
                <a:cubicBezTo>
                  <a:pt x="13810" y="14632"/>
                  <a:pt x="12393" y="13587"/>
                  <a:pt x="10977" y="13587"/>
                </a:cubicBezTo>
                <a:cubicBezTo>
                  <a:pt x="9207" y="13587"/>
                  <a:pt x="7790" y="14632"/>
                  <a:pt x="7436" y="16026"/>
                </a:cubicBezTo>
                <a:cubicBezTo>
                  <a:pt x="7082" y="16723"/>
                  <a:pt x="6728" y="16723"/>
                  <a:pt x="6374" y="16723"/>
                </a:cubicBezTo>
                <a:cubicBezTo>
                  <a:pt x="5666" y="16374"/>
                  <a:pt x="5311" y="16026"/>
                  <a:pt x="5666" y="15677"/>
                </a:cubicBezTo>
                <a:cubicBezTo>
                  <a:pt x="6374" y="13239"/>
                  <a:pt x="8498" y="11845"/>
                  <a:pt x="10977" y="11845"/>
                </a:cubicBezTo>
                <a:cubicBezTo>
                  <a:pt x="13102" y="11845"/>
                  <a:pt x="15226" y="13239"/>
                  <a:pt x="15934" y="15677"/>
                </a:cubicBezTo>
                <a:cubicBezTo>
                  <a:pt x="16289" y="16026"/>
                  <a:pt x="15934" y="16374"/>
                  <a:pt x="15580" y="16723"/>
                </a:cubicBezTo>
                <a:close/>
                <a:moveTo>
                  <a:pt x="14518" y="9058"/>
                </a:moveTo>
                <a:cubicBezTo>
                  <a:pt x="13456" y="9058"/>
                  <a:pt x="12748" y="8361"/>
                  <a:pt x="12748" y="7316"/>
                </a:cubicBezTo>
                <a:cubicBezTo>
                  <a:pt x="12748" y="6271"/>
                  <a:pt x="13456" y="5574"/>
                  <a:pt x="14518" y="5574"/>
                </a:cubicBezTo>
                <a:cubicBezTo>
                  <a:pt x="15580" y="5574"/>
                  <a:pt x="16289" y="6271"/>
                  <a:pt x="16289" y="7316"/>
                </a:cubicBezTo>
                <a:cubicBezTo>
                  <a:pt x="16289" y="8361"/>
                  <a:pt x="15580" y="9058"/>
                  <a:pt x="14518" y="90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2" name="Shape 5717"/>
          <p:cNvSpPr/>
          <p:nvPr/>
        </p:nvSpPr>
        <p:spPr>
          <a:xfrm>
            <a:off x="4806040" y="3736174"/>
            <a:ext cx="163349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221"/>
                </a:moveTo>
                <a:cubicBezTo>
                  <a:pt x="21600" y="21221"/>
                  <a:pt x="21073" y="21600"/>
                  <a:pt x="20546" y="21600"/>
                </a:cubicBezTo>
                <a:cubicBezTo>
                  <a:pt x="527" y="21600"/>
                  <a:pt x="527" y="21600"/>
                  <a:pt x="527" y="21600"/>
                </a:cubicBezTo>
                <a:cubicBezTo>
                  <a:pt x="0" y="21600"/>
                  <a:pt x="0" y="21221"/>
                  <a:pt x="0" y="21221"/>
                </a:cubicBezTo>
                <a:cubicBezTo>
                  <a:pt x="0" y="18947"/>
                  <a:pt x="0" y="18947"/>
                  <a:pt x="0" y="18947"/>
                </a:cubicBezTo>
                <a:cubicBezTo>
                  <a:pt x="0" y="18568"/>
                  <a:pt x="0" y="18189"/>
                  <a:pt x="527" y="18189"/>
                </a:cubicBezTo>
                <a:cubicBezTo>
                  <a:pt x="2634" y="18189"/>
                  <a:pt x="2634" y="18189"/>
                  <a:pt x="2634" y="18189"/>
                </a:cubicBezTo>
                <a:cubicBezTo>
                  <a:pt x="2634" y="12505"/>
                  <a:pt x="2634" y="12505"/>
                  <a:pt x="2634" y="12505"/>
                </a:cubicBezTo>
                <a:cubicBezTo>
                  <a:pt x="527" y="12505"/>
                  <a:pt x="527" y="12505"/>
                  <a:pt x="527" y="12505"/>
                </a:cubicBezTo>
                <a:cubicBezTo>
                  <a:pt x="0" y="12505"/>
                  <a:pt x="0" y="12126"/>
                  <a:pt x="0" y="12126"/>
                </a:cubicBezTo>
                <a:cubicBezTo>
                  <a:pt x="0" y="9853"/>
                  <a:pt x="0" y="9853"/>
                  <a:pt x="0" y="9853"/>
                </a:cubicBezTo>
                <a:cubicBezTo>
                  <a:pt x="0" y="9853"/>
                  <a:pt x="0" y="9474"/>
                  <a:pt x="527" y="9474"/>
                </a:cubicBezTo>
                <a:cubicBezTo>
                  <a:pt x="2634" y="9474"/>
                  <a:pt x="2634" y="9474"/>
                  <a:pt x="2634" y="9474"/>
                </a:cubicBezTo>
                <a:cubicBezTo>
                  <a:pt x="2634" y="6063"/>
                  <a:pt x="2634" y="6063"/>
                  <a:pt x="2634" y="6063"/>
                </a:cubicBezTo>
                <a:cubicBezTo>
                  <a:pt x="2634" y="2653"/>
                  <a:pt x="6322" y="0"/>
                  <a:pt x="12117" y="0"/>
                </a:cubicBezTo>
                <a:cubicBezTo>
                  <a:pt x="16332" y="0"/>
                  <a:pt x="18966" y="1895"/>
                  <a:pt x="18966" y="1895"/>
                </a:cubicBezTo>
                <a:cubicBezTo>
                  <a:pt x="18966" y="2274"/>
                  <a:pt x="19493" y="2653"/>
                  <a:pt x="18966" y="2653"/>
                </a:cubicBezTo>
                <a:cubicBezTo>
                  <a:pt x="16859" y="4547"/>
                  <a:pt x="16859" y="4547"/>
                  <a:pt x="16859" y="4547"/>
                </a:cubicBezTo>
                <a:cubicBezTo>
                  <a:pt x="16859" y="4926"/>
                  <a:pt x="16332" y="4926"/>
                  <a:pt x="16332" y="4926"/>
                </a:cubicBezTo>
                <a:cubicBezTo>
                  <a:pt x="16332" y="4926"/>
                  <a:pt x="15805" y="4926"/>
                  <a:pt x="15805" y="4926"/>
                </a:cubicBezTo>
                <a:cubicBezTo>
                  <a:pt x="15805" y="4547"/>
                  <a:pt x="14224" y="3789"/>
                  <a:pt x="12117" y="3789"/>
                </a:cubicBezTo>
                <a:cubicBezTo>
                  <a:pt x="9483" y="3789"/>
                  <a:pt x="7902" y="4547"/>
                  <a:pt x="7902" y="6442"/>
                </a:cubicBezTo>
                <a:cubicBezTo>
                  <a:pt x="7902" y="9474"/>
                  <a:pt x="7902" y="9474"/>
                  <a:pt x="7902" y="9474"/>
                </a:cubicBezTo>
                <a:cubicBezTo>
                  <a:pt x="14224" y="9474"/>
                  <a:pt x="14224" y="9474"/>
                  <a:pt x="14224" y="9474"/>
                </a:cubicBezTo>
                <a:cubicBezTo>
                  <a:pt x="14751" y="9474"/>
                  <a:pt x="15278" y="9853"/>
                  <a:pt x="15278" y="9853"/>
                </a:cubicBezTo>
                <a:cubicBezTo>
                  <a:pt x="15278" y="12126"/>
                  <a:pt x="15278" y="12126"/>
                  <a:pt x="15278" y="12126"/>
                </a:cubicBezTo>
                <a:cubicBezTo>
                  <a:pt x="15278" y="12126"/>
                  <a:pt x="14751" y="12505"/>
                  <a:pt x="14224" y="12505"/>
                </a:cubicBezTo>
                <a:cubicBezTo>
                  <a:pt x="7902" y="12505"/>
                  <a:pt x="7902" y="12505"/>
                  <a:pt x="7902" y="12505"/>
                </a:cubicBezTo>
                <a:cubicBezTo>
                  <a:pt x="7902" y="18189"/>
                  <a:pt x="7902" y="18189"/>
                  <a:pt x="7902" y="18189"/>
                </a:cubicBezTo>
                <a:cubicBezTo>
                  <a:pt x="16859" y="18189"/>
                  <a:pt x="16859" y="18189"/>
                  <a:pt x="16859" y="18189"/>
                </a:cubicBezTo>
                <a:cubicBezTo>
                  <a:pt x="16859" y="15537"/>
                  <a:pt x="16859" y="15537"/>
                  <a:pt x="16859" y="15537"/>
                </a:cubicBezTo>
                <a:cubicBezTo>
                  <a:pt x="16859" y="15158"/>
                  <a:pt x="16859" y="15158"/>
                  <a:pt x="17385" y="15158"/>
                </a:cubicBezTo>
                <a:cubicBezTo>
                  <a:pt x="20546" y="15158"/>
                  <a:pt x="20546" y="15158"/>
                  <a:pt x="20546" y="15158"/>
                </a:cubicBezTo>
                <a:cubicBezTo>
                  <a:pt x="21073" y="15158"/>
                  <a:pt x="21600" y="15158"/>
                  <a:pt x="21600" y="15537"/>
                </a:cubicBezTo>
                <a:lnTo>
                  <a:pt x="21600" y="2122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3" name="Shape 5718"/>
          <p:cNvSpPr/>
          <p:nvPr/>
        </p:nvSpPr>
        <p:spPr>
          <a:xfrm>
            <a:off x="5378675" y="3747186"/>
            <a:ext cx="245940" cy="214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800"/>
                </a:moveTo>
                <a:cubicBezTo>
                  <a:pt x="21600" y="13200"/>
                  <a:pt x="21600" y="13200"/>
                  <a:pt x="21252" y="13200"/>
                </a:cubicBezTo>
                <a:cubicBezTo>
                  <a:pt x="19858" y="13200"/>
                  <a:pt x="19858" y="13200"/>
                  <a:pt x="19858" y="13200"/>
                </a:cubicBezTo>
                <a:cubicBezTo>
                  <a:pt x="19858" y="20000"/>
                  <a:pt x="19858" y="20000"/>
                  <a:pt x="19858" y="20000"/>
                </a:cubicBezTo>
                <a:cubicBezTo>
                  <a:pt x="19858" y="20800"/>
                  <a:pt x="19161" y="21600"/>
                  <a:pt x="18465" y="21600"/>
                </a:cubicBezTo>
                <a:cubicBezTo>
                  <a:pt x="3135" y="21600"/>
                  <a:pt x="3135" y="21600"/>
                  <a:pt x="3135" y="21600"/>
                </a:cubicBezTo>
                <a:cubicBezTo>
                  <a:pt x="2439" y="21600"/>
                  <a:pt x="2090" y="20800"/>
                  <a:pt x="2090" y="20000"/>
                </a:cubicBezTo>
                <a:cubicBezTo>
                  <a:pt x="2090" y="13200"/>
                  <a:pt x="2090" y="13200"/>
                  <a:pt x="2090" y="13200"/>
                </a:cubicBezTo>
                <a:cubicBezTo>
                  <a:pt x="697" y="13200"/>
                  <a:pt x="697" y="13200"/>
                  <a:pt x="697" y="13200"/>
                </a:cubicBezTo>
                <a:cubicBezTo>
                  <a:pt x="348" y="13200"/>
                  <a:pt x="0" y="13200"/>
                  <a:pt x="0" y="12800"/>
                </a:cubicBezTo>
                <a:cubicBezTo>
                  <a:pt x="0" y="7600"/>
                  <a:pt x="0" y="7600"/>
                  <a:pt x="0" y="7600"/>
                </a:cubicBezTo>
                <a:cubicBezTo>
                  <a:pt x="0" y="7600"/>
                  <a:pt x="348" y="7200"/>
                  <a:pt x="697" y="7200"/>
                </a:cubicBezTo>
                <a:cubicBezTo>
                  <a:pt x="6619" y="7200"/>
                  <a:pt x="6619" y="7200"/>
                  <a:pt x="6619" y="7200"/>
                </a:cubicBezTo>
                <a:cubicBezTo>
                  <a:pt x="4877" y="7200"/>
                  <a:pt x="3484" y="5600"/>
                  <a:pt x="3484" y="3600"/>
                </a:cubicBezTo>
                <a:cubicBezTo>
                  <a:pt x="3484" y="1600"/>
                  <a:pt x="4877" y="0"/>
                  <a:pt x="6619" y="0"/>
                </a:cubicBezTo>
                <a:cubicBezTo>
                  <a:pt x="7665" y="0"/>
                  <a:pt x="8710" y="400"/>
                  <a:pt x="9058" y="1200"/>
                </a:cubicBezTo>
                <a:cubicBezTo>
                  <a:pt x="10800" y="4000"/>
                  <a:pt x="10800" y="4000"/>
                  <a:pt x="10800" y="4000"/>
                </a:cubicBezTo>
                <a:cubicBezTo>
                  <a:pt x="12542" y="1200"/>
                  <a:pt x="12542" y="1200"/>
                  <a:pt x="12542" y="1200"/>
                </a:cubicBezTo>
                <a:cubicBezTo>
                  <a:pt x="13239" y="400"/>
                  <a:pt x="14284" y="0"/>
                  <a:pt x="14981" y="0"/>
                </a:cubicBezTo>
                <a:cubicBezTo>
                  <a:pt x="16723" y="0"/>
                  <a:pt x="18116" y="1600"/>
                  <a:pt x="18116" y="3600"/>
                </a:cubicBezTo>
                <a:cubicBezTo>
                  <a:pt x="18116" y="5600"/>
                  <a:pt x="16723" y="7200"/>
                  <a:pt x="14981" y="7200"/>
                </a:cubicBezTo>
                <a:cubicBezTo>
                  <a:pt x="21252" y="7200"/>
                  <a:pt x="21252" y="7200"/>
                  <a:pt x="21252" y="7200"/>
                </a:cubicBezTo>
                <a:cubicBezTo>
                  <a:pt x="21600" y="7200"/>
                  <a:pt x="21600" y="7600"/>
                  <a:pt x="21600" y="7600"/>
                </a:cubicBezTo>
                <a:lnTo>
                  <a:pt x="21600" y="12800"/>
                </a:lnTo>
                <a:close/>
                <a:moveTo>
                  <a:pt x="9406" y="5200"/>
                </a:moveTo>
                <a:cubicBezTo>
                  <a:pt x="7665" y="2400"/>
                  <a:pt x="7665" y="2400"/>
                  <a:pt x="7665" y="2400"/>
                </a:cubicBezTo>
                <a:cubicBezTo>
                  <a:pt x="7665" y="2400"/>
                  <a:pt x="7316" y="2000"/>
                  <a:pt x="6619" y="2000"/>
                </a:cubicBezTo>
                <a:cubicBezTo>
                  <a:pt x="5923" y="2000"/>
                  <a:pt x="5574" y="2800"/>
                  <a:pt x="5574" y="3600"/>
                </a:cubicBezTo>
                <a:cubicBezTo>
                  <a:pt x="5574" y="4400"/>
                  <a:pt x="5923" y="5200"/>
                  <a:pt x="6619" y="5200"/>
                </a:cubicBezTo>
                <a:lnTo>
                  <a:pt x="9406" y="5200"/>
                </a:lnTo>
                <a:close/>
                <a:moveTo>
                  <a:pt x="13239" y="18000"/>
                </a:moveTo>
                <a:cubicBezTo>
                  <a:pt x="13239" y="10400"/>
                  <a:pt x="13239" y="10400"/>
                  <a:pt x="13239" y="10400"/>
                </a:cubicBezTo>
                <a:cubicBezTo>
                  <a:pt x="13239" y="7200"/>
                  <a:pt x="13239" y="7200"/>
                  <a:pt x="13239" y="7200"/>
                </a:cubicBezTo>
                <a:cubicBezTo>
                  <a:pt x="8710" y="7200"/>
                  <a:pt x="8710" y="7200"/>
                  <a:pt x="8710" y="7200"/>
                </a:cubicBezTo>
                <a:cubicBezTo>
                  <a:pt x="8710" y="10400"/>
                  <a:pt x="8710" y="10400"/>
                  <a:pt x="8710" y="10400"/>
                </a:cubicBezTo>
                <a:cubicBezTo>
                  <a:pt x="8710" y="18000"/>
                  <a:pt x="8710" y="18000"/>
                  <a:pt x="8710" y="18000"/>
                </a:cubicBezTo>
                <a:cubicBezTo>
                  <a:pt x="8710" y="18800"/>
                  <a:pt x="8710" y="18800"/>
                  <a:pt x="8710" y="18800"/>
                </a:cubicBezTo>
                <a:cubicBezTo>
                  <a:pt x="8710" y="19200"/>
                  <a:pt x="9058" y="19600"/>
                  <a:pt x="9406" y="19600"/>
                </a:cubicBezTo>
                <a:cubicBezTo>
                  <a:pt x="12194" y="19600"/>
                  <a:pt x="12194" y="19600"/>
                  <a:pt x="12194" y="19600"/>
                </a:cubicBezTo>
                <a:cubicBezTo>
                  <a:pt x="12890" y="19600"/>
                  <a:pt x="13239" y="19200"/>
                  <a:pt x="13239" y="18800"/>
                </a:cubicBezTo>
                <a:lnTo>
                  <a:pt x="13239" y="18000"/>
                </a:lnTo>
                <a:close/>
                <a:moveTo>
                  <a:pt x="14981" y="2000"/>
                </a:moveTo>
                <a:cubicBezTo>
                  <a:pt x="14632" y="2000"/>
                  <a:pt x="14284" y="2400"/>
                  <a:pt x="13935" y="2400"/>
                </a:cubicBezTo>
                <a:cubicBezTo>
                  <a:pt x="12194" y="5200"/>
                  <a:pt x="12194" y="5200"/>
                  <a:pt x="12194" y="5200"/>
                </a:cubicBezTo>
                <a:cubicBezTo>
                  <a:pt x="14981" y="5200"/>
                  <a:pt x="14981" y="5200"/>
                  <a:pt x="14981" y="5200"/>
                </a:cubicBezTo>
                <a:cubicBezTo>
                  <a:pt x="15677" y="5200"/>
                  <a:pt x="16374" y="4400"/>
                  <a:pt x="16374" y="3600"/>
                </a:cubicBezTo>
                <a:cubicBezTo>
                  <a:pt x="16374" y="2800"/>
                  <a:pt x="15677" y="2000"/>
                  <a:pt x="14981" y="20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4" name="Shape 5719"/>
          <p:cNvSpPr/>
          <p:nvPr/>
        </p:nvSpPr>
        <p:spPr>
          <a:xfrm>
            <a:off x="5949475" y="3760034"/>
            <a:ext cx="266129" cy="222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33" y="16971"/>
                </a:moveTo>
                <a:cubicBezTo>
                  <a:pt x="19021" y="21214"/>
                  <a:pt x="14185" y="21600"/>
                  <a:pt x="10961" y="21600"/>
                </a:cubicBezTo>
                <a:cubicBezTo>
                  <a:pt x="7415" y="21600"/>
                  <a:pt x="2579" y="21214"/>
                  <a:pt x="645" y="16971"/>
                </a:cubicBezTo>
                <a:cubicBezTo>
                  <a:pt x="0" y="15429"/>
                  <a:pt x="0" y="13886"/>
                  <a:pt x="0" y="11957"/>
                </a:cubicBezTo>
                <a:cubicBezTo>
                  <a:pt x="0" y="9643"/>
                  <a:pt x="322" y="7714"/>
                  <a:pt x="1612" y="5786"/>
                </a:cubicBezTo>
                <a:cubicBezTo>
                  <a:pt x="1290" y="5014"/>
                  <a:pt x="1290" y="4243"/>
                  <a:pt x="1290" y="3086"/>
                </a:cubicBezTo>
                <a:cubicBezTo>
                  <a:pt x="1290" y="1929"/>
                  <a:pt x="1612" y="771"/>
                  <a:pt x="1934" y="0"/>
                </a:cubicBezTo>
                <a:cubicBezTo>
                  <a:pt x="4191" y="0"/>
                  <a:pt x="5481" y="771"/>
                  <a:pt x="6770" y="2314"/>
                </a:cubicBezTo>
                <a:cubicBezTo>
                  <a:pt x="8060" y="1929"/>
                  <a:pt x="9672" y="1929"/>
                  <a:pt x="10961" y="1929"/>
                </a:cubicBezTo>
                <a:cubicBezTo>
                  <a:pt x="12251" y="1929"/>
                  <a:pt x="13218" y="1929"/>
                  <a:pt x="14507" y="2314"/>
                </a:cubicBezTo>
                <a:cubicBezTo>
                  <a:pt x="16119" y="771"/>
                  <a:pt x="17409" y="0"/>
                  <a:pt x="19343" y="0"/>
                </a:cubicBezTo>
                <a:cubicBezTo>
                  <a:pt x="19988" y="771"/>
                  <a:pt x="19988" y="1929"/>
                  <a:pt x="19988" y="3086"/>
                </a:cubicBezTo>
                <a:cubicBezTo>
                  <a:pt x="19988" y="4243"/>
                  <a:pt x="19988" y="5014"/>
                  <a:pt x="19666" y="5786"/>
                </a:cubicBezTo>
                <a:cubicBezTo>
                  <a:pt x="20955" y="7714"/>
                  <a:pt x="21600" y="9643"/>
                  <a:pt x="21600" y="11957"/>
                </a:cubicBezTo>
                <a:cubicBezTo>
                  <a:pt x="21600" y="13886"/>
                  <a:pt x="21278" y="15429"/>
                  <a:pt x="20633" y="16971"/>
                </a:cubicBezTo>
                <a:close/>
                <a:moveTo>
                  <a:pt x="15152" y="10414"/>
                </a:moveTo>
                <a:cubicBezTo>
                  <a:pt x="14507" y="10414"/>
                  <a:pt x="13540" y="10414"/>
                  <a:pt x="12573" y="10414"/>
                </a:cubicBezTo>
                <a:cubicBezTo>
                  <a:pt x="11928" y="10800"/>
                  <a:pt x="11284" y="10800"/>
                  <a:pt x="10639" y="10800"/>
                </a:cubicBezTo>
                <a:cubicBezTo>
                  <a:pt x="9994" y="10800"/>
                  <a:pt x="9349" y="10800"/>
                  <a:pt x="8704" y="10414"/>
                </a:cubicBezTo>
                <a:cubicBezTo>
                  <a:pt x="7737" y="10414"/>
                  <a:pt x="7093" y="10414"/>
                  <a:pt x="6125" y="10414"/>
                </a:cubicBezTo>
                <a:cubicBezTo>
                  <a:pt x="3869" y="10414"/>
                  <a:pt x="2901" y="12343"/>
                  <a:pt x="2901" y="14657"/>
                </a:cubicBezTo>
                <a:cubicBezTo>
                  <a:pt x="2901" y="19286"/>
                  <a:pt x="6448" y="20057"/>
                  <a:pt x="9672" y="20057"/>
                </a:cubicBezTo>
                <a:cubicBezTo>
                  <a:pt x="11928" y="20057"/>
                  <a:pt x="11928" y="20057"/>
                  <a:pt x="11928" y="20057"/>
                </a:cubicBezTo>
                <a:cubicBezTo>
                  <a:pt x="14830" y="20057"/>
                  <a:pt x="18699" y="19286"/>
                  <a:pt x="18699" y="14657"/>
                </a:cubicBezTo>
                <a:cubicBezTo>
                  <a:pt x="18699" y="12343"/>
                  <a:pt x="17409" y="10414"/>
                  <a:pt x="15152" y="10414"/>
                </a:cubicBezTo>
                <a:close/>
                <a:moveTo>
                  <a:pt x="6448" y="17743"/>
                </a:moveTo>
                <a:cubicBezTo>
                  <a:pt x="5481" y="17743"/>
                  <a:pt x="4836" y="15814"/>
                  <a:pt x="4836" y="14657"/>
                </a:cubicBezTo>
                <a:cubicBezTo>
                  <a:pt x="4836" y="13500"/>
                  <a:pt x="5481" y="11571"/>
                  <a:pt x="6448" y="11571"/>
                </a:cubicBezTo>
                <a:cubicBezTo>
                  <a:pt x="7737" y="11571"/>
                  <a:pt x="8060" y="13500"/>
                  <a:pt x="8060" y="14657"/>
                </a:cubicBezTo>
                <a:cubicBezTo>
                  <a:pt x="8060" y="15814"/>
                  <a:pt x="7737" y="17743"/>
                  <a:pt x="6448" y="17743"/>
                </a:cubicBezTo>
                <a:close/>
                <a:moveTo>
                  <a:pt x="14830" y="17743"/>
                </a:moveTo>
                <a:cubicBezTo>
                  <a:pt x="13540" y="17743"/>
                  <a:pt x="13218" y="15814"/>
                  <a:pt x="13218" y="14657"/>
                </a:cubicBezTo>
                <a:cubicBezTo>
                  <a:pt x="13218" y="13500"/>
                  <a:pt x="13540" y="11571"/>
                  <a:pt x="14830" y="11571"/>
                </a:cubicBezTo>
                <a:cubicBezTo>
                  <a:pt x="16119" y="11571"/>
                  <a:pt x="16442" y="13500"/>
                  <a:pt x="16442" y="14657"/>
                </a:cubicBezTo>
                <a:cubicBezTo>
                  <a:pt x="16442" y="15814"/>
                  <a:pt x="16119" y="17743"/>
                  <a:pt x="14830" y="1774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5" name="Shape 5720"/>
          <p:cNvSpPr/>
          <p:nvPr/>
        </p:nvSpPr>
        <p:spPr>
          <a:xfrm>
            <a:off x="6522110" y="3736175"/>
            <a:ext cx="245940" cy="245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23"/>
                  <a:pt x="16723" y="21600"/>
                  <a:pt x="10800" y="21600"/>
                </a:cubicBezTo>
                <a:cubicBezTo>
                  <a:pt x="4877" y="21600"/>
                  <a:pt x="0" y="16723"/>
                  <a:pt x="0" y="10800"/>
                </a:cubicBezTo>
                <a:cubicBezTo>
                  <a:pt x="0" y="4877"/>
                  <a:pt x="4877" y="0"/>
                  <a:pt x="10800" y="0"/>
                </a:cubicBezTo>
                <a:cubicBezTo>
                  <a:pt x="16723" y="0"/>
                  <a:pt x="21600" y="4877"/>
                  <a:pt x="21600" y="10800"/>
                </a:cubicBezTo>
                <a:close/>
                <a:moveTo>
                  <a:pt x="14284" y="7665"/>
                </a:moveTo>
                <a:cubicBezTo>
                  <a:pt x="14632" y="7665"/>
                  <a:pt x="14632" y="7316"/>
                  <a:pt x="14632" y="7316"/>
                </a:cubicBezTo>
                <a:cubicBezTo>
                  <a:pt x="14632" y="7316"/>
                  <a:pt x="14632" y="7316"/>
                  <a:pt x="14981" y="7316"/>
                </a:cubicBezTo>
                <a:cubicBezTo>
                  <a:pt x="14981" y="6968"/>
                  <a:pt x="15329" y="6968"/>
                  <a:pt x="15677" y="6968"/>
                </a:cubicBezTo>
                <a:cubicBezTo>
                  <a:pt x="16026" y="6968"/>
                  <a:pt x="16026" y="6968"/>
                  <a:pt x="16374" y="7316"/>
                </a:cubicBezTo>
                <a:cubicBezTo>
                  <a:pt x="16374" y="6968"/>
                  <a:pt x="16723" y="6968"/>
                  <a:pt x="16723" y="6968"/>
                </a:cubicBezTo>
                <a:cubicBezTo>
                  <a:pt x="16723" y="6619"/>
                  <a:pt x="17071" y="6619"/>
                  <a:pt x="17071" y="6619"/>
                </a:cubicBezTo>
                <a:cubicBezTo>
                  <a:pt x="17071" y="6619"/>
                  <a:pt x="17071" y="6271"/>
                  <a:pt x="17071" y="6271"/>
                </a:cubicBezTo>
                <a:cubicBezTo>
                  <a:pt x="17071" y="6271"/>
                  <a:pt x="16723" y="6271"/>
                  <a:pt x="16723" y="5923"/>
                </a:cubicBezTo>
                <a:cubicBezTo>
                  <a:pt x="16723" y="5923"/>
                  <a:pt x="16723" y="5923"/>
                  <a:pt x="16723" y="5923"/>
                </a:cubicBezTo>
                <a:cubicBezTo>
                  <a:pt x="16723" y="5923"/>
                  <a:pt x="16374" y="5923"/>
                  <a:pt x="16374" y="5923"/>
                </a:cubicBezTo>
                <a:cubicBezTo>
                  <a:pt x="16026" y="5923"/>
                  <a:pt x="16026" y="5574"/>
                  <a:pt x="16026" y="5574"/>
                </a:cubicBezTo>
                <a:cubicBezTo>
                  <a:pt x="16026" y="5226"/>
                  <a:pt x="15677" y="5226"/>
                  <a:pt x="15677" y="5226"/>
                </a:cubicBezTo>
                <a:cubicBezTo>
                  <a:pt x="15677" y="5226"/>
                  <a:pt x="15677" y="4877"/>
                  <a:pt x="15677" y="4877"/>
                </a:cubicBezTo>
                <a:cubicBezTo>
                  <a:pt x="15329" y="4877"/>
                  <a:pt x="15329" y="5226"/>
                  <a:pt x="15329" y="5226"/>
                </a:cubicBezTo>
                <a:cubicBezTo>
                  <a:pt x="14981" y="5226"/>
                  <a:pt x="14981" y="5226"/>
                  <a:pt x="14981" y="5226"/>
                </a:cubicBezTo>
                <a:cubicBezTo>
                  <a:pt x="14981" y="5226"/>
                  <a:pt x="14981" y="5226"/>
                  <a:pt x="14632" y="5226"/>
                </a:cubicBezTo>
                <a:cubicBezTo>
                  <a:pt x="14981" y="5226"/>
                  <a:pt x="14632" y="5226"/>
                  <a:pt x="14632" y="5226"/>
                </a:cubicBezTo>
                <a:cubicBezTo>
                  <a:pt x="14632" y="4877"/>
                  <a:pt x="14632" y="4877"/>
                  <a:pt x="14632" y="4877"/>
                </a:cubicBezTo>
                <a:cubicBezTo>
                  <a:pt x="14632" y="4877"/>
                  <a:pt x="14632" y="4877"/>
                  <a:pt x="14632" y="4877"/>
                </a:cubicBezTo>
                <a:cubicBezTo>
                  <a:pt x="14632" y="4529"/>
                  <a:pt x="14284" y="4529"/>
                  <a:pt x="13935" y="4529"/>
                </a:cubicBezTo>
                <a:cubicBezTo>
                  <a:pt x="13935" y="4181"/>
                  <a:pt x="13239" y="4181"/>
                  <a:pt x="13239" y="4181"/>
                </a:cubicBezTo>
                <a:cubicBezTo>
                  <a:pt x="12890" y="4529"/>
                  <a:pt x="13239" y="4529"/>
                  <a:pt x="13239" y="4877"/>
                </a:cubicBezTo>
                <a:cubicBezTo>
                  <a:pt x="13239" y="4877"/>
                  <a:pt x="12890" y="4877"/>
                  <a:pt x="12890" y="5226"/>
                </a:cubicBezTo>
                <a:cubicBezTo>
                  <a:pt x="12890" y="5226"/>
                  <a:pt x="13239" y="5226"/>
                  <a:pt x="13239" y="5574"/>
                </a:cubicBezTo>
                <a:cubicBezTo>
                  <a:pt x="13239" y="5923"/>
                  <a:pt x="12890" y="5923"/>
                  <a:pt x="12890" y="5923"/>
                </a:cubicBezTo>
                <a:cubicBezTo>
                  <a:pt x="12890" y="6271"/>
                  <a:pt x="12890" y="6271"/>
                  <a:pt x="12890" y="6619"/>
                </a:cubicBezTo>
                <a:cubicBezTo>
                  <a:pt x="13239" y="6619"/>
                  <a:pt x="12890" y="6619"/>
                  <a:pt x="12890" y="6619"/>
                </a:cubicBezTo>
                <a:cubicBezTo>
                  <a:pt x="12542" y="6968"/>
                  <a:pt x="12194" y="6619"/>
                  <a:pt x="12194" y="6271"/>
                </a:cubicBezTo>
                <a:cubicBezTo>
                  <a:pt x="12194" y="6271"/>
                  <a:pt x="12194" y="5923"/>
                  <a:pt x="11845" y="5923"/>
                </a:cubicBezTo>
                <a:cubicBezTo>
                  <a:pt x="11845" y="5923"/>
                  <a:pt x="11497" y="5923"/>
                  <a:pt x="11497" y="5923"/>
                </a:cubicBezTo>
                <a:cubicBezTo>
                  <a:pt x="11497" y="5574"/>
                  <a:pt x="11148" y="5574"/>
                  <a:pt x="11148" y="5574"/>
                </a:cubicBezTo>
                <a:cubicBezTo>
                  <a:pt x="10800" y="5574"/>
                  <a:pt x="10452" y="5574"/>
                  <a:pt x="10103" y="5574"/>
                </a:cubicBezTo>
                <a:cubicBezTo>
                  <a:pt x="10452" y="5574"/>
                  <a:pt x="10103" y="5226"/>
                  <a:pt x="10103" y="5226"/>
                </a:cubicBezTo>
                <a:cubicBezTo>
                  <a:pt x="10103" y="4877"/>
                  <a:pt x="10103" y="4877"/>
                  <a:pt x="10103" y="4877"/>
                </a:cubicBezTo>
                <a:cubicBezTo>
                  <a:pt x="10103" y="4529"/>
                  <a:pt x="10103" y="4529"/>
                  <a:pt x="10103" y="4529"/>
                </a:cubicBezTo>
                <a:cubicBezTo>
                  <a:pt x="10103" y="4181"/>
                  <a:pt x="10452" y="3832"/>
                  <a:pt x="10452" y="3832"/>
                </a:cubicBezTo>
                <a:cubicBezTo>
                  <a:pt x="10800" y="4181"/>
                  <a:pt x="10800" y="4181"/>
                  <a:pt x="11148" y="3832"/>
                </a:cubicBezTo>
                <a:cubicBezTo>
                  <a:pt x="11148" y="3832"/>
                  <a:pt x="11148" y="3484"/>
                  <a:pt x="11497" y="3484"/>
                </a:cubicBezTo>
                <a:cubicBezTo>
                  <a:pt x="11497" y="3135"/>
                  <a:pt x="11845" y="3484"/>
                  <a:pt x="12194" y="3484"/>
                </a:cubicBezTo>
                <a:cubicBezTo>
                  <a:pt x="12194" y="3484"/>
                  <a:pt x="12194" y="3135"/>
                  <a:pt x="12194" y="3135"/>
                </a:cubicBezTo>
                <a:cubicBezTo>
                  <a:pt x="12194" y="3135"/>
                  <a:pt x="12194" y="2787"/>
                  <a:pt x="12194" y="2787"/>
                </a:cubicBezTo>
                <a:cubicBezTo>
                  <a:pt x="11845" y="2439"/>
                  <a:pt x="11497" y="2787"/>
                  <a:pt x="11845" y="2787"/>
                </a:cubicBezTo>
                <a:cubicBezTo>
                  <a:pt x="11845" y="2787"/>
                  <a:pt x="11497" y="3484"/>
                  <a:pt x="11148" y="3135"/>
                </a:cubicBezTo>
                <a:cubicBezTo>
                  <a:pt x="11148" y="3135"/>
                  <a:pt x="11148" y="2787"/>
                  <a:pt x="10800" y="2787"/>
                </a:cubicBezTo>
                <a:cubicBezTo>
                  <a:pt x="10800" y="2787"/>
                  <a:pt x="10800" y="2787"/>
                  <a:pt x="10800" y="3135"/>
                </a:cubicBezTo>
                <a:cubicBezTo>
                  <a:pt x="10800" y="2787"/>
                  <a:pt x="10452" y="2787"/>
                  <a:pt x="10103" y="2787"/>
                </a:cubicBezTo>
                <a:cubicBezTo>
                  <a:pt x="10452" y="2439"/>
                  <a:pt x="10103" y="2439"/>
                  <a:pt x="10103" y="2439"/>
                </a:cubicBezTo>
                <a:cubicBezTo>
                  <a:pt x="10103" y="2090"/>
                  <a:pt x="9755" y="2090"/>
                  <a:pt x="9406" y="2090"/>
                </a:cubicBezTo>
                <a:cubicBezTo>
                  <a:pt x="9406" y="2439"/>
                  <a:pt x="9755" y="2787"/>
                  <a:pt x="10103" y="2787"/>
                </a:cubicBezTo>
                <a:cubicBezTo>
                  <a:pt x="10103" y="2787"/>
                  <a:pt x="10103" y="2787"/>
                  <a:pt x="10103" y="2787"/>
                </a:cubicBezTo>
                <a:cubicBezTo>
                  <a:pt x="10103" y="2787"/>
                  <a:pt x="9755" y="3135"/>
                  <a:pt x="9755" y="3135"/>
                </a:cubicBezTo>
                <a:cubicBezTo>
                  <a:pt x="9755" y="3135"/>
                  <a:pt x="9755" y="3484"/>
                  <a:pt x="9755" y="3484"/>
                </a:cubicBezTo>
                <a:cubicBezTo>
                  <a:pt x="9406" y="3484"/>
                  <a:pt x="9406" y="3135"/>
                  <a:pt x="9406" y="3135"/>
                </a:cubicBezTo>
                <a:cubicBezTo>
                  <a:pt x="9755" y="3135"/>
                  <a:pt x="9058" y="3135"/>
                  <a:pt x="9058" y="3135"/>
                </a:cubicBezTo>
                <a:cubicBezTo>
                  <a:pt x="8710" y="3135"/>
                  <a:pt x="8361" y="3135"/>
                  <a:pt x="8361" y="3135"/>
                </a:cubicBezTo>
                <a:cubicBezTo>
                  <a:pt x="8361" y="2787"/>
                  <a:pt x="8361" y="2439"/>
                  <a:pt x="8361" y="2787"/>
                </a:cubicBezTo>
                <a:cubicBezTo>
                  <a:pt x="8361" y="2439"/>
                  <a:pt x="8013" y="2439"/>
                  <a:pt x="8013" y="2439"/>
                </a:cubicBezTo>
                <a:cubicBezTo>
                  <a:pt x="7665" y="2439"/>
                  <a:pt x="7316" y="2787"/>
                  <a:pt x="6619" y="3135"/>
                </a:cubicBezTo>
                <a:cubicBezTo>
                  <a:pt x="6619" y="3135"/>
                  <a:pt x="6968" y="3135"/>
                  <a:pt x="6968" y="3135"/>
                </a:cubicBezTo>
                <a:cubicBezTo>
                  <a:pt x="6968" y="2787"/>
                  <a:pt x="6968" y="2787"/>
                  <a:pt x="7316" y="2787"/>
                </a:cubicBezTo>
                <a:cubicBezTo>
                  <a:pt x="7316" y="2787"/>
                  <a:pt x="7665" y="2439"/>
                  <a:pt x="7665" y="2787"/>
                </a:cubicBezTo>
                <a:cubicBezTo>
                  <a:pt x="7665" y="2787"/>
                  <a:pt x="8013" y="2787"/>
                  <a:pt x="8013" y="2787"/>
                </a:cubicBezTo>
                <a:cubicBezTo>
                  <a:pt x="8013" y="2787"/>
                  <a:pt x="8013" y="2787"/>
                  <a:pt x="8013" y="3135"/>
                </a:cubicBezTo>
                <a:cubicBezTo>
                  <a:pt x="8013" y="2787"/>
                  <a:pt x="8013" y="3135"/>
                  <a:pt x="7665" y="3135"/>
                </a:cubicBezTo>
                <a:cubicBezTo>
                  <a:pt x="7665" y="3135"/>
                  <a:pt x="7316" y="3135"/>
                  <a:pt x="7316" y="3135"/>
                </a:cubicBezTo>
                <a:cubicBezTo>
                  <a:pt x="7316" y="3135"/>
                  <a:pt x="7665" y="3484"/>
                  <a:pt x="7665" y="3484"/>
                </a:cubicBezTo>
                <a:cubicBezTo>
                  <a:pt x="7316" y="3135"/>
                  <a:pt x="7316" y="3135"/>
                  <a:pt x="6968" y="3135"/>
                </a:cubicBezTo>
                <a:cubicBezTo>
                  <a:pt x="6968" y="3135"/>
                  <a:pt x="6619" y="3135"/>
                  <a:pt x="6619" y="3135"/>
                </a:cubicBezTo>
                <a:cubicBezTo>
                  <a:pt x="5226" y="3832"/>
                  <a:pt x="4181" y="4877"/>
                  <a:pt x="3484" y="6271"/>
                </a:cubicBezTo>
                <a:cubicBezTo>
                  <a:pt x="3484" y="6271"/>
                  <a:pt x="3484" y="6271"/>
                  <a:pt x="3484" y="6271"/>
                </a:cubicBezTo>
                <a:cubicBezTo>
                  <a:pt x="3484" y="6271"/>
                  <a:pt x="3484" y="6619"/>
                  <a:pt x="3832" y="6619"/>
                </a:cubicBezTo>
                <a:cubicBezTo>
                  <a:pt x="3832" y="6619"/>
                  <a:pt x="3832" y="6619"/>
                  <a:pt x="3832" y="6619"/>
                </a:cubicBezTo>
                <a:cubicBezTo>
                  <a:pt x="3832" y="6619"/>
                  <a:pt x="4529" y="6968"/>
                  <a:pt x="4529" y="7316"/>
                </a:cubicBezTo>
                <a:cubicBezTo>
                  <a:pt x="4529" y="7316"/>
                  <a:pt x="4529" y="7316"/>
                  <a:pt x="4877" y="7316"/>
                </a:cubicBezTo>
                <a:cubicBezTo>
                  <a:pt x="4877" y="7665"/>
                  <a:pt x="4529" y="7665"/>
                  <a:pt x="4529" y="7665"/>
                </a:cubicBezTo>
                <a:cubicBezTo>
                  <a:pt x="4529" y="7665"/>
                  <a:pt x="4181" y="7316"/>
                  <a:pt x="4181" y="7665"/>
                </a:cubicBezTo>
                <a:cubicBezTo>
                  <a:pt x="4181" y="7665"/>
                  <a:pt x="4181" y="8013"/>
                  <a:pt x="4529" y="8013"/>
                </a:cubicBezTo>
                <a:cubicBezTo>
                  <a:pt x="4181" y="8013"/>
                  <a:pt x="4181" y="8710"/>
                  <a:pt x="4181" y="9058"/>
                </a:cubicBezTo>
                <a:cubicBezTo>
                  <a:pt x="4181" y="9058"/>
                  <a:pt x="4181" y="9058"/>
                  <a:pt x="4181" y="9058"/>
                </a:cubicBezTo>
                <a:cubicBezTo>
                  <a:pt x="4181" y="9058"/>
                  <a:pt x="4529" y="9755"/>
                  <a:pt x="4529" y="9755"/>
                </a:cubicBezTo>
                <a:cubicBezTo>
                  <a:pt x="4529" y="9755"/>
                  <a:pt x="4877" y="10452"/>
                  <a:pt x="5226" y="10452"/>
                </a:cubicBezTo>
                <a:cubicBezTo>
                  <a:pt x="5226" y="10452"/>
                  <a:pt x="5574" y="10800"/>
                  <a:pt x="5574" y="10800"/>
                </a:cubicBezTo>
                <a:cubicBezTo>
                  <a:pt x="5923" y="11148"/>
                  <a:pt x="5923" y="11497"/>
                  <a:pt x="5923" y="11497"/>
                </a:cubicBezTo>
                <a:cubicBezTo>
                  <a:pt x="5923" y="11845"/>
                  <a:pt x="6271" y="11845"/>
                  <a:pt x="6271" y="12194"/>
                </a:cubicBezTo>
                <a:cubicBezTo>
                  <a:pt x="6271" y="12194"/>
                  <a:pt x="6271" y="12194"/>
                  <a:pt x="6271" y="12194"/>
                </a:cubicBezTo>
                <a:cubicBezTo>
                  <a:pt x="6271" y="12194"/>
                  <a:pt x="6619" y="12194"/>
                  <a:pt x="6619" y="12542"/>
                </a:cubicBezTo>
                <a:cubicBezTo>
                  <a:pt x="6619" y="12542"/>
                  <a:pt x="6619" y="12890"/>
                  <a:pt x="6619" y="12890"/>
                </a:cubicBezTo>
                <a:cubicBezTo>
                  <a:pt x="6968" y="12542"/>
                  <a:pt x="6619" y="12194"/>
                  <a:pt x="6271" y="11845"/>
                </a:cubicBezTo>
                <a:cubicBezTo>
                  <a:pt x="6271" y="11845"/>
                  <a:pt x="6271" y="11845"/>
                  <a:pt x="6271" y="11497"/>
                </a:cubicBezTo>
                <a:cubicBezTo>
                  <a:pt x="6271" y="11497"/>
                  <a:pt x="6271" y="11148"/>
                  <a:pt x="5923" y="11148"/>
                </a:cubicBezTo>
                <a:cubicBezTo>
                  <a:pt x="6271" y="11148"/>
                  <a:pt x="6271" y="11148"/>
                  <a:pt x="6271" y="11497"/>
                </a:cubicBezTo>
                <a:cubicBezTo>
                  <a:pt x="6271" y="11497"/>
                  <a:pt x="6968" y="12194"/>
                  <a:pt x="6968" y="12194"/>
                </a:cubicBezTo>
                <a:cubicBezTo>
                  <a:pt x="6968" y="12194"/>
                  <a:pt x="7316" y="12890"/>
                  <a:pt x="7316" y="12890"/>
                </a:cubicBezTo>
                <a:cubicBezTo>
                  <a:pt x="7316" y="12890"/>
                  <a:pt x="7665" y="12890"/>
                  <a:pt x="7665" y="13239"/>
                </a:cubicBezTo>
                <a:cubicBezTo>
                  <a:pt x="7665" y="13239"/>
                  <a:pt x="7665" y="13587"/>
                  <a:pt x="8013" y="13935"/>
                </a:cubicBezTo>
                <a:cubicBezTo>
                  <a:pt x="8013" y="14284"/>
                  <a:pt x="8361" y="14284"/>
                  <a:pt x="8710" y="14284"/>
                </a:cubicBezTo>
                <a:cubicBezTo>
                  <a:pt x="8710" y="14632"/>
                  <a:pt x="9058" y="14632"/>
                  <a:pt x="9058" y="14632"/>
                </a:cubicBezTo>
                <a:cubicBezTo>
                  <a:pt x="9406" y="14981"/>
                  <a:pt x="9406" y="14632"/>
                  <a:pt x="9755" y="14632"/>
                </a:cubicBezTo>
                <a:cubicBezTo>
                  <a:pt x="10103" y="14632"/>
                  <a:pt x="10103" y="14981"/>
                  <a:pt x="10452" y="15329"/>
                </a:cubicBezTo>
                <a:cubicBezTo>
                  <a:pt x="10800" y="15329"/>
                  <a:pt x="11148" y="15329"/>
                  <a:pt x="11148" y="15329"/>
                </a:cubicBezTo>
                <a:cubicBezTo>
                  <a:pt x="11148" y="15329"/>
                  <a:pt x="11497" y="16026"/>
                  <a:pt x="11497" y="16026"/>
                </a:cubicBezTo>
                <a:cubicBezTo>
                  <a:pt x="11845" y="16026"/>
                  <a:pt x="11845" y="16374"/>
                  <a:pt x="12194" y="16374"/>
                </a:cubicBezTo>
                <a:cubicBezTo>
                  <a:pt x="12194" y="16374"/>
                  <a:pt x="12194" y="16374"/>
                  <a:pt x="12194" y="16374"/>
                </a:cubicBezTo>
                <a:cubicBezTo>
                  <a:pt x="12194" y="16374"/>
                  <a:pt x="12542" y="16723"/>
                  <a:pt x="12542" y="16723"/>
                </a:cubicBezTo>
                <a:cubicBezTo>
                  <a:pt x="12542" y="16723"/>
                  <a:pt x="12542" y="16374"/>
                  <a:pt x="12542" y="16374"/>
                </a:cubicBezTo>
                <a:cubicBezTo>
                  <a:pt x="12542" y="16374"/>
                  <a:pt x="12194" y="16374"/>
                  <a:pt x="11845" y="16026"/>
                </a:cubicBezTo>
                <a:cubicBezTo>
                  <a:pt x="11845" y="16026"/>
                  <a:pt x="11845" y="15677"/>
                  <a:pt x="11845" y="15677"/>
                </a:cubicBezTo>
                <a:cubicBezTo>
                  <a:pt x="12194" y="15677"/>
                  <a:pt x="12194" y="15329"/>
                  <a:pt x="11845" y="14981"/>
                </a:cubicBezTo>
                <a:cubicBezTo>
                  <a:pt x="11845" y="14981"/>
                  <a:pt x="11845" y="14981"/>
                  <a:pt x="11845" y="14632"/>
                </a:cubicBezTo>
                <a:cubicBezTo>
                  <a:pt x="11497" y="14981"/>
                  <a:pt x="11497" y="14632"/>
                  <a:pt x="11148" y="14632"/>
                </a:cubicBezTo>
                <a:cubicBezTo>
                  <a:pt x="11148" y="14632"/>
                  <a:pt x="11148" y="14632"/>
                  <a:pt x="11148" y="14632"/>
                </a:cubicBezTo>
                <a:cubicBezTo>
                  <a:pt x="11148" y="14632"/>
                  <a:pt x="11148" y="14981"/>
                  <a:pt x="11148" y="14632"/>
                </a:cubicBezTo>
                <a:cubicBezTo>
                  <a:pt x="11148" y="14632"/>
                  <a:pt x="11148" y="14284"/>
                  <a:pt x="11148" y="14284"/>
                </a:cubicBezTo>
                <a:cubicBezTo>
                  <a:pt x="11148" y="13935"/>
                  <a:pt x="11497" y="13587"/>
                  <a:pt x="11148" y="13587"/>
                </a:cubicBezTo>
                <a:cubicBezTo>
                  <a:pt x="10800" y="13587"/>
                  <a:pt x="10800" y="13587"/>
                  <a:pt x="10800" y="13935"/>
                </a:cubicBezTo>
                <a:cubicBezTo>
                  <a:pt x="10452" y="13935"/>
                  <a:pt x="10452" y="13935"/>
                  <a:pt x="10452" y="14284"/>
                </a:cubicBezTo>
                <a:cubicBezTo>
                  <a:pt x="10452" y="14284"/>
                  <a:pt x="9755" y="14284"/>
                  <a:pt x="9755" y="14284"/>
                </a:cubicBezTo>
                <a:cubicBezTo>
                  <a:pt x="9406" y="13935"/>
                  <a:pt x="9406" y="13587"/>
                  <a:pt x="9406" y="13239"/>
                </a:cubicBezTo>
                <a:cubicBezTo>
                  <a:pt x="9406" y="12890"/>
                  <a:pt x="9406" y="12542"/>
                  <a:pt x="9406" y="12194"/>
                </a:cubicBezTo>
                <a:cubicBezTo>
                  <a:pt x="9406" y="12194"/>
                  <a:pt x="9406" y="11845"/>
                  <a:pt x="9406" y="11845"/>
                </a:cubicBezTo>
                <a:cubicBezTo>
                  <a:pt x="9755" y="11845"/>
                  <a:pt x="9755" y="11845"/>
                  <a:pt x="9755" y="11845"/>
                </a:cubicBezTo>
                <a:cubicBezTo>
                  <a:pt x="9755" y="11845"/>
                  <a:pt x="9755" y="11845"/>
                  <a:pt x="9755" y="11845"/>
                </a:cubicBezTo>
                <a:cubicBezTo>
                  <a:pt x="9755" y="11845"/>
                  <a:pt x="10103" y="11497"/>
                  <a:pt x="10452" y="11845"/>
                </a:cubicBezTo>
                <a:cubicBezTo>
                  <a:pt x="10452" y="11845"/>
                  <a:pt x="10800" y="11845"/>
                  <a:pt x="10800" y="11497"/>
                </a:cubicBezTo>
                <a:cubicBezTo>
                  <a:pt x="10800" y="11497"/>
                  <a:pt x="10800" y="11497"/>
                  <a:pt x="10800" y="11497"/>
                </a:cubicBezTo>
                <a:cubicBezTo>
                  <a:pt x="10800" y="11497"/>
                  <a:pt x="10800" y="11497"/>
                  <a:pt x="11148" y="11497"/>
                </a:cubicBezTo>
                <a:cubicBezTo>
                  <a:pt x="11148" y="11497"/>
                  <a:pt x="11497" y="11497"/>
                  <a:pt x="11497" y="11497"/>
                </a:cubicBezTo>
                <a:cubicBezTo>
                  <a:pt x="11845" y="11845"/>
                  <a:pt x="11845" y="11845"/>
                  <a:pt x="11845" y="11497"/>
                </a:cubicBezTo>
                <a:cubicBezTo>
                  <a:pt x="12194" y="11845"/>
                  <a:pt x="12194" y="11845"/>
                  <a:pt x="12194" y="11845"/>
                </a:cubicBezTo>
                <a:cubicBezTo>
                  <a:pt x="12194" y="12194"/>
                  <a:pt x="12194" y="12542"/>
                  <a:pt x="12542" y="12542"/>
                </a:cubicBezTo>
                <a:cubicBezTo>
                  <a:pt x="12542" y="12890"/>
                  <a:pt x="12542" y="12194"/>
                  <a:pt x="12542" y="12194"/>
                </a:cubicBezTo>
                <a:cubicBezTo>
                  <a:pt x="12542" y="12194"/>
                  <a:pt x="12542" y="11497"/>
                  <a:pt x="12542" y="11497"/>
                </a:cubicBezTo>
                <a:cubicBezTo>
                  <a:pt x="12194" y="11497"/>
                  <a:pt x="12194" y="11148"/>
                  <a:pt x="12542" y="10800"/>
                </a:cubicBezTo>
                <a:cubicBezTo>
                  <a:pt x="12542" y="10800"/>
                  <a:pt x="12890" y="10800"/>
                  <a:pt x="12890" y="10800"/>
                </a:cubicBezTo>
                <a:cubicBezTo>
                  <a:pt x="13239" y="10452"/>
                  <a:pt x="13239" y="10452"/>
                  <a:pt x="13239" y="10103"/>
                </a:cubicBezTo>
                <a:cubicBezTo>
                  <a:pt x="13239" y="10103"/>
                  <a:pt x="13239" y="10103"/>
                  <a:pt x="13239" y="10103"/>
                </a:cubicBezTo>
                <a:cubicBezTo>
                  <a:pt x="13239" y="10103"/>
                  <a:pt x="13239" y="9755"/>
                  <a:pt x="13239" y="10103"/>
                </a:cubicBezTo>
                <a:cubicBezTo>
                  <a:pt x="13239" y="9755"/>
                  <a:pt x="13239" y="9755"/>
                  <a:pt x="13239" y="9755"/>
                </a:cubicBezTo>
                <a:cubicBezTo>
                  <a:pt x="13239" y="9755"/>
                  <a:pt x="13239" y="9406"/>
                  <a:pt x="13239" y="9406"/>
                </a:cubicBezTo>
                <a:cubicBezTo>
                  <a:pt x="13587" y="9755"/>
                  <a:pt x="13935" y="9406"/>
                  <a:pt x="13587" y="9058"/>
                </a:cubicBezTo>
                <a:cubicBezTo>
                  <a:pt x="13935" y="9058"/>
                  <a:pt x="14284" y="9058"/>
                  <a:pt x="14284" y="9058"/>
                </a:cubicBezTo>
                <a:cubicBezTo>
                  <a:pt x="14284" y="9058"/>
                  <a:pt x="14284" y="8710"/>
                  <a:pt x="14284" y="8710"/>
                </a:cubicBezTo>
                <a:cubicBezTo>
                  <a:pt x="14632" y="8361"/>
                  <a:pt x="14632" y="8361"/>
                  <a:pt x="14632" y="8361"/>
                </a:cubicBezTo>
                <a:cubicBezTo>
                  <a:pt x="14632" y="8361"/>
                  <a:pt x="14981" y="8361"/>
                  <a:pt x="14981" y="8013"/>
                </a:cubicBezTo>
                <a:cubicBezTo>
                  <a:pt x="15329" y="8361"/>
                  <a:pt x="15677" y="8013"/>
                  <a:pt x="15329" y="7665"/>
                </a:cubicBezTo>
                <a:cubicBezTo>
                  <a:pt x="15329" y="7665"/>
                  <a:pt x="15329" y="7665"/>
                  <a:pt x="14981" y="7665"/>
                </a:cubicBezTo>
                <a:cubicBezTo>
                  <a:pt x="15329" y="7665"/>
                  <a:pt x="15329" y="7665"/>
                  <a:pt x="15329" y="7665"/>
                </a:cubicBezTo>
                <a:cubicBezTo>
                  <a:pt x="15677" y="7316"/>
                  <a:pt x="15329" y="7316"/>
                  <a:pt x="15329" y="7316"/>
                </a:cubicBezTo>
                <a:cubicBezTo>
                  <a:pt x="14981" y="7316"/>
                  <a:pt x="14981" y="7316"/>
                  <a:pt x="14632" y="7316"/>
                </a:cubicBezTo>
                <a:cubicBezTo>
                  <a:pt x="14632" y="7665"/>
                  <a:pt x="14632" y="7665"/>
                  <a:pt x="14284" y="7665"/>
                </a:cubicBezTo>
                <a:close/>
                <a:moveTo>
                  <a:pt x="17419" y="17071"/>
                </a:moveTo>
                <a:cubicBezTo>
                  <a:pt x="17419" y="17071"/>
                  <a:pt x="17071" y="17071"/>
                  <a:pt x="17071" y="17071"/>
                </a:cubicBezTo>
                <a:cubicBezTo>
                  <a:pt x="17071" y="17071"/>
                  <a:pt x="16723" y="16723"/>
                  <a:pt x="16723" y="16723"/>
                </a:cubicBezTo>
                <a:cubicBezTo>
                  <a:pt x="16723" y="16723"/>
                  <a:pt x="16374" y="16374"/>
                  <a:pt x="16374" y="16374"/>
                </a:cubicBezTo>
                <a:cubicBezTo>
                  <a:pt x="16026" y="16026"/>
                  <a:pt x="16026" y="16026"/>
                  <a:pt x="15677" y="16026"/>
                </a:cubicBezTo>
                <a:cubicBezTo>
                  <a:pt x="15677" y="16026"/>
                  <a:pt x="15329" y="16374"/>
                  <a:pt x="15329" y="16374"/>
                </a:cubicBezTo>
                <a:cubicBezTo>
                  <a:pt x="15329" y="16026"/>
                  <a:pt x="14981" y="16026"/>
                  <a:pt x="14981" y="16026"/>
                </a:cubicBezTo>
                <a:cubicBezTo>
                  <a:pt x="14632" y="16026"/>
                  <a:pt x="14632" y="15677"/>
                  <a:pt x="14284" y="16026"/>
                </a:cubicBezTo>
                <a:cubicBezTo>
                  <a:pt x="14284" y="16026"/>
                  <a:pt x="14284" y="16026"/>
                  <a:pt x="14284" y="16374"/>
                </a:cubicBezTo>
                <a:cubicBezTo>
                  <a:pt x="13935" y="16026"/>
                  <a:pt x="14284" y="16026"/>
                  <a:pt x="14284" y="15677"/>
                </a:cubicBezTo>
                <a:cubicBezTo>
                  <a:pt x="13935" y="15677"/>
                  <a:pt x="13587" y="16026"/>
                  <a:pt x="13587" y="16026"/>
                </a:cubicBezTo>
                <a:cubicBezTo>
                  <a:pt x="13587" y="16026"/>
                  <a:pt x="13587" y="16026"/>
                  <a:pt x="13239" y="16026"/>
                </a:cubicBezTo>
                <a:cubicBezTo>
                  <a:pt x="13239" y="16374"/>
                  <a:pt x="13239" y="16374"/>
                  <a:pt x="13239" y="16374"/>
                </a:cubicBezTo>
                <a:cubicBezTo>
                  <a:pt x="13239" y="16374"/>
                  <a:pt x="12890" y="16374"/>
                  <a:pt x="12890" y="16374"/>
                </a:cubicBezTo>
                <a:cubicBezTo>
                  <a:pt x="12890" y="16723"/>
                  <a:pt x="12890" y="17071"/>
                  <a:pt x="12890" y="17419"/>
                </a:cubicBezTo>
                <a:cubicBezTo>
                  <a:pt x="13239" y="17419"/>
                  <a:pt x="12890" y="17768"/>
                  <a:pt x="12890" y="18116"/>
                </a:cubicBezTo>
                <a:cubicBezTo>
                  <a:pt x="12890" y="18116"/>
                  <a:pt x="12542" y="18465"/>
                  <a:pt x="12542" y="18465"/>
                </a:cubicBezTo>
                <a:cubicBezTo>
                  <a:pt x="12542" y="18813"/>
                  <a:pt x="12542" y="18813"/>
                  <a:pt x="12542" y="18813"/>
                </a:cubicBezTo>
                <a:cubicBezTo>
                  <a:pt x="12542" y="19161"/>
                  <a:pt x="12542" y="19161"/>
                  <a:pt x="12542" y="19510"/>
                </a:cubicBezTo>
                <a:cubicBezTo>
                  <a:pt x="12542" y="19510"/>
                  <a:pt x="12542" y="19510"/>
                  <a:pt x="12542" y="19858"/>
                </a:cubicBezTo>
                <a:cubicBezTo>
                  <a:pt x="14284" y="19510"/>
                  <a:pt x="16026" y="18465"/>
                  <a:pt x="17419" y="1707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6" name="Shape 5721"/>
          <p:cNvSpPr/>
          <p:nvPr/>
        </p:nvSpPr>
        <p:spPr>
          <a:xfrm>
            <a:off x="7110510" y="3715985"/>
            <a:ext cx="250637" cy="266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8" h="21600" extrusionOk="0">
                <a:moveTo>
                  <a:pt x="5642" y="15152"/>
                </a:moveTo>
                <a:cubicBezTo>
                  <a:pt x="4742" y="11284"/>
                  <a:pt x="1142" y="9349"/>
                  <a:pt x="1142" y="9349"/>
                </a:cubicBezTo>
                <a:cubicBezTo>
                  <a:pt x="242" y="8704"/>
                  <a:pt x="-358" y="7415"/>
                  <a:pt x="242" y="6125"/>
                </a:cubicBezTo>
                <a:cubicBezTo>
                  <a:pt x="842" y="5158"/>
                  <a:pt x="2042" y="4836"/>
                  <a:pt x="2942" y="5481"/>
                </a:cubicBezTo>
                <a:cubicBezTo>
                  <a:pt x="3242" y="5481"/>
                  <a:pt x="4442" y="6125"/>
                  <a:pt x="5942" y="7737"/>
                </a:cubicBezTo>
                <a:cubicBezTo>
                  <a:pt x="6542" y="9349"/>
                  <a:pt x="7142" y="12573"/>
                  <a:pt x="5642" y="15152"/>
                </a:cubicBezTo>
                <a:close/>
                <a:moveTo>
                  <a:pt x="9542" y="18376"/>
                </a:moveTo>
                <a:cubicBezTo>
                  <a:pt x="9242" y="18699"/>
                  <a:pt x="8342" y="19021"/>
                  <a:pt x="7742" y="19021"/>
                </a:cubicBezTo>
                <a:cubicBezTo>
                  <a:pt x="7442" y="19021"/>
                  <a:pt x="7142" y="19021"/>
                  <a:pt x="6542" y="18699"/>
                </a:cubicBezTo>
                <a:cubicBezTo>
                  <a:pt x="5642" y="18054"/>
                  <a:pt x="5642" y="16764"/>
                  <a:pt x="6242" y="15797"/>
                </a:cubicBezTo>
                <a:cubicBezTo>
                  <a:pt x="8642" y="11928"/>
                  <a:pt x="6242" y="6125"/>
                  <a:pt x="6242" y="5803"/>
                </a:cubicBezTo>
                <a:cubicBezTo>
                  <a:pt x="5642" y="4836"/>
                  <a:pt x="5942" y="3546"/>
                  <a:pt x="7142" y="2901"/>
                </a:cubicBezTo>
                <a:cubicBezTo>
                  <a:pt x="7442" y="2901"/>
                  <a:pt x="7742" y="2901"/>
                  <a:pt x="8042" y="2901"/>
                </a:cubicBezTo>
                <a:cubicBezTo>
                  <a:pt x="8642" y="2901"/>
                  <a:pt x="9542" y="3224"/>
                  <a:pt x="9842" y="3869"/>
                </a:cubicBezTo>
                <a:cubicBezTo>
                  <a:pt x="9842" y="4191"/>
                  <a:pt x="13442" y="12251"/>
                  <a:pt x="9542" y="18376"/>
                </a:cubicBezTo>
                <a:close/>
                <a:moveTo>
                  <a:pt x="12842" y="16764"/>
                </a:moveTo>
                <a:cubicBezTo>
                  <a:pt x="12842" y="15475"/>
                  <a:pt x="12542" y="14507"/>
                  <a:pt x="11942" y="13540"/>
                </a:cubicBezTo>
                <a:cubicBezTo>
                  <a:pt x="12242" y="11928"/>
                  <a:pt x="12242" y="10316"/>
                  <a:pt x="11942" y="8704"/>
                </a:cubicBezTo>
                <a:cubicBezTo>
                  <a:pt x="11642" y="6770"/>
                  <a:pt x="11342" y="5158"/>
                  <a:pt x="10742" y="4513"/>
                </a:cubicBezTo>
                <a:cubicBezTo>
                  <a:pt x="11642" y="5158"/>
                  <a:pt x="12542" y="5803"/>
                  <a:pt x="13442" y="7093"/>
                </a:cubicBezTo>
                <a:cubicBezTo>
                  <a:pt x="13442" y="7415"/>
                  <a:pt x="13442" y="7737"/>
                  <a:pt x="13742" y="8060"/>
                </a:cubicBezTo>
                <a:cubicBezTo>
                  <a:pt x="13742" y="9672"/>
                  <a:pt x="13742" y="11284"/>
                  <a:pt x="13742" y="12573"/>
                </a:cubicBezTo>
                <a:cubicBezTo>
                  <a:pt x="13442" y="13863"/>
                  <a:pt x="13142" y="15475"/>
                  <a:pt x="12842" y="16764"/>
                </a:cubicBezTo>
                <a:close/>
                <a:moveTo>
                  <a:pt x="17042" y="20310"/>
                </a:moveTo>
                <a:cubicBezTo>
                  <a:pt x="16442" y="21278"/>
                  <a:pt x="15842" y="21600"/>
                  <a:pt x="14942" y="21600"/>
                </a:cubicBezTo>
                <a:cubicBezTo>
                  <a:pt x="14642" y="21600"/>
                  <a:pt x="14342" y="21600"/>
                  <a:pt x="14042" y="21278"/>
                </a:cubicBezTo>
                <a:cubicBezTo>
                  <a:pt x="13142" y="20955"/>
                  <a:pt x="12542" y="19666"/>
                  <a:pt x="13142" y="18376"/>
                </a:cubicBezTo>
                <a:cubicBezTo>
                  <a:pt x="16442" y="10316"/>
                  <a:pt x="13142" y="3546"/>
                  <a:pt x="13142" y="3546"/>
                </a:cubicBezTo>
                <a:cubicBezTo>
                  <a:pt x="12542" y="2257"/>
                  <a:pt x="13142" y="967"/>
                  <a:pt x="14042" y="322"/>
                </a:cubicBezTo>
                <a:cubicBezTo>
                  <a:pt x="14342" y="322"/>
                  <a:pt x="14642" y="0"/>
                  <a:pt x="14942" y="0"/>
                </a:cubicBezTo>
                <a:cubicBezTo>
                  <a:pt x="15842" y="0"/>
                  <a:pt x="16742" y="645"/>
                  <a:pt x="17042" y="1290"/>
                </a:cubicBezTo>
                <a:cubicBezTo>
                  <a:pt x="17042" y="1612"/>
                  <a:pt x="21242" y="10316"/>
                  <a:pt x="17042" y="2031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7" name="Shape 5722"/>
          <p:cNvSpPr/>
          <p:nvPr/>
        </p:nvSpPr>
        <p:spPr>
          <a:xfrm>
            <a:off x="7665545" y="3736175"/>
            <a:ext cx="242270" cy="245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68"/>
                </a:moveTo>
                <a:cubicBezTo>
                  <a:pt x="21600" y="19858"/>
                  <a:pt x="19830" y="21600"/>
                  <a:pt x="17705" y="21600"/>
                </a:cubicBezTo>
                <a:cubicBezTo>
                  <a:pt x="3895" y="21600"/>
                  <a:pt x="3895" y="21600"/>
                  <a:pt x="3895" y="21600"/>
                </a:cubicBezTo>
                <a:cubicBezTo>
                  <a:pt x="177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1770" y="0"/>
                  <a:pt x="3895" y="0"/>
                </a:cubicBezTo>
                <a:cubicBezTo>
                  <a:pt x="17705" y="0"/>
                  <a:pt x="17705" y="0"/>
                  <a:pt x="17705" y="0"/>
                </a:cubicBezTo>
                <a:cubicBezTo>
                  <a:pt x="19830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6643" y="3832"/>
                </a:moveTo>
                <a:cubicBezTo>
                  <a:pt x="14518" y="3832"/>
                  <a:pt x="14518" y="3832"/>
                  <a:pt x="14518" y="3832"/>
                </a:cubicBezTo>
                <a:cubicBezTo>
                  <a:pt x="13102" y="6271"/>
                  <a:pt x="11685" y="8361"/>
                  <a:pt x="10977" y="10800"/>
                </a:cubicBezTo>
                <a:cubicBezTo>
                  <a:pt x="10623" y="10800"/>
                  <a:pt x="10623" y="10800"/>
                  <a:pt x="10623" y="10800"/>
                </a:cubicBezTo>
                <a:cubicBezTo>
                  <a:pt x="9561" y="8710"/>
                  <a:pt x="8498" y="6271"/>
                  <a:pt x="7436" y="3832"/>
                </a:cubicBezTo>
                <a:cubicBezTo>
                  <a:pt x="5311" y="3832"/>
                  <a:pt x="5311" y="3832"/>
                  <a:pt x="5311" y="3832"/>
                </a:cubicBezTo>
                <a:cubicBezTo>
                  <a:pt x="9915" y="12194"/>
                  <a:pt x="9915" y="12194"/>
                  <a:pt x="9915" y="12194"/>
                </a:cubicBezTo>
                <a:cubicBezTo>
                  <a:pt x="9915" y="18465"/>
                  <a:pt x="9915" y="18465"/>
                  <a:pt x="9915" y="18465"/>
                </a:cubicBezTo>
                <a:cubicBezTo>
                  <a:pt x="11685" y="18465"/>
                  <a:pt x="11685" y="18465"/>
                  <a:pt x="11685" y="18465"/>
                </a:cubicBezTo>
                <a:cubicBezTo>
                  <a:pt x="11685" y="12194"/>
                  <a:pt x="11685" y="12194"/>
                  <a:pt x="11685" y="12194"/>
                </a:cubicBezTo>
                <a:lnTo>
                  <a:pt x="16643" y="383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8" name="Shape 5723"/>
          <p:cNvSpPr/>
          <p:nvPr/>
        </p:nvSpPr>
        <p:spPr>
          <a:xfrm>
            <a:off x="8238181" y="3715984"/>
            <a:ext cx="245940" cy="286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55" y="14100"/>
                </a:moveTo>
                <a:cubicBezTo>
                  <a:pt x="20555" y="14700"/>
                  <a:pt x="19858" y="15900"/>
                  <a:pt x="19858" y="16800"/>
                </a:cubicBezTo>
                <a:cubicBezTo>
                  <a:pt x="19858" y="20100"/>
                  <a:pt x="19858" y="20100"/>
                  <a:pt x="19858" y="20100"/>
                </a:cubicBezTo>
                <a:cubicBezTo>
                  <a:pt x="19858" y="21000"/>
                  <a:pt x="19161" y="21600"/>
                  <a:pt x="18116" y="21600"/>
                </a:cubicBezTo>
                <a:cubicBezTo>
                  <a:pt x="9058" y="21600"/>
                  <a:pt x="9058" y="21600"/>
                  <a:pt x="9058" y="21600"/>
                </a:cubicBezTo>
                <a:cubicBezTo>
                  <a:pt x="8013" y="21600"/>
                  <a:pt x="7316" y="21000"/>
                  <a:pt x="7316" y="20100"/>
                </a:cubicBezTo>
                <a:cubicBezTo>
                  <a:pt x="7316" y="16800"/>
                  <a:pt x="7316" y="16800"/>
                  <a:pt x="7316" y="16800"/>
                </a:cubicBezTo>
                <a:cubicBezTo>
                  <a:pt x="7316" y="16200"/>
                  <a:pt x="6271" y="15300"/>
                  <a:pt x="5574" y="15000"/>
                </a:cubicBezTo>
                <a:cubicBezTo>
                  <a:pt x="5226" y="14400"/>
                  <a:pt x="4529" y="14100"/>
                  <a:pt x="3832" y="13800"/>
                </a:cubicBezTo>
                <a:cubicBezTo>
                  <a:pt x="2439" y="12900"/>
                  <a:pt x="0" y="12600"/>
                  <a:pt x="0" y="10800"/>
                </a:cubicBezTo>
                <a:cubicBezTo>
                  <a:pt x="0" y="9000"/>
                  <a:pt x="1394" y="7500"/>
                  <a:pt x="3832" y="7500"/>
                </a:cubicBezTo>
                <a:cubicBezTo>
                  <a:pt x="4529" y="7500"/>
                  <a:pt x="4877" y="7500"/>
                  <a:pt x="5574" y="7800"/>
                </a:cubicBezTo>
                <a:cubicBezTo>
                  <a:pt x="5574" y="3300"/>
                  <a:pt x="5574" y="3300"/>
                  <a:pt x="5574" y="3300"/>
                </a:cubicBezTo>
                <a:cubicBezTo>
                  <a:pt x="5574" y="1500"/>
                  <a:pt x="7316" y="0"/>
                  <a:pt x="9058" y="0"/>
                </a:cubicBezTo>
                <a:cubicBezTo>
                  <a:pt x="11148" y="0"/>
                  <a:pt x="12542" y="1500"/>
                  <a:pt x="12542" y="3300"/>
                </a:cubicBezTo>
                <a:cubicBezTo>
                  <a:pt x="12542" y="5100"/>
                  <a:pt x="12542" y="5100"/>
                  <a:pt x="12542" y="5100"/>
                </a:cubicBezTo>
                <a:cubicBezTo>
                  <a:pt x="13239" y="5400"/>
                  <a:pt x="13935" y="5400"/>
                  <a:pt x="14284" y="5700"/>
                </a:cubicBezTo>
                <a:cubicBezTo>
                  <a:pt x="14632" y="5700"/>
                  <a:pt x="14632" y="5700"/>
                  <a:pt x="14981" y="5700"/>
                </a:cubicBezTo>
                <a:cubicBezTo>
                  <a:pt x="16026" y="5700"/>
                  <a:pt x="16723" y="6000"/>
                  <a:pt x="17419" y="6300"/>
                </a:cubicBezTo>
                <a:cubicBezTo>
                  <a:pt x="20206" y="6300"/>
                  <a:pt x="21600" y="7800"/>
                  <a:pt x="21600" y="10200"/>
                </a:cubicBezTo>
                <a:cubicBezTo>
                  <a:pt x="21600" y="11400"/>
                  <a:pt x="21252" y="12600"/>
                  <a:pt x="20555" y="14100"/>
                </a:cubicBezTo>
                <a:close/>
                <a:moveTo>
                  <a:pt x="17419" y="7800"/>
                </a:moveTo>
                <a:cubicBezTo>
                  <a:pt x="17419" y="7800"/>
                  <a:pt x="17071" y="7800"/>
                  <a:pt x="16723" y="7800"/>
                </a:cubicBezTo>
                <a:cubicBezTo>
                  <a:pt x="16374" y="7500"/>
                  <a:pt x="15677" y="7200"/>
                  <a:pt x="14981" y="7200"/>
                </a:cubicBezTo>
                <a:cubicBezTo>
                  <a:pt x="14632" y="7200"/>
                  <a:pt x="14284" y="7200"/>
                  <a:pt x="13935" y="7500"/>
                </a:cubicBezTo>
                <a:cubicBezTo>
                  <a:pt x="13587" y="6900"/>
                  <a:pt x="12890" y="6600"/>
                  <a:pt x="12194" y="6600"/>
                </a:cubicBezTo>
                <a:cubicBezTo>
                  <a:pt x="11845" y="6600"/>
                  <a:pt x="11148" y="6900"/>
                  <a:pt x="10800" y="7200"/>
                </a:cubicBezTo>
                <a:cubicBezTo>
                  <a:pt x="10800" y="3300"/>
                  <a:pt x="10800" y="3300"/>
                  <a:pt x="10800" y="3300"/>
                </a:cubicBezTo>
                <a:cubicBezTo>
                  <a:pt x="10800" y="2400"/>
                  <a:pt x="10103" y="1500"/>
                  <a:pt x="9058" y="1500"/>
                </a:cubicBezTo>
                <a:cubicBezTo>
                  <a:pt x="8013" y="1500"/>
                  <a:pt x="7316" y="2400"/>
                  <a:pt x="7316" y="3300"/>
                </a:cubicBezTo>
                <a:cubicBezTo>
                  <a:pt x="7316" y="10200"/>
                  <a:pt x="7316" y="10200"/>
                  <a:pt x="7316" y="10200"/>
                </a:cubicBezTo>
                <a:cubicBezTo>
                  <a:pt x="6619" y="10200"/>
                  <a:pt x="5574" y="9000"/>
                  <a:pt x="3832" y="9000"/>
                </a:cubicBezTo>
                <a:cubicBezTo>
                  <a:pt x="2439" y="9000"/>
                  <a:pt x="2090" y="9900"/>
                  <a:pt x="2090" y="10800"/>
                </a:cubicBezTo>
                <a:cubicBezTo>
                  <a:pt x="2090" y="11100"/>
                  <a:pt x="3484" y="11700"/>
                  <a:pt x="3832" y="12000"/>
                </a:cubicBezTo>
                <a:cubicBezTo>
                  <a:pt x="4181" y="12000"/>
                  <a:pt x="4529" y="12300"/>
                  <a:pt x="4877" y="12300"/>
                </a:cubicBezTo>
                <a:cubicBezTo>
                  <a:pt x="5574" y="12900"/>
                  <a:pt x="6271" y="13200"/>
                  <a:pt x="6968" y="13800"/>
                </a:cubicBezTo>
                <a:cubicBezTo>
                  <a:pt x="8013" y="14400"/>
                  <a:pt x="9058" y="15300"/>
                  <a:pt x="9058" y="16800"/>
                </a:cubicBezTo>
                <a:cubicBezTo>
                  <a:pt x="9058" y="17100"/>
                  <a:pt x="9058" y="17100"/>
                  <a:pt x="9058" y="17100"/>
                </a:cubicBezTo>
                <a:cubicBezTo>
                  <a:pt x="18116" y="17100"/>
                  <a:pt x="18116" y="17100"/>
                  <a:pt x="18116" y="17100"/>
                </a:cubicBezTo>
                <a:cubicBezTo>
                  <a:pt x="18116" y="16800"/>
                  <a:pt x="18116" y="16800"/>
                  <a:pt x="18116" y="16800"/>
                </a:cubicBezTo>
                <a:cubicBezTo>
                  <a:pt x="18116" y="14700"/>
                  <a:pt x="19858" y="12600"/>
                  <a:pt x="19858" y="10200"/>
                </a:cubicBezTo>
                <a:cubicBezTo>
                  <a:pt x="19858" y="8700"/>
                  <a:pt x="19161" y="7800"/>
                  <a:pt x="17419" y="7800"/>
                </a:cubicBezTo>
                <a:close/>
                <a:moveTo>
                  <a:pt x="17071" y="18600"/>
                </a:moveTo>
                <a:cubicBezTo>
                  <a:pt x="16723" y="18600"/>
                  <a:pt x="16374" y="18900"/>
                  <a:pt x="16374" y="19500"/>
                </a:cubicBezTo>
                <a:cubicBezTo>
                  <a:pt x="16374" y="19800"/>
                  <a:pt x="16723" y="20100"/>
                  <a:pt x="17071" y="20100"/>
                </a:cubicBezTo>
                <a:cubicBezTo>
                  <a:pt x="17768" y="20100"/>
                  <a:pt x="18116" y="19800"/>
                  <a:pt x="18116" y="19500"/>
                </a:cubicBezTo>
                <a:cubicBezTo>
                  <a:pt x="18116" y="18900"/>
                  <a:pt x="17768" y="18600"/>
                  <a:pt x="17071" y="18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9" name="Shape 5724"/>
          <p:cNvSpPr/>
          <p:nvPr/>
        </p:nvSpPr>
        <p:spPr>
          <a:xfrm>
            <a:off x="8810816" y="3736175"/>
            <a:ext cx="286318" cy="245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00" y="21252"/>
                </a:moveTo>
                <a:cubicBezTo>
                  <a:pt x="3000" y="12890"/>
                  <a:pt x="3000" y="12890"/>
                  <a:pt x="3000" y="12890"/>
                </a:cubicBezTo>
                <a:cubicBezTo>
                  <a:pt x="2700" y="12890"/>
                  <a:pt x="0" y="10103"/>
                  <a:pt x="0" y="6619"/>
                </a:cubicBezTo>
                <a:cubicBezTo>
                  <a:pt x="0" y="2439"/>
                  <a:pt x="2400" y="0"/>
                  <a:pt x="6000" y="0"/>
                </a:cubicBezTo>
                <a:cubicBezTo>
                  <a:pt x="8100" y="0"/>
                  <a:pt x="9900" y="2090"/>
                  <a:pt x="10800" y="3135"/>
                </a:cubicBezTo>
                <a:cubicBezTo>
                  <a:pt x="12000" y="2090"/>
                  <a:pt x="13800" y="0"/>
                  <a:pt x="15900" y="0"/>
                </a:cubicBezTo>
                <a:cubicBezTo>
                  <a:pt x="19500" y="0"/>
                  <a:pt x="21600" y="2439"/>
                  <a:pt x="21600" y="6619"/>
                </a:cubicBezTo>
                <a:cubicBezTo>
                  <a:pt x="21600" y="10103"/>
                  <a:pt x="19200" y="12890"/>
                  <a:pt x="18900" y="12890"/>
                </a:cubicBezTo>
                <a:cubicBezTo>
                  <a:pt x="11400" y="21252"/>
                  <a:pt x="11400" y="21252"/>
                  <a:pt x="11400" y="21252"/>
                </a:cubicBezTo>
                <a:cubicBezTo>
                  <a:pt x="11400" y="21600"/>
                  <a:pt x="11100" y="21600"/>
                  <a:pt x="10800" y="21600"/>
                </a:cubicBezTo>
                <a:cubicBezTo>
                  <a:pt x="10800" y="21600"/>
                  <a:pt x="10500" y="21600"/>
                  <a:pt x="10500" y="212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0" name="Shape 5725"/>
          <p:cNvSpPr/>
          <p:nvPr/>
        </p:nvSpPr>
        <p:spPr>
          <a:xfrm>
            <a:off x="9383451" y="3715984"/>
            <a:ext cx="225751" cy="286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000"/>
                </a:moveTo>
                <a:cubicBezTo>
                  <a:pt x="21600" y="21300"/>
                  <a:pt x="21221" y="21600"/>
                  <a:pt x="20463" y="21600"/>
                </a:cubicBezTo>
                <a:cubicBezTo>
                  <a:pt x="1137" y="21600"/>
                  <a:pt x="1137" y="21600"/>
                  <a:pt x="1137" y="21600"/>
                </a:cubicBezTo>
                <a:cubicBezTo>
                  <a:pt x="758" y="21600"/>
                  <a:pt x="0" y="21300"/>
                  <a:pt x="0" y="21000"/>
                </a:cubicBezTo>
                <a:cubicBezTo>
                  <a:pt x="0" y="5400"/>
                  <a:pt x="0" y="5400"/>
                  <a:pt x="0" y="5400"/>
                </a:cubicBezTo>
                <a:cubicBezTo>
                  <a:pt x="0" y="5100"/>
                  <a:pt x="758" y="4800"/>
                  <a:pt x="1137" y="4800"/>
                </a:cubicBezTo>
                <a:cubicBezTo>
                  <a:pt x="6063" y="4800"/>
                  <a:pt x="6063" y="4800"/>
                  <a:pt x="6063" y="4800"/>
                </a:cubicBezTo>
                <a:cubicBezTo>
                  <a:pt x="6063" y="1200"/>
                  <a:pt x="6063" y="1200"/>
                  <a:pt x="6063" y="1200"/>
                </a:cubicBezTo>
                <a:cubicBezTo>
                  <a:pt x="6063" y="600"/>
                  <a:pt x="6821" y="0"/>
                  <a:pt x="7579" y="0"/>
                </a:cubicBezTo>
                <a:cubicBezTo>
                  <a:pt x="14400" y="0"/>
                  <a:pt x="14400" y="0"/>
                  <a:pt x="14400" y="0"/>
                </a:cubicBezTo>
                <a:cubicBezTo>
                  <a:pt x="15158" y="0"/>
                  <a:pt x="15916" y="600"/>
                  <a:pt x="15916" y="1200"/>
                </a:cubicBezTo>
                <a:cubicBezTo>
                  <a:pt x="15916" y="4800"/>
                  <a:pt x="15916" y="4800"/>
                  <a:pt x="15916" y="4800"/>
                </a:cubicBezTo>
                <a:cubicBezTo>
                  <a:pt x="20463" y="4800"/>
                  <a:pt x="20463" y="4800"/>
                  <a:pt x="20463" y="4800"/>
                </a:cubicBezTo>
                <a:cubicBezTo>
                  <a:pt x="21221" y="4800"/>
                  <a:pt x="21600" y="5100"/>
                  <a:pt x="21600" y="5400"/>
                </a:cubicBezTo>
                <a:lnTo>
                  <a:pt x="21600" y="21000"/>
                </a:lnTo>
                <a:close/>
                <a:moveTo>
                  <a:pt x="19705" y="20100"/>
                </a:moveTo>
                <a:cubicBezTo>
                  <a:pt x="19705" y="6300"/>
                  <a:pt x="19705" y="6300"/>
                  <a:pt x="19705" y="6300"/>
                </a:cubicBezTo>
                <a:cubicBezTo>
                  <a:pt x="15916" y="6300"/>
                  <a:pt x="15916" y="6300"/>
                  <a:pt x="15916" y="6300"/>
                </a:cubicBezTo>
                <a:cubicBezTo>
                  <a:pt x="15916" y="6600"/>
                  <a:pt x="15916" y="6600"/>
                  <a:pt x="15916" y="6600"/>
                </a:cubicBezTo>
                <a:cubicBezTo>
                  <a:pt x="15916" y="7200"/>
                  <a:pt x="15158" y="7800"/>
                  <a:pt x="14400" y="7800"/>
                </a:cubicBezTo>
                <a:cubicBezTo>
                  <a:pt x="7579" y="7800"/>
                  <a:pt x="7579" y="7800"/>
                  <a:pt x="7579" y="7800"/>
                </a:cubicBezTo>
                <a:cubicBezTo>
                  <a:pt x="6821" y="7800"/>
                  <a:pt x="6063" y="7200"/>
                  <a:pt x="6063" y="6600"/>
                </a:cubicBezTo>
                <a:cubicBezTo>
                  <a:pt x="6063" y="6300"/>
                  <a:pt x="6063" y="6300"/>
                  <a:pt x="6063" y="6300"/>
                </a:cubicBezTo>
                <a:cubicBezTo>
                  <a:pt x="2274" y="6300"/>
                  <a:pt x="2274" y="6300"/>
                  <a:pt x="2274" y="6300"/>
                </a:cubicBezTo>
                <a:cubicBezTo>
                  <a:pt x="2274" y="20100"/>
                  <a:pt x="2274" y="20100"/>
                  <a:pt x="2274" y="20100"/>
                </a:cubicBezTo>
                <a:cubicBezTo>
                  <a:pt x="7958" y="20100"/>
                  <a:pt x="7958" y="20100"/>
                  <a:pt x="7958" y="20100"/>
                </a:cubicBezTo>
                <a:cubicBezTo>
                  <a:pt x="7958" y="17400"/>
                  <a:pt x="7958" y="17400"/>
                  <a:pt x="7958" y="17400"/>
                </a:cubicBezTo>
                <a:cubicBezTo>
                  <a:pt x="7958" y="17100"/>
                  <a:pt x="8337" y="17100"/>
                  <a:pt x="8337" y="17100"/>
                </a:cubicBezTo>
                <a:cubicBezTo>
                  <a:pt x="13263" y="17100"/>
                  <a:pt x="13263" y="17100"/>
                  <a:pt x="13263" y="17100"/>
                </a:cubicBezTo>
                <a:cubicBezTo>
                  <a:pt x="13642" y="17100"/>
                  <a:pt x="13642" y="17100"/>
                  <a:pt x="13642" y="17400"/>
                </a:cubicBezTo>
                <a:cubicBezTo>
                  <a:pt x="13642" y="20100"/>
                  <a:pt x="13642" y="20100"/>
                  <a:pt x="13642" y="20100"/>
                </a:cubicBezTo>
                <a:lnTo>
                  <a:pt x="19705" y="20100"/>
                </a:lnTo>
                <a:close/>
                <a:moveTo>
                  <a:pt x="6063" y="10500"/>
                </a:moveTo>
                <a:cubicBezTo>
                  <a:pt x="6063" y="10800"/>
                  <a:pt x="5684" y="10800"/>
                  <a:pt x="5684" y="10800"/>
                </a:cubicBezTo>
                <a:cubicBezTo>
                  <a:pt x="4547" y="10800"/>
                  <a:pt x="4547" y="10800"/>
                  <a:pt x="4547" y="10800"/>
                </a:cubicBezTo>
                <a:cubicBezTo>
                  <a:pt x="4168" y="10800"/>
                  <a:pt x="4168" y="10800"/>
                  <a:pt x="4168" y="10500"/>
                </a:cubicBezTo>
                <a:cubicBezTo>
                  <a:pt x="4168" y="9600"/>
                  <a:pt x="4168" y="9600"/>
                  <a:pt x="4168" y="9600"/>
                </a:cubicBezTo>
                <a:cubicBezTo>
                  <a:pt x="4168" y="9600"/>
                  <a:pt x="4168" y="9300"/>
                  <a:pt x="4547" y="9300"/>
                </a:cubicBezTo>
                <a:cubicBezTo>
                  <a:pt x="5684" y="9300"/>
                  <a:pt x="5684" y="9300"/>
                  <a:pt x="5684" y="9300"/>
                </a:cubicBezTo>
                <a:cubicBezTo>
                  <a:pt x="5684" y="9300"/>
                  <a:pt x="6063" y="9600"/>
                  <a:pt x="6063" y="9600"/>
                </a:cubicBezTo>
                <a:lnTo>
                  <a:pt x="6063" y="10500"/>
                </a:lnTo>
                <a:close/>
                <a:moveTo>
                  <a:pt x="6063" y="13500"/>
                </a:moveTo>
                <a:cubicBezTo>
                  <a:pt x="6063" y="13800"/>
                  <a:pt x="5684" y="14100"/>
                  <a:pt x="5684" y="14100"/>
                </a:cubicBezTo>
                <a:cubicBezTo>
                  <a:pt x="4547" y="14100"/>
                  <a:pt x="4547" y="14100"/>
                  <a:pt x="4547" y="14100"/>
                </a:cubicBezTo>
                <a:cubicBezTo>
                  <a:pt x="4168" y="14100"/>
                  <a:pt x="4168" y="13800"/>
                  <a:pt x="4168" y="13500"/>
                </a:cubicBezTo>
                <a:cubicBezTo>
                  <a:pt x="4168" y="12900"/>
                  <a:pt x="4168" y="12900"/>
                  <a:pt x="4168" y="12900"/>
                </a:cubicBezTo>
                <a:cubicBezTo>
                  <a:pt x="4168" y="12600"/>
                  <a:pt x="4168" y="12300"/>
                  <a:pt x="4547" y="12300"/>
                </a:cubicBezTo>
                <a:cubicBezTo>
                  <a:pt x="5684" y="12300"/>
                  <a:pt x="5684" y="12300"/>
                  <a:pt x="5684" y="12300"/>
                </a:cubicBezTo>
                <a:cubicBezTo>
                  <a:pt x="5684" y="12300"/>
                  <a:pt x="6063" y="12600"/>
                  <a:pt x="6063" y="12900"/>
                </a:cubicBezTo>
                <a:lnTo>
                  <a:pt x="6063" y="13500"/>
                </a:lnTo>
                <a:close/>
                <a:moveTo>
                  <a:pt x="6063" y="16800"/>
                </a:moveTo>
                <a:cubicBezTo>
                  <a:pt x="6063" y="16800"/>
                  <a:pt x="5684" y="17100"/>
                  <a:pt x="5684" y="17100"/>
                </a:cubicBezTo>
                <a:cubicBezTo>
                  <a:pt x="4547" y="17100"/>
                  <a:pt x="4547" y="17100"/>
                  <a:pt x="4547" y="17100"/>
                </a:cubicBezTo>
                <a:cubicBezTo>
                  <a:pt x="4168" y="17100"/>
                  <a:pt x="4168" y="16800"/>
                  <a:pt x="4168" y="16800"/>
                </a:cubicBezTo>
                <a:cubicBezTo>
                  <a:pt x="4168" y="15900"/>
                  <a:pt x="4168" y="15900"/>
                  <a:pt x="4168" y="15900"/>
                </a:cubicBezTo>
                <a:cubicBezTo>
                  <a:pt x="4168" y="15600"/>
                  <a:pt x="4168" y="15600"/>
                  <a:pt x="4547" y="15600"/>
                </a:cubicBezTo>
                <a:cubicBezTo>
                  <a:pt x="5684" y="15600"/>
                  <a:pt x="5684" y="15600"/>
                  <a:pt x="5684" y="15600"/>
                </a:cubicBezTo>
                <a:cubicBezTo>
                  <a:pt x="5684" y="15600"/>
                  <a:pt x="6063" y="15600"/>
                  <a:pt x="6063" y="15900"/>
                </a:cubicBezTo>
                <a:lnTo>
                  <a:pt x="6063" y="16800"/>
                </a:lnTo>
                <a:close/>
                <a:moveTo>
                  <a:pt x="13642" y="2100"/>
                </a:moveTo>
                <a:cubicBezTo>
                  <a:pt x="13642" y="1800"/>
                  <a:pt x="13642" y="1500"/>
                  <a:pt x="13263" y="1500"/>
                </a:cubicBezTo>
                <a:cubicBezTo>
                  <a:pt x="12505" y="1500"/>
                  <a:pt x="12505" y="1500"/>
                  <a:pt x="12505" y="1500"/>
                </a:cubicBezTo>
                <a:cubicBezTo>
                  <a:pt x="12126" y="1500"/>
                  <a:pt x="11747" y="1800"/>
                  <a:pt x="11747" y="2100"/>
                </a:cubicBezTo>
                <a:cubicBezTo>
                  <a:pt x="11747" y="3300"/>
                  <a:pt x="11747" y="3300"/>
                  <a:pt x="11747" y="3300"/>
                </a:cubicBezTo>
                <a:cubicBezTo>
                  <a:pt x="9853" y="3300"/>
                  <a:pt x="9853" y="3300"/>
                  <a:pt x="9853" y="3300"/>
                </a:cubicBezTo>
                <a:cubicBezTo>
                  <a:pt x="9853" y="2100"/>
                  <a:pt x="9853" y="2100"/>
                  <a:pt x="9853" y="2100"/>
                </a:cubicBezTo>
                <a:cubicBezTo>
                  <a:pt x="9853" y="1800"/>
                  <a:pt x="9853" y="1500"/>
                  <a:pt x="9474" y="1500"/>
                </a:cubicBezTo>
                <a:cubicBezTo>
                  <a:pt x="8337" y="1500"/>
                  <a:pt x="8337" y="1500"/>
                  <a:pt x="8337" y="1500"/>
                </a:cubicBezTo>
                <a:cubicBezTo>
                  <a:pt x="8337" y="1500"/>
                  <a:pt x="7958" y="1800"/>
                  <a:pt x="7958" y="2100"/>
                </a:cubicBezTo>
                <a:cubicBezTo>
                  <a:pt x="7958" y="6000"/>
                  <a:pt x="7958" y="6000"/>
                  <a:pt x="7958" y="6000"/>
                </a:cubicBezTo>
                <a:cubicBezTo>
                  <a:pt x="7958" y="6000"/>
                  <a:pt x="8337" y="6300"/>
                  <a:pt x="8337" y="6300"/>
                </a:cubicBezTo>
                <a:cubicBezTo>
                  <a:pt x="9474" y="6300"/>
                  <a:pt x="9474" y="6300"/>
                  <a:pt x="9474" y="6300"/>
                </a:cubicBezTo>
                <a:cubicBezTo>
                  <a:pt x="9853" y="6300"/>
                  <a:pt x="9853" y="6000"/>
                  <a:pt x="9853" y="6000"/>
                </a:cubicBezTo>
                <a:cubicBezTo>
                  <a:pt x="9853" y="4800"/>
                  <a:pt x="9853" y="4800"/>
                  <a:pt x="9853" y="4800"/>
                </a:cubicBezTo>
                <a:cubicBezTo>
                  <a:pt x="11747" y="4800"/>
                  <a:pt x="11747" y="4800"/>
                  <a:pt x="11747" y="4800"/>
                </a:cubicBezTo>
                <a:cubicBezTo>
                  <a:pt x="11747" y="6000"/>
                  <a:pt x="11747" y="6000"/>
                  <a:pt x="11747" y="6000"/>
                </a:cubicBezTo>
                <a:cubicBezTo>
                  <a:pt x="11747" y="6000"/>
                  <a:pt x="12126" y="6300"/>
                  <a:pt x="12505" y="6300"/>
                </a:cubicBezTo>
                <a:cubicBezTo>
                  <a:pt x="13263" y="6300"/>
                  <a:pt x="13263" y="6300"/>
                  <a:pt x="13263" y="6300"/>
                </a:cubicBezTo>
                <a:cubicBezTo>
                  <a:pt x="13642" y="6300"/>
                  <a:pt x="13642" y="6000"/>
                  <a:pt x="13642" y="6000"/>
                </a:cubicBezTo>
                <a:lnTo>
                  <a:pt x="13642" y="2100"/>
                </a:lnTo>
                <a:close/>
                <a:moveTo>
                  <a:pt x="9853" y="10500"/>
                </a:moveTo>
                <a:cubicBezTo>
                  <a:pt x="9853" y="10800"/>
                  <a:pt x="9853" y="10800"/>
                  <a:pt x="9474" y="10800"/>
                </a:cubicBezTo>
                <a:cubicBezTo>
                  <a:pt x="8337" y="10800"/>
                  <a:pt x="8337" y="10800"/>
                  <a:pt x="8337" y="10800"/>
                </a:cubicBezTo>
                <a:cubicBezTo>
                  <a:pt x="8337" y="10800"/>
                  <a:pt x="7958" y="10800"/>
                  <a:pt x="7958" y="10500"/>
                </a:cubicBezTo>
                <a:cubicBezTo>
                  <a:pt x="7958" y="9600"/>
                  <a:pt x="7958" y="9600"/>
                  <a:pt x="7958" y="9600"/>
                </a:cubicBezTo>
                <a:cubicBezTo>
                  <a:pt x="7958" y="9600"/>
                  <a:pt x="8337" y="9300"/>
                  <a:pt x="8337" y="9300"/>
                </a:cubicBezTo>
                <a:cubicBezTo>
                  <a:pt x="9474" y="9300"/>
                  <a:pt x="9474" y="9300"/>
                  <a:pt x="9474" y="9300"/>
                </a:cubicBezTo>
                <a:cubicBezTo>
                  <a:pt x="9853" y="9300"/>
                  <a:pt x="9853" y="9600"/>
                  <a:pt x="9853" y="9600"/>
                </a:cubicBezTo>
                <a:lnTo>
                  <a:pt x="9853" y="10500"/>
                </a:lnTo>
                <a:close/>
                <a:moveTo>
                  <a:pt x="9853" y="13500"/>
                </a:moveTo>
                <a:cubicBezTo>
                  <a:pt x="9853" y="13800"/>
                  <a:pt x="9853" y="14100"/>
                  <a:pt x="9474" y="14100"/>
                </a:cubicBezTo>
                <a:cubicBezTo>
                  <a:pt x="8337" y="14100"/>
                  <a:pt x="8337" y="14100"/>
                  <a:pt x="8337" y="14100"/>
                </a:cubicBezTo>
                <a:cubicBezTo>
                  <a:pt x="8337" y="14100"/>
                  <a:pt x="7958" y="13800"/>
                  <a:pt x="7958" y="13500"/>
                </a:cubicBezTo>
                <a:cubicBezTo>
                  <a:pt x="7958" y="12900"/>
                  <a:pt x="7958" y="12900"/>
                  <a:pt x="7958" y="12900"/>
                </a:cubicBezTo>
                <a:cubicBezTo>
                  <a:pt x="7958" y="12600"/>
                  <a:pt x="8337" y="12300"/>
                  <a:pt x="8337" y="12300"/>
                </a:cubicBezTo>
                <a:cubicBezTo>
                  <a:pt x="9474" y="12300"/>
                  <a:pt x="9474" y="12300"/>
                  <a:pt x="9474" y="12300"/>
                </a:cubicBezTo>
                <a:cubicBezTo>
                  <a:pt x="9853" y="12300"/>
                  <a:pt x="9853" y="12600"/>
                  <a:pt x="9853" y="12900"/>
                </a:cubicBezTo>
                <a:lnTo>
                  <a:pt x="9853" y="13500"/>
                </a:lnTo>
                <a:close/>
                <a:moveTo>
                  <a:pt x="13642" y="10500"/>
                </a:moveTo>
                <a:cubicBezTo>
                  <a:pt x="13642" y="10800"/>
                  <a:pt x="13642" y="10800"/>
                  <a:pt x="13263" y="10800"/>
                </a:cubicBezTo>
                <a:cubicBezTo>
                  <a:pt x="12505" y="10800"/>
                  <a:pt x="12505" y="10800"/>
                  <a:pt x="12505" y="10800"/>
                </a:cubicBezTo>
                <a:cubicBezTo>
                  <a:pt x="12126" y="10800"/>
                  <a:pt x="11747" y="10800"/>
                  <a:pt x="11747" y="10500"/>
                </a:cubicBezTo>
                <a:cubicBezTo>
                  <a:pt x="11747" y="9600"/>
                  <a:pt x="11747" y="9600"/>
                  <a:pt x="11747" y="9600"/>
                </a:cubicBezTo>
                <a:cubicBezTo>
                  <a:pt x="11747" y="9600"/>
                  <a:pt x="12126" y="9300"/>
                  <a:pt x="12505" y="9300"/>
                </a:cubicBezTo>
                <a:cubicBezTo>
                  <a:pt x="13263" y="9300"/>
                  <a:pt x="13263" y="9300"/>
                  <a:pt x="13263" y="9300"/>
                </a:cubicBezTo>
                <a:cubicBezTo>
                  <a:pt x="13642" y="9300"/>
                  <a:pt x="13642" y="9600"/>
                  <a:pt x="13642" y="9600"/>
                </a:cubicBezTo>
                <a:lnTo>
                  <a:pt x="13642" y="10500"/>
                </a:lnTo>
                <a:close/>
                <a:moveTo>
                  <a:pt x="13642" y="13500"/>
                </a:moveTo>
                <a:cubicBezTo>
                  <a:pt x="13642" y="13800"/>
                  <a:pt x="13642" y="14100"/>
                  <a:pt x="13263" y="14100"/>
                </a:cubicBezTo>
                <a:cubicBezTo>
                  <a:pt x="12505" y="14100"/>
                  <a:pt x="12505" y="14100"/>
                  <a:pt x="12505" y="14100"/>
                </a:cubicBezTo>
                <a:cubicBezTo>
                  <a:pt x="12126" y="14100"/>
                  <a:pt x="11747" y="13800"/>
                  <a:pt x="11747" y="13500"/>
                </a:cubicBezTo>
                <a:cubicBezTo>
                  <a:pt x="11747" y="12900"/>
                  <a:pt x="11747" y="12900"/>
                  <a:pt x="11747" y="12900"/>
                </a:cubicBezTo>
                <a:cubicBezTo>
                  <a:pt x="11747" y="12600"/>
                  <a:pt x="12126" y="12300"/>
                  <a:pt x="12505" y="12300"/>
                </a:cubicBezTo>
                <a:cubicBezTo>
                  <a:pt x="13263" y="12300"/>
                  <a:pt x="13263" y="12300"/>
                  <a:pt x="13263" y="12300"/>
                </a:cubicBezTo>
                <a:cubicBezTo>
                  <a:pt x="13642" y="12300"/>
                  <a:pt x="13642" y="12600"/>
                  <a:pt x="13642" y="12900"/>
                </a:cubicBezTo>
                <a:lnTo>
                  <a:pt x="13642" y="13500"/>
                </a:lnTo>
                <a:close/>
                <a:moveTo>
                  <a:pt x="17811" y="10500"/>
                </a:moveTo>
                <a:cubicBezTo>
                  <a:pt x="17811" y="10800"/>
                  <a:pt x="17432" y="10800"/>
                  <a:pt x="17053" y="10800"/>
                </a:cubicBezTo>
                <a:cubicBezTo>
                  <a:pt x="16295" y="10800"/>
                  <a:pt x="16295" y="10800"/>
                  <a:pt x="16295" y="10800"/>
                </a:cubicBezTo>
                <a:cubicBezTo>
                  <a:pt x="15916" y="10800"/>
                  <a:pt x="15916" y="10800"/>
                  <a:pt x="15916" y="10500"/>
                </a:cubicBezTo>
                <a:cubicBezTo>
                  <a:pt x="15916" y="9600"/>
                  <a:pt x="15916" y="9600"/>
                  <a:pt x="15916" y="9600"/>
                </a:cubicBezTo>
                <a:cubicBezTo>
                  <a:pt x="15916" y="9600"/>
                  <a:pt x="15916" y="9300"/>
                  <a:pt x="16295" y="9300"/>
                </a:cubicBezTo>
                <a:cubicBezTo>
                  <a:pt x="17053" y="9300"/>
                  <a:pt x="17053" y="9300"/>
                  <a:pt x="17053" y="9300"/>
                </a:cubicBezTo>
                <a:cubicBezTo>
                  <a:pt x="17432" y="9300"/>
                  <a:pt x="17811" y="9600"/>
                  <a:pt x="17811" y="9600"/>
                </a:cubicBezTo>
                <a:lnTo>
                  <a:pt x="17811" y="10500"/>
                </a:lnTo>
                <a:close/>
                <a:moveTo>
                  <a:pt x="17811" y="13500"/>
                </a:moveTo>
                <a:cubicBezTo>
                  <a:pt x="17811" y="13800"/>
                  <a:pt x="17432" y="14100"/>
                  <a:pt x="17053" y="14100"/>
                </a:cubicBezTo>
                <a:cubicBezTo>
                  <a:pt x="16295" y="14100"/>
                  <a:pt x="16295" y="14100"/>
                  <a:pt x="16295" y="14100"/>
                </a:cubicBezTo>
                <a:cubicBezTo>
                  <a:pt x="15916" y="14100"/>
                  <a:pt x="15916" y="13800"/>
                  <a:pt x="15916" y="13500"/>
                </a:cubicBezTo>
                <a:cubicBezTo>
                  <a:pt x="15916" y="12900"/>
                  <a:pt x="15916" y="12900"/>
                  <a:pt x="15916" y="12900"/>
                </a:cubicBezTo>
                <a:cubicBezTo>
                  <a:pt x="15916" y="12600"/>
                  <a:pt x="15916" y="12300"/>
                  <a:pt x="16295" y="12300"/>
                </a:cubicBezTo>
                <a:cubicBezTo>
                  <a:pt x="17053" y="12300"/>
                  <a:pt x="17053" y="12300"/>
                  <a:pt x="17053" y="12300"/>
                </a:cubicBezTo>
                <a:cubicBezTo>
                  <a:pt x="17432" y="12300"/>
                  <a:pt x="17811" y="12600"/>
                  <a:pt x="17811" y="12900"/>
                </a:cubicBezTo>
                <a:lnTo>
                  <a:pt x="17811" y="13500"/>
                </a:lnTo>
                <a:close/>
                <a:moveTo>
                  <a:pt x="17811" y="16800"/>
                </a:moveTo>
                <a:cubicBezTo>
                  <a:pt x="17811" y="16800"/>
                  <a:pt x="17432" y="17100"/>
                  <a:pt x="17053" y="17100"/>
                </a:cubicBezTo>
                <a:cubicBezTo>
                  <a:pt x="16295" y="17100"/>
                  <a:pt x="16295" y="17100"/>
                  <a:pt x="16295" y="17100"/>
                </a:cubicBezTo>
                <a:cubicBezTo>
                  <a:pt x="15916" y="17100"/>
                  <a:pt x="15916" y="16800"/>
                  <a:pt x="15916" y="16800"/>
                </a:cubicBezTo>
                <a:cubicBezTo>
                  <a:pt x="15916" y="15900"/>
                  <a:pt x="15916" y="15900"/>
                  <a:pt x="15916" y="15900"/>
                </a:cubicBezTo>
                <a:cubicBezTo>
                  <a:pt x="15916" y="15600"/>
                  <a:pt x="15916" y="15600"/>
                  <a:pt x="16295" y="15600"/>
                </a:cubicBezTo>
                <a:cubicBezTo>
                  <a:pt x="17053" y="15600"/>
                  <a:pt x="17053" y="15600"/>
                  <a:pt x="17053" y="15600"/>
                </a:cubicBezTo>
                <a:cubicBezTo>
                  <a:pt x="17432" y="15600"/>
                  <a:pt x="17811" y="15600"/>
                  <a:pt x="17811" y="15900"/>
                </a:cubicBezTo>
                <a:lnTo>
                  <a:pt x="17811" y="168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1" name="Shape 5726"/>
          <p:cNvSpPr/>
          <p:nvPr/>
        </p:nvSpPr>
        <p:spPr>
          <a:xfrm>
            <a:off x="9954251" y="3760034"/>
            <a:ext cx="245940" cy="201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29"/>
                </a:moveTo>
                <a:cubicBezTo>
                  <a:pt x="21600" y="21176"/>
                  <a:pt x="21252" y="21600"/>
                  <a:pt x="20903" y="21600"/>
                </a:cubicBezTo>
                <a:cubicBezTo>
                  <a:pt x="1045" y="21600"/>
                  <a:pt x="1045" y="21600"/>
                  <a:pt x="1045" y="21600"/>
                </a:cubicBezTo>
                <a:cubicBezTo>
                  <a:pt x="697" y="21600"/>
                  <a:pt x="0" y="21176"/>
                  <a:pt x="0" y="20329"/>
                </a:cubicBezTo>
                <a:cubicBezTo>
                  <a:pt x="0" y="12282"/>
                  <a:pt x="0" y="12282"/>
                  <a:pt x="0" y="12282"/>
                </a:cubicBezTo>
                <a:cubicBezTo>
                  <a:pt x="0" y="11859"/>
                  <a:pt x="348" y="10588"/>
                  <a:pt x="348" y="10165"/>
                </a:cubicBezTo>
                <a:cubicBezTo>
                  <a:pt x="3832" y="847"/>
                  <a:pt x="3832" y="847"/>
                  <a:pt x="3832" y="847"/>
                </a:cubicBezTo>
                <a:cubicBezTo>
                  <a:pt x="4181" y="424"/>
                  <a:pt x="4529" y="0"/>
                  <a:pt x="5226" y="0"/>
                </a:cubicBezTo>
                <a:cubicBezTo>
                  <a:pt x="16723" y="0"/>
                  <a:pt x="16723" y="0"/>
                  <a:pt x="16723" y="0"/>
                </a:cubicBezTo>
                <a:cubicBezTo>
                  <a:pt x="17071" y="0"/>
                  <a:pt x="17768" y="424"/>
                  <a:pt x="18116" y="847"/>
                </a:cubicBezTo>
                <a:cubicBezTo>
                  <a:pt x="21252" y="10165"/>
                  <a:pt x="21252" y="10165"/>
                  <a:pt x="21252" y="10165"/>
                </a:cubicBezTo>
                <a:cubicBezTo>
                  <a:pt x="21600" y="10588"/>
                  <a:pt x="21600" y="11859"/>
                  <a:pt x="21600" y="12282"/>
                </a:cubicBezTo>
                <a:lnTo>
                  <a:pt x="21600" y="20329"/>
                </a:lnTo>
                <a:close/>
                <a:moveTo>
                  <a:pt x="18813" y="11859"/>
                </a:moveTo>
                <a:cubicBezTo>
                  <a:pt x="18813" y="11859"/>
                  <a:pt x="18813" y="11435"/>
                  <a:pt x="18813" y="11435"/>
                </a:cubicBezTo>
                <a:cubicBezTo>
                  <a:pt x="16026" y="2965"/>
                  <a:pt x="16026" y="2965"/>
                  <a:pt x="16026" y="2965"/>
                </a:cubicBezTo>
                <a:cubicBezTo>
                  <a:pt x="5923" y="2965"/>
                  <a:pt x="5923" y="2965"/>
                  <a:pt x="5923" y="2965"/>
                </a:cubicBezTo>
                <a:cubicBezTo>
                  <a:pt x="3135" y="11435"/>
                  <a:pt x="3135" y="11435"/>
                  <a:pt x="3135" y="11435"/>
                </a:cubicBezTo>
                <a:cubicBezTo>
                  <a:pt x="3135" y="11435"/>
                  <a:pt x="2787" y="11859"/>
                  <a:pt x="2787" y="11859"/>
                </a:cubicBezTo>
                <a:cubicBezTo>
                  <a:pt x="7316" y="11859"/>
                  <a:pt x="7316" y="11859"/>
                  <a:pt x="7316" y="11859"/>
                </a:cubicBezTo>
                <a:cubicBezTo>
                  <a:pt x="8710" y="15247"/>
                  <a:pt x="8710" y="15247"/>
                  <a:pt x="8710" y="15247"/>
                </a:cubicBezTo>
                <a:cubicBezTo>
                  <a:pt x="13239" y="15247"/>
                  <a:pt x="13239" y="15247"/>
                  <a:pt x="13239" y="15247"/>
                </a:cubicBezTo>
                <a:cubicBezTo>
                  <a:pt x="14632" y="11859"/>
                  <a:pt x="14632" y="11859"/>
                  <a:pt x="14632" y="11859"/>
                </a:cubicBezTo>
                <a:lnTo>
                  <a:pt x="18813" y="118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2" name="Shape 5727"/>
          <p:cNvSpPr/>
          <p:nvPr/>
        </p:nvSpPr>
        <p:spPr>
          <a:xfrm>
            <a:off x="10526886" y="3736174"/>
            <a:ext cx="143159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821"/>
                </a:moveTo>
                <a:cubicBezTo>
                  <a:pt x="21600" y="7200"/>
                  <a:pt x="21000" y="7579"/>
                  <a:pt x="21000" y="7579"/>
                </a:cubicBezTo>
                <a:cubicBezTo>
                  <a:pt x="16800" y="7579"/>
                  <a:pt x="16800" y="7579"/>
                  <a:pt x="16800" y="7579"/>
                </a:cubicBezTo>
                <a:cubicBezTo>
                  <a:pt x="16200" y="10232"/>
                  <a:pt x="12600" y="12126"/>
                  <a:pt x="7200" y="12505"/>
                </a:cubicBezTo>
                <a:cubicBezTo>
                  <a:pt x="10800" y="15158"/>
                  <a:pt x="14400" y="17811"/>
                  <a:pt x="18000" y="20842"/>
                </a:cubicBezTo>
                <a:cubicBezTo>
                  <a:pt x="18000" y="20842"/>
                  <a:pt x="18000" y="21221"/>
                  <a:pt x="18000" y="21221"/>
                </a:cubicBezTo>
                <a:cubicBezTo>
                  <a:pt x="18000" y="21600"/>
                  <a:pt x="17400" y="21600"/>
                  <a:pt x="17400" y="21600"/>
                </a:cubicBezTo>
                <a:cubicBezTo>
                  <a:pt x="12600" y="21600"/>
                  <a:pt x="12600" y="21600"/>
                  <a:pt x="12600" y="21600"/>
                </a:cubicBezTo>
                <a:cubicBezTo>
                  <a:pt x="12600" y="21600"/>
                  <a:pt x="12000" y="21600"/>
                  <a:pt x="12000" y="21600"/>
                </a:cubicBezTo>
                <a:cubicBezTo>
                  <a:pt x="8400" y="18568"/>
                  <a:pt x="4800" y="15916"/>
                  <a:pt x="0" y="12884"/>
                </a:cubicBezTo>
                <a:cubicBezTo>
                  <a:pt x="0" y="12505"/>
                  <a:pt x="0" y="12505"/>
                  <a:pt x="0" y="12505"/>
                </a:cubicBezTo>
                <a:cubicBezTo>
                  <a:pt x="0" y="10611"/>
                  <a:pt x="0" y="10611"/>
                  <a:pt x="0" y="10611"/>
                </a:cubicBezTo>
                <a:cubicBezTo>
                  <a:pt x="0" y="10232"/>
                  <a:pt x="0" y="9853"/>
                  <a:pt x="600" y="9853"/>
                </a:cubicBezTo>
                <a:cubicBezTo>
                  <a:pt x="3600" y="9853"/>
                  <a:pt x="3600" y="9853"/>
                  <a:pt x="3600" y="9853"/>
                </a:cubicBezTo>
                <a:cubicBezTo>
                  <a:pt x="7800" y="9853"/>
                  <a:pt x="10200" y="9095"/>
                  <a:pt x="10800" y="7579"/>
                </a:cubicBezTo>
                <a:cubicBezTo>
                  <a:pt x="600" y="7579"/>
                  <a:pt x="600" y="7579"/>
                  <a:pt x="600" y="7579"/>
                </a:cubicBezTo>
                <a:cubicBezTo>
                  <a:pt x="0" y="7579"/>
                  <a:pt x="0" y="7200"/>
                  <a:pt x="0" y="6821"/>
                </a:cubicBezTo>
                <a:cubicBezTo>
                  <a:pt x="0" y="5305"/>
                  <a:pt x="0" y="5305"/>
                  <a:pt x="0" y="5305"/>
                </a:cubicBezTo>
                <a:cubicBezTo>
                  <a:pt x="0" y="4926"/>
                  <a:pt x="0" y="4926"/>
                  <a:pt x="600" y="4926"/>
                </a:cubicBezTo>
                <a:cubicBezTo>
                  <a:pt x="10800" y="4926"/>
                  <a:pt x="10800" y="4926"/>
                  <a:pt x="10800" y="4926"/>
                </a:cubicBezTo>
                <a:cubicBezTo>
                  <a:pt x="9600" y="3789"/>
                  <a:pt x="7200" y="3032"/>
                  <a:pt x="4200" y="3032"/>
                </a:cubicBezTo>
                <a:cubicBezTo>
                  <a:pt x="600" y="3032"/>
                  <a:pt x="600" y="3032"/>
                  <a:pt x="600" y="3032"/>
                </a:cubicBezTo>
                <a:cubicBezTo>
                  <a:pt x="0" y="3032"/>
                  <a:pt x="0" y="3032"/>
                  <a:pt x="0" y="2653"/>
                </a:cubicBezTo>
                <a:cubicBezTo>
                  <a:pt x="0" y="758"/>
                  <a:pt x="0" y="758"/>
                  <a:pt x="0" y="758"/>
                </a:cubicBezTo>
                <a:cubicBezTo>
                  <a:pt x="0" y="379"/>
                  <a:pt x="0" y="0"/>
                  <a:pt x="600" y="0"/>
                </a:cubicBezTo>
                <a:cubicBezTo>
                  <a:pt x="20400" y="0"/>
                  <a:pt x="20400" y="0"/>
                  <a:pt x="20400" y="0"/>
                </a:cubicBezTo>
                <a:cubicBezTo>
                  <a:pt x="21000" y="0"/>
                  <a:pt x="21600" y="379"/>
                  <a:pt x="21600" y="758"/>
                </a:cubicBezTo>
                <a:cubicBezTo>
                  <a:pt x="21600" y="2274"/>
                  <a:pt x="21600" y="2274"/>
                  <a:pt x="21600" y="2274"/>
                </a:cubicBezTo>
                <a:cubicBezTo>
                  <a:pt x="21600" y="2653"/>
                  <a:pt x="21000" y="2653"/>
                  <a:pt x="20400" y="2653"/>
                </a:cubicBezTo>
                <a:cubicBezTo>
                  <a:pt x="15000" y="2653"/>
                  <a:pt x="15000" y="2653"/>
                  <a:pt x="15000" y="2653"/>
                </a:cubicBezTo>
                <a:cubicBezTo>
                  <a:pt x="15600" y="3411"/>
                  <a:pt x="16200" y="4168"/>
                  <a:pt x="16800" y="4926"/>
                </a:cubicBezTo>
                <a:cubicBezTo>
                  <a:pt x="21000" y="4926"/>
                  <a:pt x="21000" y="4926"/>
                  <a:pt x="21000" y="4926"/>
                </a:cubicBezTo>
                <a:cubicBezTo>
                  <a:pt x="21000" y="4926"/>
                  <a:pt x="21600" y="4926"/>
                  <a:pt x="21600" y="5305"/>
                </a:cubicBezTo>
                <a:lnTo>
                  <a:pt x="21600" y="682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3" name="Shape 5728"/>
          <p:cNvSpPr/>
          <p:nvPr/>
        </p:nvSpPr>
        <p:spPr>
          <a:xfrm>
            <a:off x="11020601" y="3736175"/>
            <a:ext cx="167019" cy="245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4" y="20555"/>
                </a:moveTo>
                <a:cubicBezTo>
                  <a:pt x="2057" y="20206"/>
                  <a:pt x="3600" y="20206"/>
                  <a:pt x="4629" y="19510"/>
                </a:cubicBezTo>
                <a:cubicBezTo>
                  <a:pt x="5143" y="19161"/>
                  <a:pt x="5143" y="18813"/>
                  <a:pt x="5657" y="18116"/>
                </a:cubicBezTo>
                <a:cubicBezTo>
                  <a:pt x="5657" y="17071"/>
                  <a:pt x="10286" y="3484"/>
                  <a:pt x="10286" y="2439"/>
                </a:cubicBezTo>
                <a:cubicBezTo>
                  <a:pt x="10286" y="2090"/>
                  <a:pt x="10286" y="2090"/>
                  <a:pt x="10286" y="2090"/>
                </a:cubicBezTo>
                <a:cubicBezTo>
                  <a:pt x="9257" y="1742"/>
                  <a:pt x="7714" y="1742"/>
                  <a:pt x="6171" y="1742"/>
                </a:cubicBezTo>
                <a:cubicBezTo>
                  <a:pt x="6686" y="0"/>
                  <a:pt x="6686" y="0"/>
                  <a:pt x="6686" y="0"/>
                </a:cubicBezTo>
                <a:cubicBezTo>
                  <a:pt x="9257" y="348"/>
                  <a:pt x="12343" y="348"/>
                  <a:pt x="14914" y="348"/>
                </a:cubicBezTo>
                <a:cubicBezTo>
                  <a:pt x="16971" y="348"/>
                  <a:pt x="19029" y="348"/>
                  <a:pt x="21600" y="0"/>
                </a:cubicBezTo>
                <a:cubicBezTo>
                  <a:pt x="21086" y="697"/>
                  <a:pt x="21086" y="1045"/>
                  <a:pt x="21086" y="1394"/>
                </a:cubicBezTo>
                <a:cubicBezTo>
                  <a:pt x="19543" y="1742"/>
                  <a:pt x="18000" y="1742"/>
                  <a:pt x="16457" y="2439"/>
                </a:cubicBezTo>
                <a:cubicBezTo>
                  <a:pt x="16457" y="3135"/>
                  <a:pt x="15943" y="3832"/>
                  <a:pt x="15943" y="4529"/>
                </a:cubicBezTo>
                <a:cubicBezTo>
                  <a:pt x="14914" y="8361"/>
                  <a:pt x="13371" y="11845"/>
                  <a:pt x="12343" y="15329"/>
                </a:cubicBezTo>
                <a:cubicBezTo>
                  <a:pt x="12343" y="16026"/>
                  <a:pt x="11314" y="18813"/>
                  <a:pt x="11314" y="19510"/>
                </a:cubicBezTo>
                <a:cubicBezTo>
                  <a:pt x="11314" y="19858"/>
                  <a:pt x="11314" y="19858"/>
                  <a:pt x="11314" y="19858"/>
                </a:cubicBezTo>
                <a:cubicBezTo>
                  <a:pt x="12857" y="19858"/>
                  <a:pt x="13886" y="20206"/>
                  <a:pt x="15429" y="20206"/>
                </a:cubicBezTo>
                <a:cubicBezTo>
                  <a:pt x="14914" y="20555"/>
                  <a:pt x="14914" y="21252"/>
                  <a:pt x="14914" y="21600"/>
                </a:cubicBezTo>
                <a:cubicBezTo>
                  <a:pt x="14400" y="21600"/>
                  <a:pt x="13886" y="21600"/>
                  <a:pt x="13371" y="21600"/>
                </a:cubicBezTo>
                <a:cubicBezTo>
                  <a:pt x="12343" y="21600"/>
                  <a:pt x="11314" y="21252"/>
                  <a:pt x="9771" y="21252"/>
                </a:cubicBezTo>
                <a:cubicBezTo>
                  <a:pt x="8743" y="21252"/>
                  <a:pt x="7200" y="21252"/>
                  <a:pt x="5657" y="21252"/>
                </a:cubicBezTo>
                <a:cubicBezTo>
                  <a:pt x="4114" y="21252"/>
                  <a:pt x="2057" y="21600"/>
                  <a:pt x="0" y="21600"/>
                </a:cubicBezTo>
                <a:lnTo>
                  <a:pt x="514" y="2055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4" name="Shape 5729"/>
          <p:cNvSpPr/>
          <p:nvPr/>
        </p:nvSpPr>
        <p:spPr>
          <a:xfrm>
            <a:off x="876514" y="4182169"/>
            <a:ext cx="266129" cy="255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16537"/>
                </a:moveTo>
                <a:cubicBezTo>
                  <a:pt x="19988" y="16537"/>
                  <a:pt x="18699" y="15187"/>
                  <a:pt x="18699" y="14850"/>
                </a:cubicBezTo>
                <a:cubicBezTo>
                  <a:pt x="17409" y="16200"/>
                  <a:pt x="17409" y="16200"/>
                  <a:pt x="17409" y="16200"/>
                </a:cubicBezTo>
                <a:cubicBezTo>
                  <a:pt x="20310" y="19237"/>
                  <a:pt x="20310" y="19237"/>
                  <a:pt x="20310" y="19237"/>
                </a:cubicBezTo>
                <a:cubicBezTo>
                  <a:pt x="20310" y="19575"/>
                  <a:pt x="20633" y="19912"/>
                  <a:pt x="20633" y="20250"/>
                </a:cubicBezTo>
                <a:cubicBezTo>
                  <a:pt x="20633" y="20925"/>
                  <a:pt x="19666" y="21600"/>
                  <a:pt x="19021" y="21600"/>
                </a:cubicBezTo>
                <a:cubicBezTo>
                  <a:pt x="18699" y="21600"/>
                  <a:pt x="18376" y="21600"/>
                  <a:pt x="18054" y="21262"/>
                </a:cubicBezTo>
                <a:cubicBezTo>
                  <a:pt x="9349" y="12150"/>
                  <a:pt x="9349" y="12150"/>
                  <a:pt x="9349" y="12150"/>
                </a:cubicBezTo>
                <a:cubicBezTo>
                  <a:pt x="8060" y="13162"/>
                  <a:pt x="6448" y="14175"/>
                  <a:pt x="4836" y="14175"/>
                </a:cubicBezTo>
                <a:cubicBezTo>
                  <a:pt x="1934" y="14175"/>
                  <a:pt x="0" y="12150"/>
                  <a:pt x="0" y="9113"/>
                </a:cubicBezTo>
                <a:cubicBezTo>
                  <a:pt x="0" y="4725"/>
                  <a:pt x="4191" y="0"/>
                  <a:pt x="8382" y="0"/>
                </a:cubicBezTo>
                <a:cubicBezTo>
                  <a:pt x="11284" y="0"/>
                  <a:pt x="13218" y="2025"/>
                  <a:pt x="13218" y="5063"/>
                </a:cubicBezTo>
                <a:cubicBezTo>
                  <a:pt x="13218" y="7088"/>
                  <a:pt x="12573" y="8775"/>
                  <a:pt x="11606" y="10125"/>
                </a:cubicBezTo>
                <a:cubicBezTo>
                  <a:pt x="16119" y="14850"/>
                  <a:pt x="16119" y="14850"/>
                  <a:pt x="16119" y="14850"/>
                </a:cubicBezTo>
                <a:cubicBezTo>
                  <a:pt x="17409" y="13500"/>
                  <a:pt x="17409" y="13500"/>
                  <a:pt x="17409" y="13500"/>
                </a:cubicBezTo>
                <a:cubicBezTo>
                  <a:pt x="17087" y="13162"/>
                  <a:pt x="15797" y="12150"/>
                  <a:pt x="15797" y="11812"/>
                </a:cubicBezTo>
                <a:cubicBezTo>
                  <a:pt x="15797" y="11475"/>
                  <a:pt x="17087" y="10463"/>
                  <a:pt x="17409" y="10463"/>
                </a:cubicBezTo>
                <a:cubicBezTo>
                  <a:pt x="17409" y="10463"/>
                  <a:pt x="17409" y="10463"/>
                  <a:pt x="17731" y="10463"/>
                </a:cubicBezTo>
                <a:cubicBezTo>
                  <a:pt x="18054" y="10800"/>
                  <a:pt x="21600" y="14512"/>
                  <a:pt x="21600" y="14850"/>
                </a:cubicBezTo>
                <a:cubicBezTo>
                  <a:pt x="21600" y="15187"/>
                  <a:pt x="20633" y="16537"/>
                  <a:pt x="20310" y="16537"/>
                </a:cubicBezTo>
                <a:close/>
                <a:moveTo>
                  <a:pt x="8060" y="2700"/>
                </a:moveTo>
                <a:cubicBezTo>
                  <a:pt x="6770" y="2700"/>
                  <a:pt x="5803" y="4050"/>
                  <a:pt x="5803" y="5400"/>
                </a:cubicBezTo>
                <a:cubicBezTo>
                  <a:pt x="5803" y="5738"/>
                  <a:pt x="5803" y="6075"/>
                  <a:pt x="6125" y="6413"/>
                </a:cubicBezTo>
                <a:cubicBezTo>
                  <a:pt x="5481" y="6413"/>
                  <a:pt x="5158" y="6075"/>
                  <a:pt x="4836" y="6075"/>
                </a:cubicBezTo>
                <a:cubicBezTo>
                  <a:pt x="3546" y="6075"/>
                  <a:pt x="2257" y="7425"/>
                  <a:pt x="2257" y="8775"/>
                </a:cubicBezTo>
                <a:cubicBezTo>
                  <a:pt x="2257" y="10125"/>
                  <a:pt x="3546" y="11475"/>
                  <a:pt x="4836" y="11475"/>
                </a:cubicBezTo>
                <a:cubicBezTo>
                  <a:pt x="6125" y="11475"/>
                  <a:pt x="7415" y="10125"/>
                  <a:pt x="7415" y="8775"/>
                </a:cubicBezTo>
                <a:cubicBezTo>
                  <a:pt x="7415" y="8438"/>
                  <a:pt x="7415" y="8100"/>
                  <a:pt x="7093" y="7763"/>
                </a:cubicBezTo>
                <a:cubicBezTo>
                  <a:pt x="7415" y="7763"/>
                  <a:pt x="7737" y="8100"/>
                  <a:pt x="8060" y="8100"/>
                </a:cubicBezTo>
                <a:cubicBezTo>
                  <a:pt x="9672" y="8100"/>
                  <a:pt x="10639" y="6750"/>
                  <a:pt x="10639" y="5400"/>
                </a:cubicBezTo>
                <a:cubicBezTo>
                  <a:pt x="10639" y="4050"/>
                  <a:pt x="9672" y="2700"/>
                  <a:pt x="8060" y="27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5" name="Shape 5730"/>
          <p:cNvSpPr/>
          <p:nvPr/>
        </p:nvSpPr>
        <p:spPr>
          <a:xfrm>
            <a:off x="1373900" y="4206028"/>
            <a:ext cx="304671" cy="201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212"/>
                </a:moveTo>
                <a:cubicBezTo>
                  <a:pt x="21600" y="19906"/>
                  <a:pt x="21600" y="19906"/>
                  <a:pt x="21600" y="19906"/>
                </a:cubicBezTo>
                <a:cubicBezTo>
                  <a:pt x="21600" y="20753"/>
                  <a:pt x="20758" y="21600"/>
                  <a:pt x="19636" y="21600"/>
                </a:cubicBezTo>
                <a:cubicBezTo>
                  <a:pt x="1683" y="21600"/>
                  <a:pt x="1683" y="21600"/>
                  <a:pt x="1683" y="21600"/>
                </a:cubicBezTo>
                <a:cubicBezTo>
                  <a:pt x="842" y="21600"/>
                  <a:pt x="0" y="20753"/>
                  <a:pt x="0" y="19906"/>
                </a:cubicBezTo>
                <a:cubicBezTo>
                  <a:pt x="0" y="18212"/>
                  <a:pt x="0" y="18212"/>
                  <a:pt x="0" y="18212"/>
                </a:cubicBezTo>
                <a:cubicBezTo>
                  <a:pt x="1683" y="18212"/>
                  <a:pt x="1683" y="18212"/>
                  <a:pt x="1683" y="18212"/>
                </a:cubicBezTo>
                <a:cubicBezTo>
                  <a:pt x="19636" y="18212"/>
                  <a:pt x="19636" y="18212"/>
                  <a:pt x="19636" y="18212"/>
                </a:cubicBezTo>
                <a:lnTo>
                  <a:pt x="21600" y="18212"/>
                </a:lnTo>
                <a:close/>
                <a:moveTo>
                  <a:pt x="2805" y="14400"/>
                </a:moveTo>
                <a:cubicBezTo>
                  <a:pt x="2805" y="2541"/>
                  <a:pt x="2805" y="2541"/>
                  <a:pt x="2805" y="2541"/>
                </a:cubicBezTo>
                <a:cubicBezTo>
                  <a:pt x="2805" y="847"/>
                  <a:pt x="3647" y="0"/>
                  <a:pt x="4488" y="0"/>
                </a:cubicBezTo>
                <a:cubicBezTo>
                  <a:pt x="16831" y="0"/>
                  <a:pt x="16831" y="0"/>
                  <a:pt x="16831" y="0"/>
                </a:cubicBezTo>
                <a:cubicBezTo>
                  <a:pt x="17953" y="0"/>
                  <a:pt x="18795" y="847"/>
                  <a:pt x="18795" y="2541"/>
                </a:cubicBezTo>
                <a:cubicBezTo>
                  <a:pt x="18795" y="14400"/>
                  <a:pt x="18795" y="14400"/>
                  <a:pt x="18795" y="14400"/>
                </a:cubicBezTo>
                <a:cubicBezTo>
                  <a:pt x="18795" y="16094"/>
                  <a:pt x="17953" y="17365"/>
                  <a:pt x="16831" y="17365"/>
                </a:cubicBezTo>
                <a:cubicBezTo>
                  <a:pt x="4488" y="17365"/>
                  <a:pt x="4488" y="17365"/>
                  <a:pt x="4488" y="17365"/>
                </a:cubicBezTo>
                <a:cubicBezTo>
                  <a:pt x="3647" y="17365"/>
                  <a:pt x="2805" y="16094"/>
                  <a:pt x="2805" y="14400"/>
                </a:cubicBezTo>
                <a:close/>
                <a:moveTo>
                  <a:pt x="4208" y="14400"/>
                </a:moveTo>
                <a:cubicBezTo>
                  <a:pt x="4208" y="14824"/>
                  <a:pt x="4488" y="15247"/>
                  <a:pt x="4488" y="15247"/>
                </a:cubicBezTo>
                <a:cubicBezTo>
                  <a:pt x="16831" y="15247"/>
                  <a:pt x="16831" y="15247"/>
                  <a:pt x="16831" y="15247"/>
                </a:cubicBezTo>
                <a:cubicBezTo>
                  <a:pt x="17112" y="15247"/>
                  <a:pt x="17112" y="14824"/>
                  <a:pt x="17112" y="14400"/>
                </a:cubicBezTo>
                <a:cubicBezTo>
                  <a:pt x="17112" y="2541"/>
                  <a:pt x="17112" y="2541"/>
                  <a:pt x="17112" y="2541"/>
                </a:cubicBezTo>
                <a:cubicBezTo>
                  <a:pt x="17112" y="2118"/>
                  <a:pt x="17112" y="2118"/>
                  <a:pt x="16831" y="2118"/>
                </a:cubicBezTo>
                <a:cubicBezTo>
                  <a:pt x="4488" y="2118"/>
                  <a:pt x="4488" y="2118"/>
                  <a:pt x="4488" y="2118"/>
                </a:cubicBezTo>
                <a:cubicBezTo>
                  <a:pt x="4488" y="2118"/>
                  <a:pt x="4208" y="2118"/>
                  <a:pt x="4208" y="2541"/>
                </a:cubicBezTo>
                <a:lnTo>
                  <a:pt x="4208" y="14400"/>
                </a:lnTo>
                <a:close/>
                <a:moveTo>
                  <a:pt x="11782" y="19906"/>
                </a:moveTo>
                <a:cubicBezTo>
                  <a:pt x="11782" y="19482"/>
                  <a:pt x="11782" y="19482"/>
                  <a:pt x="11782" y="19482"/>
                </a:cubicBezTo>
                <a:cubicBezTo>
                  <a:pt x="9818" y="19482"/>
                  <a:pt x="9818" y="19482"/>
                  <a:pt x="9818" y="19482"/>
                </a:cubicBezTo>
                <a:cubicBezTo>
                  <a:pt x="9818" y="19482"/>
                  <a:pt x="9538" y="19482"/>
                  <a:pt x="9538" y="19906"/>
                </a:cubicBezTo>
                <a:cubicBezTo>
                  <a:pt x="9538" y="19906"/>
                  <a:pt x="9818" y="19906"/>
                  <a:pt x="9818" y="19906"/>
                </a:cubicBezTo>
                <a:cubicBezTo>
                  <a:pt x="11782" y="19906"/>
                  <a:pt x="11782" y="19906"/>
                  <a:pt x="11782" y="19906"/>
                </a:cubicBezTo>
                <a:cubicBezTo>
                  <a:pt x="11782" y="19906"/>
                  <a:pt x="11782" y="19906"/>
                  <a:pt x="11782" y="199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6" name="Shape 5731"/>
          <p:cNvSpPr/>
          <p:nvPr/>
        </p:nvSpPr>
        <p:spPr>
          <a:xfrm>
            <a:off x="1953876" y="4169322"/>
            <a:ext cx="277142" cy="27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3" y="20035"/>
                </a:moveTo>
                <a:cubicBezTo>
                  <a:pt x="19749" y="21287"/>
                  <a:pt x="19749" y="21287"/>
                  <a:pt x="19749" y="21287"/>
                </a:cubicBezTo>
                <a:cubicBezTo>
                  <a:pt x="19440" y="21600"/>
                  <a:pt x="19131" y="21600"/>
                  <a:pt x="18514" y="21600"/>
                </a:cubicBezTo>
                <a:cubicBezTo>
                  <a:pt x="18206" y="21600"/>
                  <a:pt x="17589" y="21600"/>
                  <a:pt x="17589" y="21287"/>
                </a:cubicBezTo>
                <a:cubicBezTo>
                  <a:pt x="12960" y="16591"/>
                  <a:pt x="12960" y="16591"/>
                  <a:pt x="12960" y="16591"/>
                </a:cubicBezTo>
                <a:cubicBezTo>
                  <a:pt x="12651" y="16278"/>
                  <a:pt x="12343" y="15965"/>
                  <a:pt x="12343" y="15652"/>
                </a:cubicBezTo>
                <a:cubicBezTo>
                  <a:pt x="12343" y="15026"/>
                  <a:pt x="12651" y="14713"/>
                  <a:pt x="12960" y="14400"/>
                </a:cubicBezTo>
                <a:cubicBezTo>
                  <a:pt x="9874" y="11270"/>
                  <a:pt x="9874" y="11270"/>
                  <a:pt x="9874" y="11270"/>
                </a:cubicBezTo>
                <a:cubicBezTo>
                  <a:pt x="8331" y="12835"/>
                  <a:pt x="8331" y="12835"/>
                  <a:pt x="8331" y="12835"/>
                </a:cubicBezTo>
                <a:cubicBezTo>
                  <a:pt x="8023" y="12835"/>
                  <a:pt x="8023" y="12835"/>
                  <a:pt x="7714" y="12835"/>
                </a:cubicBezTo>
                <a:cubicBezTo>
                  <a:pt x="7714" y="12835"/>
                  <a:pt x="7406" y="12835"/>
                  <a:pt x="7406" y="12835"/>
                </a:cubicBezTo>
                <a:cubicBezTo>
                  <a:pt x="7714" y="13148"/>
                  <a:pt x="8023" y="13461"/>
                  <a:pt x="8023" y="14087"/>
                </a:cubicBezTo>
                <a:cubicBezTo>
                  <a:pt x="8023" y="14400"/>
                  <a:pt x="8023" y="14713"/>
                  <a:pt x="7714" y="14713"/>
                </a:cubicBezTo>
                <a:cubicBezTo>
                  <a:pt x="7406" y="15339"/>
                  <a:pt x="6789" y="15965"/>
                  <a:pt x="6171" y="15965"/>
                </a:cubicBezTo>
                <a:cubicBezTo>
                  <a:pt x="5863" y="15965"/>
                  <a:pt x="5554" y="15652"/>
                  <a:pt x="5554" y="15652"/>
                </a:cubicBezTo>
                <a:cubicBezTo>
                  <a:pt x="309" y="10330"/>
                  <a:pt x="309" y="10330"/>
                  <a:pt x="309" y="10330"/>
                </a:cubicBezTo>
                <a:cubicBezTo>
                  <a:pt x="0" y="10017"/>
                  <a:pt x="0" y="9704"/>
                  <a:pt x="0" y="9391"/>
                </a:cubicBezTo>
                <a:cubicBezTo>
                  <a:pt x="0" y="8765"/>
                  <a:pt x="617" y="8452"/>
                  <a:pt x="926" y="7826"/>
                </a:cubicBezTo>
                <a:cubicBezTo>
                  <a:pt x="1234" y="7826"/>
                  <a:pt x="1543" y="7513"/>
                  <a:pt x="1851" y="7513"/>
                </a:cubicBezTo>
                <a:cubicBezTo>
                  <a:pt x="2469" y="7513"/>
                  <a:pt x="2777" y="7826"/>
                  <a:pt x="3086" y="8452"/>
                </a:cubicBezTo>
                <a:cubicBezTo>
                  <a:pt x="3086" y="8139"/>
                  <a:pt x="3086" y="8139"/>
                  <a:pt x="3086" y="7826"/>
                </a:cubicBezTo>
                <a:cubicBezTo>
                  <a:pt x="3086" y="7826"/>
                  <a:pt x="3086" y="7513"/>
                  <a:pt x="3086" y="7513"/>
                </a:cubicBezTo>
                <a:cubicBezTo>
                  <a:pt x="7406" y="3130"/>
                  <a:pt x="7406" y="3130"/>
                  <a:pt x="7406" y="3130"/>
                </a:cubicBezTo>
                <a:cubicBezTo>
                  <a:pt x="7406" y="3130"/>
                  <a:pt x="7714" y="2817"/>
                  <a:pt x="7714" y="2817"/>
                </a:cubicBezTo>
                <a:cubicBezTo>
                  <a:pt x="8023" y="2817"/>
                  <a:pt x="8023" y="3130"/>
                  <a:pt x="8331" y="3130"/>
                </a:cubicBezTo>
                <a:cubicBezTo>
                  <a:pt x="8023" y="2817"/>
                  <a:pt x="7714" y="2504"/>
                  <a:pt x="7714" y="1878"/>
                </a:cubicBezTo>
                <a:cubicBezTo>
                  <a:pt x="7714" y="1565"/>
                  <a:pt x="7714" y="1252"/>
                  <a:pt x="8023" y="939"/>
                </a:cubicBezTo>
                <a:cubicBezTo>
                  <a:pt x="8331" y="626"/>
                  <a:pt x="8640" y="0"/>
                  <a:pt x="9566" y="0"/>
                </a:cubicBezTo>
                <a:cubicBezTo>
                  <a:pt x="9874" y="0"/>
                  <a:pt x="10183" y="0"/>
                  <a:pt x="10183" y="313"/>
                </a:cubicBezTo>
                <a:cubicBezTo>
                  <a:pt x="15429" y="5322"/>
                  <a:pt x="15429" y="5322"/>
                  <a:pt x="15429" y="5322"/>
                </a:cubicBezTo>
                <a:cubicBezTo>
                  <a:pt x="15429" y="5635"/>
                  <a:pt x="15737" y="5948"/>
                  <a:pt x="15737" y="6261"/>
                </a:cubicBezTo>
                <a:cubicBezTo>
                  <a:pt x="15737" y="6887"/>
                  <a:pt x="15120" y="7513"/>
                  <a:pt x="14503" y="7826"/>
                </a:cubicBezTo>
                <a:cubicBezTo>
                  <a:pt x="14503" y="8139"/>
                  <a:pt x="14194" y="8139"/>
                  <a:pt x="13886" y="8139"/>
                </a:cubicBezTo>
                <a:cubicBezTo>
                  <a:pt x="13269" y="8139"/>
                  <a:pt x="12960" y="7826"/>
                  <a:pt x="12651" y="7513"/>
                </a:cubicBezTo>
                <a:cubicBezTo>
                  <a:pt x="12651" y="7513"/>
                  <a:pt x="12651" y="7826"/>
                  <a:pt x="12651" y="7826"/>
                </a:cubicBezTo>
                <a:cubicBezTo>
                  <a:pt x="12651" y="8139"/>
                  <a:pt x="12651" y="8139"/>
                  <a:pt x="12651" y="8452"/>
                </a:cubicBezTo>
                <a:cubicBezTo>
                  <a:pt x="11109" y="10017"/>
                  <a:pt x="11109" y="10017"/>
                  <a:pt x="11109" y="10017"/>
                </a:cubicBezTo>
                <a:cubicBezTo>
                  <a:pt x="14194" y="13148"/>
                  <a:pt x="14194" y="13148"/>
                  <a:pt x="14194" y="13148"/>
                </a:cubicBezTo>
                <a:cubicBezTo>
                  <a:pt x="14503" y="12835"/>
                  <a:pt x="14811" y="12522"/>
                  <a:pt x="15429" y="12522"/>
                </a:cubicBezTo>
                <a:cubicBezTo>
                  <a:pt x="15737" y="12522"/>
                  <a:pt x="16354" y="12835"/>
                  <a:pt x="16663" y="13148"/>
                </a:cubicBezTo>
                <a:cubicBezTo>
                  <a:pt x="20983" y="17530"/>
                  <a:pt x="20983" y="17530"/>
                  <a:pt x="20983" y="17530"/>
                </a:cubicBezTo>
                <a:cubicBezTo>
                  <a:pt x="21291" y="17843"/>
                  <a:pt x="21600" y="18470"/>
                  <a:pt x="21600" y="18783"/>
                </a:cubicBezTo>
                <a:cubicBezTo>
                  <a:pt x="21600" y="19096"/>
                  <a:pt x="21291" y="19722"/>
                  <a:pt x="20983" y="2003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7" name="Shape 5732"/>
          <p:cNvSpPr/>
          <p:nvPr/>
        </p:nvSpPr>
        <p:spPr>
          <a:xfrm>
            <a:off x="2517334" y="4182169"/>
            <a:ext cx="16701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29" y="10103"/>
                </a:moveTo>
                <a:cubicBezTo>
                  <a:pt x="18000" y="11148"/>
                  <a:pt x="15943" y="12890"/>
                  <a:pt x="15943" y="14284"/>
                </a:cubicBezTo>
                <a:cubicBezTo>
                  <a:pt x="16457" y="14632"/>
                  <a:pt x="16971" y="14981"/>
                  <a:pt x="16971" y="15329"/>
                </a:cubicBezTo>
                <a:cubicBezTo>
                  <a:pt x="16971" y="15677"/>
                  <a:pt x="16457" y="16026"/>
                  <a:pt x="16457" y="16374"/>
                </a:cubicBezTo>
                <a:cubicBezTo>
                  <a:pt x="16457" y="16374"/>
                  <a:pt x="16971" y="16723"/>
                  <a:pt x="16971" y="17071"/>
                </a:cubicBezTo>
                <a:cubicBezTo>
                  <a:pt x="16971" y="17768"/>
                  <a:pt x="16457" y="18116"/>
                  <a:pt x="15943" y="18465"/>
                </a:cubicBezTo>
                <a:cubicBezTo>
                  <a:pt x="15943" y="18465"/>
                  <a:pt x="15943" y="18813"/>
                  <a:pt x="15943" y="18813"/>
                </a:cubicBezTo>
                <a:cubicBezTo>
                  <a:pt x="15943" y="19858"/>
                  <a:pt x="14914" y="20206"/>
                  <a:pt x="13886" y="20206"/>
                </a:cubicBezTo>
                <a:cubicBezTo>
                  <a:pt x="13371" y="21252"/>
                  <a:pt x="12343" y="21600"/>
                  <a:pt x="10800" y="21600"/>
                </a:cubicBezTo>
                <a:cubicBezTo>
                  <a:pt x="9771" y="21600"/>
                  <a:pt x="8229" y="21252"/>
                  <a:pt x="7714" y="20206"/>
                </a:cubicBezTo>
                <a:cubicBezTo>
                  <a:pt x="6686" y="20206"/>
                  <a:pt x="5657" y="19858"/>
                  <a:pt x="5657" y="18813"/>
                </a:cubicBezTo>
                <a:cubicBezTo>
                  <a:pt x="5657" y="18813"/>
                  <a:pt x="5657" y="18465"/>
                  <a:pt x="5657" y="18465"/>
                </a:cubicBezTo>
                <a:cubicBezTo>
                  <a:pt x="5143" y="18116"/>
                  <a:pt x="4629" y="17768"/>
                  <a:pt x="4629" y="17071"/>
                </a:cubicBezTo>
                <a:cubicBezTo>
                  <a:pt x="4629" y="16723"/>
                  <a:pt x="5143" y="16374"/>
                  <a:pt x="5143" y="16374"/>
                </a:cubicBezTo>
                <a:cubicBezTo>
                  <a:pt x="5143" y="16026"/>
                  <a:pt x="4629" y="15677"/>
                  <a:pt x="4629" y="15329"/>
                </a:cubicBezTo>
                <a:cubicBezTo>
                  <a:pt x="4629" y="14981"/>
                  <a:pt x="5143" y="14632"/>
                  <a:pt x="5657" y="14284"/>
                </a:cubicBezTo>
                <a:cubicBezTo>
                  <a:pt x="5657" y="12890"/>
                  <a:pt x="3600" y="11148"/>
                  <a:pt x="2571" y="10103"/>
                </a:cubicBezTo>
                <a:cubicBezTo>
                  <a:pt x="1029" y="9058"/>
                  <a:pt x="0" y="8013"/>
                  <a:pt x="0" y="6271"/>
                </a:cubicBezTo>
                <a:cubicBezTo>
                  <a:pt x="0" y="2787"/>
                  <a:pt x="5657" y="0"/>
                  <a:pt x="10800" y="0"/>
                </a:cubicBezTo>
                <a:cubicBezTo>
                  <a:pt x="15943" y="0"/>
                  <a:pt x="21600" y="2787"/>
                  <a:pt x="21600" y="6271"/>
                </a:cubicBezTo>
                <a:cubicBezTo>
                  <a:pt x="21600" y="8013"/>
                  <a:pt x="20571" y="9058"/>
                  <a:pt x="19029" y="10103"/>
                </a:cubicBezTo>
                <a:close/>
                <a:moveTo>
                  <a:pt x="10800" y="2090"/>
                </a:moveTo>
                <a:cubicBezTo>
                  <a:pt x="7200" y="2090"/>
                  <a:pt x="3086" y="3484"/>
                  <a:pt x="3086" y="6271"/>
                </a:cubicBezTo>
                <a:cubicBezTo>
                  <a:pt x="3086" y="7316"/>
                  <a:pt x="3600" y="8361"/>
                  <a:pt x="4114" y="9058"/>
                </a:cubicBezTo>
                <a:cubicBezTo>
                  <a:pt x="4629" y="9406"/>
                  <a:pt x="5143" y="9406"/>
                  <a:pt x="5657" y="9755"/>
                </a:cubicBezTo>
                <a:cubicBezTo>
                  <a:pt x="7200" y="11148"/>
                  <a:pt x="8229" y="12542"/>
                  <a:pt x="8229" y="13935"/>
                </a:cubicBezTo>
                <a:cubicBezTo>
                  <a:pt x="13371" y="13935"/>
                  <a:pt x="13371" y="13935"/>
                  <a:pt x="13371" y="13935"/>
                </a:cubicBezTo>
                <a:cubicBezTo>
                  <a:pt x="13371" y="12542"/>
                  <a:pt x="14400" y="11148"/>
                  <a:pt x="15943" y="9755"/>
                </a:cubicBezTo>
                <a:cubicBezTo>
                  <a:pt x="16457" y="9406"/>
                  <a:pt x="16971" y="9406"/>
                  <a:pt x="17486" y="9058"/>
                </a:cubicBezTo>
                <a:cubicBezTo>
                  <a:pt x="18000" y="8361"/>
                  <a:pt x="18514" y="7316"/>
                  <a:pt x="18514" y="6271"/>
                </a:cubicBezTo>
                <a:cubicBezTo>
                  <a:pt x="18514" y="3484"/>
                  <a:pt x="14400" y="2090"/>
                  <a:pt x="10800" y="2090"/>
                </a:cubicBezTo>
                <a:close/>
                <a:moveTo>
                  <a:pt x="14914" y="6968"/>
                </a:moveTo>
                <a:cubicBezTo>
                  <a:pt x="14400" y="6968"/>
                  <a:pt x="13886" y="6619"/>
                  <a:pt x="13886" y="6271"/>
                </a:cubicBezTo>
                <a:cubicBezTo>
                  <a:pt x="13886" y="5574"/>
                  <a:pt x="11829" y="5226"/>
                  <a:pt x="10800" y="5226"/>
                </a:cubicBezTo>
                <a:cubicBezTo>
                  <a:pt x="10286" y="5226"/>
                  <a:pt x="10286" y="4877"/>
                  <a:pt x="10286" y="4529"/>
                </a:cubicBezTo>
                <a:cubicBezTo>
                  <a:pt x="10286" y="4529"/>
                  <a:pt x="10286" y="4181"/>
                  <a:pt x="10800" y="4181"/>
                </a:cubicBezTo>
                <a:cubicBezTo>
                  <a:pt x="12857" y="4181"/>
                  <a:pt x="15429" y="4877"/>
                  <a:pt x="15429" y="6271"/>
                </a:cubicBezTo>
                <a:cubicBezTo>
                  <a:pt x="15429" y="6619"/>
                  <a:pt x="14914" y="6968"/>
                  <a:pt x="14914" y="696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8" name="Shape 5733"/>
          <p:cNvSpPr/>
          <p:nvPr/>
        </p:nvSpPr>
        <p:spPr>
          <a:xfrm>
            <a:off x="3089969" y="4182169"/>
            <a:ext cx="24594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5226" y="3832"/>
                </a:moveTo>
                <a:cubicBezTo>
                  <a:pt x="4181" y="3832"/>
                  <a:pt x="3135" y="4529"/>
                  <a:pt x="3135" y="5574"/>
                </a:cubicBezTo>
                <a:cubicBezTo>
                  <a:pt x="3135" y="6271"/>
                  <a:pt x="3832" y="6968"/>
                  <a:pt x="5226" y="6968"/>
                </a:cubicBezTo>
                <a:cubicBezTo>
                  <a:pt x="5226" y="6968"/>
                  <a:pt x="5226" y="6968"/>
                  <a:pt x="5226" y="6968"/>
                </a:cubicBezTo>
                <a:cubicBezTo>
                  <a:pt x="6271" y="6968"/>
                  <a:pt x="6968" y="6271"/>
                  <a:pt x="6968" y="5574"/>
                </a:cubicBezTo>
                <a:cubicBezTo>
                  <a:pt x="6968" y="4529"/>
                  <a:pt x="6271" y="3832"/>
                  <a:pt x="5226" y="3832"/>
                </a:cubicBezTo>
                <a:close/>
                <a:moveTo>
                  <a:pt x="6619" y="18116"/>
                </a:moveTo>
                <a:cubicBezTo>
                  <a:pt x="6619" y="8361"/>
                  <a:pt x="6619" y="8361"/>
                  <a:pt x="6619" y="8361"/>
                </a:cubicBezTo>
                <a:cubicBezTo>
                  <a:pt x="3484" y="8361"/>
                  <a:pt x="3484" y="8361"/>
                  <a:pt x="3484" y="8361"/>
                </a:cubicBezTo>
                <a:cubicBezTo>
                  <a:pt x="3484" y="18116"/>
                  <a:pt x="3484" y="18116"/>
                  <a:pt x="3484" y="18116"/>
                </a:cubicBezTo>
                <a:lnTo>
                  <a:pt x="6619" y="18116"/>
                </a:lnTo>
                <a:close/>
                <a:moveTo>
                  <a:pt x="18465" y="18116"/>
                </a:moveTo>
                <a:cubicBezTo>
                  <a:pt x="18465" y="12542"/>
                  <a:pt x="18465" y="12542"/>
                  <a:pt x="18465" y="12542"/>
                </a:cubicBezTo>
                <a:cubicBezTo>
                  <a:pt x="18465" y="9755"/>
                  <a:pt x="16723" y="8361"/>
                  <a:pt x="14632" y="8361"/>
                </a:cubicBezTo>
                <a:cubicBezTo>
                  <a:pt x="12890" y="8361"/>
                  <a:pt x="12194" y="9058"/>
                  <a:pt x="11845" y="9755"/>
                </a:cubicBezTo>
                <a:cubicBezTo>
                  <a:pt x="11845" y="9755"/>
                  <a:pt x="11845" y="9755"/>
                  <a:pt x="11845" y="9755"/>
                </a:cubicBezTo>
                <a:cubicBezTo>
                  <a:pt x="11845" y="8361"/>
                  <a:pt x="11845" y="8361"/>
                  <a:pt x="11845" y="8361"/>
                </a:cubicBezTo>
                <a:cubicBezTo>
                  <a:pt x="8361" y="8361"/>
                  <a:pt x="8361" y="8361"/>
                  <a:pt x="8361" y="8361"/>
                </a:cubicBezTo>
                <a:cubicBezTo>
                  <a:pt x="8361" y="8361"/>
                  <a:pt x="8361" y="9406"/>
                  <a:pt x="8361" y="18116"/>
                </a:cubicBezTo>
                <a:cubicBezTo>
                  <a:pt x="11845" y="18116"/>
                  <a:pt x="11845" y="18116"/>
                  <a:pt x="11845" y="18116"/>
                </a:cubicBezTo>
                <a:cubicBezTo>
                  <a:pt x="11845" y="12890"/>
                  <a:pt x="11845" y="12890"/>
                  <a:pt x="11845" y="12890"/>
                </a:cubicBezTo>
                <a:cubicBezTo>
                  <a:pt x="11845" y="12542"/>
                  <a:pt x="11845" y="12194"/>
                  <a:pt x="11845" y="11845"/>
                </a:cubicBezTo>
                <a:cubicBezTo>
                  <a:pt x="12194" y="11497"/>
                  <a:pt x="12542" y="10800"/>
                  <a:pt x="13587" y="10800"/>
                </a:cubicBezTo>
                <a:cubicBezTo>
                  <a:pt x="14632" y="10800"/>
                  <a:pt x="14981" y="11497"/>
                  <a:pt x="14981" y="12890"/>
                </a:cubicBezTo>
                <a:cubicBezTo>
                  <a:pt x="14981" y="18116"/>
                  <a:pt x="14981" y="18116"/>
                  <a:pt x="14981" y="18116"/>
                </a:cubicBezTo>
                <a:lnTo>
                  <a:pt x="18465" y="1811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9" name="Shape 5734"/>
          <p:cNvSpPr/>
          <p:nvPr/>
        </p:nvSpPr>
        <p:spPr>
          <a:xfrm>
            <a:off x="3666276" y="4165650"/>
            <a:ext cx="280812" cy="28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63" y="13994"/>
                </a:moveTo>
                <a:cubicBezTo>
                  <a:pt x="0" y="13994"/>
                  <a:pt x="0" y="13994"/>
                  <a:pt x="0" y="13994"/>
                </a:cubicBezTo>
                <a:cubicBezTo>
                  <a:pt x="0" y="13690"/>
                  <a:pt x="0" y="13386"/>
                  <a:pt x="0" y="13082"/>
                </a:cubicBezTo>
                <a:cubicBezTo>
                  <a:pt x="0" y="10952"/>
                  <a:pt x="2738" y="10648"/>
                  <a:pt x="2738" y="9431"/>
                </a:cubicBezTo>
                <a:cubicBezTo>
                  <a:pt x="2738" y="9127"/>
                  <a:pt x="2434" y="8823"/>
                  <a:pt x="2130" y="8823"/>
                </a:cubicBezTo>
                <a:cubicBezTo>
                  <a:pt x="1825" y="8823"/>
                  <a:pt x="1217" y="9431"/>
                  <a:pt x="1217" y="9735"/>
                </a:cubicBezTo>
                <a:cubicBezTo>
                  <a:pt x="0" y="8823"/>
                  <a:pt x="0" y="8823"/>
                  <a:pt x="0" y="8823"/>
                </a:cubicBezTo>
                <a:cubicBezTo>
                  <a:pt x="608" y="8214"/>
                  <a:pt x="1217" y="7606"/>
                  <a:pt x="2130" y="7606"/>
                </a:cubicBezTo>
                <a:cubicBezTo>
                  <a:pt x="3346" y="7606"/>
                  <a:pt x="4259" y="8214"/>
                  <a:pt x="4259" y="9431"/>
                </a:cubicBezTo>
                <a:cubicBezTo>
                  <a:pt x="4259" y="11256"/>
                  <a:pt x="1825" y="11561"/>
                  <a:pt x="1825" y="12777"/>
                </a:cubicBezTo>
                <a:cubicBezTo>
                  <a:pt x="3346" y="12777"/>
                  <a:pt x="3346" y="12777"/>
                  <a:pt x="3346" y="12777"/>
                </a:cubicBezTo>
                <a:cubicBezTo>
                  <a:pt x="3346" y="11865"/>
                  <a:pt x="3346" y="11865"/>
                  <a:pt x="3346" y="11865"/>
                </a:cubicBezTo>
                <a:cubicBezTo>
                  <a:pt x="4563" y="11865"/>
                  <a:pt x="4563" y="11865"/>
                  <a:pt x="4563" y="11865"/>
                </a:cubicBezTo>
                <a:lnTo>
                  <a:pt x="4563" y="13994"/>
                </a:lnTo>
                <a:close/>
                <a:moveTo>
                  <a:pt x="2130" y="21600"/>
                </a:moveTo>
                <a:cubicBezTo>
                  <a:pt x="1521" y="21600"/>
                  <a:pt x="608" y="21296"/>
                  <a:pt x="0" y="20992"/>
                </a:cubicBezTo>
                <a:cubicBezTo>
                  <a:pt x="913" y="19775"/>
                  <a:pt x="913" y="19775"/>
                  <a:pt x="913" y="19775"/>
                </a:cubicBezTo>
                <a:cubicBezTo>
                  <a:pt x="1217" y="20079"/>
                  <a:pt x="1521" y="20383"/>
                  <a:pt x="2130" y="20383"/>
                </a:cubicBezTo>
                <a:cubicBezTo>
                  <a:pt x="2434" y="20383"/>
                  <a:pt x="3042" y="20079"/>
                  <a:pt x="3042" y="19775"/>
                </a:cubicBezTo>
                <a:cubicBezTo>
                  <a:pt x="3042" y="18862"/>
                  <a:pt x="2130" y="18862"/>
                  <a:pt x="1521" y="18862"/>
                </a:cubicBezTo>
                <a:cubicBezTo>
                  <a:pt x="1217" y="18254"/>
                  <a:pt x="1217" y="18254"/>
                  <a:pt x="1217" y="18254"/>
                </a:cubicBezTo>
                <a:cubicBezTo>
                  <a:pt x="1825" y="17645"/>
                  <a:pt x="2130" y="17037"/>
                  <a:pt x="2738" y="16732"/>
                </a:cubicBezTo>
                <a:cubicBezTo>
                  <a:pt x="2738" y="16732"/>
                  <a:pt x="2738" y="16732"/>
                  <a:pt x="2738" y="16732"/>
                </a:cubicBezTo>
                <a:cubicBezTo>
                  <a:pt x="2434" y="16732"/>
                  <a:pt x="1825" y="16732"/>
                  <a:pt x="1521" y="16732"/>
                </a:cubicBezTo>
                <a:cubicBezTo>
                  <a:pt x="1521" y="17341"/>
                  <a:pt x="1521" y="17341"/>
                  <a:pt x="1521" y="17341"/>
                </a:cubicBezTo>
                <a:cubicBezTo>
                  <a:pt x="304" y="17341"/>
                  <a:pt x="304" y="17341"/>
                  <a:pt x="304" y="17341"/>
                </a:cubicBezTo>
                <a:cubicBezTo>
                  <a:pt x="304" y="15515"/>
                  <a:pt x="304" y="15515"/>
                  <a:pt x="304" y="15515"/>
                </a:cubicBezTo>
                <a:cubicBezTo>
                  <a:pt x="4259" y="15515"/>
                  <a:pt x="4259" y="15515"/>
                  <a:pt x="4259" y="15515"/>
                </a:cubicBezTo>
                <a:cubicBezTo>
                  <a:pt x="4259" y="16428"/>
                  <a:pt x="4259" y="16428"/>
                  <a:pt x="4259" y="16428"/>
                </a:cubicBezTo>
                <a:cubicBezTo>
                  <a:pt x="3042" y="17949"/>
                  <a:pt x="3042" y="17949"/>
                  <a:pt x="3042" y="17949"/>
                </a:cubicBezTo>
                <a:cubicBezTo>
                  <a:pt x="3955" y="18254"/>
                  <a:pt x="4563" y="18862"/>
                  <a:pt x="4563" y="19470"/>
                </a:cubicBezTo>
                <a:cubicBezTo>
                  <a:pt x="4563" y="20992"/>
                  <a:pt x="3346" y="21600"/>
                  <a:pt x="2130" y="21600"/>
                </a:cubicBezTo>
                <a:close/>
                <a:moveTo>
                  <a:pt x="4563" y="6085"/>
                </a:moveTo>
                <a:cubicBezTo>
                  <a:pt x="304" y="6085"/>
                  <a:pt x="304" y="6085"/>
                  <a:pt x="304" y="6085"/>
                </a:cubicBezTo>
                <a:cubicBezTo>
                  <a:pt x="304" y="4868"/>
                  <a:pt x="304" y="4868"/>
                  <a:pt x="304" y="4868"/>
                </a:cubicBezTo>
                <a:cubicBezTo>
                  <a:pt x="1825" y="4868"/>
                  <a:pt x="1825" y="4868"/>
                  <a:pt x="1825" y="4868"/>
                </a:cubicBezTo>
                <a:cubicBezTo>
                  <a:pt x="1825" y="3955"/>
                  <a:pt x="1825" y="2738"/>
                  <a:pt x="1825" y="1825"/>
                </a:cubicBezTo>
                <a:cubicBezTo>
                  <a:pt x="1825" y="1825"/>
                  <a:pt x="1825" y="1825"/>
                  <a:pt x="1825" y="1825"/>
                </a:cubicBezTo>
                <a:cubicBezTo>
                  <a:pt x="1825" y="1825"/>
                  <a:pt x="1825" y="1825"/>
                  <a:pt x="1825" y="1825"/>
                </a:cubicBezTo>
                <a:cubicBezTo>
                  <a:pt x="1521" y="2130"/>
                  <a:pt x="1217" y="2130"/>
                  <a:pt x="1217" y="2434"/>
                </a:cubicBezTo>
                <a:cubicBezTo>
                  <a:pt x="304" y="1521"/>
                  <a:pt x="304" y="1521"/>
                  <a:pt x="304" y="1521"/>
                </a:cubicBezTo>
                <a:cubicBezTo>
                  <a:pt x="1825" y="0"/>
                  <a:pt x="1825" y="0"/>
                  <a:pt x="1825" y="0"/>
                </a:cubicBezTo>
                <a:cubicBezTo>
                  <a:pt x="3346" y="0"/>
                  <a:pt x="3346" y="0"/>
                  <a:pt x="3346" y="0"/>
                </a:cubicBezTo>
                <a:cubicBezTo>
                  <a:pt x="3346" y="4868"/>
                  <a:pt x="3346" y="4868"/>
                  <a:pt x="3346" y="4868"/>
                </a:cubicBezTo>
                <a:cubicBezTo>
                  <a:pt x="4563" y="4868"/>
                  <a:pt x="4563" y="4868"/>
                  <a:pt x="4563" y="4868"/>
                </a:cubicBezTo>
                <a:lnTo>
                  <a:pt x="4563" y="6085"/>
                </a:lnTo>
                <a:close/>
                <a:moveTo>
                  <a:pt x="21600" y="5780"/>
                </a:moveTo>
                <a:cubicBezTo>
                  <a:pt x="21600" y="5780"/>
                  <a:pt x="21600" y="6085"/>
                  <a:pt x="21296" y="6085"/>
                </a:cubicBezTo>
                <a:cubicBezTo>
                  <a:pt x="6389" y="6085"/>
                  <a:pt x="6389" y="6085"/>
                  <a:pt x="6389" y="6085"/>
                </a:cubicBezTo>
                <a:cubicBezTo>
                  <a:pt x="6389" y="6085"/>
                  <a:pt x="6085" y="5780"/>
                  <a:pt x="6085" y="5780"/>
                </a:cubicBezTo>
                <a:cubicBezTo>
                  <a:pt x="6085" y="3346"/>
                  <a:pt x="6085" y="3346"/>
                  <a:pt x="6085" y="3346"/>
                </a:cubicBezTo>
                <a:cubicBezTo>
                  <a:pt x="6085" y="3042"/>
                  <a:pt x="6389" y="3042"/>
                  <a:pt x="6389" y="3042"/>
                </a:cubicBezTo>
                <a:cubicBezTo>
                  <a:pt x="21296" y="3042"/>
                  <a:pt x="21296" y="3042"/>
                  <a:pt x="21296" y="3042"/>
                </a:cubicBezTo>
                <a:cubicBezTo>
                  <a:pt x="21600" y="3042"/>
                  <a:pt x="21600" y="3042"/>
                  <a:pt x="21600" y="3346"/>
                </a:cubicBezTo>
                <a:lnTo>
                  <a:pt x="21600" y="5780"/>
                </a:lnTo>
                <a:close/>
                <a:moveTo>
                  <a:pt x="21600" y="11865"/>
                </a:moveTo>
                <a:cubicBezTo>
                  <a:pt x="21600" y="12169"/>
                  <a:pt x="21600" y="12169"/>
                  <a:pt x="21296" y="12169"/>
                </a:cubicBezTo>
                <a:cubicBezTo>
                  <a:pt x="6389" y="12169"/>
                  <a:pt x="6389" y="12169"/>
                  <a:pt x="6389" y="12169"/>
                </a:cubicBezTo>
                <a:cubicBezTo>
                  <a:pt x="6389" y="12169"/>
                  <a:pt x="6085" y="12169"/>
                  <a:pt x="6085" y="11865"/>
                </a:cubicBezTo>
                <a:cubicBezTo>
                  <a:pt x="6085" y="9431"/>
                  <a:pt x="6085" y="9431"/>
                  <a:pt x="6085" y="9431"/>
                </a:cubicBezTo>
                <a:cubicBezTo>
                  <a:pt x="6085" y="9431"/>
                  <a:pt x="6389" y="9127"/>
                  <a:pt x="6389" y="9127"/>
                </a:cubicBezTo>
                <a:cubicBezTo>
                  <a:pt x="21296" y="9127"/>
                  <a:pt x="21296" y="9127"/>
                  <a:pt x="21296" y="9127"/>
                </a:cubicBezTo>
                <a:cubicBezTo>
                  <a:pt x="21600" y="9127"/>
                  <a:pt x="21600" y="9431"/>
                  <a:pt x="21600" y="9431"/>
                </a:cubicBezTo>
                <a:lnTo>
                  <a:pt x="21600" y="11865"/>
                </a:lnTo>
                <a:close/>
                <a:moveTo>
                  <a:pt x="21600" y="18254"/>
                </a:moveTo>
                <a:cubicBezTo>
                  <a:pt x="21600" y="18254"/>
                  <a:pt x="21600" y="18558"/>
                  <a:pt x="21296" y="18558"/>
                </a:cubicBezTo>
                <a:cubicBezTo>
                  <a:pt x="6389" y="18558"/>
                  <a:pt x="6389" y="18558"/>
                  <a:pt x="6389" y="18558"/>
                </a:cubicBezTo>
                <a:cubicBezTo>
                  <a:pt x="6389" y="18558"/>
                  <a:pt x="6085" y="18254"/>
                  <a:pt x="6085" y="18254"/>
                </a:cubicBezTo>
                <a:cubicBezTo>
                  <a:pt x="6085" y="15820"/>
                  <a:pt x="6085" y="15820"/>
                  <a:pt x="6085" y="15820"/>
                </a:cubicBezTo>
                <a:cubicBezTo>
                  <a:pt x="6085" y="15515"/>
                  <a:pt x="6389" y="15515"/>
                  <a:pt x="6389" y="15515"/>
                </a:cubicBezTo>
                <a:cubicBezTo>
                  <a:pt x="21296" y="15515"/>
                  <a:pt x="21296" y="15515"/>
                  <a:pt x="21296" y="15515"/>
                </a:cubicBezTo>
                <a:cubicBezTo>
                  <a:pt x="21600" y="15515"/>
                  <a:pt x="21600" y="15515"/>
                  <a:pt x="21600" y="15820"/>
                </a:cubicBezTo>
                <a:lnTo>
                  <a:pt x="21600" y="1825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0" name="Shape 5735"/>
          <p:cNvSpPr/>
          <p:nvPr/>
        </p:nvSpPr>
        <p:spPr>
          <a:xfrm>
            <a:off x="4233404" y="4161980"/>
            <a:ext cx="121979" cy="278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6" h="21600" extrusionOk="0">
                <a:moveTo>
                  <a:pt x="20903" y="16663"/>
                </a:moveTo>
                <a:cubicBezTo>
                  <a:pt x="11148" y="21291"/>
                  <a:pt x="11148" y="21291"/>
                  <a:pt x="11148" y="21291"/>
                </a:cubicBezTo>
                <a:cubicBezTo>
                  <a:pt x="11148" y="21600"/>
                  <a:pt x="11148" y="21600"/>
                  <a:pt x="10452" y="21600"/>
                </a:cubicBezTo>
                <a:cubicBezTo>
                  <a:pt x="10452" y="21600"/>
                  <a:pt x="10452" y="21600"/>
                  <a:pt x="9755" y="21291"/>
                </a:cubicBezTo>
                <a:cubicBezTo>
                  <a:pt x="0" y="16663"/>
                  <a:pt x="0" y="16663"/>
                  <a:pt x="0" y="16663"/>
                </a:cubicBezTo>
                <a:cubicBezTo>
                  <a:pt x="0" y="16354"/>
                  <a:pt x="0" y="16354"/>
                  <a:pt x="0" y="16046"/>
                </a:cubicBezTo>
                <a:cubicBezTo>
                  <a:pt x="0" y="16046"/>
                  <a:pt x="697" y="16046"/>
                  <a:pt x="697" y="16046"/>
                </a:cubicBezTo>
                <a:cubicBezTo>
                  <a:pt x="6968" y="16046"/>
                  <a:pt x="6968" y="16046"/>
                  <a:pt x="6968" y="16046"/>
                </a:cubicBezTo>
                <a:cubicBezTo>
                  <a:pt x="6968" y="617"/>
                  <a:pt x="6968" y="617"/>
                  <a:pt x="6968" y="617"/>
                </a:cubicBezTo>
                <a:cubicBezTo>
                  <a:pt x="6968" y="309"/>
                  <a:pt x="7665" y="0"/>
                  <a:pt x="7665" y="0"/>
                </a:cubicBezTo>
                <a:cubicBezTo>
                  <a:pt x="13239" y="0"/>
                  <a:pt x="13239" y="0"/>
                  <a:pt x="13239" y="0"/>
                </a:cubicBezTo>
                <a:cubicBezTo>
                  <a:pt x="13935" y="0"/>
                  <a:pt x="13935" y="309"/>
                  <a:pt x="13935" y="617"/>
                </a:cubicBezTo>
                <a:cubicBezTo>
                  <a:pt x="13935" y="16046"/>
                  <a:pt x="13935" y="16046"/>
                  <a:pt x="13935" y="16046"/>
                </a:cubicBezTo>
                <a:cubicBezTo>
                  <a:pt x="20206" y="16046"/>
                  <a:pt x="20206" y="16046"/>
                  <a:pt x="20206" y="16046"/>
                </a:cubicBezTo>
                <a:cubicBezTo>
                  <a:pt x="20903" y="16046"/>
                  <a:pt x="20903" y="16046"/>
                  <a:pt x="20903" y="16046"/>
                </a:cubicBezTo>
                <a:cubicBezTo>
                  <a:pt x="21600" y="16354"/>
                  <a:pt x="21600" y="16354"/>
                  <a:pt x="20903" y="166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1" name="Shape 5736"/>
          <p:cNvSpPr/>
          <p:nvPr/>
        </p:nvSpPr>
        <p:spPr>
          <a:xfrm>
            <a:off x="4813382" y="4161980"/>
            <a:ext cx="258788" cy="262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8" y="4582"/>
                </a:moveTo>
                <a:cubicBezTo>
                  <a:pt x="3988" y="21273"/>
                  <a:pt x="3988" y="21273"/>
                  <a:pt x="3988" y="21273"/>
                </a:cubicBezTo>
                <a:cubicBezTo>
                  <a:pt x="3655" y="21600"/>
                  <a:pt x="3655" y="21600"/>
                  <a:pt x="3323" y="21600"/>
                </a:cubicBezTo>
                <a:cubicBezTo>
                  <a:pt x="2991" y="21600"/>
                  <a:pt x="2991" y="21600"/>
                  <a:pt x="2658" y="21273"/>
                </a:cubicBezTo>
                <a:cubicBezTo>
                  <a:pt x="0" y="18655"/>
                  <a:pt x="0" y="18655"/>
                  <a:pt x="0" y="18655"/>
                </a:cubicBezTo>
                <a:cubicBezTo>
                  <a:pt x="0" y="18655"/>
                  <a:pt x="0" y="18327"/>
                  <a:pt x="0" y="18327"/>
                </a:cubicBezTo>
                <a:cubicBezTo>
                  <a:pt x="0" y="18000"/>
                  <a:pt x="0" y="17673"/>
                  <a:pt x="0" y="17673"/>
                </a:cubicBezTo>
                <a:cubicBezTo>
                  <a:pt x="17280" y="655"/>
                  <a:pt x="17280" y="655"/>
                  <a:pt x="17280" y="655"/>
                </a:cubicBezTo>
                <a:cubicBezTo>
                  <a:pt x="17280" y="655"/>
                  <a:pt x="17612" y="327"/>
                  <a:pt x="17945" y="327"/>
                </a:cubicBezTo>
                <a:cubicBezTo>
                  <a:pt x="17945" y="327"/>
                  <a:pt x="18277" y="655"/>
                  <a:pt x="18609" y="655"/>
                </a:cubicBezTo>
                <a:cubicBezTo>
                  <a:pt x="21268" y="3273"/>
                  <a:pt x="21268" y="3273"/>
                  <a:pt x="21268" y="3273"/>
                </a:cubicBezTo>
                <a:cubicBezTo>
                  <a:pt x="21268" y="3600"/>
                  <a:pt x="21268" y="3600"/>
                  <a:pt x="21268" y="3927"/>
                </a:cubicBezTo>
                <a:cubicBezTo>
                  <a:pt x="21268" y="4255"/>
                  <a:pt x="21268" y="4255"/>
                  <a:pt x="21268" y="4582"/>
                </a:cubicBezTo>
                <a:close/>
                <a:moveTo>
                  <a:pt x="4652" y="1636"/>
                </a:moveTo>
                <a:cubicBezTo>
                  <a:pt x="3323" y="2291"/>
                  <a:pt x="3323" y="2291"/>
                  <a:pt x="3323" y="2291"/>
                </a:cubicBezTo>
                <a:cubicBezTo>
                  <a:pt x="2991" y="3600"/>
                  <a:pt x="2991" y="3600"/>
                  <a:pt x="2991" y="3600"/>
                </a:cubicBezTo>
                <a:cubicBezTo>
                  <a:pt x="2658" y="2291"/>
                  <a:pt x="2658" y="2291"/>
                  <a:pt x="2658" y="2291"/>
                </a:cubicBezTo>
                <a:cubicBezTo>
                  <a:pt x="1329" y="1636"/>
                  <a:pt x="1329" y="1636"/>
                  <a:pt x="1329" y="1636"/>
                </a:cubicBezTo>
                <a:cubicBezTo>
                  <a:pt x="2658" y="1309"/>
                  <a:pt x="2658" y="1309"/>
                  <a:pt x="2658" y="1309"/>
                </a:cubicBezTo>
                <a:cubicBezTo>
                  <a:pt x="2991" y="0"/>
                  <a:pt x="2991" y="0"/>
                  <a:pt x="2991" y="0"/>
                </a:cubicBezTo>
                <a:cubicBezTo>
                  <a:pt x="3323" y="1309"/>
                  <a:pt x="3323" y="1309"/>
                  <a:pt x="3323" y="1309"/>
                </a:cubicBezTo>
                <a:lnTo>
                  <a:pt x="4652" y="1636"/>
                </a:lnTo>
                <a:close/>
                <a:moveTo>
                  <a:pt x="10634" y="4255"/>
                </a:moveTo>
                <a:cubicBezTo>
                  <a:pt x="7975" y="5236"/>
                  <a:pt x="7975" y="5236"/>
                  <a:pt x="7975" y="5236"/>
                </a:cubicBezTo>
                <a:cubicBezTo>
                  <a:pt x="7311" y="7527"/>
                  <a:pt x="7311" y="7527"/>
                  <a:pt x="7311" y="7527"/>
                </a:cubicBezTo>
                <a:cubicBezTo>
                  <a:pt x="6314" y="5236"/>
                  <a:pt x="6314" y="5236"/>
                  <a:pt x="6314" y="5236"/>
                </a:cubicBezTo>
                <a:cubicBezTo>
                  <a:pt x="3655" y="4255"/>
                  <a:pt x="3655" y="4255"/>
                  <a:pt x="3655" y="4255"/>
                </a:cubicBezTo>
                <a:cubicBezTo>
                  <a:pt x="6314" y="3600"/>
                  <a:pt x="6314" y="3600"/>
                  <a:pt x="6314" y="3600"/>
                </a:cubicBezTo>
                <a:cubicBezTo>
                  <a:pt x="7311" y="982"/>
                  <a:pt x="7311" y="982"/>
                  <a:pt x="7311" y="982"/>
                </a:cubicBezTo>
                <a:cubicBezTo>
                  <a:pt x="7975" y="3600"/>
                  <a:pt x="7975" y="3600"/>
                  <a:pt x="7975" y="3600"/>
                </a:cubicBezTo>
                <a:lnTo>
                  <a:pt x="10634" y="4255"/>
                </a:lnTo>
                <a:close/>
                <a:moveTo>
                  <a:pt x="13292" y="1636"/>
                </a:moveTo>
                <a:cubicBezTo>
                  <a:pt x="11963" y="2291"/>
                  <a:pt x="11963" y="2291"/>
                  <a:pt x="11963" y="2291"/>
                </a:cubicBezTo>
                <a:cubicBezTo>
                  <a:pt x="11298" y="3600"/>
                  <a:pt x="11298" y="3600"/>
                  <a:pt x="11298" y="3600"/>
                </a:cubicBezTo>
                <a:cubicBezTo>
                  <a:pt x="10966" y="2291"/>
                  <a:pt x="10966" y="2291"/>
                  <a:pt x="10966" y="2291"/>
                </a:cubicBezTo>
                <a:cubicBezTo>
                  <a:pt x="9637" y="1636"/>
                  <a:pt x="9637" y="1636"/>
                  <a:pt x="9637" y="1636"/>
                </a:cubicBezTo>
                <a:cubicBezTo>
                  <a:pt x="10966" y="1309"/>
                  <a:pt x="10966" y="1309"/>
                  <a:pt x="10966" y="1309"/>
                </a:cubicBezTo>
                <a:cubicBezTo>
                  <a:pt x="11298" y="0"/>
                  <a:pt x="11298" y="0"/>
                  <a:pt x="11298" y="0"/>
                </a:cubicBezTo>
                <a:cubicBezTo>
                  <a:pt x="11963" y="1309"/>
                  <a:pt x="11963" y="1309"/>
                  <a:pt x="11963" y="1309"/>
                </a:cubicBezTo>
                <a:lnTo>
                  <a:pt x="13292" y="1636"/>
                </a:lnTo>
                <a:close/>
                <a:moveTo>
                  <a:pt x="19274" y="3927"/>
                </a:moveTo>
                <a:cubicBezTo>
                  <a:pt x="17945" y="2618"/>
                  <a:pt x="17945" y="2618"/>
                  <a:pt x="17945" y="2618"/>
                </a:cubicBezTo>
                <a:cubicBezTo>
                  <a:pt x="13957" y="6218"/>
                  <a:pt x="13957" y="6218"/>
                  <a:pt x="13957" y="6218"/>
                </a:cubicBezTo>
                <a:cubicBezTo>
                  <a:pt x="15286" y="7855"/>
                  <a:pt x="15286" y="7855"/>
                  <a:pt x="15286" y="7855"/>
                </a:cubicBezTo>
                <a:lnTo>
                  <a:pt x="19274" y="3927"/>
                </a:lnTo>
                <a:close/>
                <a:moveTo>
                  <a:pt x="21600" y="10145"/>
                </a:moveTo>
                <a:cubicBezTo>
                  <a:pt x="20271" y="10473"/>
                  <a:pt x="20271" y="10473"/>
                  <a:pt x="20271" y="10473"/>
                </a:cubicBezTo>
                <a:cubicBezTo>
                  <a:pt x="19938" y="11782"/>
                  <a:pt x="19938" y="11782"/>
                  <a:pt x="19938" y="11782"/>
                </a:cubicBezTo>
                <a:cubicBezTo>
                  <a:pt x="19606" y="10473"/>
                  <a:pt x="19606" y="10473"/>
                  <a:pt x="19606" y="10473"/>
                </a:cubicBezTo>
                <a:cubicBezTo>
                  <a:pt x="18277" y="10145"/>
                  <a:pt x="18277" y="10145"/>
                  <a:pt x="18277" y="10145"/>
                </a:cubicBezTo>
                <a:cubicBezTo>
                  <a:pt x="19606" y="9818"/>
                  <a:pt x="19606" y="9818"/>
                  <a:pt x="19606" y="9818"/>
                </a:cubicBezTo>
                <a:cubicBezTo>
                  <a:pt x="19938" y="8509"/>
                  <a:pt x="19938" y="8509"/>
                  <a:pt x="19938" y="8509"/>
                </a:cubicBezTo>
                <a:cubicBezTo>
                  <a:pt x="20271" y="9818"/>
                  <a:pt x="20271" y="9818"/>
                  <a:pt x="20271" y="9818"/>
                </a:cubicBezTo>
                <a:lnTo>
                  <a:pt x="21600" y="1014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2" name="Shape 5737"/>
          <p:cNvSpPr/>
          <p:nvPr/>
        </p:nvSpPr>
        <p:spPr>
          <a:xfrm>
            <a:off x="5379662" y="4172992"/>
            <a:ext cx="283495" cy="255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5" h="21600" extrusionOk="0">
                <a:moveTo>
                  <a:pt x="7425" y="14850"/>
                </a:moveTo>
                <a:cubicBezTo>
                  <a:pt x="7425" y="15187"/>
                  <a:pt x="7425" y="15525"/>
                  <a:pt x="7125" y="15525"/>
                </a:cubicBezTo>
                <a:cubicBezTo>
                  <a:pt x="7125" y="15525"/>
                  <a:pt x="6825" y="15525"/>
                  <a:pt x="6825" y="15525"/>
                </a:cubicBezTo>
                <a:cubicBezTo>
                  <a:pt x="6525" y="15525"/>
                  <a:pt x="6525" y="15525"/>
                  <a:pt x="6225" y="15187"/>
                </a:cubicBezTo>
                <a:cubicBezTo>
                  <a:pt x="225" y="8438"/>
                  <a:pt x="225" y="8438"/>
                  <a:pt x="225" y="8438"/>
                </a:cubicBezTo>
                <a:cubicBezTo>
                  <a:pt x="-75" y="8100"/>
                  <a:pt x="-75" y="7425"/>
                  <a:pt x="225" y="7088"/>
                </a:cubicBezTo>
                <a:cubicBezTo>
                  <a:pt x="6225" y="338"/>
                  <a:pt x="6225" y="338"/>
                  <a:pt x="6225" y="338"/>
                </a:cubicBezTo>
                <a:cubicBezTo>
                  <a:pt x="6525" y="0"/>
                  <a:pt x="6825" y="0"/>
                  <a:pt x="7125" y="0"/>
                </a:cubicBezTo>
                <a:cubicBezTo>
                  <a:pt x="7425" y="0"/>
                  <a:pt x="7425" y="338"/>
                  <a:pt x="7425" y="675"/>
                </a:cubicBezTo>
                <a:cubicBezTo>
                  <a:pt x="7425" y="1688"/>
                  <a:pt x="7425" y="1688"/>
                  <a:pt x="7425" y="1688"/>
                </a:cubicBezTo>
                <a:cubicBezTo>
                  <a:pt x="2925" y="7088"/>
                  <a:pt x="2925" y="7088"/>
                  <a:pt x="2925" y="7088"/>
                </a:cubicBezTo>
                <a:cubicBezTo>
                  <a:pt x="2625" y="7425"/>
                  <a:pt x="2625" y="8100"/>
                  <a:pt x="2925" y="8438"/>
                </a:cubicBezTo>
                <a:cubicBezTo>
                  <a:pt x="7425" y="13837"/>
                  <a:pt x="7425" y="13837"/>
                  <a:pt x="7425" y="13837"/>
                </a:cubicBezTo>
                <a:lnTo>
                  <a:pt x="7425" y="14850"/>
                </a:lnTo>
                <a:close/>
                <a:moveTo>
                  <a:pt x="19425" y="21262"/>
                </a:moveTo>
                <a:cubicBezTo>
                  <a:pt x="19425" y="21600"/>
                  <a:pt x="19125" y="21600"/>
                  <a:pt x="19125" y="21600"/>
                </a:cubicBezTo>
                <a:cubicBezTo>
                  <a:pt x="19125" y="21600"/>
                  <a:pt x="19125" y="21600"/>
                  <a:pt x="19125" y="21600"/>
                </a:cubicBezTo>
                <a:cubicBezTo>
                  <a:pt x="18825" y="21600"/>
                  <a:pt x="18825" y="21262"/>
                  <a:pt x="18825" y="21262"/>
                </a:cubicBezTo>
                <a:cubicBezTo>
                  <a:pt x="19125" y="17550"/>
                  <a:pt x="18825" y="15187"/>
                  <a:pt x="17325" y="13500"/>
                </a:cubicBezTo>
                <a:cubicBezTo>
                  <a:pt x="16425" y="12150"/>
                  <a:pt x="14925" y="11475"/>
                  <a:pt x="12225" y="11137"/>
                </a:cubicBezTo>
                <a:cubicBezTo>
                  <a:pt x="12225" y="14850"/>
                  <a:pt x="12225" y="14850"/>
                  <a:pt x="12225" y="14850"/>
                </a:cubicBezTo>
                <a:cubicBezTo>
                  <a:pt x="12225" y="15187"/>
                  <a:pt x="11925" y="15525"/>
                  <a:pt x="11625" y="15525"/>
                </a:cubicBezTo>
                <a:cubicBezTo>
                  <a:pt x="11625" y="15525"/>
                  <a:pt x="11625" y="15525"/>
                  <a:pt x="11325" y="15525"/>
                </a:cubicBezTo>
                <a:cubicBezTo>
                  <a:pt x="11325" y="15525"/>
                  <a:pt x="11025" y="15525"/>
                  <a:pt x="11025" y="15187"/>
                </a:cubicBezTo>
                <a:cubicBezTo>
                  <a:pt x="4725" y="8438"/>
                  <a:pt x="4725" y="8438"/>
                  <a:pt x="4725" y="8438"/>
                </a:cubicBezTo>
                <a:cubicBezTo>
                  <a:pt x="4425" y="8100"/>
                  <a:pt x="4425" y="7425"/>
                  <a:pt x="4725" y="7088"/>
                </a:cubicBezTo>
                <a:cubicBezTo>
                  <a:pt x="11025" y="338"/>
                  <a:pt x="11025" y="338"/>
                  <a:pt x="11025" y="338"/>
                </a:cubicBezTo>
                <a:cubicBezTo>
                  <a:pt x="11025" y="0"/>
                  <a:pt x="11325" y="0"/>
                  <a:pt x="11625" y="0"/>
                </a:cubicBezTo>
                <a:cubicBezTo>
                  <a:pt x="11925" y="0"/>
                  <a:pt x="12225" y="338"/>
                  <a:pt x="12225" y="675"/>
                </a:cubicBezTo>
                <a:cubicBezTo>
                  <a:pt x="12225" y="4388"/>
                  <a:pt x="12225" y="4388"/>
                  <a:pt x="12225" y="4388"/>
                </a:cubicBezTo>
                <a:cubicBezTo>
                  <a:pt x="15525" y="4725"/>
                  <a:pt x="17925" y="5738"/>
                  <a:pt x="19425" y="7425"/>
                </a:cubicBezTo>
                <a:cubicBezTo>
                  <a:pt x="21225" y="9450"/>
                  <a:pt x="21525" y="12487"/>
                  <a:pt x="21525" y="14175"/>
                </a:cubicBezTo>
                <a:cubicBezTo>
                  <a:pt x="21525" y="17212"/>
                  <a:pt x="19425" y="21262"/>
                  <a:pt x="19425" y="2126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3" name="Shape 5738"/>
          <p:cNvSpPr/>
          <p:nvPr/>
        </p:nvSpPr>
        <p:spPr>
          <a:xfrm>
            <a:off x="5949475" y="4182169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465"/>
                </a:moveTo>
                <a:cubicBezTo>
                  <a:pt x="21600" y="20206"/>
                  <a:pt x="20184" y="21600"/>
                  <a:pt x="18413" y="21600"/>
                </a:cubicBezTo>
                <a:cubicBezTo>
                  <a:pt x="3187" y="21600"/>
                  <a:pt x="3187" y="21600"/>
                  <a:pt x="3187" y="21600"/>
                </a:cubicBezTo>
                <a:cubicBezTo>
                  <a:pt x="1416" y="21600"/>
                  <a:pt x="0" y="20206"/>
                  <a:pt x="0" y="18465"/>
                </a:cubicBezTo>
                <a:cubicBezTo>
                  <a:pt x="0" y="3484"/>
                  <a:pt x="0" y="3484"/>
                  <a:pt x="0" y="3484"/>
                </a:cubicBezTo>
                <a:cubicBezTo>
                  <a:pt x="0" y="1742"/>
                  <a:pt x="1416" y="0"/>
                  <a:pt x="3187" y="0"/>
                </a:cubicBezTo>
                <a:cubicBezTo>
                  <a:pt x="18413" y="0"/>
                  <a:pt x="18413" y="0"/>
                  <a:pt x="18413" y="0"/>
                </a:cubicBezTo>
                <a:cubicBezTo>
                  <a:pt x="20184" y="0"/>
                  <a:pt x="21600" y="1742"/>
                  <a:pt x="21600" y="3484"/>
                </a:cubicBezTo>
                <a:lnTo>
                  <a:pt x="21600" y="18465"/>
                </a:lnTo>
                <a:close/>
                <a:moveTo>
                  <a:pt x="11685" y="9755"/>
                </a:moveTo>
                <a:cubicBezTo>
                  <a:pt x="11685" y="8710"/>
                  <a:pt x="10977" y="8361"/>
                  <a:pt x="9915" y="8361"/>
                </a:cubicBezTo>
                <a:cubicBezTo>
                  <a:pt x="8144" y="8361"/>
                  <a:pt x="8144" y="8361"/>
                  <a:pt x="8144" y="8361"/>
                </a:cubicBezTo>
                <a:cubicBezTo>
                  <a:pt x="7436" y="8361"/>
                  <a:pt x="7082" y="8361"/>
                  <a:pt x="6728" y="9058"/>
                </a:cubicBezTo>
                <a:cubicBezTo>
                  <a:pt x="6374" y="8361"/>
                  <a:pt x="6020" y="8361"/>
                  <a:pt x="5311" y="8361"/>
                </a:cubicBezTo>
                <a:cubicBezTo>
                  <a:pt x="3541" y="8361"/>
                  <a:pt x="3541" y="8361"/>
                  <a:pt x="3541" y="8361"/>
                </a:cubicBezTo>
                <a:cubicBezTo>
                  <a:pt x="2479" y="8361"/>
                  <a:pt x="1770" y="8710"/>
                  <a:pt x="1770" y="9755"/>
                </a:cubicBezTo>
                <a:cubicBezTo>
                  <a:pt x="1770" y="13239"/>
                  <a:pt x="1770" y="13239"/>
                  <a:pt x="1770" y="13239"/>
                </a:cubicBezTo>
                <a:cubicBezTo>
                  <a:pt x="1770" y="13587"/>
                  <a:pt x="1770" y="13587"/>
                  <a:pt x="2125" y="13587"/>
                </a:cubicBezTo>
                <a:cubicBezTo>
                  <a:pt x="2833" y="13587"/>
                  <a:pt x="2833" y="13587"/>
                  <a:pt x="2833" y="13587"/>
                </a:cubicBezTo>
                <a:cubicBezTo>
                  <a:pt x="3187" y="13587"/>
                  <a:pt x="3187" y="13587"/>
                  <a:pt x="3187" y="13239"/>
                </a:cubicBezTo>
                <a:cubicBezTo>
                  <a:pt x="3187" y="10103"/>
                  <a:pt x="3187" y="10103"/>
                  <a:pt x="3187" y="10103"/>
                </a:cubicBezTo>
                <a:cubicBezTo>
                  <a:pt x="3187" y="9755"/>
                  <a:pt x="3541" y="9406"/>
                  <a:pt x="3895" y="9406"/>
                </a:cubicBezTo>
                <a:cubicBezTo>
                  <a:pt x="5311" y="9406"/>
                  <a:pt x="5311" y="9406"/>
                  <a:pt x="5311" y="9406"/>
                </a:cubicBezTo>
                <a:cubicBezTo>
                  <a:pt x="5666" y="9406"/>
                  <a:pt x="6020" y="9755"/>
                  <a:pt x="6020" y="10103"/>
                </a:cubicBezTo>
                <a:cubicBezTo>
                  <a:pt x="6020" y="13239"/>
                  <a:pt x="6020" y="13239"/>
                  <a:pt x="6020" y="13239"/>
                </a:cubicBezTo>
                <a:cubicBezTo>
                  <a:pt x="6020" y="13587"/>
                  <a:pt x="6020" y="13587"/>
                  <a:pt x="6374" y="13587"/>
                </a:cubicBezTo>
                <a:cubicBezTo>
                  <a:pt x="7082" y="13587"/>
                  <a:pt x="7082" y="13587"/>
                  <a:pt x="7082" y="13587"/>
                </a:cubicBezTo>
                <a:cubicBezTo>
                  <a:pt x="7082" y="13587"/>
                  <a:pt x="7436" y="13587"/>
                  <a:pt x="7436" y="13239"/>
                </a:cubicBezTo>
                <a:cubicBezTo>
                  <a:pt x="7436" y="10103"/>
                  <a:pt x="7436" y="10103"/>
                  <a:pt x="7436" y="10103"/>
                </a:cubicBezTo>
                <a:cubicBezTo>
                  <a:pt x="7436" y="9755"/>
                  <a:pt x="7790" y="9406"/>
                  <a:pt x="8144" y="9406"/>
                </a:cubicBezTo>
                <a:cubicBezTo>
                  <a:pt x="9561" y="9406"/>
                  <a:pt x="9561" y="9406"/>
                  <a:pt x="9561" y="9406"/>
                </a:cubicBezTo>
                <a:cubicBezTo>
                  <a:pt x="9915" y="9406"/>
                  <a:pt x="10269" y="9755"/>
                  <a:pt x="10269" y="10103"/>
                </a:cubicBezTo>
                <a:cubicBezTo>
                  <a:pt x="10269" y="13239"/>
                  <a:pt x="10269" y="13239"/>
                  <a:pt x="10269" y="13239"/>
                </a:cubicBezTo>
                <a:cubicBezTo>
                  <a:pt x="10269" y="13587"/>
                  <a:pt x="10269" y="13587"/>
                  <a:pt x="10623" y="13587"/>
                </a:cubicBezTo>
                <a:cubicBezTo>
                  <a:pt x="11331" y="13587"/>
                  <a:pt x="11331" y="13587"/>
                  <a:pt x="11331" y="13587"/>
                </a:cubicBezTo>
                <a:cubicBezTo>
                  <a:pt x="11331" y="13587"/>
                  <a:pt x="11685" y="13587"/>
                  <a:pt x="11685" y="13239"/>
                </a:cubicBezTo>
                <a:lnTo>
                  <a:pt x="11685" y="9755"/>
                </a:lnTo>
                <a:close/>
                <a:moveTo>
                  <a:pt x="19830" y="9755"/>
                </a:moveTo>
                <a:cubicBezTo>
                  <a:pt x="19830" y="8710"/>
                  <a:pt x="19121" y="8361"/>
                  <a:pt x="18413" y="8361"/>
                </a:cubicBezTo>
                <a:cubicBezTo>
                  <a:pt x="14518" y="8361"/>
                  <a:pt x="14518" y="8361"/>
                  <a:pt x="14518" y="8361"/>
                </a:cubicBezTo>
                <a:cubicBezTo>
                  <a:pt x="13456" y="8361"/>
                  <a:pt x="12748" y="8710"/>
                  <a:pt x="12748" y="9755"/>
                </a:cubicBezTo>
                <a:cubicBezTo>
                  <a:pt x="12748" y="15677"/>
                  <a:pt x="12748" y="15677"/>
                  <a:pt x="12748" y="15677"/>
                </a:cubicBezTo>
                <a:cubicBezTo>
                  <a:pt x="12748" y="15677"/>
                  <a:pt x="13102" y="16026"/>
                  <a:pt x="13102" y="16026"/>
                </a:cubicBezTo>
                <a:cubicBezTo>
                  <a:pt x="13810" y="16026"/>
                  <a:pt x="13810" y="16026"/>
                  <a:pt x="13810" y="16026"/>
                </a:cubicBezTo>
                <a:cubicBezTo>
                  <a:pt x="14164" y="16026"/>
                  <a:pt x="14164" y="15677"/>
                  <a:pt x="14164" y="15677"/>
                </a:cubicBezTo>
                <a:cubicBezTo>
                  <a:pt x="14164" y="13239"/>
                  <a:pt x="14164" y="13239"/>
                  <a:pt x="14164" y="13239"/>
                </a:cubicBezTo>
                <a:cubicBezTo>
                  <a:pt x="14518" y="13587"/>
                  <a:pt x="14872" y="13587"/>
                  <a:pt x="15580" y="13587"/>
                </a:cubicBezTo>
                <a:cubicBezTo>
                  <a:pt x="18413" y="13587"/>
                  <a:pt x="18413" y="13587"/>
                  <a:pt x="18413" y="13587"/>
                </a:cubicBezTo>
                <a:cubicBezTo>
                  <a:pt x="19121" y="13587"/>
                  <a:pt x="19830" y="12890"/>
                  <a:pt x="19830" y="12194"/>
                </a:cubicBezTo>
                <a:lnTo>
                  <a:pt x="19830" y="9755"/>
                </a:lnTo>
                <a:close/>
                <a:moveTo>
                  <a:pt x="18413" y="11845"/>
                </a:moveTo>
                <a:cubicBezTo>
                  <a:pt x="18413" y="12194"/>
                  <a:pt x="18413" y="12542"/>
                  <a:pt x="17705" y="12542"/>
                </a:cubicBezTo>
                <a:cubicBezTo>
                  <a:pt x="14872" y="12542"/>
                  <a:pt x="14872" y="12542"/>
                  <a:pt x="14872" y="12542"/>
                </a:cubicBezTo>
                <a:cubicBezTo>
                  <a:pt x="14518" y="12542"/>
                  <a:pt x="14164" y="12194"/>
                  <a:pt x="14164" y="11845"/>
                </a:cubicBezTo>
                <a:cubicBezTo>
                  <a:pt x="14164" y="10103"/>
                  <a:pt x="14164" y="10103"/>
                  <a:pt x="14164" y="10103"/>
                </a:cubicBezTo>
                <a:cubicBezTo>
                  <a:pt x="14164" y="9755"/>
                  <a:pt x="14518" y="9406"/>
                  <a:pt x="14872" y="9406"/>
                </a:cubicBezTo>
                <a:cubicBezTo>
                  <a:pt x="17705" y="9406"/>
                  <a:pt x="17705" y="9406"/>
                  <a:pt x="17705" y="9406"/>
                </a:cubicBezTo>
                <a:cubicBezTo>
                  <a:pt x="18413" y="9406"/>
                  <a:pt x="18413" y="9755"/>
                  <a:pt x="18413" y="10103"/>
                </a:cubicBezTo>
                <a:lnTo>
                  <a:pt x="18413" y="1184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4" name="Shape 5739"/>
          <p:cNvSpPr/>
          <p:nvPr/>
        </p:nvSpPr>
        <p:spPr>
          <a:xfrm>
            <a:off x="6523102" y="4161980"/>
            <a:ext cx="220097" cy="266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7" h="21600" extrusionOk="0">
                <a:moveTo>
                  <a:pt x="15718" y="9349"/>
                </a:moveTo>
                <a:cubicBezTo>
                  <a:pt x="15718" y="10961"/>
                  <a:pt x="15718" y="10961"/>
                  <a:pt x="15718" y="10961"/>
                </a:cubicBezTo>
                <a:cubicBezTo>
                  <a:pt x="15718" y="13218"/>
                  <a:pt x="13404" y="15152"/>
                  <a:pt x="10704" y="15152"/>
                </a:cubicBezTo>
                <a:cubicBezTo>
                  <a:pt x="10318" y="15152"/>
                  <a:pt x="9547" y="14830"/>
                  <a:pt x="9161" y="14830"/>
                </a:cubicBezTo>
                <a:cubicBezTo>
                  <a:pt x="7618" y="16119"/>
                  <a:pt x="7618" y="16119"/>
                  <a:pt x="7618" y="16119"/>
                </a:cubicBezTo>
                <a:cubicBezTo>
                  <a:pt x="8390" y="16442"/>
                  <a:pt x="9547" y="16764"/>
                  <a:pt x="10704" y="16764"/>
                </a:cubicBezTo>
                <a:cubicBezTo>
                  <a:pt x="14561" y="16764"/>
                  <a:pt x="17647" y="14185"/>
                  <a:pt x="17647" y="10961"/>
                </a:cubicBezTo>
                <a:cubicBezTo>
                  <a:pt x="17647" y="9349"/>
                  <a:pt x="17647" y="9349"/>
                  <a:pt x="17647" y="9349"/>
                </a:cubicBezTo>
                <a:cubicBezTo>
                  <a:pt x="17647" y="8704"/>
                  <a:pt x="18033" y="8382"/>
                  <a:pt x="18804" y="8382"/>
                </a:cubicBezTo>
                <a:cubicBezTo>
                  <a:pt x="19190" y="8382"/>
                  <a:pt x="19575" y="8704"/>
                  <a:pt x="19575" y="9349"/>
                </a:cubicBezTo>
                <a:cubicBezTo>
                  <a:pt x="19575" y="10961"/>
                  <a:pt x="19575" y="10961"/>
                  <a:pt x="19575" y="10961"/>
                </a:cubicBezTo>
                <a:cubicBezTo>
                  <a:pt x="19575" y="14830"/>
                  <a:pt x="16104" y="17731"/>
                  <a:pt x="11861" y="18376"/>
                </a:cubicBezTo>
                <a:cubicBezTo>
                  <a:pt x="11861" y="19988"/>
                  <a:pt x="11861" y="19988"/>
                  <a:pt x="11861" y="19988"/>
                </a:cubicBezTo>
                <a:cubicBezTo>
                  <a:pt x="15718" y="19988"/>
                  <a:pt x="15718" y="19988"/>
                  <a:pt x="15718" y="19988"/>
                </a:cubicBezTo>
                <a:cubicBezTo>
                  <a:pt x="16104" y="19988"/>
                  <a:pt x="16490" y="20310"/>
                  <a:pt x="16490" y="20955"/>
                </a:cubicBezTo>
                <a:cubicBezTo>
                  <a:pt x="16490" y="21278"/>
                  <a:pt x="16104" y="21600"/>
                  <a:pt x="15718" y="21600"/>
                </a:cubicBezTo>
                <a:cubicBezTo>
                  <a:pt x="5690" y="21600"/>
                  <a:pt x="5690" y="21600"/>
                  <a:pt x="5690" y="21600"/>
                </a:cubicBezTo>
                <a:cubicBezTo>
                  <a:pt x="5304" y="21600"/>
                  <a:pt x="4918" y="21278"/>
                  <a:pt x="4918" y="20955"/>
                </a:cubicBezTo>
                <a:cubicBezTo>
                  <a:pt x="4918" y="20310"/>
                  <a:pt x="5304" y="19988"/>
                  <a:pt x="5690" y="19988"/>
                </a:cubicBezTo>
                <a:cubicBezTo>
                  <a:pt x="9547" y="19988"/>
                  <a:pt x="9547" y="19988"/>
                  <a:pt x="9547" y="19988"/>
                </a:cubicBezTo>
                <a:cubicBezTo>
                  <a:pt x="9547" y="18376"/>
                  <a:pt x="9547" y="18376"/>
                  <a:pt x="9547" y="18376"/>
                </a:cubicBezTo>
                <a:cubicBezTo>
                  <a:pt x="8390" y="18054"/>
                  <a:pt x="7233" y="17731"/>
                  <a:pt x="6075" y="17087"/>
                </a:cubicBezTo>
                <a:cubicBezTo>
                  <a:pt x="2218" y="20633"/>
                  <a:pt x="2218" y="20633"/>
                  <a:pt x="2218" y="20633"/>
                </a:cubicBezTo>
                <a:cubicBezTo>
                  <a:pt x="1833" y="20633"/>
                  <a:pt x="1447" y="20633"/>
                  <a:pt x="1447" y="20633"/>
                </a:cubicBezTo>
                <a:cubicBezTo>
                  <a:pt x="290" y="19343"/>
                  <a:pt x="290" y="19343"/>
                  <a:pt x="290" y="19343"/>
                </a:cubicBezTo>
                <a:cubicBezTo>
                  <a:pt x="-96" y="19343"/>
                  <a:pt x="-96" y="19021"/>
                  <a:pt x="290" y="19021"/>
                </a:cubicBezTo>
                <a:cubicBezTo>
                  <a:pt x="19190" y="2901"/>
                  <a:pt x="19190" y="2901"/>
                  <a:pt x="19190" y="2901"/>
                </a:cubicBezTo>
                <a:cubicBezTo>
                  <a:pt x="19575" y="2579"/>
                  <a:pt x="19961" y="2579"/>
                  <a:pt x="19961" y="2901"/>
                </a:cubicBezTo>
                <a:cubicBezTo>
                  <a:pt x="21118" y="3869"/>
                  <a:pt x="21118" y="3869"/>
                  <a:pt x="21118" y="3869"/>
                </a:cubicBezTo>
                <a:cubicBezTo>
                  <a:pt x="21504" y="4191"/>
                  <a:pt x="21504" y="4513"/>
                  <a:pt x="21118" y="4513"/>
                </a:cubicBezTo>
                <a:lnTo>
                  <a:pt x="15718" y="9349"/>
                </a:lnTo>
                <a:close/>
                <a:moveTo>
                  <a:pt x="2604" y="13540"/>
                </a:moveTo>
                <a:cubicBezTo>
                  <a:pt x="2218" y="12896"/>
                  <a:pt x="1833" y="11928"/>
                  <a:pt x="1833" y="10961"/>
                </a:cubicBezTo>
                <a:cubicBezTo>
                  <a:pt x="1833" y="9349"/>
                  <a:pt x="1833" y="9349"/>
                  <a:pt x="1833" y="9349"/>
                </a:cubicBezTo>
                <a:cubicBezTo>
                  <a:pt x="1833" y="8704"/>
                  <a:pt x="2218" y="8382"/>
                  <a:pt x="2604" y="8382"/>
                </a:cubicBezTo>
                <a:cubicBezTo>
                  <a:pt x="3375" y="8382"/>
                  <a:pt x="3761" y="8704"/>
                  <a:pt x="3761" y="9349"/>
                </a:cubicBezTo>
                <a:cubicBezTo>
                  <a:pt x="3761" y="10961"/>
                  <a:pt x="3761" y="10961"/>
                  <a:pt x="3761" y="10961"/>
                </a:cubicBezTo>
                <a:cubicBezTo>
                  <a:pt x="3761" y="11284"/>
                  <a:pt x="3761" y="11928"/>
                  <a:pt x="4147" y="12251"/>
                </a:cubicBezTo>
                <a:lnTo>
                  <a:pt x="2604" y="13540"/>
                </a:lnTo>
                <a:close/>
                <a:moveTo>
                  <a:pt x="5690" y="10961"/>
                </a:moveTo>
                <a:cubicBezTo>
                  <a:pt x="5690" y="4191"/>
                  <a:pt x="5690" y="4191"/>
                  <a:pt x="5690" y="4191"/>
                </a:cubicBezTo>
                <a:cubicBezTo>
                  <a:pt x="5690" y="1934"/>
                  <a:pt x="8004" y="0"/>
                  <a:pt x="10704" y="0"/>
                </a:cubicBezTo>
                <a:cubicBezTo>
                  <a:pt x="13018" y="0"/>
                  <a:pt x="14561" y="1290"/>
                  <a:pt x="15333" y="2901"/>
                </a:cubicBezTo>
                <a:lnTo>
                  <a:pt x="5690" y="1096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5" name="Shape 5740"/>
          <p:cNvSpPr/>
          <p:nvPr/>
        </p:nvSpPr>
        <p:spPr>
          <a:xfrm>
            <a:off x="7094745" y="4182169"/>
            <a:ext cx="222080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053"/>
                </a:moveTo>
                <a:cubicBezTo>
                  <a:pt x="21600" y="19705"/>
                  <a:pt x="19671" y="21600"/>
                  <a:pt x="17357" y="21600"/>
                </a:cubicBezTo>
                <a:cubicBezTo>
                  <a:pt x="4243" y="21600"/>
                  <a:pt x="4243" y="21600"/>
                  <a:pt x="4243" y="21600"/>
                </a:cubicBezTo>
                <a:cubicBezTo>
                  <a:pt x="1929" y="21600"/>
                  <a:pt x="0" y="19705"/>
                  <a:pt x="0" y="17053"/>
                </a:cubicBezTo>
                <a:cubicBezTo>
                  <a:pt x="0" y="4547"/>
                  <a:pt x="0" y="4547"/>
                  <a:pt x="0" y="4547"/>
                </a:cubicBezTo>
                <a:cubicBezTo>
                  <a:pt x="0" y="2274"/>
                  <a:pt x="1929" y="0"/>
                  <a:pt x="4243" y="0"/>
                </a:cubicBezTo>
                <a:cubicBezTo>
                  <a:pt x="17357" y="0"/>
                  <a:pt x="17357" y="0"/>
                  <a:pt x="17357" y="0"/>
                </a:cubicBezTo>
                <a:cubicBezTo>
                  <a:pt x="19671" y="0"/>
                  <a:pt x="21600" y="2274"/>
                  <a:pt x="21600" y="4547"/>
                </a:cubicBezTo>
                <a:lnTo>
                  <a:pt x="21600" y="17053"/>
                </a:lnTo>
                <a:close/>
                <a:moveTo>
                  <a:pt x="19671" y="4547"/>
                </a:moveTo>
                <a:cubicBezTo>
                  <a:pt x="19671" y="3032"/>
                  <a:pt x="18514" y="2274"/>
                  <a:pt x="17357" y="2274"/>
                </a:cubicBezTo>
                <a:cubicBezTo>
                  <a:pt x="4243" y="2274"/>
                  <a:pt x="4243" y="2274"/>
                  <a:pt x="4243" y="2274"/>
                </a:cubicBezTo>
                <a:cubicBezTo>
                  <a:pt x="3086" y="2274"/>
                  <a:pt x="1929" y="3032"/>
                  <a:pt x="1929" y="4547"/>
                </a:cubicBezTo>
                <a:cubicBezTo>
                  <a:pt x="1929" y="17053"/>
                  <a:pt x="1929" y="17053"/>
                  <a:pt x="1929" y="17053"/>
                </a:cubicBezTo>
                <a:cubicBezTo>
                  <a:pt x="1929" y="18568"/>
                  <a:pt x="3086" y="19705"/>
                  <a:pt x="4243" y="19705"/>
                </a:cubicBezTo>
                <a:cubicBezTo>
                  <a:pt x="17357" y="19705"/>
                  <a:pt x="17357" y="19705"/>
                  <a:pt x="17357" y="19705"/>
                </a:cubicBezTo>
                <a:cubicBezTo>
                  <a:pt x="18514" y="19705"/>
                  <a:pt x="19671" y="18568"/>
                  <a:pt x="19671" y="17053"/>
                </a:cubicBezTo>
                <a:lnTo>
                  <a:pt x="19671" y="4547"/>
                </a:lnTo>
                <a:close/>
                <a:moveTo>
                  <a:pt x="17743" y="11368"/>
                </a:moveTo>
                <a:cubicBezTo>
                  <a:pt x="17743" y="11747"/>
                  <a:pt x="17357" y="11747"/>
                  <a:pt x="17357" y="11747"/>
                </a:cubicBezTo>
                <a:cubicBezTo>
                  <a:pt x="4243" y="11747"/>
                  <a:pt x="4243" y="11747"/>
                  <a:pt x="4243" y="11747"/>
                </a:cubicBezTo>
                <a:cubicBezTo>
                  <a:pt x="4243" y="11747"/>
                  <a:pt x="3857" y="11747"/>
                  <a:pt x="3857" y="11368"/>
                </a:cubicBezTo>
                <a:cubicBezTo>
                  <a:pt x="3857" y="10232"/>
                  <a:pt x="3857" y="10232"/>
                  <a:pt x="3857" y="10232"/>
                </a:cubicBezTo>
                <a:cubicBezTo>
                  <a:pt x="3857" y="10232"/>
                  <a:pt x="4243" y="9853"/>
                  <a:pt x="4243" y="9853"/>
                </a:cubicBezTo>
                <a:cubicBezTo>
                  <a:pt x="17357" y="9853"/>
                  <a:pt x="17357" y="9853"/>
                  <a:pt x="17357" y="9853"/>
                </a:cubicBezTo>
                <a:cubicBezTo>
                  <a:pt x="17357" y="9853"/>
                  <a:pt x="17743" y="10232"/>
                  <a:pt x="17743" y="10232"/>
                </a:cubicBezTo>
                <a:lnTo>
                  <a:pt x="17743" y="1136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6" name="Shape 5741"/>
          <p:cNvSpPr/>
          <p:nvPr/>
        </p:nvSpPr>
        <p:spPr>
          <a:xfrm>
            <a:off x="7665545" y="4182169"/>
            <a:ext cx="234928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49" y="21600"/>
                </a:moveTo>
                <a:cubicBezTo>
                  <a:pt x="5125" y="21600"/>
                  <a:pt x="0" y="16723"/>
                  <a:pt x="0" y="10800"/>
                </a:cubicBezTo>
                <a:cubicBezTo>
                  <a:pt x="0" y="5226"/>
                  <a:pt x="4759" y="348"/>
                  <a:pt x="10617" y="0"/>
                </a:cubicBezTo>
                <a:cubicBezTo>
                  <a:pt x="11349" y="0"/>
                  <a:pt x="11349" y="348"/>
                  <a:pt x="11715" y="697"/>
                </a:cubicBezTo>
                <a:cubicBezTo>
                  <a:pt x="11715" y="1045"/>
                  <a:pt x="11715" y="1394"/>
                  <a:pt x="11349" y="1742"/>
                </a:cubicBezTo>
                <a:cubicBezTo>
                  <a:pt x="9885" y="3135"/>
                  <a:pt x="8786" y="5226"/>
                  <a:pt x="8786" y="7316"/>
                </a:cubicBezTo>
                <a:cubicBezTo>
                  <a:pt x="8786" y="11497"/>
                  <a:pt x="12447" y="14981"/>
                  <a:pt x="16841" y="14981"/>
                </a:cubicBezTo>
                <a:cubicBezTo>
                  <a:pt x="17939" y="14981"/>
                  <a:pt x="19037" y="14632"/>
                  <a:pt x="20136" y="14284"/>
                </a:cubicBezTo>
                <a:cubicBezTo>
                  <a:pt x="20502" y="13935"/>
                  <a:pt x="20868" y="14284"/>
                  <a:pt x="21234" y="14284"/>
                </a:cubicBezTo>
                <a:cubicBezTo>
                  <a:pt x="21600" y="14632"/>
                  <a:pt x="21600" y="14981"/>
                  <a:pt x="21600" y="15329"/>
                </a:cubicBezTo>
                <a:cubicBezTo>
                  <a:pt x="19769" y="19161"/>
                  <a:pt x="15742" y="21600"/>
                  <a:pt x="11349" y="21600"/>
                </a:cubicBezTo>
                <a:close/>
                <a:moveTo>
                  <a:pt x="16841" y="16723"/>
                </a:moveTo>
                <a:cubicBezTo>
                  <a:pt x="11349" y="16723"/>
                  <a:pt x="6956" y="12542"/>
                  <a:pt x="6956" y="7316"/>
                </a:cubicBezTo>
                <a:cubicBezTo>
                  <a:pt x="6956" y="5574"/>
                  <a:pt x="7688" y="3832"/>
                  <a:pt x="8420" y="2439"/>
                </a:cubicBezTo>
                <a:cubicBezTo>
                  <a:pt x="4759" y="3484"/>
                  <a:pt x="1831" y="6968"/>
                  <a:pt x="1831" y="10800"/>
                </a:cubicBezTo>
                <a:cubicBezTo>
                  <a:pt x="1831" y="15677"/>
                  <a:pt x="5858" y="19858"/>
                  <a:pt x="11349" y="19858"/>
                </a:cubicBezTo>
                <a:cubicBezTo>
                  <a:pt x="13912" y="19858"/>
                  <a:pt x="16841" y="18465"/>
                  <a:pt x="18305" y="16723"/>
                </a:cubicBezTo>
                <a:cubicBezTo>
                  <a:pt x="17939" y="16723"/>
                  <a:pt x="17573" y="16723"/>
                  <a:pt x="16841" y="1672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7" name="Shape 5742"/>
          <p:cNvSpPr/>
          <p:nvPr/>
        </p:nvSpPr>
        <p:spPr>
          <a:xfrm>
            <a:off x="8238181" y="4182169"/>
            <a:ext cx="326697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68"/>
                </a:moveTo>
                <a:cubicBezTo>
                  <a:pt x="21600" y="20463"/>
                  <a:pt x="20810" y="21600"/>
                  <a:pt x="19493" y="21600"/>
                </a:cubicBezTo>
                <a:cubicBezTo>
                  <a:pt x="1844" y="21600"/>
                  <a:pt x="1844" y="21600"/>
                  <a:pt x="1844" y="21600"/>
                </a:cubicBezTo>
                <a:cubicBezTo>
                  <a:pt x="790" y="21600"/>
                  <a:pt x="0" y="20463"/>
                  <a:pt x="0" y="18568"/>
                </a:cubicBezTo>
                <a:cubicBezTo>
                  <a:pt x="0" y="2274"/>
                  <a:pt x="0" y="2274"/>
                  <a:pt x="0" y="2274"/>
                </a:cubicBezTo>
                <a:cubicBezTo>
                  <a:pt x="2634" y="2274"/>
                  <a:pt x="2634" y="2274"/>
                  <a:pt x="2634" y="2274"/>
                </a:cubicBezTo>
                <a:cubicBezTo>
                  <a:pt x="2634" y="0"/>
                  <a:pt x="2634" y="0"/>
                  <a:pt x="2634" y="0"/>
                </a:cubicBezTo>
                <a:cubicBezTo>
                  <a:pt x="21600" y="0"/>
                  <a:pt x="21600" y="0"/>
                  <a:pt x="21600" y="0"/>
                </a:cubicBezTo>
                <a:lnTo>
                  <a:pt x="21600" y="18568"/>
                </a:lnTo>
                <a:close/>
                <a:moveTo>
                  <a:pt x="2634" y="4168"/>
                </a:moveTo>
                <a:cubicBezTo>
                  <a:pt x="1317" y="4168"/>
                  <a:pt x="1317" y="4168"/>
                  <a:pt x="1317" y="4168"/>
                </a:cubicBezTo>
                <a:cubicBezTo>
                  <a:pt x="1317" y="18568"/>
                  <a:pt x="1317" y="18568"/>
                  <a:pt x="1317" y="18568"/>
                </a:cubicBezTo>
                <a:cubicBezTo>
                  <a:pt x="1317" y="19326"/>
                  <a:pt x="1580" y="19705"/>
                  <a:pt x="1844" y="19705"/>
                </a:cubicBezTo>
                <a:cubicBezTo>
                  <a:pt x="2371" y="19705"/>
                  <a:pt x="2634" y="19326"/>
                  <a:pt x="2634" y="18568"/>
                </a:cubicBezTo>
                <a:lnTo>
                  <a:pt x="2634" y="4168"/>
                </a:lnTo>
                <a:close/>
                <a:moveTo>
                  <a:pt x="20283" y="2274"/>
                </a:moveTo>
                <a:cubicBezTo>
                  <a:pt x="3951" y="2274"/>
                  <a:pt x="3951" y="2274"/>
                  <a:pt x="3951" y="2274"/>
                </a:cubicBezTo>
                <a:cubicBezTo>
                  <a:pt x="3951" y="18568"/>
                  <a:pt x="3951" y="18568"/>
                  <a:pt x="3951" y="18568"/>
                </a:cubicBezTo>
                <a:cubicBezTo>
                  <a:pt x="3951" y="18947"/>
                  <a:pt x="3951" y="19326"/>
                  <a:pt x="3951" y="19705"/>
                </a:cubicBezTo>
                <a:cubicBezTo>
                  <a:pt x="19493" y="19705"/>
                  <a:pt x="19493" y="19705"/>
                  <a:pt x="19493" y="19705"/>
                </a:cubicBezTo>
                <a:cubicBezTo>
                  <a:pt x="20020" y="19705"/>
                  <a:pt x="20283" y="19326"/>
                  <a:pt x="20283" y="18568"/>
                </a:cubicBezTo>
                <a:lnTo>
                  <a:pt x="20283" y="2274"/>
                </a:lnTo>
                <a:close/>
                <a:moveTo>
                  <a:pt x="12117" y="13642"/>
                </a:moveTo>
                <a:cubicBezTo>
                  <a:pt x="5268" y="13642"/>
                  <a:pt x="5268" y="13642"/>
                  <a:pt x="5268" y="13642"/>
                </a:cubicBezTo>
                <a:cubicBezTo>
                  <a:pt x="5268" y="4168"/>
                  <a:pt x="5268" y="4168"/>
                  <a:pt x="5268" y="4168"/>
                </a:cubicBezTo>
                <a:cubicBezTo>
                  <a:pt x="12117" y="4168"/>
                  <a:pt x="12117" y="4168"/>
                  <a:pt x="12117" y="4168"/>
                </a:cubicBezTo>
                <a:lnTo>
                  <a:pt x="12117" y="13642"/>
                </a:lnTo>
                <a:close/>
                <a:moveTo>
                  <a:pt x="12117" y="17811"/>
                </a:moveTo>
                <a:cubicBezTo>
                  <a:pt x="5268" y="17811"/>
                  <a:pt x="5268" y="17811"/>
                  <a:pt x="5268" y="17811"/>
                </a:cubicBezTo>
                <a:cubicBezTo>
                  <a:pt x="5268" y="15916"/>
                  <a:pt x="5268" y="15916"/>
                  <a:pt x="5268" y="15916"/>
                </a:cubicBezTo>
                <a:cubicBezTo>
                  <a:pt x="12117" y="15916"/>
                  <a:pt x="12117" y="15916"/>
                  <a:pt x="12117" y="15916"/>
                </a:cubicBezTo>
                <a:lnTo>
                  <a:pt x="12117" y="17811"/>
                </a:lnTo>
                <a:close/>
                <a:moveTo>
                  <a:pt x="6585" y="6063"/>
                </a:moveTo>
                <a:cubicBezTo>
                  <a:pt x="6585" y="11747"/>
                  <a:pt x="6585" y="11747"/>
                  <a:pt x="6585" y="11747"/>
                </a:cubicBezTo>
                <a:cubicBezTo>
                  <a:pt x="10800" y="11747"/>
                  <a:pt x="10800" y="11747"/>
                  <a:pt x="10800" y="11747"/>
                </a:cubicBezTo>
                <a:cubicBezTo>
                  <a:pt x="10800" y="6063"/>
                  <a:pt x="10800" y="6063"/>
                  <a:pt x="10800" y="6063"/>
                </a:cubicBezTo>
                <a:lnTo>
                  <a:pt x="6585" y="6063"/>
                </a:lnTo>
                <a:close/>
                <a:moveTo>
                  <a:pt x="18966" y="6063"/>
                </a:moveTo>
                <a:cubicBezTo>
                  <a:pt x="13434" y="6063"/>
                  <a:pt x="13434" y="6063"/>
                  <a:pt x="13434" y="6063"/>
                </a:cubicBezTo>
                <a:cubicBezTo>
                  <a:pt x="13434" y="4168"/>
                  <a:pt x="13434" y="4168"/>
                  <a:pt x="13434" y="4168"/>
                </a:cubicBezTo>
                <a:cubicBezTo>
                  <a:pt x="18966" y="4168"/>
                  <a:pt x="18966" y="4168"/>
                  <a:pt x="18966" y="4168"/>
                </a:cubicBezTo>
                <a:lnTo>
                  <a:pt x="18966" y="6063"/>
                </a:lnTo>
                <a:close/>
                <a:moveTo>
                  <a:pt x="18966" y="9853"/>
                </a:moveTo>
                <a:cubicBezTo>
                  <a:pt x="13434" y="9853"/>
                  <a:pt x="13434" y="9853"/>
                  <a:pt x="13434" y="9853"/>
                </a:cubicBezTo>
                <a:cubicBezTo>
                  <a:pt x="13434" y="7958"/>
                  <a:pt x="13434" y="7958"/>
                  <a:pt x="13434" y="7958"/>
                </a:cubicBezTo>
                <a:cubicBezTo>
                  <a:pt x="18966" y="7958"/>
                  <a:pt x="18966" y="7958"/>
                  <a:pt x="18966" y="7958"/>
                </a:cubicBezTo>
                <a:lnTo>
                  <a:pt x="18966" y="9853"/>
                </a:lnTo>
                <a:close/>
                <a:moveTo>
                  <a:pt x="18966" y="13642"/>
                </a:moveTo>
                <a:cubicBezTo>
                  <a:pt x="13434" y="13642"/>
                  <a:pt x="13434" y="13642"/>
                  <a:pt x="13434" y="13642"/>
                </a:cubicBezTo>
                <a:cubicBezTo>
                  <a:pt x="13434" y="11747"/>
                  <a:pt x="13434" y="11747"/>
                  <a:pt x="13434" y="11747"/>
                </a:cubicBezTo>
                <a:cubicBezTo>
                  <a:pt x="18966" y="11747"/>
                  <a:pt x="18966" y="11747"/>
                  <a:pt x="18966" y="11747"/>
                </a:cubicBezTo>
                <a:lnTo>
                  <a:pt x="18966" y="13642"/>
                </a:lnTo>
                <a:close/>
                <a:moveTo>
                  <a:pt x="18966" y="17811"/>
                </a:moveTo>
                <a:cubicBezTo>
                  <a:pt x="13434" y="17811"/>
                  <a:pt x="13434" y="17811"/>
                  <a:pt x="13434" y="17811"/>
                </a:cubicBezTo>
                <a:cubicBezTo>
                  <a:pt x="13434" y="15916"/>
                  <a:pt x="13434" y="15916"/>
                  <a:pt x="13434" y="15916"/>
                </a:cubicBezTo>
                <a:cubicBezTo>
                  <a:pt x="18966" y="15916"/>
                  <a:pt x="18966" y="15916"/>
                  <a:pt x="18966" y="15916"/>
                </a:cubicBezTo>
                <a:lnTo>
                  <a:pt x="18966" y="1781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8" name="Shape 5743"/>
          <p:cNvSpPr/>
          <p:nvPr/>
        </p:nvSpPr>
        <p:spPr>
          <a:xfrm>
            <a:off x="8810816" y="4161980"/>
            <a:ext cx="286318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00" y="15000"/>
                </a:moveTo>
                <a:cubicBezTo>
                  <a:pt x="11400" y="15900"/>
                  <a:pt x="11400" y="15900"/>
                  <a:pt x="11400" y="15900"/>
                </a:cubicBezTo>
                <a:cubicBezTo>
                  <a:pt x="11700" y="19200"/>
                  <a:pt x="9300" y="21600"/>
                  <a:pt x="5700" y="21600"/>
                </a:cubicBezTo>
                <a:cubicBezTo>
                  <a:pt x="1800" y="21600"/>
                  <a:pt x="0" y="18300"/>
                  <a:pt x="0" y="14700"/>
                </a:cubicBezTo>
                <a:cubicBezTo>
                  <a:pt x="300" y="15000"/>
                  <a:pt x="1800" y="16200"/>
                  <a:pt x="2400" y="16200"/>
                </a:cubicBezTo>
                <a:cubicBezTo>
                  <a:pt x="2700" y="16200"/>
                  <a:pt x="3000" y="16200"/>
                  <a:pt x="3000" y="15900"/>
                </a:cubicBezTo>
                <a:cubicBezTo>
                  <a:pt x="4200" y="13200"/>
                  <a:pt x="5700" y="12600"/>
                  <a:pt x="8400" y="12600"/>
                </a:cubicBezTo>
                <a:cubicBezTo>
                  <a:pt x="9000" y="13800"/>
                  <a:pt x="10200" y="14700"/>
                  <a:pt x="11400" y="15000"/>
                </a:cubicBezTo>
                <a:close/>
                <a:moveTo>
                  <a:pt x="21600" y="2100"/>
                </a:moveTo>
                <a:cubicBezTo>
                  <a:pt x="21600" y="2700"/>
                  <a:pt x="21300" y="3300"/>
                  <a:pt x="21000" y="3900"/>
                </a:cubicBezTo>
                <a:cubicBezTo>
                  <a:pt x="20100" y="5700"/>
                  <a:pt x="16800" y="11700"/>
                  <a:pt x="15300" y="12900"/>
                </a:cubicBezTo>
                <a:cubicBezTo>
                  <a:pt x="14700" y="13500"/>
                  <a:pt x="13800" y="14100"/>
                  <a:pt x="12600" y="14100"/>
                </a:cubicBezTo>
                <a:cubicBezTo>
                  <a:pt x="10800" y="14100"/>
                  <a:pt x="9000" y="12300"/>
                  <a:pt x="9000" y="10200"/>
                </a:cubicBezTo>
                <a:cubicBezTo>
                  <a:pt x="9000" y="9300"/>
                  <a:pt x="9300" y="8400"/>
                  <a:pt x="10200" y="7800"/>
                </a:cubicBezTo>
                <a:cubicBezTo>
                  <a:pt x="17700" y="600"/>
                  <a:pt x="17700" y="600"/>
                  <a:pt x="17700" y="600"/>
                </a:cubicBezTo>
                <a:cubicBezTo>
                  <a:pt x="18300" y="300"/>
                  <a:pt x="18900" y="0"/>
                  <a:pt x="19500" y="0"/>
                </a:cubicBezTo>
                <a:cubicBezTo>
                  <a:pt x="20400" y="0"/>
                  <a:pt x="21600" y="900"/>
                  <a:pt x="21600" y="21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9" name="Shape 5744"/>
          <p:cNvSpPr/>
          <p:nvPr/>
        </p:nvSpPr>
        <p:spPr>
          <a:xfrm>
            <a:off x="9387122" y="4182169"/>
            <a:ext cx="19822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90"/>
                </a:moveTo>
                <a:cubicBezTo>
                  <a:pt x="21600" y="2439"/>
                  <a:pt x="21168" y="3484"/>
                  <a:pt x="20736" y="3484"/>
                </a:cubicBezTo>
                <a:cubicBezTo>
                  <a:pt x="20304" y="3484"/>
                  <a:pt x="19872" y="3135"/>
                  <a:pt x="19440" y="3484"/>
                </a:cubicBezTo>
                <a:cubicBezTo>
                  <a:pt x="19440" y="3484"/>
                  <a:pt x="19008" y="3484"/>
                  <a:pt x="19008" y="3832"/>
                </a:cubicBezTo>
                <a:cubicBezTo>
                  <a:pt x="19008" y="4181"/>
                  <a:pt x="19008" y="4529"/>
                  <a:pt x="19008" y="4529"/>
                </a:cubicBezTo>
                <a:cubicBezTo>
                  <a:pt x="19008" y="20903"/>
                  <a:pt x="19008" y="20903"/>
                  <a:pt x="19008" y="20903"/>
                </a:cubicBezTo>
                <a:cubicBezTo>
                  <a:pt x="19008" y="21252"/>
                  <a:pt x="18576" y="21600"/>
                  <a:pt x="18144" y="21600"/>
                </a:cubicBezTo>
                <a:cubicBezTo>
                  <a:pt x="15984" y="21600"/>
                  <a:pt x="15984" y="21600"/>
                  <a:pt x="15984" y="21600"/>
                </a:cubicBezTo>
                <a:cubicBezTo>
                  <a:pt x="15552" y="21600"/>
                  <a:pt x="15120" y="21252"/>
                  <a:pt x="15120" y="20903"/>
                </a:cubicBezTo>
                <a:cubicBezTo>
                  <a:pt x="15120" y="3832"/>
                  <a:pt x="15120" y="3832"/>
                  <a:pt x="15120" y="3832"/>
                </a:cubicBezTo>
                <a:cubicBezTo>
                  <a:pt x="12528" y="3832"/>
                  <a:pt x="12528" y="3832"/>
                  <a:pt x="12528" y="3832"/>
                </a:cubicBezTo>
                <a:cubicBezTo>
                  <a:pt x="12528" y="20903"/>
                  <a:pt x="12528" y="20903"/>
                  <a:pt x="12528" y="20903"/>
                </a:cubicBezTo>
                <a:cubicBezTo>
                  <a:pt x="12528" y="21252"/>
                  <a:pt x="12096" y="21600"/>
                  <a:pt x="11664" y="21600"/>
                </a:cubicBezTo>
                <a:cubicBezTo>
                  <a:pt x="9504" y="21600"/>
                  <a:pt x="9504" y="21600"/>
                  <a:pt x="9504" y="21600"/>
                </a:cubicBezTo>
                <a:cubicBezTo>
                  <a:pt x="9072" y="21600"/>
                  <a:pt x="8640" y="21252"/>
                  <a:pt x="8640" y="20903"/>
                </a:cubicBezTo>
                <a:cubicBezTo>
                  <a:pt x="8640" y="13935"/>
                  <a:pt x="8640" y="13935"/>
                  <a:pt x="8640" y="13935"/>
                </a:cubicBezTo>
                <a:cubicBezTo>
                  <a:pt x="6912" y="13587"/>
                  <a:pt x="5616" y="13587"/>
                  <a:pt x="4320" y="12890"/>
                </a:cubicBezTo>
                <a:cubicBezTo>
                  <a:pt x="3024" y="12542"/>
                  <a:pt x="1728" y="11497"/>
                  <a:pt x="864" y="10452"/>
                </a:cubicBezTo>
                <a:cubicBezTo>
                  <a:pt x="432" y="9406"/>
                  <a:pt x="0" y="8361"/>
                  <a:pt x="0" y="6968"/>
                </a:cubicBezTo>
                <a:cubicBezTo>
                  <a:pt x="0" y="5226"/>
                  <a:pt x="432" y="3832"/>
                  <a:pt x="1296" y="2787"/>
                </a:cubicBezTo>
                <a:cubicBezTo>
                  <a:pt x="2592" y="1742"/>
                  <a:pt x="3456" y="1045"/>
                  <a:pt x="5184" y="697"/>
                </a:cubicBezTo>
                <a:cubicBezTo>
                  <a:pt x="6480" y="348"/>
                  <a:pt x="9072" y="0"/>
                  <a:pt x="12096" y="0"/>
                </a:cubicBezTo>
                <a:cubicBezTo>
                  <a:pt x="20736" y="0"/>
                  <a:pt x="20736" y="0"/>
                  <a:pt x="20736" y="0"/>
                </a:cubicBezTo>
                <a:cubicBezTo>
                  <a:pt x="21168" y="0"/>
                  <a:pt x="21600" y="697"/>
                  <a:pt x="21600" y="1045"/>
                </a:cubicBezTo>
                <a:lnTo>
                  <a:pt x="21600" y="209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0" name="Shape 5746"/>
          <p:cNvSpPr/>
          <p:nvPr/>
        </p:nvSpPr>
        <p:spPr>
          <a:xfrm>
            <a:off x="10526886" y="4182169"/>
            <a:ext cx="225751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21" y="19326"/>
                </a:moveTo>
                <a:cubicBezTo>
                  <a:pt x="20842" y="20084"/>
                  <a:pt x="20084" y="20463"/>
                  <a:pt x="19326" y="20842"/>
                </a:cubicBezTo>
                <a:cubicBezTo>
                  <a:pt x="18568" y="21221"/>
                  <a:pt x="17432" y="21600"/>
                  <a:pt x="16295" y="21600"/>
                </a:cubicBezTo>
                <a:cubicBezTo>
                  <a:pt x="15158" y="21600"/>
                  <a:pt x="13642" y="20842"/>
                  <a:pt x="12505" y="20463"/>
                </a:cubicBezTo>
                <a:cubicBezTo>
                  <a:pt x="11368" y="20084"/>
                  <a:pt x="10611" y="19705"/>
                  <a:pt x="9853" y="19326"/>
                </a:cubicBezTo>
                <a:cubicBezTo>
                  <a:pt x="7200" y="17811"/>
                  <a:pt x="4168" y="14400"/>
                  <a:pt x="2653" y="12126"/>
                </a:cubicBezTo>
                <a:cubicBezTo>
                  <a:pt x="1895" y="10989"/>
                  <a:pt x="1516" y="10232"/>
                  <a:pt x="1137" y="9474"/>
                </a:cubicBezTo>
                <a:cubicBezTo>
                  <a:pt x="758" y="7958"/>
                  <a:pt x="0" y="6821"/>
                  <a:pt x="0" y="5305"/>
                </a:cubicBezTo>
                <a:cubicBezTo>
                  <a:pt x="0" y="4168"/>
                  <a:pt x="379" y="3411"/>
                  <a:pt x="1137" y="2653"/>
                </a:cubicBezTo>
                <a:cubicBezTo>
                  <a:pt x="1516" y="1895"/>
                  <a:pt x="1895" y="1137"/>
                  <a:pt x="2653" y="758"/>
                </a:cubicBezTo>
                <a:cubicBezTo>
                  <a:pt x="3032" y="379"/>
                  <a:pt x="4168" y="0"/>
                  <a:pt x="4547" y="0"/>
                </a:cubicBezTo>
                <a:cubicBezTo>
                  <a:pt x="4926" y="0"/>
                  <a:pt x="4926" y="0"/>
                  <a:pt x="4926" y="379"/>
                </a:cubicBezTo>
                <a:cubicBezTo>
                  <a:pt x="5305" y="379"/>
                  <a:pt x="5684" y="1137"/>
                  <a:pt x="5684" y="1516"/>
                </a:cubicBezTo>
                <a:cubicBezTo>
                  <a:pt x="6442" y="2274"/>
                  <a:pt x="6821" y="3032"/>
                  <a:pt x="7200" y="3789"/>
                </a:cubicBezTo>
                <a:cubicBezTo>
                  <a:pt x="7579" y="4547"/>
                  <a:pt x="7958" y="4926"/>
                  <a:pt x="7958" y="5305"/>
                </a:cubicBezTo>
                <a:cubicBezTo>
                  <a:pt x="7958" y="6442"/>
                  <a:pt x="5305" y="7579"/>
                  <a:pt x="5305" y="8337"/>
                </a:cubicBezTo>
                <a:cubicBezTo>
                  <a:pt x="5305" y="8716"/>
                  <a:pt x="5684" y="9474"/>
                  <a:pt x="5684" y="9853"/>
                </a:cubicBezTo>
                <a:cubicBezTo>
                  <a:pt x="7200" y="12505"/>
                  <a:pt x="9095" y="14400"/>
                  <a:pt x="12126" y="15916"/>
                </a:cubicBezTo>
                <a:cubicBezTo>
                  <a:pt x="12505" y="16295"/>
                  <a:pt x="12884" y="16674"/>
                  <a:pt x="13263" y="16674"/>
                </a:cubicBezTo>
                <a:cubicBezTo>
                  <a:pt x="14021" y="16674"/>
                  <a:pt x="15537" y="13642"/>
                  <a:pt x="16295" y="13642"/>
                </a:cubicBezTo>
                <a:cubicBezTo>
                  <a:pt x="17053" y="13642"/>
                  <a:pt x="17432" y="14400"/>
                  <a:pt x="17811" y="14400"/>
                </a:cubicBezTo>
                <a:cubicBezTo>
                  <a:pt x="18568" y="15158"/>
                  <a:pt x="19705" y="15537"/>
                  <a:pt x="20463" y="15916"/>
                </a:cubicBezTo>
                <a:cubicBezTo>
                  <a:pt x="20842" y="16295"/>
                  <a:pt x="21600" y="16295"/>
                  <a:pt x="21600" y="16674"/>
                </a:cubicBezTo>
                <a:cubicBezTo>
                  <a:pt x="21600" y="17053"/>
                  <a:pt x="21600" y="17053"/>
                  <a:pt x="21600" y="17053"/>
                </a:cubicBezTo>
                <a:cubicBezTo>
                  <a:pt x="21600" y="17811"/>
                  <a:pt x="21221" y="18568"/>
                  <a:pt x="21221" y="1932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1" name="Shape 5747"/>
          <p:cNvSpPr/>
          <p:nvPr/>
        </p:nvSpPr>
        <p:spPr>
          <a:xfrm>
            <a:off x="11020601" y="4161980"/>
            <a:ext cx="273470" cy="266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91" y="18699"/>
                </a:moveTo>
                <a:cubicBezTo>
                  <a:pt x="14713" y="20633"/>
                  <a:pt x="12209" y="21600"/>
                  <a:pt x="9704" y="21600"/>
                </a:cubicBezTo>
                <a:cubicBezTo>
                  <a:pt x="4383" y="21600"/>
                  <a:pt x="0" y="17087"/>
                  <a:pt x="0" y="11606"/>
                </a:cubicBezTo>
                <a:cubicBezTo>
                  <a:pt x="0" y="6125"/>
                  <a:pt x="4383" y="1612"/>
                  <a:pt x="9704" y="1612"/>
                </a:cubicBezTo>
                <a:cubicBezTo>
                  <a:pt x="9704" y="11606"/>
                  <a:pt x="9704" y="11606"/>
                  <a:pt x="9704" y="11606"/>
                </a:cubicBezTo>
                <a:lnTo>
                  <a:pt x="16591" y="18699"/>
                </a:lnTo>
                <a:close/>
                <a:moveTo>
                  <a:pt x="11270" y="9994"/>
                </a:moveTo>
                <a:cubicBezTo>
                  <a:pt x="11270" y="0"/>
                  <a:pt x="11270" y="0"/>
                  <a:pt x="11270" y="0"/>
                </a:cubicBezTo>
                <a:cubicBezTo>
                  <a:pt x="16591" y="0"/>
                  <a:pt x="20974" y="4513"/>
                  <a:pt x="20974" y="9994"/>
                </a:cubicBezTo>
                <a:lnTo>
                  <a:pt x="11270" y="9994"/>
                </a:lnTo>
                <a:close/>
                <a:moveTo>
                  <a:pt x="21600" y="11606"/>
                </a:moveTo>
                <a:cubicBezTo>
                  <a:pt x="21600" y="14507"/>
                  <a:pt x="20661" y="17087"/>
                  <a:pt x="18783" y="18699"/>
                </a:cubicBezTo>
                <a:cubicBezTo>
                  <a:pt x="11896" y="11606"/>
                  <a:pt x="11896" y="11606"/>
                  <a:pt x="11896" y="11606"/>
                </a:cubicBezTo>
                <a:lnTo>
                  <a:pt x="21600" y="1160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2" name="Shape 5748"/>
          <p:cNvSpPr/>
          <p:nvPr/>
        </p:nvSpPr>
        <p:spPr>
          <a:xfrm>
            <a:off x="876514" y="4628163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181"/>
                </a:moveTo>
                <a:cubicBezTo>
                  <a:pt x="21600" y="17768"/>
                  <a:pt x="21600" y="17768"/>
                  <a:pt x="21600" y="17768"/>
                </a:cubicBezTo>
                <a:cubicBezTo>
                  <a:pt x="21600" y="19858"/>
                  <a:pt x="19830" y="21600"/>
                  <a:pt x="17705" y="21600"/>
                </a:cubicBezTo>
                <a:cubicBezTo>
                  <a:pt x="7436" y="21600"/>
                  <a:pt x="7436" y="21600"/>
                  <a:pt x="7436" y="21600"/>
                </a:cubicBezTo>
                <a:cubicBezTo>
                  <a:pt x="7790" y="20903"/>
                  <a:pt x="8498" y="19858"/>
                  <a:pt x="8852" y="18813"/>
                </a:cubicBezTo>
                <a:cubicBezTo>
                  <a:pt x="8852" y="18813"/>
                  <a:pt x="8852" y="18116"/>
                  <a:pt x="9561" y="15677"/>
                </a:cubicBezTo>
                <a:cubicBezTo>
                  <a:pt x="9915" y="16374"/>
                  <a:pt x="10977" y="17071"/>
                  <a:pt x="12393" y="17071"/>
                </a:cubicBezTo>
                <a:cubicBezTo>
                  <a:pt x="15580" y="17071"/>
                  <a:pt x="18059" y="13935"/>
                  <a:pt x="18059" y="9755"/>
                </a:cubicBezTo>
                <a:cubicBezTo>
                  <a:pt x="18059" y="6619"/>
                  <a:pt x="15226" y="3832"/>
                  <a:pt x="11331" y="3832"/>
                </a:cubicBezTo>
                <a:cubicBezTo>
                  <a:pt x="6020" y="3832"/>
                  <a:pt x="3541" y="7316"/>
                  <a:pt x="3541" y="10452"/>
                </a:cubicBezTo>
                <a:cubicBezTo>
                  <a:pt x="3541" y="12194"/>
                  <a:pt x="4249" y="13935"/>
                  <a:pt x="5666" y="14284"/>
                </a:cubicBezTo>
                <a:cubicBezTo>
                  <a:pt x="6020" y="14632"/>
                  <a:pt x="6374" y="14284"/>
                  <a:pt x="6374" y="14284"/>
                </a:cubicBezTo>
                <a:cubicBezTo>
                  <a:pt x="6374" y="13935"/>
                  <a:pt x="6374" y="13587"/>
                  <a:pt x="6374" y="13239"/>
                </a:cubicBezTo>
                <a:cubicBezTo>
                  <a:pt x="6728" y="12890"/>
                  <a:pt x="6728" y="12890"/>
                  <a:pt x="6374" y="12890"/>
                </a:cubicBezTo>
                <a:cubicBezTo>
                  <a:pt x="6020" y="12194"/>
                  <a:pt x="5666" y="11497"/>
                  <a:pt x="5666" y="10800"/>
                </a:cubicBezTo>
                <a:cubicBezTo>
                  <a:pt x="5666" y="8013"/>
                  <a:pt x="7790" y="5574"/>
                  <a:pt x="10977" y="5574"/>
                </a:cubicBezTo>
                <a:cubicBezTo>
                  <a:pt x="13810" y="5574"/>
                  <a:pt x="15580" y="7316"/>
                  <a:pt x="15580" y="9755"/>
                </a:cubicBezTo>
                <a:cubicBezTo>
                  <a:pt x="15580" y="12542"/>
                  <a:pt x="14164" y="15329"/>
                  <a:pt x="12039" y="15329"/>
                </a:cubicBezTo>
                <a:cubicBezTo>
                  <a:pt x="10977" y="15329"/>
                  <a:pt x="9915" y="14284"/>
                  <a:pt x="10269" y="13239"/>
                </a:cubicBezTo>
                <a:cubicBezTo>
                  <a:pt x="10623" y="11845"/>
                  <a:pt x="11331" y="10452"/>
                  <a:pt x="11331" y="9406"/>
                </a:cubicBezTo>
                <a:cubicBezTo>
                  <a:pt x="11331" y="8710"/>
                  <a:pt x="10977" y="8013"/>
                  <a:pt x="9915" y="8013"/>
                </a:cubicBezTo>
                <a:cubicBezTo>
                  <a:pt x="8852" y="8013"/>
                  <a:pt x="7790" y="9058"/>
                  <a:pt x="7790" y="10452"/>
                </a:cubicBezTo>
                <a:cubicBezTo>
                  <a:pt x="7790" y="10452"/>
                  <a:pt x="7790" y="11497"/>
                  <a:pt x="8144" y="12194"/>
                </a:cubicBezTo>
                <a:cubicBezTo>
                  <a:pt x="7082" y="17071"/>
                  <a:pt x="6728" y="18116"/>
                  <a:pt x="6728" y="18116"/>
                </a:cubicBezTo>
                <a:cubicBezTo>
                  <a:pt x="6374" y="19510"/>
                  <a:pt x="6374" y="20903"/>
                  <a:pt x="6728" y="21600"/>
                </a:cubicBezTo>
                <a:cubicBezTo>
                  <a:pt x="3895" y="21600"/>
                  <a:pt x="3895" y="21600"/>
                  <a:pt x="3895" y="21600"/>
                </a:cubicBezTo>
                <a:cubicBezTo>
                  <a:pt x="177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1770" y="0"/>
                  <a:pt x="3895" y="0"/>
                </a:cubicBezTo>
                <a:cubicBezTo>
                  <a:pt x="17705" y="0"/>
                  <a:pt x="17705" y="0"/>
                  <a:pt x="17705" y="0"/>
                </a:cubicBezTo>
                <a:cubicBezTo>
                  <a:pt x="19830" y="0"/>
                  <a:pt x="21600" y="2090"/>
                  <a:pt x="21600" y="418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3" name="Shape 5749"/>
          <p:cNvSpPr/>
          <p:nvPr/>
        </p:nvSpPr>
        <p:spPr>
          <a:xfrm>
            <a:off x="1373899" y="4628163"/>
            <a:ext cx="24594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77" y="21600"/>
                  <a:pt x="0" y="16723"/>
                  <a:pt x="0" y="10800"/>
                </a:cubicBezTo>
                <a:cubicBezTo>
                  <a:pt x="0" y="4877"/>
                  <a:pt x="4877" y="0"/>
                  <a:pt x="10800" y="0"/>
                </a:cubicBezTo>
                <a:cubicBezTo>
                  <a:pt x="16723" y="0"/>
                  <a:pt x="21600" y="4877"/>
                  <a:pt x="21600" y="10800"/>
                </a:cubicBezTo>
                <a:cubicBezTo>
                  <a:pt x="21600" y="16723"/>
                  <a:pt x="16723" y="21600"/>
                  <a:pt x="10800" y="21600"/>
                </a:cubicBezTo>
                <a:close/>
                <a:moveTo>
                  <a:pt x="10800" y="3135"/>
                </a:moveTo>
                <a:cubicBezTo>
                  <a:pt x="6619" y="3135"/>
                  <a:pt x="3135" y="6619"/>
                  <a:pt x="3135" y="10800"/>
                </a:cubicBezTo>
                <a:cubicBezTo>
                  <a:pt x="3135" y="14981"/>
                  <a:pt x="6619" y="18465"/>
                  <a:pt x="10800" y="18465"/>
                </a:cubicBezTo>
                <a:cubicBezTo>
                  <a:pt x="14981" y="18465"/>
                  <a:pt x="18465" y="14981"/>
                  <a:pt x="18465" y="10800"/>
                </a:cubicBezTo>
                <a:cubicBezTo>
                  <a:pt x="18465" y="6619"/>
                  <a:pt x="14981" y="3135"/>
                  <a:pt x="10800" y="3135"/>
                </a:cubicBezTo>
                <a:close/>
                <a:moveTo>
                  <a:pt x="16374" y="11845"/>
                </a:moveTo>
                <a:cubicBezTo>
                  <a:pt x="8710" y="16026"/>
                  <a:pt x="8710" y="16026"/>
                  <a:pt x="8710" y="16026"/>
                </a:cubicBezTo>
                <a:cubicBezTo>
                  <a:pt x="8361" y="16374"/>
                  <a:pt x="8361" y="16374"/>
                  <a:pt x="8361" y="16374"/>
                </a:cubicBezTo>
                <a:cubicBezTo>
                  <a:pt x="8013" y="16374"/>
                  <a:pt x="8013" y="16374"/>
                  <a:pt x="7665" y="16026"/>
                </a:cubicBezTo>
                <a:cubicBezTo>
                  <a:pt x="7665" y="16026"/>
                  <a:pt x="7316" y="15677"/>
                  <a:pt x="7316" y="15329"/>
                </a:cubicBezTo>
                <a:cubicBezTo>
                  <a:pt x="7316" y="6271"/>
                  <a:pt x="7316" y="6271"/>
                  <a:pt x="7316" y="6271"/>
                </a:cubicBezTo>
                <a:cubicBezTo>
                  <a:pt x="7316" y="6271"/>
                  <a:pt x="7665" y="5923"/>
                  <a:pt x="7665" y="5574"/>
                </a:cubicBezTo>
                <a:cubicBezTo>
                  <a:pt x="8013" y="5574"/>
                  <a:pt x="8361" y="5574"/>
                  <a:pt x="8710" y="5574"/>
                </a:cubicBezTo>
                <a:cubicBezTo>
                  <a:pt x="16374" y="10103"/>
                  <a:pt x="16374" y="10103"/>
                  <a:pt x="16374" y="10103"/>
                </a:cubicBezTo>
                <a:cubicBezTo>
                  <a:pt x="16723" y="10452"/>
                  <a:pt x="16723" y="10452"/>
                  <a:pt x="16723" y="10800"/>
                </a:cubicBezTo>
                <a:cubicBezTo>
                  <a:pt x="16723" y="11148"/>
                  <a:pt x="16723" y="11497"/>
                  <a:pt x="16374" y="1184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4" name="Shape 5750"/>
          <p:cNvSpPr/>
          <p:nvPr/>
        </p:nvSpPr>
        <p:spPr>
          <a:xfrm>
            <a:off x="1944698" y="4628163"/>
            <a:ext cx="247776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8116" y="10103"/>
                </a:moveTo>
                <a:cubicBezTo>
                  <a:pt x="18116" y="9406"/>
                  <a:pt x="17768" y="9058"/>
                  <a:pt x="17071" y="9058"/>
                </a:cubicBezTo>
                <a:cubicBezTo>
                  <a:pt x="12542" y="9058"/>
                  <a:pt x="12542" y="9058"/>
                  <a:pt x="12542" y="9058"/>
                </a:cubicBezTo>
                <a:cubicBezTo>
                  <a:pt x="12542" y="4529"/>
                  <a:pt x="12542" y="4529"/>
                  <a:pt x="12542" y="4529"/>
                </a:cubicBezTo>
                <a:cubicBezTo>
                  <a:pt x="12542" y="4181"/>
                  <a:pt x="12194" y="3832"/>
                  <a:pt x="11845" y="3832"/>
                </a:cubicBezTo>
                <a:cubicBezTo>
                  <a:pt x="10103" y="3832"/>
                  <a:pt x="10103" y="3832"/>
                  <a:pt x="10103" y="3832"/>
                </a:cubicBezTo>
                <a:cubicBezTo>
                  <a:pt x="9406" y="3832"/>
                  <a:pt x="9058" y="4181"/>
                  <a:pt x="9058" y="4529"/>
                </a:cubicBezTo>
                <a:cubicBezTo>
                  <a:pt x="9058" y="9058"/>
                  <a:pt x="9058" y="9058"/>
                  <a:pt x="9058" y="9058"/>
                </a:cubicBezTo>
                <a:cubicBezTo>
                  <a:pt x="4529" y="9058"/>
                  <a:pt x="4529" y="9058"/>
                  <a:pt x="4529" y="9058"/>
                </a:cubicBezTo>
                <a:cubicBezTo>
                  <a:pt x="4181" y="9058"/>
                  <a:pt x="3832" y="9406"/>
                  <a:pt x="3832" y="10103"/>
                </a:cubicBezTo>
                <a:cubicBezTo>
                  <a:pt x="3832" y="11845"/>
                  <a:pt x="3832" y="11845"/>
                  <a:pt x="3832" y="11845"/>
                </a:cubicBezTo>
                <a:cubicBezTo>
                  <a:pt x="3832" y="12194"/>
                  <a:pt x="4181" y="12542"/>
                  <a:pt x="4529" y="12542"/>
                </a:cubicBezTo>
                <a:cubicBezTo>
                  <a:pt x="9058" y="12542"/>
                  <a:pt x="9058" y="12542"/>
                  <a:pt x="9058" y="12542"/>
                </a:cubicBezTo>
                <a:cubicBezTo>
                  <a:pt x="9058" y="17071"/>
                  <a:pt x="9058" y="17071"/>
                  <a:pt x="9058" y="17071"/>
                </a:cubicBezTo>
                <a:cubicBezTo>
                  <a:pt x="9058" y="17768"/>
                  <a:pt x="9406" y="18116"/>
                  <a:pt x="10103" y="18116"/>
                </a:cubicBezTo>
                <a:cubicBezTo>
                  <a:pt x="11845" y="18116"/>
                  <a:pt x="11845" y="18116"/>
                  <a:pt x="11845" y="18116"/>
                </a:cubicBezTo>
                <a:cubicBezTo>
                  <a:pt x="12194" y="18116"/>
                  <a:pt x="12542" y="17768"/>
                  <a:pt x="12542" y="17071"/>
                </a:cubicBezTo>
                <a:cubicBezTo>
                  <a:pt x="12542" y="12542"/>
                  <a:pt x="12542" y="12542"/>
                  <a:pt x="12542" y="12542"/>
                </a:cubicBezTo>
                <a:cubicBezTo>
                  <a:pt x="17071" y="12542"/>
                  <a:pt x="17071" y="12542"/>
                  <a:pt x="17071" y="12542"/>
                </a:cubicBezTo>
                <a:cubicBezTo>
                  <a:pt x="17768" y="12542"/>
                  <a:pt x="18116" y="12194"/>
                  <a:pt x="18116" y="11845"/>
                </a:cubicBezTo>
                <a:lnTo>
                  <a:pt x="18116" y="1010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5" name="Shape 5751"/>
          <p:cNvSpPr/>
          <p:nvPr/>
        </p:nvSpPr>
        <p:spPr>
          <a:xfrm>
            <a:off x="2517334" y="4607975"/>
            <a:ext cx="266129" cy="251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43" y="17829"/>
                </a:moveTo>
                <a:cubicBezTo>
                  <a:pt x="17731" y="17829"/>
                  <a:pt x="17409" y="16457"/>
                  <a:pt x="15797" y="16457"/>
                </a:cubicBezTo>
                <a:cubicBezTo>
                  <a:pt x="14830" y="16457"/>
                  <a:pt x="14507" y="17143"/>
                  <a:pt x="14507" y="18171"/>
                </a:cubicBezTo>
                <a:cubicBezTo>
                  <a:pt x="14507" y="19200"/>
                  <a:pt x="14830" y="20229"/>
                  <a:pt x="14830" y="21257"/>
                </a:cubicBezTo>
                <a:cubicBezTo>
                  <a:pt x="14830" y="21257"/>
                  <a:pt x="14830" y="21257"/>
                  <a:pt x="14830" y="21257"/>
                </a:cubicBezTo>
                <a:cubicBezTo>
                  <a:pt x="14830" y="21257"/>
                  <a:pt x="14507" y="21257"/>
                  <a:pt x="14507" y="21257"/>
                </a:cubicBezTo>
                <a:cubicBezTo>
                  <a:pt x="13218" y="21257"/>
                  <a:pt x="11606" y="21600"/>
                  <a:pt x="10316" y="21600"/>
                </a:cubicBezTo>
                <a:cubicBezTo>
                  <a:pt x="9349" y="21600"/>
                  <a:pt x="8382" y="21257"/>
                  <a:pt x="8382" y="20229"/>
                </a:cubicBezTo>
                <a:cubicBezTo>
                  <a:pt x="8382" y="18514"/>
                  <a:pt x="9994" y="18171"/>
                  <a:pt x="9994" y="16457"/>
                </a:cubicBezTo>
                <a:cubicBezTo>
                  <a:pt x="9994" y="15086"/>
                  <a:pt x="8704" y="14057"/>
                  <a:pt x="7415" y="14057"/>
                </a:cubicBezTo>
                <a:cubicBezTo>
                  <a:pt x="6125" y="14057"/>
                  <a:pt x="4836" y="15086"/>
                  <a:pt x="4836" y="16457"/>
                </a:cubicBezTo>
                <a:cubicBezTo>
                  <a:pt x="4836" y="18171"/>
                  <a:pt x="6125" y="19200"/>
                  <a:pt x="6125" y="19886"/>
                </a:cubicBezTo>
                <a:cubicBezTo>
                  <a:pt x="6125" y="20571"/>
                  <a:pt x="5803" y="20914"/>
                  <a:pt x="5481" y="21257"/>
                </a:cubicBezTo>
                <a:cubicBezTo>
                  <a:pt x="5158" y="21600"/>
                  <a:pt x="4513" y="21600"/>
                  <a:pt x="4191" y="21600"/>
                </a:cubicBezTo>
                <a:cubicBezTo>
                  <a:pt x="2901" y="21600"/>
                  <a:pt x="1934" y="21600"/>
                  <a:pt x="967" y="21257"/>
                </a:cubicBezTo>
                <a:cubicBezTo>
                  <a:pt x="645" y="21257"/>
                  <a:pt x="322" y="21257"/>
                  <a:pt x="0" y="21257"/>
                </a:cubicBezTo>
                <a:cubicBezTo>
                  <a:pt x="0" y="21257"/>
                  <a:pt x="0" y="21257"/>
                  <a:pt x="0" y="21257"/>
                </a:cubicBezTo>
                <a:cubicBezTo>
                  <a:pt x="0" y="21257"/>
                  <a:pt x="0" y="21257"/>
                  <a:pt x="0" y="21257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7200"/>
                  <a:pt x="645" y="7200"/>
                  <a:pt x="967" y="7200"/>
                </a:cubicBezTo>
                <a:cubicBezTo>
                  <a:pt x="1934" y="7543"/>
                  <a:pt x="2901" y="7543"/>
                  <a:pt x="4191" y="7543"/>
                </a:cubicBezTo>
                <a:cubicBezTo>
                  <a:pt x="4513" y="7543"/>
                  <a:pt x="5158" y="7543"/>
                  <a:pt x="5481" y="7200"/>
                </a:cubicBezTo>
                <a:cubicBezTo>
                  <a:pt x="5803" y="6857"/>
                  <a:pt x="6125" y="6514"/>
                  <a:pt x="6125" y="5829"/>
                </a:cubicBezTo>
                <a:cubicBezTo>
                  <a:pt x="6125" y="5143"/>
                  <a:pt x="4836" y="4114"/>
                  <a:pt x="4836" y="2400"/>
                </a:cubicBezTo>
                <a:cubicBezTo>
                  <a:pt x="4836" y="1029"/>
                  <a:pt x="6125" y="0"/>
                  <a:pt x="7415" y="0"/>
                </a:cubicBezTo>
                <a:cubicBezTo>
                  <a:pt x="8704" y="0"/>
                  <a:pt x="9994" y="1029"/>
                  <a:pt x="9994" y="2400"/>
                </a:cubicBezTo>
                <a:cubicBezTo>
                  <a:pt x="9994" y="4114"/>
                  <a:pt x="8382" y="4457"/>
                  <a:pt x="8382" y="6171"/>
                </a:cubicBezTo>
                <a:cubicBezTo>
                  <a:pt x="8382" y="7200"/>
                  <a:pt x="9349" y="7543"/>
                  <a:pt x="10316" y="7543"/>
                </a:cubicBezTo>
                <a:cubicBezTo>
                  <a:pt x="11928" y="7543"/>
                  <a:pt x="13218" y="7200"/>
                  <a:pt x="14830" y="7200"/>
                </a:cubicBezTo>
                <a:cubicBezTo>
                  <a:pt x="14830" y="7200"/>
                  <a:pt x="14830" y="7200"/>
                  <a:pt x="14830" y="7200"/>
                </a:cubicBezTo>
                <a:cubicBezTo>
                  <a:pt x="14830" y="7200"/>
                  <a:pt x="14830" y="7886"/>
                  <a:pt x="14830" y="8229"/>
                </a:cubicBezTo>
                <a:cubicBezTo>
                  <a:pt x="14507" y="9257"/>
                  <a:pt x="14507" y="10286"/>
                  <a:pt x="14507" y="11657"/>
                </a:cubicBezTo>
                <a:cubicBezTo>
                  <a:pt x="14507" y="12000"/>
                  <a:pt x="14507" y="12686"/>
                  <a:pt x="14830" y="13029"/>
                </a:cubicBezTo>
                <a:cubicBezTo>
                  <a:pt x="15152" y="13371"/>
                  <a:pt x="15475" y="13714"/>
                  <a:pt x="16119" y="13714"/>
                </a:cubicBezTo>
                <a:cubicBezTo>
                  <a:pt x="16764" y="13714"/>
                  <a:pt x="17731" y="12343"/>
                  <a:pt x="19343" y="12343"/>
                </a:cubicBezTo>
                <a:cubicBezTo>
                  <a:pt x="20633" y="12343"/>
                  <a:pt x="21600" y="13714"/>
                  <a:pt x="21600" y="15086"/>
                </a:cubicBezTo>
                <a:cubicBezTo>
                  <a:pt x="21600" y="16800"/>
                  <a:pt x="20633" y="17829"/>
                  <a:pt x="19343" y="178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6" name="Shape 5752"/>
          <p:cNvSpPr/>
          <p:nvPr/>
        </p:nvSpPr>
        <p:spPr>
          <a:xfrm>
            <a:off x="3089969" y="4628163"/>
            <a:ext cx="24594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77" y="21600"/>
                  <a:pt x="0" y="16723"/>
                  <a:pt x="0" y="10800"/>
                </a:cubicBezTo>
                <a:cubicBezTo>
                  <a:pt x="0" y="4877"/>
                  <a:pt x="4877" y="0"/>
                  <a:pt x="10800" y="0"/>
                </a:cubicBezTo>
                <a:cubicBezTo>
                  <a:pt x="16723" y="0"/>
                  <a:pt x="21600" y="4877"/>
                  <a:pt x="21600" y="10800"/>
                </a:cubicBezTo>
                <a:cubicBezTo>
                  <a:pt x="21600" y="16723"/>
                  <a:pt x="16723" y="21600"/>
                  <a:pt x="10800" y="21600"/>
                </a:cubicBezTo>
                <a:close/>
                <a:moveTo>
                  <a:pt x="11148" y="3832"/>
                </a:moveTo>
                <a:cubicBezTo>
                  <a:pt x="9058" y="3832"/>
                  <a:pt x="7316" y="4877"/>
                  <a:pt x="5923" y="6619"/>
                </a:cubicBezTo>
                <a:cubicBezTo>
                  <a:pt x="5923" y="6968"/>
                  <a:pt x="5923" y="7316"/>
                  <a:pt x="6271" y="7316"/>
                </a:cubicBezTo>
                <a:cubicBezTo>
                  <a:pt x="8013" y="8710"/>
                  <a:pt x="8013" y="8710"/>
                  <a:pt x="8013" y="8710"/>
                </a:cubicBezTo>
                <a:cubicBezTo>
                  <a:pt x="8013" y="8710"/>
                  <a:pt x="8013" y="8710"/>
                  <a:pt x="8361" y="8710"/>
                </a:cubicBezTo>
                <a:cubicBezTo>
                  <a:pt x="8361" y="8710"/>
                  <a:pt x="8361" y="8710"/>
                  <a:pt x="8710" y="8710"/>
                </a:cubicBezTo>
                <a:cubicBezTo>
                  <a:pt x="9406" y="7665"/>
                  <a:pt x="9406" y="7665"/>
                  <a:pt x="9755" y="7316"/>
                </a:cubicBezTo>
                <a:cubicBezTo>
                  <a:pt x="10103" y="7316"/>
                  <a:pt x="10452" y="6968"/>
                  <a:pt x="11148" y="6968"/>
                </a:cubicBezTo>
                <a:cubicBezTo>
                  <a:pt x="11845" y="6968"/>
                  <a:pt x="12542" y="7665"/>
                  <a:pt x="12542" y="8361"/>
                </a:cubicBezTo>
                <a:cubicBezTo>
                  <a:pt x="12542" y="9058"/>
                  <a:pt x="12194" y="9406"/>
                  <a:pt x="11497" y="9755"/>
                </a:cubicBezTo>
                <a:cubicBezTo>
                  <a:pt x="10452" y="10103"/>
                  <a:pt x="9058" y="11148"/>
                  <a:pt x="9058" y="12542"/>
                </a:cubicBezTo>
                <a:cubicBezTo>
                  <a:pt x="9058" y="13239"/>
                  <a:pt x="9058" y="13239"/>
                  <a:pt x="9058" y="13239"/>
                </a:cubicBezTo>
                <a:cubicBezTo>
                  <a:pt x="9058" y="13239"/>
                  <a:pt x="9406" y="13587"/>
                  <a:pt x="9406" y="13587"/>
                </a:cubicBezTo>
                <a:cubicBezTo>
                  <a:pt x="12194" y="13587"/>
                  <a:pt x="12194" y="13587"/>
                  <a:pt x="12194" y="13587"/>
                </a:cubicBezTo>
                <a:cubicBezTo>
                  <a:pt x="12542" y="13587"/>
                  <a:pt x="12542" y="13239"/>
                  <a:pt x="12542" y="13239"/>
                </a:cubicBezTo>
                <a:cubicBezTo>
                  <a:pt x="12542" y="12890"/>
                  <a:pt x="13239" y="12194"/>
                  <a:pt x="13935" y="11845"/>
                </a:cubicBezTo>
                <a:cubicBezTo>
                  <a:pt x="14981" y="11148"/>
                  <a:pt x="16374" y="10452"/>
                  <a:pt x="16374" y="8361"/>
                </a:cubicBezTo>
                <a:cubicBezTo>
                  <a:pt x="16374" y="5574"/>
                  <a:pt x="13587" y="3832"/>
                  <a:pt x="11148" y="3832"/>
                </a:cubicBezTo>
                <a:close/>
                <a:moveTo>
                  <a:pt x="12542" y="14981"/>
                </a:moveTo>
                <a:cubicBezTo>
                  <a:pt x="12542" y="14632"/>
                  <a:pt x="12542" y="14632"/>
                  <a:pt x="12194" y="14632"/>
                </a:cubicBezTo>
                <a:cubicBezTo>
                  <a:pt x="9406" y="14632"/>
                  <a:pt x="9406" y="14632"/>
                  <a:pt x="9406" y="14632"/>
                </a:cubicBezTo>
                <a:cubicBezTo>
                  <a:pt x="9406" y="14632"/>
                  <a:pt x="9058" y="14632"/>
                  <a:pt x="9058" y="14981"/>
                </a:cubicBezTo>
                <a:cubicBezTo>
                  <a:pt x="9058" y="17768"/>
                  <a:pt x="9058" y="17768"/>
                  <a:pt x="9058" y="17768"/>
                </a:cubicBezTo>
                <a:cubicBezTo>
                  <a:pt x="9058" y="17768"/>
                  <a:pt x="9406" y="18116"/>
                  <a:pt x="9406" y="18116"/>
                </a:cubicBezTo>
                <a:cubicBezTo>
                  <a:pt x="12194" y="18116"/>
                  <a:pt x="12194" y="18116"/>
                  <a:pt x="12194" y="18116"/>
                </a:cubicBezTo>
                <a:cubicBezTo>
                  <a:pt x="12542" y="18116"/>
                  <a:pt x="12542" y="17768"/>
                  <a:pt x="12542" y="17768"/>
                </a:cubicBezTo>
                <a:lnTo>
                  <a:pt x="12542" y="1498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7" name="Shape 5753"/>
          <p:cNvSpPr/>
          <p:nvPr/>
        </p:nvSpPr>
        <p:spPr>
          <a:xfrm>
            <a:off x="3662605" y="4615316"/>
            <a:ext cx="284483" cy="255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063"/>
                </a:moveTo>
                <a:cubicBezTo>
                  <a:pt x="17700" y="9450"/>
                  <a:pt x="17700" y="9450"/>
                  <a:pt x="17700" y="9450"/>
                </a:cubicBezTo>
                <a:cubicBezTo>
                  <a:pt x="17700" y="9450"/>
                  <a:pt x="17700" y="9450"/>
                  <a:pt x="17400" y="9450"/>
                </a:cubicBezTo>
                <a:cubicBezTo>
                  <a:pt x="17400" y="9450"/>
                  <a:pt x="17100" y="9113"/>
                  <a:pt x="17100" y="9113"/>
                </a:cubicBezTo>
                <a:cubicBezTo>
                  <a:pt x="17100" y="6413"/>
                  <a:pt x="17100" y="6413"/>
                  <a:pt x="17100" y="6413"/>
                </a:cubicBezTo>
                <a:cubicBezTo>
                  <a:pt x="14100" y="6413"/>
                  <a:pt x="14100" y="6413"/>
                  <a:pt x="14100" y="6413"/>
                </a:cubicBezTo>
                <a:cubicBezTo>
                  <a:pt x="12300" y="6413"/>
                  <a:pt x="11700" y="7763"/>
                  <a:pt x="11100" y="9113"/>
                </a:cubicBezTo>
                <a:cubicBezTo>
                  <a:pt x="10500" y="9788"/>
                  <a:pt x="10200" y="10463"/>
                  <a:pt x="9900" y="11475"/>
                </a:cubicBezTo>
                <a:cubicBezTo>
                  <a:pt x="8700" y="14850"/>
                  <a:pt x="7200" y="18562"/>
                  <a:pt x="3300" y="18562"/>
                </a:cubicBezTo>
                <a:cubicBezTo>
                  <a:pt x="600" y="18562"/>
                  <a:pt x="600" y="18562"/>
                  <a:pt x="600" y="18562"/>
                </a:cubicBezTo>
                <a:cubicBezTo>
                  <a:pt x="300" y="18562"/>
                  <a:pt x="0" y="18225"/>
                  <a:pt x="0" y="18225"/>
                </a:cubicBezTo>
                <a:cubicBezTo>
                  <a:pt x="0" y="15525"/>
                  <a:pt x="0" y="15525"/>
                  <a:pt x="0" y="15525"/>
                </a:cubicBezTo>
                <a:cubicBezTo>
                  <a:pt x="0" y="15187"/>
                  <a:pt x="300" y="15187"/>
                  <a:pt x="600" y="15187"/>
                </a:cubicBezTo>
                <a:cubicBezTo>
                  <a:pt x="3300" y="15187"/>
                  <a:pt x="3300" y="15187"/>
                  <a:pt x="3300" y="15187"/>
                </a:cubicBezTo>
                <a:cubicBezTo>
                  <a:pt x="4800" y="15187"/>
                  <a:pt x="5700" y="13837"/>
                  <a:pt x="6300" y="12487"/>
                </a:cubicBezTo>
                <a:cubicBezTo>
                  <a:pt x="6600" y="11475"/>
                  <a:pt x="6900" y="10800"/>
                  <a:pt x="7200" y="10125"/>
                </a:cubicBezTo>
                <a:cubicBezTo>
                  <a:pt x="8400" y="6413"/>
                  <a:pt x="10200" y="3038"/>
                  <a:pt x="14100" y="3038"/>
                </a:cubicBezTo>
                <a:cubicBezTo>
                  <a:pt x="17100" y="3038"/>
                  <a:pt x="17100" y="3038"/>
                  <a:pt x="17100" y="3038"/>
                </a:cubicBezTo>
                <a:cubicBezTo>
                  <a:pt x="17100" y="338"/>
                  <a:pt x="17100" y="338"/>
                  <a:pt x="17100" y="338"/>
                </a:cubicBezTo>
                <a:cubicBezTo>
                  <a:pt x="17100" y="0"/>
                  <a:pt x="17400" y="0"/>
                  <a:pt x="17400" y="0"/>
                </a:cubicBezTo>
                <a:cubicBezTo>
                  <a:pt x="17700" y="0"/>
                  <a:pt x="17700" y="0"/>
                  <a:pt x="17700" y="0"/>
                </a:cubicBezTo>
                <a:cubicBezTo>
                  <a:pt x="21600" y="4388"/>
                  <a:pt x="21600" y="4388"/>
                  <a:pt x="21600" y="4388"/>
                </a:cubicBezTo>
                <a:cubicBezTo>
                  <a:pt x="21600" y="4388"/>
                  <a:pt x="21600" y="4388"/>
                  <a:pt x="21600" y="4725"/>
                </a:cubicBezTo>
                <a:cubicBezTo>
                  <a:pt x="21600" y="4725"/>
                  <a:pt x="21600" y="4725"/>
                  <a:pt x="21600" y="5063"/>
                </a:cubicBezTo>
                <a:close/>
                <a:moveTo>
                  <a:pt x="6600" y="9788"/>
                </a:moveTo>
                <a:cubicBezTo>
                  <a:pt x="5700" y="8100"/>
                  <a:pt x="5100" y="6413"/>
                  <a:pt x="3300" y="6413"/>
                </a:cubicBezTo>
                <a:cubicBezTo>
                  <a:pt x="600" y="6413"/>
                  <a:pt x="600" y="6413"/>
                  <a:pt x="600" y="6413"/>
                </a:cubicBezTo>
                <a:cubicBezTo>
                  <a:pt x="300" y="6413"/>
                  <a:pt x="0" y="6075"/>
                  <a:pt x="0" y="6075"/>
                </a:cubicBezTo>
                <a:cubicBezTo>
                  <a:pt x="0" y="3375"/>
                  <a:pt x="0" y="3375"/>
                  <a:pt x="0" y="3375"/>
                </a:cubicBezTo>
                <a:cubicBezTo>
                  <a:pt x="0" y="3038"/>
                  <a:pt x="300" y="3038"/>
                  <a:pt x="600" y="3038"/>
                </a:cubicBezTo>
                <a:cubicBezTo>
                  <a:pt x="3300" y="3038"/>
                  <a:pt x="3300" y="3038"/>
                  <a:pt x="3300" y="3038"/>
                </a:cubicBezTo>
                <a:cubicBezTo>
                  <a:pt x="5400" y="3038"/>
                  <a:pt x="6900" y="4050"/>
                  <a:pt x="8100" y="6075"/>
                </a:cubicBezTo>
                <a:cubicBezTo>
                  <a:pt x="7500" y="7088"/>
                  <a:pt x="6900" y="8438"/>
                  <a:pt x="6600" y="9788"/>
                </a:cubicBezTo>
                <a:close/>
                <a:moveTo>
                  <a:pt x="21600" y="17212"/>
                </a:moveTo>
                <a:cubicBezTo>
                  <a:pt x="17700" y="21262"/>
                  <a:pt x="17700" y="21262"/>
                  <a:pt x="17700" y="21262"/>
                </a:cubicBezTo>
                <a:cubicBezTo>
                  <a:pt x="17700" y="21600"/>
                  <a:pt x="17700" y="21600"/>
                  <a:pt x="17400" y="21600"/>
                </a:cubicBezTo>
                <a:cubicBezTo>
                  <a:pt x="17400" y="21600"/>
                  <a:pt x="17100" y="21262"/>
                  <a:pt x="17100" y="21262"/>
                </a:cubicBezTo>
                <a:cubicBezTo>
                  <a:pt x="17100" y="18562"/>
                  <a:pt x="17100" y="18562"/>
                  <a:pt x="17100" y="18562"/>
                </a:cubicBezTo>
                <a:cubicBezTo>
                  <a:pt x="13500" y="18562"/>
                  <a:pt x="11400" y="18900"/>
                  <a:pt x="9000" y="15525"/>
                </a:cubicBezTo>
                <a:cubicBezTo>
                  <a:pt x="9900" y="14175"/>
                  <a:pt x="10200" y="13162"/>
                  <a:pt x="10800" y="11812"/>
                </a:cubicBezTo>
                <a:cubicBezTo>
                  <a:pt x="11400" y="13500"/>
                  <a:pt x="12300" y="15187"/>
                  <a:pt x="14100" y="15187"/>
                </a:cubicBezTo>
                <a:cubicBezTo>
                  <a:pt x="17100" y="15187"/>
                  <a:pt x="17100" y="15187"/>
                  <a:pt x="17100" y="15187"/>
                </a:cubicBezTo>
                <a:cubicBezTo>
                  <a:pt x="17100" y="12487"/>
                  <a:pt x="17100" y="12487"/>
                  <a:pt x="17100" y="12487"/>
                </a:cubicBezTo>
                <a:cubicBezTo>
                  <a:pt x="17100" y="12150"/>
                  <a:pt x="17400" y="12150"/>
                  <a:pt x="17400" y="12150"/>
                </a:cubicBezTo>
                <a:cubicBezTo>
                  <a:pt x="17700" y="12150"/>
                  <a:pt x="17700" y="12150"/>
                  <a:pt x="17700" y="12150"/>
                </a:cubicBezTo>
                <a:cubicBezTo>
                  <a:pt x="21600" y="16537"/>
                  <a:pt x="21600" y="16537"/>
                  <a:pt x="21600" y="16537"/>
                </a:cubicBezTo>
                <a:cubicBezTo>
                  <a:pt x="21600" y="16537"/>
                  <a:pt x="21600" y="16537"/>
                  <a:pt x="21600" y="16875"/>
                </a:cubicBezTo>
                <a:cubicBezTo>
                  <a:pt x="21600" y="16875"/>
                  <a:pt x="21600" y="16875"/>
                  <a:pt x="21600" y="1721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8" name="Shape 5754"/>
          <p:cNvSpPr/>
          <p:nvPr/>
        </p:nvSpPr>
        <p:spPr>
          <a:xfrm>
            <a:off x="4233404" y="4628163"/>
            <a:ext cx="24227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529"/>
                </a:moveTo>
                <a:cubicBezTo>
                  <a:pt x="21600" y="17071"/>
                  <a:pt x="21600" y="17071"/>
                  <a:pt x="21600" y="17071"/>
                </a:cubicBezTo>
                <a:cubicBezTo>
                  <a:pt x="21600" y="19510"/>
                  <a:pt x="19830" y="21600"/>
                  <a:pt x="17351" y="21600"/>
                </a:cubicBezTo>
                <a:cubicBezTo>
                  <a:pt x="4603" y="21600"/>
                  <a:pt x="4603" y="21600"/>
                  <a:pt x="4603" y="21600"/>
                </a:cubicBezTo>
                <a:cubicBezTo>
                  <a:pt x="2125" y="21600"/>
                  <a:pt x="0" y="19510"/>
                  <a:pt x="0" y="17071"/>
                </a:cubicBezTo>
                <a:cubicBezTo>
                  <a:pt x="0" y="4529"/>
                  <a:pt x="0" y="4529"/>
                  <a:pt x="0" y="4529"/>
                </a:cubicBezTo>
                <a:cubicBezTo>
                  <a:pt x="0" y="2090"/>
                  <a:pt x="2125" y="0"/>
                  <a:pt x="4603" y="0"/>
                </a:cubicBezTo>
                <a:cubicBezTo>
                  <a:pt x="17351" y="0"/>
                  <a:pt x="17351" y="0"/>
                  <a:pt x="17351" y="0"/>
                </a:cubicBezTo>
                <a:cubicBezTo>
                  <a:pt x="19830" y="0"/>
                  <a:pt x="21600" y="2090"/>
                  <a:pt x="21600" y="4529"/>
                </a:cubicBezTo>
                <a:close/>
                <a:moveTo>
                  <a:pt x="19830" y="9755"/>
                </a:moveTo>
                <a:cubicBezTo>
                  <a:pt x="19830" y="9058"/>
                  <a:pt x="19121" y="8013"/>
                  <a:pt x="18059" y="8013"/>
                </a:cubicBezTo>
                <a:cubicBezTo>
                  <a:pt x="17351" y="8013"/>
                  <a:pt x="16997" y="8361"/>
                  <a:pt x="16643" y="8710"/>
                </a:cubicBezTo>
                <a:cubicBezTo>
                  <a:pt x="15226" y="8013"/>
                  <a:pt x="13456" y="7316"/>
                  <a:pt x="11331" y="7316"/>
                </a:cubicBezTo>
                <a:cubicBezTo>
                  <a:pt x="12393" y="3484"/>
                  <a:pt x="12393" y="3484"/>
                  <a:pt x="12393" y="3484"/>
                </a:cubicBezTo>
                <a:cubicBezTo>
                  <a:pt x="15580" y="4181"/>
                  <a:pt x="15580" y="4181"/>
                  <a:pt x="15580" y="4181"/>
                </a:cubicBezTo>
                <a:cubicBezTo>
                  <a:pt x="15580" y="5226"/>
                  <a:pt x="16289" y="5923"/>
                  <a:pt x="17351" y="5923"/>
                </a:cubicBezTo>
                <a:cubicBezTo>
                  <a:pt x="18059" y="5923"/>
                  <a:pt x="18767" y="5226"/>
                  <a:pt x="18767" y="4181"/>
                </a:cubicBezTo>
                <a:cubicBezTo>
                  <a:pt x="18767" y="3135"/>
                  <a:pt x="18059" y="2439"/>
                  <a:pt x="17351" y="2439"/>
                </a:cubicBezTo>
                <a:cubicBezTo>
                  <a:pt x="16643" y="2439"/>
                  <a:pt x="15934" y="2787"/>
                  <a:pt x="15580" y="3484"/>
                </a:cubicBezTo>
                <a:cubicBezTo>
                  <a:pt x="12393" y="2787"/>
                  <a:pt x="12393" y="2787"/>
                  <a:pt x="12393" y="2787"/>
                </a:cubicBezTo>
                <a:cubicBezTo>
                  <a:pt x="12039" y="2787"/>
                  <a:pt x="12039" y="2787"/>
                  <a:pt x="12039" y="3135"/>
                </a:cubicBezTo>
                <a:cubicBezTo>
                  <a:pt x="10623" y="7316"/>
                  <a:pt x="10623" y="7316"/>
                  <a:pt x="10623" y="7316"/>
                </a:cubicBezTo>
                <a:cubicBezTo>
                  <a:pt x="8498" y="7316"/>
                  <a:pt x="6728" y="8013"/>
                  <a:pt x="5311" y="8710"/>
                </a:cubicBezTo>
                <a:cubicBezTo>
                  <a:pt x="4957" y="8361"/>
                  <a:pt x="4249" y="8361"/>
                  <a:pt x="3895" y="8361"/>
                </a:cubicBezTo>
                <a:cubicBezTo>
                  <a:pt x="2833" y="8361"/>
                  <a:pt x="2125" y="9058"/>
                  <a:pt x="2125" y="10103"/>
                </a:cubicBezTo>
                <a:cubicBezTo>
                  <a:pt x="2125" y="10800"/>
                  <a:pt x="2479" y="11148"/>
                  <a:pt x="3187" y="11497"/>
                </a:cubicBezTo>
                <a:cubicBezTo>
                  <a:pt x="3187" y="11845"/>
                  <a:pt x="3187" y="12194"/>
                  <a:pt x="3187" y="12194"/>
                </a:cubicBezTo>
                <a:cubicBezTo>
                  <a:pt x="3187" y="14981"/>
                  <a:pt x="6728" y="17419"/>
                  <a:pt x="10977" y="17419"/>
                </a:cubicBezTo>
                <a:cubicBezTo>
                  <a:pt x="15226" y="17419"/>
                  <a:pt x="18767" y="14981"/>
                  <a:pt x="18767" y="12194"/>
                </a:cubicBezTo>
                <a:cubicBezTo>
                  <a:pt x="18767" y="12194"/>
                  <a:pt x="18767" y="11845"/>
                  <a:pt x="18767" y="11497"/>
                </a:cubicBezTo>
                <a:cubicBezTo>
                  <a:pt x="19475" y="11148"/>
                  <a:pt x="19830" y="10800"/>
                  <a:pt x="19830" y="9755"/>
                </a:cubicBezTo>
                <a:close/>
                <a:moveTo>
                  <a:pt x="8144" y="12542"/>
                </a:moveTo>
                <a:cubicBezTo>
                  <a:pt x="7436" y="12542"/>
                  <a:pt x="7082" y="11845"/>
                  <a:pt x="7082" y="11148"/>
                </a:cubicBezTo>
                <a:cubicBezTo>
                  <a:pt x="7082" y="10452"/>
                  <a:pt x="7436" y="10103"/>
                  <a:pt x="8144" y="10103"/>
                </a:cubicBezTo>
                <a:cubicBezTo>
                  <a:pt x="8852" y="10103"/>
                  <a:pt x="9561" y="10452"/>
                  <a:pt x="9561" y="11148"/>
                </a:cubicBezTo>
                <a:cubicBezTo>
                  <a:pt x="9561" y="11845"/>
                  <a:pt x="8852" y="12542"/>
                  <a:pt x="8144" y="12542"/>
                </a:cubicBezTo>
                <a:close/>
                <a:moveTo>
                  <a:pt x="13810" y="14284"/>
                </a:moveTo>
                <a:cubicBezTo>
                  <a:pt x="14164" y="14632"/>
                  <a:pt x="14164" y="14632"/>
                  <a:pt x="13810" y="14981"/>
                </a:cubicBezTo>
                <a:cubicBezTo>
                  <a:pt x="13456" y="15329"/>
                  <a:pt x="12393" y="15677"/>
                  <a:pt x="10977" y="15677"/>
                </a:cubicBezTo>
                <a:cubicBezTo>
                  <a:pt x="10977" y="15677"/>
                  <a:pt x="10977" y="15677"/>
                  <a:pt x="10977" y="15677"/>
                </a:cubicBezTo>
                <a:cubicBezTo>
                  <a:pt x="10977" y="15677"/>
                  <a:pt x="10977" y="15677"/>
                  <a:pt x="10977" y="15677"/>
                </a:cubicBezTo>
                <a:cubicBezTo>
                  <a:pt x="9561" y="15677"/>
                  <a:pt x="8498" y="15329"/>
                  <a:pt x="8144" y="14981"/>
                </a:cubicBezTo>
                <a:cubicBezTo>
                  <a:pt x="7790" y="14632"/>
                  <a:pt x="7790" y="14632"/>
                  <a:pt x="8144" y="14284"/>
                </a:cubicBezTo>
                <a:cubicBezTo>
                  <a:pt x="8144" y="14284"/>
                  <a:pt x="8498" y="14284"/>
                  <a:pt x="8498" y="14284"/>
                </a:cubicBezTo>
                <a:cubicBezTo>
                  <a:pt x="8852" y="14981"/>
                  <a:pt x="9915" y="14981"/>
                  <a:pt x="10977" y="14981"/>
                </a:cubicBezTo>
                <a:cubicBezTo>
                  <a:pt x="10977" y="14981"/>
                  <a:pt x="10977" y="14981"/>
                  <a:pt x="10977" y="14981"/>
                </a:cubicBezTo>
                <a:cubicBezTo>
                  <a:pt x="10977" y="14981"/>
                  <a:pt x="10977" y="14981"/>
                  <a:pt x="10977" y="14981"/>
                </a:cubicBezTo>
                <a:cubicBezTo>
                  <a:pt x="12039" y="14981"/>
                  <a:pt x="13102" y="14981"/>
                  <a:pt x="13456" y="14284"/>
                </a:cubicBezTo>
                <a:cubicBezTo>
                  <a:pt x="13456" y="14284"/>
                  <a:pt x="13810" y="14284"/>
                  <a:pt x="13810" y="14284"/>
                </a:cubicBezTo>
                <a:close/>
                <a:moveTo>
                  <a:pt x="14872" y="11148"/>
                </a:moveTo>
                <a:cubicBezTo>
                  <a:pt x="14872" y="11845"/>
                  <a:pt x="14518" y="12542"/>
                  <a:pt x="13810" y="12542"/>
                </a:cubicBezTo>
                <a:cubicBezTo>
                  <a:pt x="13102" y="12542"/>
                  <a:pt x="12393" y="11845"/>
                  <a:pt x="12393" y="11148"/>
                </a:cubicBezTo>
                <a:cubicBezTo>
                  <a:pt x="12393" y="10452"/>
                  <a:pt x="13102" y="10103"/>
                  <a:pt x="13810" y="10103"/>
                </a:cubicBezTo>
                <a:cubicBezTo>
                  <a:pt x="14518" y="10103"/>
                  <a:pt x="14872" y="10452"/>
                  <a:pt x="14872" y="11148"/>
                </a:cubicBezTo>
                <a:close/>
                <a:moveTo>
                  <a:pt x="16289" y="4181"/>
                </a:moveTo>
                <a:cubicBezTo>
                  <a:pt x="16289" y="3484"/>
                  <a:pt x="16643" y="3135"/>
                  <a:pt x="17351" y="3135"/>
                </a:cubicBezTo>
                <a:cubicBezTo>
                  <a:pt x="17705" y="3135"/>
                  <a:pt x="18059" y="3484"/>
                  <a:pt x="18059" y="4181"/>
                </a:cubicBezTo>
                <a:cubicBezTo>
                  <a:pt x="18059" y="4877"/>
                  <a:pt x="17705" y="5226"/>
                  <a:pt x="17351" y="5226"/>
                </a:cubicBezTo>
                <a:cubicBezTo>
                  <a:pt x="16643" y="5226"/>
                  <a:pt x="16289" y="4877"/>
                  <a:pt x="16289" y="418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9" name="Shape 5755"/>
          <p:cNvSpPr/>
          <p:nvPr/>
        </p:nvSpPr>
        <p:spPr>
          <a:xfrm>
            <a:off x="4806040" y="4652024"/>
            <a:ext cx="245940" cy="201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965"/>
                </a:moveTo>
                <a:cubicBezTo>
                  <a:pt x="21600" y="3812"/>
                  <a:pt x="21252" y="4235"/>
                  <a:pt x="20903" y="4235"/>
                </a:cubicBezTo>
                <a:cubicBezTo>
                  <a:pt x="1045" y="4235"/>
                  <a:pt x="1045" y="4235"/>
                  <a:pt x="1045" y="4235"/>
                </a:cubicBezTo>
                <a:cubicBezTo>
                  <a:pt x="697" y="4235"/>
                  <a:pt x="0" y="3812"/>
                  <a:pt x="0" y="2965"/>
                </a:cubicBezTo>
                <a:cubicBezTo>
                  <a:pt x="0" y="847"/>
                  <a:pt x="0" y="847"/>
                  <a:pt x="0" y="847"/>
                </a:cubicBezTo>
                <a:cubicBezTo>
                  <a:pt x="0" y="424"/>
                  <a:pt x="697" y="0"/>
                  <a:pt x="1045" y="0"/>
                </a:cubicBezTo>
                <a:cubicBezTo>
                  <a:pt x="20903" y="0"/>
                  <a:pt x="20903" y="0"/>
                  <a:pt x="20903" y="0"/>
                </a:cubicBezTo>
                <a:cubicBezTo>
                  <a:pt x="21252" y="0"/>
                  <a:pt x="21600" y="424"/>
                  <a:pt x="21600" y="847"/>
                </a:cubicBezTo>
                <a:lnTo>
                  <a:pt x="21600" y="2965"/>
                </a:lnTo>
                <a:close/>
                <a:moveTo>
                  <a:pt x="21600" y="11859"/>
                </a:moveTo>
                <a:cubicBezTo>
                  <a:pt x="21600" y="12282"/>
                  <a:pt x="21252" y="12706"/>
                  <a:pt x="20903" y="12706"/>
                </a:cubicBezTo>
                <a:cubicBezTo>
                  <a:pt x="1045" y="12706"/>
                  <a:pt x="1045" y="12706"/>
                  <a:pt x="1045" y="12706"/>
                </a:cubicBezTo>
                <a:cubicBezTo>
                  <a:pt x="697" y="12706"/>
                  <a:pt x="0" y="12282"/>
                  <a:pt x="0" y="11859"/>
                </a:cubicBezTo>
                <a:cubicBezTo>
                  <a:pt x="0" y="9741"/>
                  <a:pt x="0" y="9741"/>
                  <a:pt x="0" y="9741"/>
                </a:cubicBezTo>
                <a:cubicBezTo>
                  <a:pt x="0" y="8894"/>
                  <a:pt x="697" y="8471"/>
                  <a:pt x="1045" y="8471"/>
                </a:cubicBezTo>
                <a:cubicBezTo>
                  <a:pt x="20903" y="8471"/>
                  <a:pt x="20903" y="8471"/>
                  <a:pt x="20903" y="8471"/>
                </a:cubicBezTo>
                <a:cubicBezTo>
                  <a:pt x="21252" y="8471"/>
                  <a:pt x="21600" y="8894"/>
                  <a:pt x="21600" y="9741"/>
                </a:cubicBezTo>
                <a:lnTo>
                  <a:pt x="21600" y="11859"/>
                </a:lnTo>
                <a:close/>
                <a:moveTo>
                  <a:pt x="21600" y="20329"/>
                </a:moveTo>
                <a:cubicBezTo>
                  <a:pt x="21600" y="21176"/>
                  <a:pt x="21252" y="21600"/>
                  <a:pt x="20903" y="21600"/>
                </a:cubicBezTo>
                <a:cubicBezTo>
                  <a:pt x="1045" y="21600"/>
                  <a:pt x="1045" y="21600"/>
                  <a:pt x="1045" y="21600"/>
                </a:cubicBezTo>
                <a:cubicBezTo>
                  <a:pt x="697" y="21600"/>
                  <a:pt x="0" y="21176"/>
                  <a:pt x="0" y="20329"/>
                </a:cubicBezTo>
                <a:cubicBezTo>
                  <a:pt x="0" y="18212"/>
                  <a:pt x="0" y="18212"/>
                  <a:pt x="0" y="18212"/>
                </a:cubicBezTo>
                <a:cubicBezTo>
                  <a:pt x="0" y="17788"/>
                  <a:pt x="697" y="17365"/>
                  <a:pt x="1045" y="17365"/>
                </a:cubicBezTo>
                <a:cubicBezTo>
                  <a:pt x="20903" y="17365"/>
                  <a:pt x="20903" y="17365"/>
                  <a:pt x="20903" y="17365"/>
                </a:cubicBezTo>
                <a:cubicBezTo>
                  <a:pt x="21252" y="17365"/>
                  <a:pt x="21600" y="17788"/>
                  <a:pt x="21600" y="18212"/>
                </a:cubicBezTo>
                <a:lnTo>
                  <a:pt x="21600" y="203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0" name="Shape 5756"/>
          <p:cNvSpPr/>
          <p:nvPr/>
        </p:nvSpPr>
        <p:spPr>
          <a:xfrm>
            <a:off x="5378675" y="4672213"/>
            <a:ext cx="308343" cy="18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23" y="21600"/>
                </a:moveTo>
                <a:cubicBezTo>
                  <a:pt x="3323" y="21600"/>
                  <a:pt x="3323" y="21600"/>
                  <a:pt x="3323" y="21600"/>
                </a:cubicBezTo>
                <a:cubicBezTo>
                  <a:pt x="3046" y="21600"/>
                  <a:pt x="3046" y="20661"/>
                  <a:pt x="3046" y="20191"/>
                </a:cubicBezTo>
                <a:cubicBezTo>
                  <a:pt x="3046" y="17374"/>
                  <a:pt x="3046" y="17374"/>
                  <a:pt x="3046" y="17374"/>
                </a:cubicBezTo>
                <a:cubicBezTo>
                  <a:pt x="3046" y="9391"/>
                  <a:pt x="3046" y="9391"/>
                  <a:pt x="3046" y="9391"/>
                </a:cubicBezTo>
                <a:cubicBezTo>
                  <a:pt x="831" y="9391"/>
                  <a:pt x="831" y="9391"/>
                  <a:pt x="831" y="9391"/>
                </a:cubicBezTo>
                <a:cubicBezTo>
                  <a:pt x="554" y="9391"/>
                  <a:pt x="0" y="8922"/>
                  <a:pt x="0" y="8452"/>
                </a:cubicBezTo>
                <a:cubicBezTo>
                  <a:pt x="0" y="7983"/>
                  <a:pt x="277" y="7983"/>
                  <a:pt x="277" y="7513"/>
                </a:cubicBezTo>
                <a:cubicBezTo>
                  <a:pt x="3877" y="470"/>
                  <a:pt x="3877" y="470"/>
                  <a:pt x="3877" y="470"/>
                </a:cubicBezTo>
                <a:cubicBezTo>
                  <a:pt x="3877" y="0"/>
                  <a:pt x="4154" y="0"/>
                  <a:pt x="4431" y="0"/>
                </a:cubicBezTo>
                <a:cubicBezTo>
                  <a:pt x="4708" y="0"/>
                  <a:pt x="4708" y="0"/>
                  <a:pt x="4985" y="470"/>
                </a:cubicBezTo>
                <a:cubicBezTo>
                  <a:pt x="8585" y="7513"/>
                  <a:pt x="8585" y="7513"/>
                  <a:pt x="8585" y="7513"/>
                </a:cubicBezTo>
                <a:cubicBezTo>
                  <a:pt x="8585" y="7983"/>
                  <a:pt x="8585" y="7983"/>
                  <a:pt x="8585" y="8452"/>
                </a:cubicBezTo>
                <a:cubicBezTo>
                  <a:pt x="8585" y="8922"/>
                  <a:pt x="8308" y="9391"/>
                  <a:pt x="8031" y="9391"/>
                </a:cubicBezTo>
                <a:cubicBezTo>
                  <a:pt x="5815" y="9391"/>
                  <a:pt x="5815" y="9391"/>
                  <a:pt x="5815" y="9391"/>
                </a:cubicBezTo>
                <a:cubicBezTo>
                  <a:pt x="5815" y="16904"/>
                  <a:pt x="5815" y="16904"/>
                  <a:pt x="5815" y="16904"/>
                </a:cubicBezTo>
                <a:cubicBezTo>
                  <a:pt x="12185" y="16904"/>
                  <a:pt x="12185" y="16904"/>
                  <a:pt x="12185" y="16904"/>
                </a:cubicBezTo>
                <a:cubicBezTo>
                  <a:pt x="12462" y="16904"/>
                  <a:pt x="12462" y="16904"/>
                  <a:pt x="12462" y="16904"/>
                </a:cubicBezTo>
                <a:cubicBezTo>
                  <a:pt x="14400" y="20661"/>
                  <a:pt x="14400" y="20661"/>
                  <a:pt x="14400" y="20661"/>
                </a:cubicBezTo>
                <a:cubicBezTo>
                  <a:pt x="14400" y="20661"/>
                  <a:pt x="14400" y="20661"/>
                  <a:pt x="14400" y="21130"/>
                </a:cubicBezTo>
                <a:cubicBezTo>
                  <a:pt x="14400" y="21130"/>
                  <a:pt x="14123" y="21600"/>
                  <a:pt x="14123" y="21600"/>
                </a:cubicBezTo>
                <a:close/>
                <a:moveTo>
                  <a:pt x="21323" y="14087"/>
                </a:moveTo>
                <a:cubicBezTo>
                  <a:pt x="17723" y="21130"/>
                  <a:pt x="17723" y="21130"/>
                  <a:pt x="17723" y="21130"/>
                </a:cubicBezTo>
                <a:cubicBezTo>
                  <a:pt x="17723" y="21600"/>
                  <a:pt x="17446" y="21600"/>
                  <a:pt x="17169" y="21600"/>
                </a:cubicBezTo>
                <a:cubicBezTo>
                  <a:pt x="16892" y="21600"/>
                  <a:pt x="16892" y="21600"/>
                  <a:pt x="16615" y="21130"/>
                </a:cubicBezTo>
                <a:cubicBezTo>
                  <a:pt x="13015" y="14087"/>
                  <a:pt x="13015" y="14087"/>
                  <a:pt x="13015" y="14087"/>
                </a:cubicBezTo>
                <a:cubicBezTo>
                  <a:pt x="13015" y="13617"/>
                  <a:pt x="13015" y="13617"/>
                  <a:pt x="13015" y="13148"/>
                </a:cubicBezTo>
                <a:cubicBezTo>
                  <a:pt x="13015" y="12678"/>
                  <a:pt x="13292" y="11739"/>
                  <a:pt x="13569" y="11739"/>
                </a:cubicBezTo>
                <a:cubicBezTo>
                  <a:pt x="15785" y="11739"/>
                  <a:pt x="15785" y="11739"/>
                  <a:pt x="15785" y="11739"/>
                </a:cubicBezTo>
                <a:cubicBezTo>
                  <a:pt x="15785" y="4696"/>
                  <a:pt x="15785" y="4696"/>
                  <a:pt x="15785" y="4696"/>
                </a:cubicBezTo>
                <a:cubicBezTo>
                  <a:pt x="9415" y="4696"/>
                  <a:pt x="9415" y="4696"/>
                  <a:pt x="9415" y="4696"/>
                </a:cubicBezTo>
                <a:cubicBezTo>
                  <a:pt x="9415" y="4696"/>
                  <a:pt x="9138" y="4696"/>
                  <a:pt x="9138" y="4696"/>
                </a:cubicBezTo>
                <a:cubicBezTo>
                  <a:pt x="7200" y="939"/>
                  <a:pt x="7200" y="939"/>
                  <a:pt x="7200" y="939"/>
                </a:cubicBezTo>
                <a:cubicBezTo>
                  <a:pt x="7200" y="939"/>
                  <a:pt x="7200" y="470"/>
                  <a:pt x="7200" y="470"/>
                </a:cubicBezTo>
                <a:cubicBezTo>
                  <a:pt x="7200" y="0"/>
                  <a:pt x="7477" y="0"/>
                  <a:pt x="7477" y="0"/>
                </a:cubicBezTo>
                <a:cubicBezTo>
                  <a:pt x="18277" y="0"/>
                  <a:pt x="18277" y="0"/>
                  <a:pt x="18277" y="0"/>
                </a:cubicBezTo>
                <a:cubicBezTo>
                  <a:pt x="18831" y="0"/>
                  <a:pt x="18554" y="470"/>
                  <a:pt x="18554" y="939"/>
                </a:cubicBezTo>
                <a:cubicBezTo>
                  <a:pt x="18554" y="4226"/>
                  <a:pt x="18554" y="4226"/>
                  <a:pt x="18554" y="4226"/>
                </a:cubicBezTo>
                <a:cubicBezTo>
                  <a:pt x="18554" y="11739"/>
                  <a:pt x="18554" y="11739"/>
                  <a:pt x="18554" y="11739"/>
                </a:cubicBezTo>
                <a:cubicBezTo>
                  <a:pt x="20769" y="11739"/>
                  <a:pt x="20769" y="11739"/>
                  <a:pt x="20769" y="11739"/>
                </a:cubicBezTo>
                <a:cubicBezTo>
                  <a:pt x="21046" y="11739"/>
                  <a:pt x="21600" y="12678"/>
                  <a:pt x="21600" y="13148"/>
                </a:cubicBezTo>
                <a:cubicBezTo>
                  <a:pt x="21600" y="13617"/>
                  <a:pt x="21323" y="13617"/>
                  <a:pt x="21323" y="1408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1" name="Shape 5757"/>
          <p:cNvSpPr/>
          <p:nvPr/>
        </p:nvSpPr>
        <p:spPr>
          <a:xfrm>
            <a:off x="5949475" y="4628163"/>
            <a:ext cx="247776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7665" y="21600"/>
                  <a:pt x="4529" y="20206"/>
                  <a:pt x="2787" y="17768"/>
                </a:cubicBezTo>
                <a:cubicBezTo>
                  <a:pt x="2439" y="17419"/>
                  <a:pt x="2439" y="17419"/>
                  <a:pt x="2787" y="17071"/>
                </a:cubicBezTo>
                <a:cubicBezTo>
                  <a:pt x="4529" y="15329"/>
                  <a:pt x="4529" y="15329"/>
                  <a:pt x="4529" y="15329"/>
                </a:cubicBezTo>
                <a:cubicBezTo>
                  <a:pt x="4529" y="15329"/>
                  <a:pt x="4877" y="14981"/>
                  <a:pt x="4877" y="14981"/>
                </a:cubicBezTo>
                <a:cubicBezTo>
                  <a:pt x="5226" y="14981"/>
                  <a:pt x="5226" y="15329"/>
                  <a:pt x="5226" y="15329"/>
                </a:cubicBezTo>
                <a:cubicBezTo>
                  <a:pt x="6619" y="17071"/>
                  <a:pt x="8710" y="18116"/>
                  <a:pt x="10800" y="18116"/>
                </a:cubicBezTo>
                <a:cubicBezTo>
                  <a:pt x="14981" y="18116"/>
                  <a:pt x="18116" y="14981"/>
                  <a:pt x="18116" y="10800"/>
                </a:cubicBezTo>
                <a:cubicBezTo>
                  <a:pt x="18116" y="6968"/>
                  <a:pt x="14981" y="3832"/>
                  <a:pt x="10800" y="3832"/>
                </a:cubicBezTo>
                <a:cubicBezTo>
                  <a:pt x="9058" y="3832"/>
                  <a:pt x="7316" y="4529"/>
                  <a:pt x="5923" y="5574"/>
                </a:cubicBezTo>
                <a:cubicBezTo>
                  <a:pt x="8013" y="7665"/>
                  <a:pt x="8013" y="7665"/>
                  <a:pt x="8013" y="7665"/>
                </a:cubicBezTo>
                <a:cubicBezTo>
                  <a:pt x="8361" y="8013"/>
                  <a:pt x="8361" y="8361"/>
                  <a:pt x="8013" y="8710"/>
                </a:cubicBezTo>
                <a:cubicBezTo>
                  <a:pt x="8013" y="9058"/>
                  <a:pt x="7665" y="9058"/>
                  <a:pt x="7316" y="9058"/>
                </a:cubicBezTo>
                <a:cubicBezTo>
                  <a:pt x="1045" y="9058"/>
                  <a:pt x="1045" y="9058"/>
                  <a:pt x="1045" y="9058"/>
                </a:cubicBezTo>
                <a:cubicBezTo>
                  <a:pt x="697" y="9058"/>
                  <a:pt x="0" y="8710"/>
                  <a:pt x="0" y="8361"/>
                </a:cubicBezTo>
                <a:cubicBezTo>
                  <a:pt x="0" y="2090"/>
                  <a:pt x="0" y="2090"/>
                  <a:pt x="0" y="2090"/>
                </a:cubicBezTo>
                <a:cubicBezTo>
                  <a:pt x="0" y="1742"/>
                  <a:pt x="348" y="1394"/>
                  <a:pt x="697" y="1045"/>
                </a:cubicBezTo>
                <a:cubicBezTo>
                  <a:pt x="1045" y="1045"/>
                  <a:pt x="1394" y="1045"/>
                  <a:pt x="1742" y="1394"/>
                </a:cubicBezTo>
                <a:cubicBezTo>
                  <a:pt x="3484" y="3135"/>
                  <a:pt x="3484" y="3135"/>
                  <a:pt x="3484" y="3135"/>
                </a:cubicBezTo>
                <a:cubicBezTo>
                  <a:pt x="5574" y="1394"/>
                  <a:pt x="8013" y="0"/>
                  <a:pt x="10800" y="0"/>
                </a:cubicBezTo>
                <a:cubicBezTo>
                  <a:pt x="16723" y="0"/>
                  <a:pt x="21600" y="4877"/>
                  <a:pt x="21600" y="10800"/>
                </a:cubicBezTo>
                <a:cubicBezTo>
                  <a:pt x="21600" y="16723"/>
                  <a:pt x="16723" y="21600"/>
                  <a:pt x="10800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2" name="Shape 5758"/>
          <p:cNvSpPr/>
          <p:nvPr/>
        </p:nvSpPr>
        <p:spPr>
          <a:xfrm>
            <a:off x="6522110" y="4628163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68"/>
                </a:moveTo>
                <a:cubicBezTo>
                  <a:pt x="21600" y="19858"/>
                  <a:pt x="19830" y="21600"/>
                  <a:pt x="17705" y="21600"/>
                </a:cubicBezTo>
                <a:cubicBezTo>
                  <a:pt x="3895" y="21600"/>
                  <a:pt x="3895" y="21600"/>
                  <a:pt x="3895" y="21600"/>
                </a:cubicBezTo>
                <a:cubicBezTo>
                  <a:pt x="177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1770" y="0"/>
                  <a:pt x="3895" y="0"/>
                </a:cubicBezTo>
                <a:cubicBezTo>
                  <a:pt x="17705" y="0"/>
                  <a:pt x="17705" y="0"/>
                  <a:pt x="17705" y="0"/>
                </a:cubicBezTo>
                <a:cubicBezTo>
                  <a:pt x="19830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3895" y="4181"/>
                </a:moveTo>
                <a:cubicBezTo>
                  <a:pt x="3895" y="4181"/>
                  <a:pt x="3895" y="4181"/>
                  <a:pt x="3541" y="4181"/>
                </a:cubicBezTo>
                <a:cubicBezTo>
                  <a:pt x="3541" y="4529"/>
                  <a:pt x="3541" y="4529"/>
                  <a:pt x="3541" y="4529"/>
                </a:cubicBezTo>
                <a:cubicBezTo>
                  <a:pt x="3541" y="6271"/>
                  <a:pt x="3541" y="6271"/>
                  <a:pt x="3541" y="6271"/>
                </a:cubicBezTo>
                <a:cubicBezTo>
                  <a:pt x="3541" y="6619"/>
                  <a:pt x="3895" y="6968"/>
                  <a:pt x="3895" y="6968"/>
                </a:cubicBezTo>
                <a:cubicBezTo>
                  <a:pt x="9915" y="6968"/>
                  <a:pt x="14872" y="11845"/>
                  <a:pt x="14872" y="17768"/>
                </a:cubicBezTo>
                <a:cubicBezTo>
                  <a:pt x="14872" y="17768"/>
                  <a:pt x="15226" y="18116"/>
                  <a:pt x="15226" y="18116"/>
                </a:cubicBezTo>
                <a:cubicBezTo>
                  <a:pt x="17351" y="18116"/>
                  <a:pt x="17351" y="18116"/>
                  <a:pt x="17351" y="18116"/>
                </a:cubicBezTo>
                <a:cubicBezTo>
                  <a:pt x="17351" y="18116"/>
                  <a:pt x="17351" y="18116"/>
                  <a:pt x="17351" y="17768"/>
                </a:cubicBezTo>
                <a:cubicBezTo>
                  <a:pt x="17705" y="17768"/>
                  <a:pt x="17705" y="17768"/>
                  <a:pt x="17705" y="17768"/>
                </a:cubicBezTo>
                <a:cubicBezTo>
                  <a:pt x="17351" y="10452"/>
                  <a:pt x="11331" y="4529"/>
                  <a:pt x="3895" y="4181"/>
                </a:cubicBezTo>
                <a:close/>
                <a:moveTo>
                  <a:pt x="3895" y="9406"/>
                </a:moveTo>
                <a:cubicBezTo>
                  <a:pt x="3895" y="9406"/>
                  <a:pt x="3895" y="9755"/>
                  <a:pt x="3541" y="9755"/>
                </a:cubicBezTo>
                <a:cubicBezTo>
                  <a:pt x="3541" y="9755"/>
                  <a:pt x="3541" y="9755"/>
                  <a:pt x="3541" y="10103"/>
                </a:cubicBezTo>
                <a:cubicBezTo>
                  <a:pt x="3541" y="11845"/>
                  <a:pt x="3541" y="11845"/>
                  <a:pt x="3541" y="11845"/>
                </a:cubicBezTo>
                <a:cubicBezTo>
                  <a:pt x="3541" y="12194"/>
                  <a:pt x="3895" y="12194"/>
                  <a:pt x="3895" y="12194"/>
                </a:cubicBezTo>
                <a:cubicBezTo>
                  <a:pt x="6728" y="12542"/>
                  <a:pt x="9207" y="14632"/>
                  <a:pt x="9561" y="17768"/>
                </a:cubicBezTo>
                <a:cubicBezTo>
                  <a:pt x="9561" y="17768"/>
                  <a:pt x="9561" y="18116"/>
                  <a:pt x="9915" y="18116"/>
                </a:cubicBezTo>
                <a:cubicBezTo>
                  <a:pt x="11685" y="18116"/>
                  <a:pt x="11685" y="18116"/>
                  <a:pt x="11685" y="18116"/>
                </a:cubicBezTo>
                <a:cubicBezTo>
                  <a:pt x="11685" y="18116"/>
                  <a:pt x="12039" y="18116"/>
                  <a:pt x="12039" y="17768"/>
                </a:cubicBezTo>
                <a:cubicBezTo>
                  <a:pt x="12039" y="17768"/>
                  <a:pt x="12039" y="17768"/>
                  <a:pt x="12039" y="17419"/>
                </a:cubicBezTo>
                <a:cubicBezTo>
                  <a:pt x="12039" y="13239"/>
                  <a:pt x="8498" y="9755"/>
                  <a:pt x="3895" y="9406"/>
                </a:cubicBezTo>
                <a:close/>
                <a:moveTo>
                  <a:pt x="5311" y="14632"/>
                </a:moveTo>
                <a:cubicBezTo>
                  <a:pt x="4249" y="14632"/>
                  <a:pt x="3541" y="15329"/>
                  <a:pt x="3541" y="16374"/>
                </a:cubicBezTo>
                <a:cubicBezTo>
                  <a:pt x="3541" y="17419"/>
                  <a:pt x="4249" y="18116"/>
                  <a:pt x="5311" y="18116"/>
                </a:cubicBezTo>
                <a:cubicBezTo>
                  <a:pt x="6374" y="18116"/>
                  <a:pt x="7082" y="17419"/>
                  <a:pt x="7082" y="16374"/>
                </a:cubicBezTo>
                <a:cubicBezTo>
                  <a:pt x="7082" y="15329"/>
                  <a:pt x="6374" y="14632"/>
                  <a:pt x="5311" y="1463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3" name="Shape 5759"/>
          <p:cNvSpPr/>
          <p:nvPr/>
        </p:nvSpPr>
        <p:spPr>
          <a:xfrm>
            <a:off x="7094746" y="4628164"/>
            <a:ext cx="266129" cy="266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88" y="21600"/>
                </a:moveTo>
                <a:cubicBezTo>
                  <a:pt x="19666" y="21600"/>
                  <a:pt x="19021" y="21600"/>
                  <a:pt x="19021" y="21278"/>
                </a:cubicBezTo>
                <a:cubicBezTo>
                  <a:pt x="14507" y="16764"/>
                  <a:pt x="14507" y="16764"/>
                  <a:pt x="14507" y="16764"/>
                </a:cubicBezTo>
                <a:cubicBezTo>
                  <a:pt x="12896" y="17731"/>
                  <a:pt x="10961" y="18376"/>
                  <a:pt x="9349" y="18376"/>
                </a:cubicBezTo>
                <a:cubicBezTo>
                  <a:pt x="4191" y="18376"/>
                  <a:pt x="0" y="14185"/>
                  <a:pt x="0" y="9349"/>
                </a:cubicBezTo>
                <a:cubicBezTo>
                  <a:pt x="0" y="4191"/>
                  <a:pt x="4191" y="0"/>
                  <a:pt x="9349" y="0"/>
                </a:cubicBezTo>
                <a:cubicBezTo>
                  <a:pt x="14185" y="0"/>
                  <a:pt x="18376" y="4191"/>
                  <a:pt x="18376" y="9349"/>
                </a:cubicBezTo>
                <a:cubicBezTo>
                  <a:pt x="18376" y="10961"/>
                  <a:pt x="17731" y="12896"/>
                  <a:pt x="16764" y="14507"/>
                </a:cubicBezTo>
                <a:cubicBezTo>
                  <a:pt x="21278" y="19021"/>
                  <a:pt x="21278" y="19021"/>
                  <a:pt x="21278" y="19021"/>
                </a:cubicBezTo>
                <a:cubicBezTo>
                  <a:pt x="21600" y="19021"/>
                  <a:pt x="21600" y="19666"/>
                  <a:pt x="21600" y="19988"/>
                </a:cubicBezTo>
                <a:cubicBezTo>
                  <a:pt x="21600" y="20955"/>
                  <a:pt x="20955" y="21600"/>
                  <a:pt x="19988" y="21600"/>
                </a:cubicBezTo>
                <a:close/>
                <a:moveTo>
                  <a:pt x="9349" y="3546"/>
                </a:moveTo>
                <a:cubicBezTo>
                  <a:pt x="6125" y="3546"/>
                  <a:pt x="3546" y="6125"/>
                  <a:pt x="3546" y="9349"/>
                </a:cubicBezTo>
                <a:cubicBezTo>
                  <a:pt x="3546" y="12573"/>
                  <a:pt x="6125" y="15152"/>
                  <a:pt x="9349" y="15152"/>
                </a:cubicBezTo>
                <a:cubicBezTo>
                  <a:pt x="12573" y="15152"/>
                  <a:pt x="15152" y="12573"/>
                  <a:pt x="15152" y="9349"/>
                </a:cubicBezTo>
                <a:cubicBezTo>
                  <a:pt x="15152" y="6125"/>
                  <a:pt x="12573" y="3546"/>
                  <a:pt x="9349" y="3546"/>
                </a:cubicBezTo>
                <a:close/>
                <a:moveTo>
                  <a:pt x="13540" y="9672"/>
                </a:moveTo>
                <a:cubicBezTo>
                  <a:pt x="13540" y="9994"/>
                  <a:pt x="13218" y="9994"/>
                  <a:pt x="12896" y="9994"/>
                </a:cubicBezTo>
                <a:cubicBezTo>
                  <a:pt x="9994" y="9994"/>
                  <a:pt x="9994" y="9994"/>
                  <a:pt x="9994" y="9994"/>
                </a:cubicBezTo>
                <a:cubicBezTo>
                  <a:pt x="9994" y="12896"/>
                  <a:pt x="9994" y="12896"/>
                  <a:pt x="9994" y="12896"/>
                </a:cubicBezTo>
                <a:cubicBezTo>
                  <a:pt x="9994" y="13218"/>
                  <a:pt x="9994" y="13540"/>
                  <a:pt x="9672" y="13540"/>
                </a:cubicBezTo>
                <a:cubicBezTo>
                  <a:pt x="8704" y="13540"/>
                  <a:pt x="8704" y="13540"/>
                  <a:pt x="8704" y="13540"/>
                </a:cubicBezTo>
                <a:cubicBezTo>
                  <a:pt x="8704" y="13540"/>
                  <a:pt x="8382" y="13218"/>
                  <a:pt x="8382" y="12896"/>
                </a:cubicBezTo>
                <a:cubicBezTo>
                  <a:pt x="8382" y="9994"/>
                  <a:pt x="8382" y="9994"/>
                  <a:pt x="8382" y="9994"/>
                </a:cubicBezTo>
                <a:cubicBezTo>
                  <a:pt x="5481" y="9994"/>
                  <a:pt x="5481" y="9994"/>
                  <a:pt x="5481" y="9994"/>
                </a:cubicBezTo>
                <a:cubicBezTo>
                  <a:pt x="5481" y="9994"/>
                  <a:pt x="5158" y="9994"/>
                  <a:pt x="5158" y="9672"/>
                </a:cubicBezTo>
                <a:cubicBezTo>
                  <a:pt x="5158" y="8704"/>
                  <a:pt x="5158" y="8704"/>
                  <a:pt x="5158" y="8704"/>
                </a:cubicBezTo>
                <a:cubicBezTo>
                  <a:pt x="5158" y="8704"/>
                  <a:pt x="5481" y="8382"/>
                  <a:pt x="5481" y="8382"/>
                </a:cubicBezTo>
                <a:cubicBezTo>
                  <a:pt x="8382" y="8382"/>
                  <a:pt x="8382" y="8382"/>
                  <a:pt x="8382" y="8382"/>
                </a:cubicBezTo>
                <a:cubicBezTo>
                  <a:pt x="8382" y="5481"/>
                  <a:pt x="8382" y="5481"/>
                  <a:pt x="8382" y="5481"/>
                </a:cubicBezTo>
                <a:cubicBezTo>
                  <a:pt x="8382" y="5158"/>
                  <a:pt x="8704" y="5158"/>
                  <a:pt x="8704" y="5158"/>
                </a:cubicBezTo>
                <a:cubicBezTo>
                  <a:pt x="9672" y="5158"/>
                  <a:pt x="9672" y="5158"/>
                  <a:pt x="9672" y="5158"/>
                </a:cubicBezTo>
                <a:cubicBezTo>
                  <a:pt x="9994" y="5158"/>
                  <a:pt x="9994" y="5158"/>
                  <a:pt x="9994" y="5481"/>
                </a:cubicBezTo>
                <a:cubicBezTo>
                  <a:pt x="9994" y="8382"/>
                  <a:pt x="9994" y="8382"/>
                  <a:pt x="9994" y="8382"/>
                </a:cubicBezTo>
                <a:cubicBezTo>
                  <a:pt x="12896" y="8382"/>
                  <a:pt x="12896" y="8382"/>
                  <a:pt x="12896" y="8382"/>
                </a:cubicBezTo>
                <a:cubicBezTo>
                  <a:pt x="13218" y="8382"/>
                  <a:pt x="13540" y="8704"/>
                  <a:pt x="13540" y="8704"/>
                </a:cubicBezTo>
                <a:lnTo>
                  <a:pt x="13540" y="967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4" name="Shape 5760"/>
          <p:cNvSpPr/>
          <p:nvPr/>
        </p:nvSpPr>
        <p:spPr>
          <a:xfrm>
            <a:off x="7665545" y="4628163"/>
            <a:ext cx="24227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071"/>
                </a:moveTo>
                <a:cubicBezTo>
                  <a:pt x="21600" y="19510"/>
                  <a:pt x="19830" y="21600"/>
                  <a:pt x="17351" y="21600"/>
                </a:cubicBezTo>
                <a:cubicBezTo>
                  <a:pt x="14518" y="21600"/>
                  <a:pt x="12748" y="19510"/>
                  <a:pt x="12748" y="17071"/>
                </a:cubicBezTo>
                <a:cubicBezTo>
                  <a:pt x="12748" y="17071"/>
                  <a:pt x="12748" y="16723"/>
                  <a:pt x="12748" y="16723"/>
                </a:cubicBezTo>
                <a:cubicBezTo>
                  <a:pt x="7436" y="14284"/>
                  <a:pt x="7436" y="14284"/>
                  <a:pt x="7436" y="14284"/>
                </a:cubicBezTo>
                <a:cubicBezTo>
                  <a:pt x="6728" y="14981"/>
                  <a:pt x="5666" y="15329"/>
                  <a:pt x="4603" y="15329"/>
                </a:cubicBezTo>
                <a:cubicBezTo>
                  <a:pt x="2125" y="15329"/>
                  <a:pt x="0" y="13239"/>
                  <a:pt x="0" y="10800"/>
                </a:cubicBezTo>
                <a:cubicBezTo>
                  <a:pt x="0" y="8361"/>
                  <a:pt x="2125" y="6271"/>
                  <a:pt x="4603" y="6271"/>
                </a:cubicBezTo>
                <a:cubicBezTo>
                  <a:pt x="5666" y="6271"/>
                  <a:pt x="6728" y="6968"/>
                  <a:pt x="7436" y="7665"/>
                </a:cubicBezTo>
                <a:cubicBezTo>
                  <a:pt x="12748" y="5226"/>
                  <a:pt x="12748" y="5226"/>
                  <a:pt x="12748" y="5226"/>
                </a:cubicBezTo>
                <a:cubicBezTo>
                  <a:pt x="12748" y="4877"/>
                  <a:pt x="12748" y="4877"/>
                  <a:pt x="12748" y="4529"/>
                </a:cubicBezTo>
                <a:cubicBezTo>
                  <a:pt x="12748" y="2090"/>
                  <a:pt x="14518" y="0"/>
                  <a:pt x="17351" y="0"/>
                </a:cubicBezTo>
                <a:cubicBezTo>
                  <a:pt x="19830" y="0"/>
                  <a:pt x="21600" y="2090"/>
                  <a:pt x="21600" y="4529"/>
                </a:cubicBezTo>
                <a:cubicBezTo>
                  <a:pt x="21600" y="6968"/>
                  <a:pt x="19830" y="9058"/>
                  <a:pt x="17351" y="9058"/>
                </a:cubicBezTo>
                <a:cubicBezTo>
                  <a:pt x="15934" y="9058"/>
                  <a:pt x="14872" y="8710"/>
                  <a:pt x="14164" y="8013"/>
                </a:cubicBezTo>
                <a:cubicBezTo>
                  <a:pt x="8852" y="10452"/>
                  <a:pt x="8852" y="10452"/>
                  <a:pt x="8852" y="10452"/>
                </a:cubicBezTo>
                <a:cubicBezTo>
                  <a:pt x="8852" y="10452"/>
                  <a:pt x="8852" y="10800"/>
                  <a:pt x="8852" y="10800"/>
                </a:cubicBezTo>
                <a:cubicBezTo>
                  <a:pt x="8852" y="11148"/>
                  <a:pt x="8852" y="11148"/>
                  <a:pt x="8852" y="11497"/>
                </a:cubicBezTo>
                <a:cubicBezTo>
                  <a:pt x="14164" y="13935"/>
                  <a:pt x="14164" y="13935"/>
                  <a:pt x="14164" y="13935"/>
                </a:cubicBezTo>
                <a:cubicBezTo>
                  <a:pt x="14872" y="13239"/>
                  <a:pt x="15934" y="12542"/>
                  <a:pt x="17351" y="12542"/>
                </a:cubicBezTo>
                <a:cubicBezTo>
                  <a:pt x="19830" y="12542"/>
                  <a:pt x="21600" y="14632"/>
                  <a:pt x="21600" y="1707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5" name="Shape 5761"/>
          <p:cNvSpPr/>
          <p:nvPr/>
        </p:nvSpPr>
        <p:spPr>
          <a:xfrm>
            <a:off x="8238180" y="4628164"/>
            <a:ext cx="218410" cy="2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158"/>
                </a:moveTo>
                <a:cubicBezTo>
                  <a:pt x="15709" y="15537"/>
                  <a:pt x="15316" y="15916"/>
                  <a:pt x="14924" y="15916"/>
                </a:cubicBezTo>
                <a:cubicBezTo>
                  <a:pt x="12567" y="15916"/>
                  <a:pt x="12567" y="15916"/>
                  <a:pt x="12567" y="15916"/>
                </a:cubicBezTo>
                <a:cubicBezTo>
                  <a:pt x="12175" y="15916"/>
                  <a:pt x="12175" y="15537"/>
                  <a:pt x="12175" y="15158"/>
                </a:cubicBezTo>
                <a:cubicBezTo>
                  <a:pt x="12175" y="7579"/>
                  <a:pt x="12175" y="7579"/>
                  <a:pt x="12175" y="7579"/>
                </a:cubicBezTo>
                <a:cubicBezTo>
                  <a:pt x="12175" y="5305"/>
                  <a:pt x="10211" y="3411"/>
                  <a:pt x="7855" y="3411"/>
                </a:cubicBezTo>
                <a:cubicBezTo>
                  <a:pt x="3535" y="3411"/>
                  <a:pt x="3535" y="3411"/>
                  <a:pt x="3535" y="3411"/>
                </a:cubicBezTo>
                <a:cubicBezTo>
                  <a:pt x="3535" y="21221"/>
                  <a:pt x="3535" y="21221"/>
                  <a:pt x="3535" y="21221"/>
                </a:cubicBezTo>
                <a:cubicBezTo>
                  <a:pt x="3535" y="21221"/>
                  <a:pt x="3142" y="21600"/>
                  <a:pt x="2749" y="21600"/>
                </a:cubicBezTo>
                <a:cubicBezTo>
                  <a:pt x="393" y="21600"/>
                  <a:pt x="393" y="21600"/>
                  <a:pt x="393" y="21600"/>
                </a:cubicBezTo>
                <a:cubicBezTo>
                  <a:pt x="0" y="21600"/>
                  <a:pt x="0" y="21221"/>
                  <a:pt x="0" y="21221"/>
                </a:cubicBezTo>
                <a:cubicBezTo>
                  <a:pt x="0" y="758"/>
                  <a:pt x="0" y="758"/>
                  <a:pt x="0" y="758"/>
                </a:cubicBezTo>
                <a:cubicBezTo>
                  <a:pt x="0" y="379"/>
                  <a:pt x="0" y="0"/>
                  <a:pt x="393" y="0"/>
                </a:cubicBezTo>
                <a:cubicBezTo>
                  <a:pt x="7855" y="0"/>
                  <a:pt x="7855" y="0"/>
                  <a:pt x="7855" y="0"/>
                </a:cubicBezTo>
                <a:cubicBezTo>
                  <a:pt x="12175" y="0"/>
                  <a:pt x="15709" y="3411"/>
                  <a:pt x="15709" y="7579"/>
                </a:cubicBezTo>
                <a:lnTo>
                  <a:pt x="15709" y="15158"/>
                </a:lnTo>
                <a:close/>
                <a:moveTo>
                  <a:pt x="21600" y="14021"/>
                </a:moveTo>
                <a:cubicBezTo>
                  <a:pt x="21600" y="18189"/>
                  <a:pt x="18065" y="21600"/>
                  <a:pt x="13745" y="21600"/>
                </a:cubicBezTo>
                <a:cubicBezTo>
                  <a:pt x="6284" y="21600"/>
                  <a:pt x="6284" y="21600"/>
                  <a:pt x="6284" y="21600"/>
                </a:cubicBezTo>
                <a:cubicBezTo>
                  <a:pt x="6284" y="21600"/>
                  <a:pt x="5891" y="21221"/>
                  <a:pt x="5891" y="21221"/>
                </a:cubicBezTo>
                <a:cubicBezTo>
                  <a:pt x="5891" y="6442"/>
                  <a:pt x="5891" y="6442"/>
                  <a:pt x="5891" y="6442"/>
                </a:cubicBezTo>
                <a:cubicBezTo>
                  <a:pt x="5891" y="6063"/>
                  <a:pt x="6284" y="6063"/>
                  <a:pt x="6284" y="6063"/>
                </a:cubicBezTo>
                <a:cubicBezTo>
                  <a:pt x="9033" y="6063"/>
                  <a:pt x="9033" y="6063"/>
                  <a:pt x="9033" y="6063"/>
                </a:cubicBezTo>
                <a:cubicBezTo>
                  <a:pt x="9425" y="6063"/>
                  <a:pt x="9425" y="6063"/>
                  <a:pt x="9425" y="6442"/>
                </a:cubicBezTo>
                <a:cubicBezTo>
                  <a:pt x="9425" y="18189"/>
                  <a:pt x="9425" y="18189"/>
                  <a:pt x="9425" y="18189"/>
                </a:cubicBezTo>
                <a:cubicBezTo>
                  <a:pt x="13745" y="18189"/>
                  <a:pt x="13745" y="18189"/>
                  <a:pt x="13745" y="18189"/>
                </a:cubicBezTo>
                <a:cubicBezTo>
                  <a:pt x="16102" y="18189"/>
                  <a:pt x="18065" y="16295"/>
                  <a:pt x="18065" y="14021"/>
                </a:cubicBezTo>
                <a:cubicBezTo>
                  <a:pt x="18065" y="758"/>
                  <a:pt x="18065" y="758"/>
                  <a:pt x="18065" y="758"/>
                </a:cubicBezTo>
                <a:cubicBezTo>
                  <a:pt x="18065" y="379"/>
                  <a:pt x="18458" y="0"/>
                  <a:pt x="18458" y="0"/>
                </a:cubicBezTo>
                <a:cubicBezTo>
                  <a:pt x="21207" y="0"/>
                  <a:pt x="21207" y="0"/>
                  <a:pt x="21207" y="0"/>
                </a:cubicBezTo>
                <a:cubicBezTo>
                  <a:pt x="21207" y="0"/>
                  <a:pt x="21600" y="379"/>
                  <a:pt x="21600" y="758"/>
                </a:cubicBezTo>
                <a:lnTo>
                  <a:pt x="21600" y="1402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6" name="Shape 5762"/>
          <p:cNvSpPr/>
          <p:nvPr/>
        </p:nvSpPr>
        <p:spPr>
          <a:xfrm>
            <a:off x="8810815" y="4652024"/>
            <a:ext cx="245940" cy="201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74" y="11435"/>
                </a:moveTo>
                <a:cubicBezTo>
                  <a:pt x="8710" y="20753"/>
                  <a:pt x="8710" y="20753"/>
                  <a:pt x="8710" y="20753"/>
                </a:cubicBezTo>
                <a:cubicBezTo>
                  <a:pt x="8710" y="20753"/>
                  <a:pt x="8361" y="21176"/>
                  <a:pt x="8361" y="21176"/>
                </a:cubicBezTo>
                <a:cubicBezTo>
                  <a:pt x="7665" y="21176"/>
                  <a:pt x="7316" y="20753"/>
                  <a:pt x="7316" y="19906"/>
                </a:cubicBezTo>
                <a:cubicBezTo>
                  <a:pt x="7316" y="15247"/>
                  <a:pt x="7316" y="15247"/>
                  <a:pt x="7316" y="15247"/>
                </a:cubicBezTo>
                <a:cubicBezTo>
                  <a:pt x="1045" y="15247"/>
                  <a:pt x="1045" y="15247"/>
                  <a:pt x="1045" y="15247"/>
                </a:cubicBezTo>
                <a:cubicBezTo>
                  <a:pt x="697" y="15247"/>
                  <a:pt x="0" y="14400"/>
                  <a:pt x="0" y="13976"/>
                </a:cubicBezTo>
                <a:cubicBezTo>
                  <a:pt x="0" y="7624"/>
                  <a:pt x="0" y="7624"/>
                  <a:pt x="0" y="7624"/>
                </a:cubicBezTo>
                <a:cubicBezTo>
                  <a:pt x="0" y="6776"/>
                  <a:pt x="697" y="6353"/>
                  <a:pt x="1045" y="6353"/>
                </a:cubicBezTo>
                <a:cubicBezTo>
                  <a:pt x="7316" y="6353"/>
                  <a:pt x="7316" y="6353"/>
                  <a:pt x="7316" y="6353"/>
                </a:cubicBezTo>
                <a:cubicBezTo>
                  <a:pt x="7316" y="1271"/>
                  <a:pt x="7316" y="1271"/>
                  <a:pt x="7316" y="1271"/>
                </a:cubicBezTo>
                <a:cubicBezTo>
                  <a:pt x="7316" y="847"/>
                  <a:pt x="7665" y="424"/>
                  <a:pt x="8361" y="424"/>
                </a:cubicBezTo>
                <a:cubicBezTo>
                  <a:pt x="8361" y="424"/>
                  <a:pt x="8710" y="424"/>
                  <a:pt x="8710" y="847"/>
                </a:cubicBezTo>
                <a:cubicBezTo>
                  <a:pt x="16374" y="9741"/>
                  <a:pt x="16374" y="9741"/>
                  <a:pt x="16374" y="9741"/>
                </a:cubicBezTo>
                <a:cubicBezTo>
                  <a:pt x="16723" y="10165"/>
                  <a:pt x="16723" y="10588"/>
                  <a:pt x="16723" y="10588"/>
                </a:cubicBezTo>
                <a:cubicBezTo>
                  <a:pt x="16723" y="11012"/>
                  <a:pt x="16723" y="11435"/>
                  <a:pt x="16374" y="11435"/>
                </a:cubicBezTo>
                <a:close/>
                <a:moveTo>
                  <a:pt x="21600" y="16518"/>
                </a:moveTo>
                <a:cubicBezTo>
                  <a:pt x="21600" y="19482"/>
                  <a:pt x="19858" y="21600"/>
                  <a:pt x="17768" y="21600"/>
                </a:cubicBezTo>
                <a:cubicBezTo>
                  <a:pt x="13239" y="21600"/>
                  <a:pt x="13239" y="21600"/>
                  <a:pt x="13239" y="21600"/>
                </a:cubicBezTo>
                <a:cubicBezTo>
                  <a:pt x="12890" y="21600"/>
                  <a:pt x="12542" y="21176"/>
                  <a:pt x="12542" y="21176"/>
                </a:cubicBezTo>
                <a:cubicBezTo>
                  <a:pt x="12542" y="20753"/>
                  <a:pt x="12542" y="19482"/>
                  <a:pt x="13239" y="19482"/>
                </a:cubicBezTo>
                <a:cubicBezTo>
                  <a:pt x="17768" y="19482"/>
                  <a:pt x="17768" y="19482"/>
                  <a:pt x="17768" y="19482"/>
                </a:cubicBezTo>
                <a:cubicBezTo>
                  <a:pt x="18813" y="19482"/>
                  <a:pt x="19858" y="18212"/>
                  <a:pt x="19858" y="16518"/>
                </a:cubicBezTo>
                <a:cubicBezTo>
                  <a:pt x="19858" y="4659"/>
                  <a:pt x="19858" y="4659"/>
                  <a:pt x="19858" y="4659"/>
                </a:cubicBezTo>
                <a:cubicBezTo>
                  <a:pt x="19858" y="3388"/>
                  <a:pt x="18813" y="2118"/>
                  <a:pt x="17768" y="2118"/>
                </a:cubicBezTo>
                <a:cubicBezTo>
                  <a:pt x="13587" y="2118"/>
                  <a:pt x="13587" y="2118"/>
                  <a:pt x="13587" y="2118"/>
                </a:cubicBezTo>
                <a:cubicBezTo>
                  <a:pt x="13239" y="2118"/>
                  <a:pt x="12542" y="2118"/>
                  <a:pt x="12542" y="1271"/>
                </a:cubicBezTo>
                <a:cubicBezTo>
                  <a:pt x="12542" y="847"/>
                  <a:pt x="12542" y="0"/>
                  <a:pt x="13239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118"/>
                  <a:pt x="21600" y="4659"/>
                </a:cubicBezTo>
                <a:lnTo>
                  <a:pt x="21600" y="1651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7" name="Shape 5763"/>
          <p:cNvSpPr/>
          <p:nvPr/>
        </p:nvSpPr>
        <p:spPr>
          <a:xfrm>
            <a:off x="9954251" y="4628163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77" y="21600"/>
                </a:moveTo>
                <a:cubicBezTo>
                  <a:pt x="4957" y="21600"/>
                  <a:pt x="0" y="16723"/>
                  <a:pt x="0" y="10800"/>
                </a:cubicBezTo>
                <a:cubicBezTo>
                  <a:pt x="0" y="4877"/>
                  <a:pt x="4957" y="0"/>
                  <a:pt x="10977" y="0"/>
                </a:cubicBezTo>
                <a:cubicBezTo>
                  <a:pt x="16997" y="0"/>
                  <a:pt x="21600" y="4877"/>
                  <a:pt x="21600" y="10800"/>
                </a:cubicBezTo>
                <a:cubicBezTo>
                  <a:pt x="21600" y="16723"/>
                  <a:pt x="16997" y="21600"/>
                  <a:pt x="10977" y="21600"/>
                </a:cubicBezTo>
                <a:close/>
                <a:moveTo>
                  <a:pt x="10977" y="2090"/>
                </a:moveTo>
                <a:cubicBezTo>
                  <a:pt x="5666" y="2090"/>
                  <a:pt x="1770" y="5923"/>
                  <a:pt x="1770" y="10800"/>
                </a:cubicBezTo>
                <a:cubicBezTo>
                  <a:pt x="1770" y="15677"/>
                  <a:pt x="5666" y="19858"/>
                  <a:pt x="10977" y="19858"/>
                </a:cubicBezTo>
                <a:cubicBezTo>
                  <a:pt x="15934" y="19858"/>
                  <a:pt x="19830" y="15677"/>
                  <a:pt x="19830" y="10800"/>
                </a:cubicBezTo>
                <a:cubicBezTo>
                  <a:pt x="19830" y="5923"/>
                  <a:pt x="15934" y="2090"/>
                  <a:pt x="10977" y="2090"/>
                </a:cubicBezTo>
                <a:close/>
                <a:moveTo>
                  <a:pt x="7082" y="9058"/>
                </a:moveTo>
                <a:cubicBezTo>
                  <a:pt x="6020" y="9058"/>
                  <a:pt x="5311" y="8361"/>
                  <a:pt x="5311" y="7316"/>
                </a:cubicBezTo>
                <a:cubicBezTo>
                  <a:pt x="5311" y="6271"/>
                  <a:pt x="6020" y="5574"/>
                  <a:pt x="7082" y="5574"/>
                </a:cubicBezTo>
                <a:cubicBezTo>
                  <a:pt x="8144" y="5574"/>
                  <a:pt x="8852" y="6271"/>
                  <a:pt x="8852" y="7316"/>
                </a:cubicBezTo>
                <a:cubicBezTo>
                  <a:pt x="8852" y="8361"/>
                  <a:pt x="8144" y="9058"/>
                  <a:pt x="7082" y="9058"/>
                </a:cubicBezTo>
                <a:close/>
                <a:moveTo>
                  <a:pt x="10977" y="17071"/>
                </a:moveTo>
                <a:cubicBezTo>
                  <a:pt x="8498" y="17071"/>
                  <a:pt x="6374" y="15677"/>
                  <a:pt x="5666" y="13239"/>
                </a:cubicBezTo>
                <a:cubicBezTo>
                  <a:pt x="5311" y="12890"/>
                  <a:pt x="5666" y="12542"/>
                  <a:pt x="6374" y="12194"/>
                </a:cubicBezTo>
                <a:cubicBezTo>
                  <a:pt x="6728" y="12194"/>
                  <a:pt x="7082" y="12542"/>
                  <a:pt x="7436" y="12890"/>
                </a:cubicBezTo>
                <a:cubicBezTo>
                  <a:pt x="7790" y="14284"/>
                  <a:pt x="9207" y="15329"/>
                  <a:pt x="10977" y="15329"/>
                </a:cubicBezTo>
                <a:cubicBezTo>
                  <a:pt x="12393" y="15329"/>
                  <a:pt x="13810" y="14284"/>
                  <a:pt x="14164" y="12890"/>
                </a:cubicBezTo>
                <a:cubicBezTo>
                  <a:pt x="14518" y="12542"/>
                  <a:pt x="14872" y="12194"/>
                  <a:pt x="15580" y="12194"/>
                </a:cubicBezTo>
                <a:cubicBezTo>
                  <a:pt x="15934" y="12542"/>
                  <a:pt x="16289" y="12890"/>
                  <a:pt x="15934" y="13239"/>
                </a:cubicBezTo>
                <a:cubicBezTo>
                  <a:pt x="15226" y="15677"/>
                  <a:pt x="13102" y="17071"/>
                  <a:pt x="10977" y="17071"/>
                </a:cubicBezTo>
                <a:close/>
                <a:moveTo>
                  <a:pt x="14518" y="9058"/>
                </a:moveTo>
                <a:cubicBezTo>
                  <a:pt x="13456" y="9058"/>
                  <a:pt x="12748" y="8361"/>
                  <a:pt x="12748" y="7316"/>
                </a:cubicBezTo>
                <a:cubicBezTo>
                  <a:pt x="12748" y="6271"/>
                  <a:pt x="13456" y="5574"/>
                  <a:pt x="14518" y="5574"/>
                </a:cubicBezTo>
                <a:cubicBezTo>
                  <a:pt x="15580" y="5574"/>
                  <a:pt x="16289" y="6271"/>
                  <a:pt x="16289" y="7316"/>
                </a:cubicBezTo>
                <a:cubicBezTo>
                  <a:pt x="16289" y="8361"/>
                  <a:pt x="15580" y="9058"/>
                  <a:pt x="14518" y="90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8" name="Shape 5764"/>
          <p:cNvSpPr/>
          <p:nvPr/>
        </p:nvSpPr>
        <p:spPr>
          <a:xfrm>
            <a:off x="10530557" y="4607975"/>
            <a:ext cx="258788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05" y="17700"/>
                </a:moveTo>
                <a:cubicBezTo>
                  <a:pt x="4985" y="21600"/>
                  <a:pt x="4985" y="21600"/>
                  <a:pt x="4985" y="21600"/>
                </a:cubicBezTo>
                <a:cubicBezTo>
                  <a:pt x="4985" y="21600"/>
                  <a:pt x="4985" y="21600"/>
                  <a:pt x="4652" y="21600"/>
                </a:cubicBezTo>
                <a:cubicBezTo>
                  <a:pt x="4652" y="21600"/>
                  <a:pt x="4652" y="21600"/>
                  <a:pt x="4320" y="21600"/>
                </a:cubicBezTo>
                <a:cubicBezTo>
                  <a:pt x="0" y="17700"/>
                  <a:pt x="0" y="17700"/>
                  <a:pt x="0" y="17700"/>
                </a:cubicBezTo>
                <a:cubicBezTo>
                  <a:pt x="0" y="17700"/>
                  <a:pt x="0" y="17400"/>
                  <a:pt x="0" y="17400"/>
                </a:cubicBezTo>
                <a:cubicBezTo>
                  <a:pt x="0" y="17100"/>
                  <a:pt x="332" y="17100"/>
                  <a:pt x="332" y="17100"/>
                </a:cubicBezTo>
                <a:cubicBezTo>
                  <a:pt x="2991" y="17100"/>
                  <a:pt x="2991" y="17100"/>
                  <a:pt x="2991" y="17100"/>
                </a:cubicBezTo>
                <a:cubicBezTo>
                  <a:pt x="2991" y="600"/>
                  <a:pt x="2991" y="600"/>
                  <a:pt x="2991" y="600"/>
                </a:cubicBezTo>
                <a:cubicBezTo>
                  <a:pt x="2991" y="300"/>
                  <a:pt x="3323" y="0"/>
                  <a:pt x="3323" y="0"/>
                </a:cubicBezTo>
                <a:cubicBezTo>
                  <a:pt x="5982" y="0"/>
                  <a:pt x="5982" y="0"/>
                  <a:pt x="5982" y="0"/>
                </a:cubicBezTo>
                <a:cubicBezTo>
                  <a:pt x="6314" y="0"/>
                  <a:pt x="6314" y="300"/>
                  <a:pt x="6314" y="600"/>
                </a:cubicBezTo>
                <a:cubicBezTo>
                  <a:pt x="6314" y="17100"/>
                  <a:pt x="6314" y="17100"/>
                  <a:pt x="6314" y="17100"/>
                </a:cubicBezTo>
                <a:cubicBezTo>
                  <a:pt x="8972" y="17100"/>
                  <a:pt x="8972" y="17100"/>
                  <a:pt x="8972" y="17100"/>
                </a:cubicBezTo>
                <a:cubicBezTo>
                  <a:pt x="9305" y="17100"/>
                  <a:pt x="9305" y="17100"/>
                  <a:pt x="9305" y="17400"/>
                </a:cubicBezTo>
                <a:cubicBezTo>
                  <a:pt x="9305" y="17700"/>
                  <a:pt x="9305" y="17700"/>
                  <a:pt x="9305" y="17700"/>
                </a:cubicBezTo>
                <a:close/>
                <a:moveTo>
                  <a:pt x="21600" y="21600"/>
                </a:moveTo>
                <a:cubicBezTo>
                  <a:pt x="17945" y="21600"/>
                  <a:pt x="17945" y="21600"/>
                  <a:pt x="17945" y="21600"/>
                </a:cubicBezTo>
                <a:cubicBezTo>
                  <a:pt x="17945" y="20400"/>
                  <a:pt x="17945" y="20400"/>
                  <a:pt x="17945" y="20400"/>
                </a:cubicBezTo>
                <a:cubicBezTo>
                  <a:pt x="18942" y="20400"/>
                  <a:pt x="18942" y="20400"/>
                  <a:pt x="18942" y="20400"/>
                </a:cubicBezTo>
                <a:cubicBezTo>
                  <a:pt x="18277" y="18600"/>
                  <a:pt x="18277" y="18600"/>
                  <a:pt x="18277" y="18600"/>
                </a:cubicBezTo>
                <a:cubicBezTo>
                  <a:pt x="14954" y="18600"/>
                  <a:pt x="14954" y="18600"/>
                  <a:pt x="14954" y="18600"/>
                </a:cubicBezTo>
                <a:cubicBezTo>
                  <a:pt x="14289" y="20400"/>
                  <a:pt x="14289" y="20400"/>
                  <a:pt x="14289" y="20400"/>
                </a:cubicBezTo>
                <a:cubicBezTo>
                  <a:pt x="15286" y="20400"/>
                  <a:pt x="15286" y="20400"/>
                  <a:pt x="15286" y="20400"/>
                </a:cubicBezTo>
                <a:cubicBezTo>
                  <a:pt x="15286" y="21600"/>
                  <a:pt x="15286" y="21600"/>
                  <a:pt x="15286" y="21600"/>
                </a:cubicBezTo>
                <a:cubicBezTo>
                  <a:pt x="11631" y="21600"/>
                  <a:pt x="11631" y="21600"/>
                  <a:pt x="11631" y="21600"/>
                </a:cubicBezTo>
                <a:cubicBezTo>
                  <a:pt x="11631" y="20400"/>
                  <a:pt x="11631" y="20400"/>
                  <a:pt x="11631" y="20400"/>
                </a:cubicBezTo>
                <a:cubicBezTo>
                  <a:pt x="12628" y="20400"/>
                  <a:pt x="12628" y="20400"/>
                  <a:pt x="12628" y="20400"/>
                </a:cubicBezTo>
                <a:cubicBezTo>
                  <a:pt x="15618" y="12300"/>
                  <a:pt x="15618" y="12300"/>
                  <a:pt x="15618" y="12300"/>
                </a:cubicBezTo>
                <a:cubicBezTo>
                  <a:pt x="17612" y="12300"/>
                  <a:pt x="17612" y="12300"/>
                  <a:pt x="17612" y="12300"/>
                </a:cubicBezTo>
                <a:cubicBezTo>
                  <a:pt x="20935" y="20400"/>
                  <a:pt x="20935" y="20400"/>
                  <a:pt x="20935" y="20400"/>
                </a:cubicBezTo>
                <a:cubicBezTo>
                  <a:pt x="21600" y="20400"/>
                  <a:pt x="21600" y="20400"/>
                  <a:pt x="21600" y="20400"/>
                </a:cubicBezTo>
                <a:lnTo>
                  <a:pt x="21600" y="21600"/>
                </a:lnTo>
                <a:close/>
                <a:moveTo>
                  <a:pt x="20603" y="9300"/>
                </a:moveTo>
                <a:cubicBezTo>
                  <a:pt x="12628" y="9300"/>
                  <a:pt x="12628" y="9300"/>
                  <a:pt x="12628" y="9300"/>
                </a:cubicBezTo>
                <a:cubicBezTo>
                  <a:pt x="12628" y="8400"/>
                  <a:pt x="12628" y="8400"/>
                  <a:pt x="12628" y="8400"/>
                </a:cubicBezTo>
                <a:cubicBezTo>
                  <a:pt x="17612" y="1800"/>
                  <a:pt x="17612" y="1800"/>
                  <a:pt x="17612" y="1800"/>
                </a:cubicBezTo>
                <a:cubicBezTo>
                  <a:pt x="17945" y="1800"/>
                  <a:pt x="17945" y="1500"/>
                  <a:pt x="17945" y="1500"/>
                </a:cubicBezTo>
                <a:cubicBezTo>
                  <a:pt x="18277" y="1500"/>
                  <a:pt x="18277" y="1500"/>
                  <a:pt x="18277" y="1500"/>
                </a:cubicBezTo>
                <a:cubicBezTo>
                  <a:pt x="18277" y="1500"/>
                  <a:pt x="18277" y="1500"/>
                  <a:pt x="18277" y="1500"/>
                </a:cubicBezTo>
                <a:cubicBezTo>
                  <a:pt x="17945" y="1500"/>
                  <a:pt x="17945" y="1500"/>
                  <a:pt x="17945" y="1500"/>
                </a:cubicBezTo>
                <a:cubicBezTo>
                  <a:pt x="17945" y="1500"/>
                  <a:pt x="17612" y="1500"/>
                  <a:pt x="17612" y="1500"/>
                </a:cubicBezTo>
                <a:cubicBezTo>
                  <a:pt x="14289" y="1500"/>
                  <a:pt x="14289" y="1500"/>
                  <a:pt x="14289" y="1500"/>
                </a:cubicBezTo>
                <a:cubicBezTo>
                  <a:pt x="14289" y="3000"/>
                  <a:pt x="14289" y="3000"/>
                  <a:pt x="14289" y="3000"/>
                </a:cubicBezTo>
                <a:cubicBezTo>
                  <a:pt x="12960" y="3000"/>
                  <a:pt x="12960" y="3000"/>
                  <a:pt x="12960" y="3000"/>
                </a:cubicBezTo>
                <a:cubicBezTo>
                  <a:pt x="12960" y="0"/>
                  <a:pt x="12960" y="0"/>
                  <a:pt x="12960" y="0"/>
                </a:cubicBezTo>
                <a:cubicBezTo>
                  <a:pt x="20271" y="0"/>
                  <a:pt x="20271" y="0"/>
                  <a:pt x="20271" y="0"/>
                </a:cubicBezTo>
                <a:cubicBezTo>
                  <a:pt x="20271" y="1200"/>
                  <a:pt x="20271" y="1200"/>
                  <a:pt x="20271" y="1200"/>
                </a:cubicBezTo>
                <a:cubicBezTo>
                  <a:pt x="15618" y="7500"/>
                  <a:pt x="15618" y="7500"/>
                  <a:pt x="15618" y="7500"/>
                </a:cubicBezTo>
                <a:cubicBezTo>
                  <a:pt x="15286" y="7800"/>
                  <a:pt x="15286" y="7800"/>
                  <a:pt x="15286" y="7800"/>
                </a:cubicBezTo>
                <a:cubicBezTo>
                  <a:pt x="14954" y="8100"/>
                  <a:pt x="14954" y="8100"/>
                  <a:pt x="14954" y="8100"/>
                </a:cubicBezTo>
                <a:cubicBezTo>
                  <a:pt x="14954" y="8100"/>
                  <a:pt x="14954" y="8100"/>
                  <a:pt x="14954" y="8100"/>
                </a:cubicBezTo>
                <a:cubicBezTo>
                  <a:pt x="15286" y="8100"/>
                  <a:pt x="15286" y="8100"/>
                  <a:pt x="15286" y="8100"/>
                </a:cubicBezTo>
                <a:cubicBezTo>
                  <a:pt x="15286" y="8100"/>
                  <a:pt x="15618" y="8100"/>
                  <a:pt x="15618" y="8100"/>
                </a:cubicBezTo>
                <a:cubicBezTo>
                  <a:pt x="18942" y="8100"/>
                  <a:pt x="18942" y="8100"/>
                  <a:pt x="18942" y="8100"/>
                </a:cubicBezTo>
                <a:cubicBezTo>
                  <a:pt x="18942" y="6600"/>
                  <a:pt x="18942" y="6600"/>
                  <a:pt x="18942" y="6600"/>
                </a:cubicBezTo>
                <a:cubicBezTo>
                  <a:pt x="20603" y="6600"/>
                  <a:pt x="20603" y="6600"/>
                  <a:pt x="20603" y="6600"/>
                </a:cubicBezTo>
                <a:lnTo>
                  <a:pt x="20603" y="9300"/>
                </a:lnTo>
                <a:close/>
                <a:moveTo>
                  <a:pt x="17945" y="17400"/>
                </a:moveTo>
                <a:cubicBezTo>
                  <a:pt x="16948" y="14700"/>
                  <a:pt x="16948" y="14700"/>
                  <a:pt x="16948" y="14700"/>
                </a:cubicBezTo>
                <a:cubicBezTo>
                  <a:pt x="16615" y="14100"/>
                  <a:pt x="16615" y="14100"/>
                  <a:pt x="16615" y="14100"/>
                </a:cubicBezTo>
                <a:cubicBezTo>
                  <a:pt x="16615" y="14100"/>
                  <a:pt x="16615" y="14100"/>
                  <a:pt x="16615" y="13800"/>
                </a:cubicBezTo>
                <a:cubicBezTo>
                  <a:pt x="16615" y="13800"/>
                  <a:pt x="16615" y="13800"/>
                  <a:pt x="16615" y="13800"/>
                </a:cubicBezTo>
                <a:cubicBezTo>
                  <a:pt x="16615" y="14100"/>
                  <a:pt x="16615" y="14100"/>
                  <a:pt x="16615" y="14100"/>
                </a:cubicBezTo>
                <a:cubicBezTo>
                  <a:pt x="16615" y="14400"/>
                  <a:pt x="16615" y="14400"/>
                  <a:pt x="16615" y="14700"/>
                </a:cubicBezTo>
                <a:cubicBezTo>
                  <a:pt x="15618" y="17400"/>
                  <a:pt x="15618" y="17400"/>
                  <a:pt x="15618" y="17400"/>
                </a:cubicBezTo>
                <a:lnTo>
                  <a:pt x="17945" y="174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9" name="Shape 5765"/>
          <p:cNvSpPr/>
          <p:nvPr/>
        </p:nvSpPr>
        <p:spPr>
          <a:xfrm>
            <a:off x="11020601" y="4639176"/>
            <a:ext cx="167019" cy="91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1600"/>
                </a:moveTo>
                <a:cubicBezTo>
                  <a:pt x="1543" y="21600"/>
                  <a:pt x="1543" y="21600"/>
                  <a:pt x="1543" y="21600"/>
                </a:cubicBezTo>
                <a:cubicBezTo>
                  <a:pt x="1029" y="21600"/>
                  <a:pt x="0" y="20661"/>
                  <a:pt x="0" y="19722"/>
                </a:cubicBezTo>
                <a:cubicBezTo>
                  <a:pt x="0" y="18783"/>
                  <a:pt x="514" y="17843"/>
                  <a:pt x="514" y="17843"/>
                </a:cubicBezTo>
                <a:cubicBezTo>
                  <a:pt x="9771" y="939"/>
                  <a:pt x="9771" y="939"/>
                  <a:pt x="9771" y="939"/>
                </a:cubicBezTo>
                <a:cubicBezTo>
                  <a:pt x="10286" y="0"/>
                  <a:pt x="10286" y="0"/>
                  <a:pt x="10800" y="0"/>
                </a:cubicBezTo>
                <a:cubicBezTo>
                  <a:pt x="11314" y="0"/>
                  <a:pt x="11314" y="0"/>
                  <a:pt x="11829" y="939"/>
                </a:cubicBezTo>
                <a:cubicBezTo>
                  <a:pt x="21086" y="17843"/>
                  <a:pt x="21086" y="17843"/>
                  <a:pt x="21086" y="17843"/>
                </a:cubicBezTo>
                <a:cubicBezTo>
                  <a:pt x="21086" y="17843"/>
                  <a:pt x="21600" y="18783"/>
                  <a:pt x="21600" y="19722"/>
                </a:cubicBezTo>
                <a:cubicBezTo>
                  <a:pt x="21600" y="20661"/>
                  <a:pt x="20571" y="21600"/>
                  <a:pt x="20057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0" name="Shape 5766"/>
          <p:cNvSpPr/>
          <p:nvPr/>
        </p:nvSpPr>
        <p:spPr>
          <a:xfrm>
            <a:off x="876514" y="5085170"/>
            <a:ext cx="163348" cy="91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20" y="21600"/>
                </a:moveTo>
                <a:cubicBezTo>
                  <a:pt x="1054" y="21600"/>
                  <a:pt x="1054" y="21600"/>
                  <a:pt x="1054" y="21600"/>
                </a:cubicBezTo>
                <a:cubicBezTo>
                  <a:pt x="527" y="21600"/>
                  <a:pt x="0" y="20661"/>
                  <a:pt x="0" y="19722"/>
                </a:cubicBezTo>
                <a:cubicBezTo>
                  <a:pt x="0" y="18783"/>
                  <a:pt x="0" y="17843"/>
                  <a:pt x="527" y="17843"/>
                </a:cubicBezTo>
                <a:cubicBezTo>
                  <a:pt x="10010" y="939"/>
                  <a:pt x="10010" y="939"/>
                  <a:pt x="10010" y="939"/>
                </a:cubicBezTo>
                <a:cubicBezTo>
                  <a:pt x="10010" y="0"/>
                  <a:pt x="10537" y="0"/>
                  <a:pt x="10537" y="0"/>
                </a:cubicBezTo>
                <a:cubicBezTo>
                  <a:pt x="11063" y="0"/>
                  <a:pt x="11590" y="0"/>
                  <a:pt x="11590" y="939"/>
                </a:cubicBezTo>
                <a:cubicBezTo>
                  <a:pt x="21073" y="17843"/>
                  <a:pt x="21073" y="17843"/>
                  <a:pt x="21073" y="17843"/>
                </a:cubicBezTo>
                <a:cubicBezTo>
                  <a:pt x="21600" y="17843"/>
                  <a:pt x="21600" y="18783"/>
                  <a:pt x="21600" y="19722"/>
                </a:cubicBezTo>
                <a:cubicBezTo>
                  <a:pt x="21600" y="20661"/>
                  <a:pt x="21073" y="21600"/>
                  <a:pt x="20020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1" name="Shape 5767"/>
          <p:cNvSpPr/>
          <p:nvPr/>
        </p:nvSpPr>
        <p:spPr>
          <a:xfrm>
            <a:off x="1377569" y="5098018"/>
            <a:ext cx="194550" cy="24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1"/>
                </a:moveTo>
                <a:cubicBezTo>
                  <a:pt x="0" y="3541"/>
                  <a:pt x="0" y="3541"/>
                  <a:pt x="0" y="3541"/>
                </a:cubicBezTo>
                <a:cubicBezTo>
                  <a:pt x="0" y="2833"/>
                  <a:pt x="0" y="2833"/>
                  <a:pt x="0" y="2833"/>
                </a:cubicBezTo>
                <a:cubicBezTo>
                  <a:pt x="0" y="1062"/>
                  <a:pt x="1322" y="0"/>
                  <a:pt x="3086" y="0"/>
                </a:cubicBezTo>
                <a:cubicBezTo>
                  <a:pt x="18073" y="0"/>
                  <a:pt x="18073" y="0"/>
                  <a:pt x="18073" y="0"/>
                </a:cubicBezTo>
                <a:cubicBezTo>
                  <a:pt x="20278" y="0"/>
                  <a:pt x="21600" y="1062"/>
                  <a:pt x="21600" y="2833"/>
                </a:cubicBezTo>
                <a:lnTo>
                  <a:pt x="21600" y="3541"/>
                </a:lnTo>
                <a:close/>
                <a:moveTo>
                  <a:pt x="21600" y="8498"/>
                </a:moveTo>
                <a:cubicBezTo>
                  <a:pt x="0" y="8498"/>
                  <a:pt x="0" y="8498"/>
                  <a:pt x="0" y="8498"/>
                </a:cubicBezTo>
                <a:cubicBezTo>
                  <a:pt x="0" y="4603"/>
                  <a:pt x="0" y="4603"/>
                  <a:pt x="0" y="4603"/>
                </a:cubicBezTo>
                <a:cubicBezTo>
                  <a:pt x="21600" y="4603"/>
                  <a:pt x="21600" y="4603"/>
                  <a:pt x="21600" y="4603"/>
                </a:cubicBezTo>
                <a:lnTo>
                  <a:pt x="21600" y="8498"/>
                </a:lnTo>
                <a:close/>
                <a:moveTo>
                  <a:pt x="21600" y="13102"/>
                </a:moveTo>
                <a:cubicBezTo>
                  <a:pt x="0" y="13102"/>
                  <a:pt x="0" y="13102"/>
                  <a:pt x="0" y="13102"/>
                </a:cubicBezTo>
                <a:cubicBezTo>
                  <a:pt x="0" y="9561"/>
                  <a:pt x="0" y="9561"/>
                  <a:pt x="0" y="9561"/>
                </a:cubicBezTo>
                <a:cubicBezTo>
                  <a:pt x="21600" y="9561"/>
                  <a:pt x="21600" y="9561"/>
                  <a:pt x="21600" y="9561"/>
                </a:cubicBezTo>
                <a:lnTo>
                  <a:pt x="21600" y="13102"/>
                </a:lnTo>
                <a:close/>
                <a:moveTo>
                  <a:pt x="21600" y="14872"/>
                </a:moveTo>
                <a:cubicBezTo>
                  <a:pt x="21600" y="16643"/>
                  <a:pt x="20278" y="17705"/>
                  <a:pt x="18073" y="17705"/>
                </a:cubicBezTo>
                <a:cubicBezTo>
                  <a:pt x="17192" y="17705"/>
                  <a:pt x="17192" y="17705"/>
                  <a:pt x="17192" y="17705"/>
                </a:cubicBezTo>
                <a:cubicBezTo>
                  <a:pt x="12784" y="21600"/>
                  <a:pt x="12784" y="21600"/>
                  <a:pt x="12784" y="21600"/>
                </a:cubicBezTo>
                <a:cubicBezTo>
                  <a:pt x="12784" y="17705"/>
                  <a:pt x="12784" y="17705"/>
                  <a:pt x="12784" y="17705"/>
                </a:cubicBezTo>
                <a:cubicBezTo>
                  <a:pt x="3086" y="17705"/>
                  <a:pt x="3086" y="17705"/>
                  <a:pt x="3086" y="17705"/>
                </a:cubicBezTo>
                <a:cubicBezTo>
                  <a:pt x="1322" y="17705"/>
                  <a:pt x="0" y="16643"/>
                  <a:pt x="0" y="14872"/>
                </a:cubicBezTo>
                <a:cubicBezTo>
                  <a:pt x="0" y="14164"/>
                  <a:pt x="0" y="14164"/>
                  <a:pt x="0" y="14164"/>
                </a:cubicBezTo>
                <a:cubicBezTo>
                  <a:pt x="21600" y="14164"/>
                  <a:pt x="21600" y="14164"/>
                  <a:pt x="21600" y="14164"/>
                </a:cubicBezTo>
                <a:lnTo>
                  <a:pt x="21600" y="1487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2" name="Shape 5768"/>
          <p:cNvSpPr/>
          <p:nvPr/>
        </p:nvSpPr>
        <p:spPr>
          <a:xfrm>
            <a:off x="1944698" y="5074159"/>
            <a:ext cx="28631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00" y="12890"/>
                </a:moveTo>
                <a:cubicBezTo>
                  <a:pt x="10800" y="17419"/>
                  <a:pt x="10800" y="17419"/>
                  <a:pt x="10800" y="17419"/>
                </a:cubicBezTo>
                <a:cubicBezTo>
                  <a:pt x="10500" y="19858"/>
                  <a:pt x="8700" y="21600"/>
                  <a:pt x="6600" y="21600"/>
                </a:cubicBezTo>
                <a:cubicBezTo>
                  <a:pt x="4800" y="21600"/>
                  <a:pt x="3000" y="20206"/>
                  <a:pt x="2700" y="17768"/>
                </a:cubicBezTo>
                <a:cubicBezTo>
                  <a:pt x="0" y="16723"/>
                  <a:pt x="0" y="16723"/>
                  <a:pt x="0" y="16723"/>
                </a:cubicBezTo>
                <a:cubicBezTo>
                  <a:pt x="0" y="10452"/>
                  <a:pt x="0" y="10452"/>
                  <a:pt x="0" y="10452"/>
                </a:cubicBezTo>
                <a:cubicBezTo>
                  <a:pt x="4500" y="12890"/>
                  <a:pt x="4500" y="12890"/>
                  <a:pt x="4500" y="12890"/>
                </a:cubicBezTo>
                <a:cubicBezTo>
                  <a:pt x="5100" y="12542"/>
                  <a:pt x="6000" y="12194"/>
                  <a:pt x="6600" y="12194"/>
                </a:cubicBezTo>
                <a:cubicBezTo>
                  <a:pt x="6900" y="12194"/>
                  <a:pt x="6900" y="12194"/>
                  <a:pt x="7200" y="12194"/>
                </a:cubicBezTo>
                <a:cubicBezTo>
                  <a:pt x="10500" y="6619"/>
                  <a:pt x="10500" y="6619"/>
                  <a:pt x="10500" y="6619"/>
                </a:cubicBezTo>
                <a:cubicBezTo>
                  <a:pt x="10500" y="3135"/>
                  <a:pt x="12900" y="0"/>
                  <a:pt x="15900" y="0"/>
                </a:cubicBezTo>
                <a:cubicBezTo>
                  <a:pt x="19200" y="0"/>
                  <a:pt x="21600" y="3135"/>
                  <a:pt x="21600" y="6619"/>
                </a:cubicBezTo>
                <a:cubicBezTo>
                  <a:pt x="21600" y="10103"/>
                  <a:pt x="19200" y="12890"/>
                  <a:pt x="15900" y="12890"/>
                </a:cubicBezTo>
                <a:close/>
                <a:moveTo>
                  <a:pt x="6600" y="13239"/>
                </a:moveTo>
                <a:cubicBezTo>
                  <a:pt x="6600" y="13239"/>
                  <a:pt x="6300" y="13587"/>
                  <a:pt x="6000" y="13587"/>
                </a:cubicBezTo>
                <a:cubicBezTo>
                  <a:pt x="7200" y="13935"/>
                  <a:pt x="7200" y="13935"/>
                  <a:pt x="7200" y="13935"/>
                </a:cubicBezTo>
                <a:cubicBezTo>
                  <a:pt x="8400" y="14632"/>
                  <a:pt x="9000" y="16374"/>
                  <a:pt x="8700" y="17768"/>
                </a:cubicBezTo>
                <a:cubicBezTo>
                  <a:pt x="8100" y="19161"/>
                  <a:pt x="6600" y="19858"/>
                  <a:pt x="5400" y="19161"/>
                </a:cubicBezTo>
                <a:cubicBezTo>
                  <a:pt x="5100" y="19161"/>
                  <a:pt x="4500" y="18813"/>
                  <a:pt x="3900" y="18465"/>
                </a:cubicBezTo>
                <a:cubicBezTo>
                  <a:pt x="4500" y="19510"/>
                  <a:pt x="5400" y="20555"/>
                  <a:pt x="6600" y="20555"/>
                </a:cubicBezTo>
                <a:cubicBezTo>
                  <a:pt x="8400" y="20555"/>
                  <a:pt x="9600" y="18813"/>
                  <a:pt x="9600" y="16723"/>
                </a:cubicBezTo>
                <a:cubicBezTo>
                  <a:pt x="9600" y="14981"/>
                  <a:pt x="8400" y="13239"/>
                  <a:pt x="6600" y="13239"/>
                </a:cubicBezTo>
                <a:close/>
                <a:moveTo>
                  <a:pt x="15900" y="2090"/>
                </a:moveTo>
                <a:cubicBezTo>
                  <a:pt x="14100" y="2090"/>
                  <a:pt x="12300" y="4181"/>
                  <a:pt x="12300" y="6619"/>
                </a:cubicBezTo>
                <a:cubicBezTo>
                  <a:pt x="12300" y="9058"/>
                  <a:pt x="14100" y="10800"/>
                  <a:pt x="15900" y="10800"/>
                </a:cubicBezTo>
                <a:cubicBezTo>
                  <a:pt x="18000" y="10800"/>
                  <a:pt x="19800" y="9058"/>
                  <a:pt x="19800" y="6619"/>
                </a:cubicBezTo>
                <a:cubicBezTo>
                  <a:pt x="19800" y="4181"/>
                  <a:pt x="18000" y="2090"/>
                  <a:pt x="15900" y="2090"/>
                </a:cubicBezTo>
                <a:close/>
                <a:moveTo>
                  <a:pt x="15900" y="9755"/>
                </a:moveTo>
                <a:cubicBezTo>
                  <a:pt x="14400" y="9755"/>
                  <a:pt x="13200" y="8361"/>
                  <a:pt x="13200" y="6619"/>
                </a:cubicBezTo>
                <a:cubicBezTo>
                  <a:pt x="13200" y="4529"/>
                  <a:pt x="14400" y="3135"/>
                  <a:pt x="15900" y="3135"/>
                </a:cubicBezTo>
                <a:cubicBezTo>
                  <a:pt x="17700" y="3135"/>
                  <a:pt x="18900" y="4529"/>
                  <a:pt x="18900" y="6619"/>
                </a:cubicBezTo>
                <a:cubicBezTo>
                  <a:pt x="18900" y="8361"/>
                  <a:pt x="17700" y="9755"/>
                  <a:pt x="15900" y="975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3" name="Shape 5769"/>
          <p:cNvSpPr/>
          <p:nvPr/>
        </p:nvSpPr>
        <p:spPr>
          <a:xfrm>
            <a:off x="2517334" y="5074159"/>
            <a:ext cx="227586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05" y="10800"/>
                </a:moveTo>
                <a:cubicBezTo>
                  <a:pt x="19705" y="16374"/>
                  <a:pt x="19705" y="16374"/>
                  <a:pt x="19705" y="16374"/>
                </a:cubicBezTo>
                <a:cubicBezTo>
                  <a:pt x="19705" y="19161"/>
                  <a:pt x="16674" y="21600"/>
                  <a:pt x="12884" y="21600"/>
                </a:cubicBezTo>
                <a:cubicBezTo>
                  <a:pt x="9095" y="21600"/>
                  <a:pt x="6063" y="19161"/>
                  <a:pt x="6063" y="16374"/>
                </a:cubicBezTo>
                <a:cubicBezTo>
                  <a:pt x="6063" y="14284"/>
                  <a:pt x="6063" y="14284"/>
                  <a:pt x="6063" y="14284"/>
                </a:cubicBezTo>
                <a:cubicBezTo>
                  <a:pt x="2653" y="13935"/>
                  <a:pt x="0" y="11845"/>
                  <a:pt x="0" y="9058"/>
                </a:cubicBezTo>
                <a:cubicBezTo>
                  <a:pt x="0" y="2090"/>
                  <a:pt x="0" y="2090"/>
                  <a:pt x="0" y="2090"/>
                </a:cubicBezTo>
                <a:cubicBezTo>
                  <a:pt x="0" y="1394"/>
                  <a:pt x="758" y="1045"/>
                  <a:pt x="1137" y="1045"/>
                </a:cubicBezTo>
                <a:cubicBezTo>
                  <a:pt x="1137" y="1045"/>
                  <a:pt x="1137" y="1045"/>
                  <a:pt x="1516" y="1045"/>
                </a:cubicBezTo>
                <a:cubicBezTo>
                  <a:pt x="1895" y="697"/>
                  <a:pt x="2274" y="0"/>
                  <a:pt x="3032" y="0"/>
                </a:cubicBezTo>
                <a:cubicBezTo>
                  <a:pt x="4168" y="0"/>
                  <a:pt x="4926" y="1045"/>
                  <a:pt x="4926" y="2090"/>
                </a:cubicBezTo>
                <a:cubicBezTo>
                  <a:pt x="4926" y="2787"/>
                  <a:pt x="4168" y="3832"/>
                  <a:pt x="3032" y="3832"/>
                </a:cubicBezTo>
                <a:cubicBezTo>
                  <a:pt x="2653" y="3832"/>
                  <a:pt x="2274" y="3484"/>
                  <a:pt x="2274" y="3484"/>
                </a:cubicBezTo>
                <a:cubicBezTo>
                  <a:pt x="2274" y="9058"/>
                  <a:pt x="2274" y="9058"/>
                  <a:pt x="2274" y="9058"/>
                </a:cubicBezTo>
                <a:cubicBezTo>
                  <a:pt x="2274" y="11148"/>
                  <a:pt x="4168" y="12542"/>
                  <a:pt x="6821" y="12542"/>
                </a:cubicBezTo>
                <a:cubicBezTo>
                  <a:pt x="9853" y="12542"/>
                  <a:pt x="11747" y="11148"/>
                  <a:pt x="11747" y="9058"/>
                </a:cubicBezTo>
                <a:cubicBezTo>
                  <a:pt x="11747" y="3484"/>
                  <a:pt x="11747" y="3484"/>
                  <a:pt x="11747" y="3484"/>
                </a:cubicBezTo>
                <a:cubicBezTo>
                  <a:pt x="11747" y="3484"/>
                  <a:pt x="11368" y="3832"/>
                  <a:pt x="10989" y="3832"/>
                </a:cubicBezTo>
                <a:cubicBezTo>
                  <a:pt x="9853" y="3832"/>
                  <a:pt x="9095" y="2787"/>
                  <a:pt x="9095" y="2090"/>
                </a:cubicBezTo>
                <a:cubicBezTo>
                  <a:pt x="9095" y="1045"/>
                  <a:pt x="9853" y="0"/>
                  <a:pt x="10989" y="0"/>
                </a:cubicBezTo>
                <a:cubicBezTo>
                  <a:pt x="11747" y="0"/>
                  <a:pt x="12126" y="697"/>
                  <a:pt x="12505" y="1045"/>
                </a:cubicBezTo>
                <a:cubicBezTo>
                  <a:pt x="12505" y="1045"/>
                  <a:pt x="12884" y="1045"/>
                  <a:pt x="12884" y="1045"/>
                </a:cubicBezTo>
                <a:cubicBezTo>
                  <a:pt x="13263" y="1045"/>
                  <a:pt x="13642" y="1394"/>
                  <a:pt x="13642" y="2090"/>
                </a:cubicBezTo>
                <a:cubicBezTo>
                  <a:pt x="13642" y="9058"/>
                  <a:pt x="13642" y="9058"/>
                  <a:pt x="13642" y="9058"/>
                </a:cubicBezTo>
                <a:cubicBezTo>
                  <a:pt x="13642" y="11845"/>
                  <a:pt x="11368" y="13935"/>
                  <a:pt x="7958" y="14284"/>
                </a:cubicBezTo>
                <a:cubicBezTo>
                  <a:pt x="7958" y="16374"/>
                  <a:pt x="7958" y="16374"/>
                  <a:pt x="7958" y="16374"/>
                </a:cubicBezTo>
                <a:cubicBezTo>
                  <a:pt x="7958" y="18116"/>
                  <a:pt x="10232" y="19858"/>
                  <a:pt x="12884" y="19858"/>
                </a:cubicBezTo>
                <a:cubicBezTo>
                  <a:pt x="15537" y="19858"/>
                  <a:pt x="17811" y="18116"/>
                  <a:pt x="17811" y="16374"/>
                </a:cubicBezTo>
                <a:cubicBezTo>
                  <a:pt x="17811" y="10800"/>
                  <a:pt x="17811" y="10800"/>
                  <a:pt x="17811" y="10800"/>
                </a:cubicBezTo>
                <a:cubicBezTo>
                  <a:pt x="16674" y="10452"/>
                  <a:pt x="15916" y="9406"/>
                  <a:pt x="15916" y="8361"/>
                </a:cubicBezTo>
                <a:cubicBezTo>
                  <a:pt x="15916" y="6619"/>
                  <a:pt x="17053" y="5574"/>
                  <a:pt x="18568" y="5574"/>
                </a:cubicBezTo>
                <a:cubicBezTo>
                  <a:pt x="20463" y="5574"/>
                  <a:pt x="21600" y="6619"/>
                  <a:pt x="21600" y="8361"/>
                </a:cubicBezTo>
                <a:cubicBezTo>
                  <a:pt x="21600" y="9406"/>
                  <a:pt x="20842" y="10452"/>
                  <a:pt x="19705" y="10800"/>
                </a:cubicBezTo>
                <a:close/>
                <a:moveTo>
                  <a:pt x="18568" y="7316"/>
                </a:moveTo>
                <a:cubicBezTo>
                  <a:pt x="18189" y="7316"/>
                  <a:pt x="17811" y="7665"/>
                  <a:pt x="17811" y="8361"/>
                </a:cubicBezTo>
                <a:cubicBezTo>
                  <a:pt x="17811" y="8710"/>
                  <a:pt x="18189" y="9058"/>
                  <a:pt x="18568" y="9058"/>
                </a:cubicBezTo>
                <a:cubicBezTo>
                  <a:pt x="19326" y="9058"/>
                  <a:pt x="19705" y="8710"/>
                  <a:pt x="19705" y="8361"/>
                </a:cubicBezTo>
                <a:cubicBezTo>
                  <a:pt x="19705" y="7665"/>
                  <a:pt x="19326" y="7316"/>
                  <a:pt x="18568" y="731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4" name="Shape 5770"/>
          <p:cNvSpPr/>
          <p:nvPr/>
        </p:nvSpPr>
        <p:spPr>
          <a:xfrm>
            <a:off x="3089969" y="5074159"/>
            <a:ext cx="24227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77" y="21600"/>
                </a:moveTo>
                <a:cubicBezTo>
                  <a:pt x="4957" y="21600"/>
                  <a:pt x="0" y="16723"/>
                  <a:pt x="0" y="10800"/>
                </a:cubicBezTo>
                <a:cubicBezTo>
                  <a:pt x="0" y="4877"/>
                  <a:pt x="4957" y="0"/>
                  <a:pt x="10977" y="0"/>
                </a:cubicBezTo>
                <a:cubicBezTo>
                  <a:pt x="16997" y="0"/>
                  <a:pt x="21600" y="4877"/>
                  <a:pt x="21600" y="10800"/>
                </a:cubicBezTo>
                <a:cubicBezTo>
                  <a:pt x="21600" y="16723"/>
                  <a:pt x="16997" y="21600"/>
                  <a:pt x="10977" y="21600"/>
                </a:cubicBezTo>
                <a:close/>
                <a:moveTo>
                  <a:pt x="13456" y="9755"/>
                </a:moveTo>
                <a:cubicBezTo>
                  <a:pt x="13456" y="8710"/>
                  <a:pt x="13456" y="8710"/>
                  <a:pt x="13456" y="8710"/>
                </a:cubicBezTo>
                <a:cubicBezTo>
                  <a:pt x="13456" y="7316"/>
                  <a:pt x="12393" y="6271"/>
                  <a:pt x="10623" y="6271"/>
                </a:cubicBezTo>
                <a:cubicBezTo>
                  <a:pt x="9207" y="6271"/>
                  <a:pt x="7790" y="7316"/>
                  <a:pt x="7790" y="8710"/>
                </a:cubicBezTo>
                <a:cubicBezTo>
                  <a:pt x="7790" y="12890"/>
                  <a:pt x="7790" y="12890"/>
                  <a:pt x="7790" y="12890"/>
                </a:cubicBezTo>
                <a:cubicBezTo>
                  <a:pt x="7790" y="13239"/>
                  <a:pt x="7790" y="13587"/>
                  <a:pt x="7436" y="13587"/>
                </a:cubicBezTo>
                <a:cubicBezTo>
                  <a:pt x="6728" y="13587"/>
                  <a:pt x="6728" y="13239"/>
                  <a:pt x="6728" y="12890"/>
                </a:cubicBezTo>
                <a:cubicBezTo>
                  <a:pt x="6728" y="11148"/>
                  <a:pt x="6728" y="11148"/>
                  <a:pt x="6728" y="11148"/>
                </a:cubicBezTo>
                <a:cubicBezTo>
                  <a:pt x="4603" y="11148"/>
                  <a:pt x="4603" y="11148"/>
                  <a:pt x="4603" y="11148"/>
                </a:cubicBezTo>
                <a:cubicBezTo>
                  <a:pt x="4603" y="12890"/>
                  <a:pt x="4603" y="12890"/>
                  <a:pt x="4603" y="12890"/>
                </a:cubicBezTo>
                <a:cubicBezTo>
                  <a:pt x="4603" y="14284"/>
                  <a:pt x="5666" y="15677"/>
                  <a:pt x="7436" y="15677"/>
                </a:cubicBezTo>
                <a:cubicBezTo>
                  <a:pt x="8852" y="15677"/>
                  <a:pt x="9915" y="14284"/>
                  <a:pt x="9915" y="12890"/>
                </a:cubicBezTo>
                <a:cubicBezTo>
                  <a:pt x="9915" y="9058"/>
                  <a:pt x="9915" y="9058"/>
                  <a:pt x="9915" y="9058"/>
                </a:cubicBezTo>
                <a:cubicBezTo>
                  <a:pt x="9915" y="8710"/>
                  <a:pt x="10269" y="8361"/>
                  <a:pt x="10623" y="8361"/>
                </a:cubicBezTo>
                <a:cubicBezTo>
                  <a:pt x="10977" y="8361"/>
                  <a:pt x="11331" y="8710"/>
                  <a:pt x="11331" y="9058"/>
                </a:cubicBezTo>
                <a:cubicBezTo>
                  <a:pt x="11331" y="9755"/>
                  <a:pt x="11331" y="9755"/>
                  <a:pt x="11331" y="9755"/>
                </a:cubicBezTo>
                <a:cubicBezTo>
                  <a:pt x="12393" y="10103"/>
                  <a:pt x="12393" y="10103"/>
                  <a:pt x="12393" y="10103"/>
                </a:cubicBezTo>
                <a:lnTo>
                  <a:pt x="13456" y="9755"/>
                </a:lnTo>
                <a:close/>
                <a:moveTo>
                  <a:pt x="16997" y="11148"/>
                </a:moveTo>
                <a:cubicBezTo>
                  <a:pt x="14872" y="11148"/>
                  <a:pt x="14872" y="11148"/>
                  <a:pt x="14872" y="11148"/>
                </a:cubicBezTo>
                <a:cubicBezTo>
                  <a:pt x="14872" y="12890"/>
                  <a:pt x="14872" y="12890"/>
                  <a:pt x="14872" y="12890"/>
                </a:cubicBezTo>
                <a:cubicBezTo>
                  <a:pt x="14872" y="13239"/>
                  <a:pt x="14518" y="13587"/>
                  <a:pt x="14164" y="13587"/>
                </a:cubicBezTo>
                <a:cubicBezTo>
                  <a:pt x="13810" y="13587"/>
                  <a:pt x="13456" y="13239"/>
                  <a:pt x="13456" y="12890"/>
                </a:cubicBezTo>
                <a:cubicBezTo>
                  <a:pt x="13456" y="11148"/>
                  <a:pt x="13456" y="11148"/>
                  <a:pt x="13456" y="11148"/>
                </a:cubicBezTo>
                <a:cubicBezTo>
                  <a:pt x="12393" y="11497"/>
                  <a:pt x="12393" y="11497"/>
                  <a:pt x="12393" y="11497"/>
                </a:cubicBezTo>
                <a:cubicBezTo>
                  <a:pt x="11331" y="11148"/>
                  <a:pt x="11331" y="11148"/>
                  <a:pt x="11331" y="11148"/>
                </a:cubicBezTo>
                <a:cubicBezTo>
                  <a:pt x="11331" y="12890"/>
                  <a:pt x="11331" y="12890"/>
                  <a:pt x="11331" y="12890"/>
                </a:cubicBezTo>
                <a:cubicBezTo>
                  <a:pt x="11331" y="14284"/>
                  <a:pt x="12748" y="15677"/>
                  <a:pt x="14164" y="15677"/>
                </a:cubicBezTo>
                <a:cubicBezTo>
                  <a:pt x="15580" y="15677"/>
                  <a:pt x="16997" y="14284"/>
                  <a:pt x="16997" y="12890"/>
                </a:cubicBezTo>
                <a:cubicBezTo>
                  <a:pt x="16997" y="12890"/>
                  <a:pt x="16997" y="12890"/>
                  <a:pt x="16997" y="111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5" name="Shape 5771"/>
          <p:cNvSpPr/>
          <p:nvPr/>
        </p:nvSpPr>
        <p:spPr>
          <a:xfrm>
            <a:off x="3662605" y="5077829"/>
            <a:ext cx="242270" cy="22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48" y="21600"/>
                </a:moveTo>
                <a:cubicBezTo>
                  <a:pt x="9207" y="21600"/>
                  <a:pt x="9207" y="21600"/>
                  <a:pt x="9207" y="21600"/>
                </a:cubicBezTo>
                <a:cubicBezTo>
                  <a:pt x="6728" y="17743"/>
                  <a:pt x="6728" y="17743"/>
                  <a:pt x="6728" y="17743"/>
                </a:cubicBezTo>
                <a:cubicBezTo>
                  <a:pt x="6374" y="16971"/>
                  <a:pt x="6374" y="16971"/>
                  <a:pt x="6374" y="16971"/>
                </a:cubicBezTo>
                <a:cubicBezTo>
                  <a:pt x="6374" y="16971"/>
                  <a:pt x="6374" y="16971"/>
                  <a:pt x="6374" y="16586"/>
                </a:cubicBezTo>
                <a:cubicBezTo>
                  <a:pt x="6374" y="16586"/>
                  <a:pt x="6374" y="16586"/>
                  <a:pt x="6374" y="16586"/>
                </a:cubicBezTo>
                <a:cubicBezTo>
                  <a:pt x="6374" y="16971"/>
                  <a:pt x="6374" y="16971"/>
                  <a:pt x="6374" y="16971"/>
                </a:cubicBezTo>
                <a:cubicBezTo>
                  <a:pt x="6020" y="17357"/>
                  <a:pt x="6020" y="17357"/>
                  <a:pt x="6020" y="17743"/>
                </a:cubicBezTo>
                <a:cubicBezTo>
                  <a:pt x="3541" y="21600"/>
                  <a:pt x="3541" y="21600"/>
                  <a:pt x="3541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8900"/>
                  <a:pt x="0" y="18900"/>
                  <a:pt x="0" y="18900"/>
                </a:cubicBezTo>
                <a:cubicBezTo>
                  <a:pt x="1770" y="18900"/>
                  <a:pt x="1770" y="18900"/>
                  <a:pt x="1770" y="18900"/>
                </a:cubicBezTo>
                <a:cubicBezTo>
                  <a:pt x="4603" y="14657"/>
                  <a:pt x="4603" y="14657"/>
                  <a:pt x="4603" y="14657"/>
                </a:cubicBezTo>
                <a:cubicBezTo>
                  <a:pt x="2125" y="10414"/>
                  <a:pt x="2125" y="10414"/>
                  <a:pt x="2125" y="10414"/>
                </a:cubicBezTo>
                <a:cubicBezTo>
                  <a:pt x="0" y="10414"/>
                  <a:pt x="0" y="10414"/>
                  <a:pt x="0" y="10414"/>
                </a:cubicBezTo>
                <a:cubicBezTo>
                  <a:pt x="0" y="7714"/>
                  <a:pt x="0" y="7714"/>
                  <a:pt x="0" y="7714"/>
                </a:cubicBezTo>
                <a:cubicBezTo>
                  <a:pt x="3895" y="7714"/>
                  <a:pt x="3895" y="7714"/>
                  <a:pt x="3895" y="7714"/>
                </a:cubicBezTo>
                <a:cubicBezTo>
                  <a:pt x="6020" y="11186"/>
                  <a:pt x="6020" y="11186"/>
                  <a:pt x="6020" y="11186"/>
                </a:cubicBezTo>
                <a:cubicBezTo>
                  <a:pt x="6020" y="11571"/>
                  <a:pt x="6020" y="11571"/>
                  <a:pt x="6374" y="11957"/>
                </a:cubicBezTo>
                <a:cubicBezTo>
                  <a:pt x="6374" y="11957"/>
                  <a:pt x="6374" y="11957"/>
                  <a:pt x="6374" y="12343"/>
                </a:cubicBezTo>
                <a:cubicBezTo>
                  <a:pt x="6374" y="12343"/>
                  <a:pt x="6374" y="12343"/>
                  <a:pt x="6374" y="12343"/>
                </a:cubicBezTo>
                <a:cubicBezTo>
                  <a:pt x="6374" y="11957"/>
                  <a:pt x="6374" y="11957"/>
                  <a:pt x="6728" y="11957"/>
                </a:cubicBezTo>
                <a:cubicBezTo>
                  <a:pt x="7082" y="11186"/>
                  <a:pt x="7082" y="11186"/>
                  <a:pt x="7082" y="11186"/>
                </a:cubicBezTo>
                <a:cubicBezTo>
                  <a:pt x="8852" y="7714"/>
                  <a:pt x="8852" y="7714"/>
                  <a:pt x="8852" y="7714"/>
                </a:cubicBezTo>
                <a:cubicBezTo>
                  <a:pt x="12748" y="7714"/>
                  <a:pt x="12748" y="7714"/>
                  <a:pt x="12748" y="7714"/>
                </a:cubicBezTo>
                <a:cubicBezTo>
                  <a:pt x="12748" y="10414"/>
                  <a:pt x="12748" y="10414"/>
                  <a:pt x="12748" y="10414"/>
                </a:cubicBezTo>
                <a:cubicBezTo>
                  <a:pt x="10977" y="10414"/>
                  <a:pt x="10977" y="10414"/>
                  <a:pt x="10977" y="10414"/>
                </a:cubicBezTo>
                <a:cubicBezTo>
                  <a:pt x="8144" y="14271"/>
                  <a:pt x="8144" y="14271"/>
                  <a:pt x="8144" y="14271"/>
                </a:cubicBezTo>
                <a:cubicBezTo>
                  <a:pt x="10977" y="18900"/>
                  <a:pt x="10977" y="18900"/>
                  <a:pt x="10977" y="18900"/>
                </a:cubicBezTo>
                <a:cubicBezTo>
                  <a:pt x="12748" y="18900"/>
                  <a:pt x="12748" y="18900"/>
                  <a:pt x="12748" y="18900"/>
                </a:cubicBezTo>
                <a:lnTo>
                  <a:pt x="12748" y="21600"/>
                </a:lnTo>
                <a:close/>
                <a:moveTo>
                  <a:pt x="21600" y="11571"/>
                </a:moveTo>
                <a:cubicBezTo>
                  <a:pt x="14518" y="11571"/>
                  <a:pt x="14518" y="11571"/>
                  <a:pt x="14518" y="11571"/>
                </a:cubicBezTo>
                <a:cubicBezTo>
                  <a:pt x="14518" y="11186"/>
                  <a:pt x="14518" y="11186"/>
                  <a:pt x="14518" y="11186"/>
                </a:cubicBezTo>
                <a:cubicBezTo>
                  <a:pt x="14518" y="11186"/>
                  <a:pt x="14164" y="10800"/>
                  <a:pt x="14164" y="10414"/>
                </a:cubicBezTo>
                <a:cubicBezTo>
                  <a:pt x="14164" y="6171"/>
                  <a:pt x="19121" y="5786"/>
                  <a:pt x="19121" y="3857"/>
                </a:cubicBezTo>
                <a:cubicBezTo>
                  <a:pt x="19121" y="3086"/>
                  <a:pt x="18767" y="2314"/>
                  <a:pt x="17705" y="2314"/>
                </a:cubicBezTo>
                <a:cubicBezTo>
                  <a:pt x="17351" y="2314"/>
                  <a:pt x="16997" y="2700"/>
                  <a:pt x="16643" y="3086"/>
                </a:cubicBezTo>
                <a:cubicBezTo>
                  <a:pt x="16289" y="3086"/>
                  <a:pt x="16289" y="3471"/>
                  <a:pt x="15934" y="3471"/>
                </a:cubicBezTo>
                <a:cubicBezTo>
                  <a:pt x="14518" y="2314"/>
                  <a:pt x="14518" y="2314"/>
                  <a:pt x="14518" y="2314"/>
                </a:cubicBezTo>
                <a:cubicBezTo>
                  <a:pt x="14872" y="1929"/>
                  <a:pt x="14872" y="1543"/>
                  <a:pt x="15226" y="1157"/>
                </a:cubicBezTo>
                <a:cubicBezTo>
                  <a:pt x="15934" y="771"/>
                  <a:pt x="16997" y="0"/>
                  <a:pt x="18059" y="0"/>
                </a:cubicBezTo>
                <a:cubicBezTo>
                  <a:pt x="20184" y="0"/>
                  <a:pt x="21600" y="1543"/>
                  <a:pt x="21600" y="3471"/>
                </a:cubicBezTo>
                <a:cubicBezTo>
                  <a:pt x="21600" y="7329"/>
                  <a:pt x="16997" y="7329"/>
                  <a:pt x="16643" y="9643"/>
                </a:cubicBezTo>
                <a:cubicBezTo>
                  <a:pt x="19830" y="9643"/>
                  <a:pt x="19830" y="9643"/>
                  <a:pt x="19830" y="9643"/>
                </a:cubicBezTo>
                <a:cubicBezTo>
                  <a:pt x="19830" y="8486"/>
                  <a:pt x="19830" y="8486"/>
                  <a:pt x="19830" y="8486"/>
                </a:cubicBezTo>
                <a:cubicBezTo>
                  <a:pt x="21600" y="8486"/>
                  <a:pt x="21600" y="8486"/>
                  <a:pt x="21600" y="8486"/>
                </a:cubicBezTo>
                <a:lnTo>
                  <a:pt x="21600" y="1157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6" name="Shape 5772"/>
          <p:cNvSpPr/>
          <p:nvPr/>
        </p:nvSpPr>
        <p:spPr>
          <a:xfrm>
            <a:off x="4233404" y="5098018"/>
            <a:ext cx="286318" cy="22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00" y="21214"/>
                </a:moveTo>
                <a:cubicBezTo>
                  <a:pt x="19800" y="21600"/>
                  <a:pt x="19800" y="21600"/>
                  <a:pt x="19500" y="21600"/>
                </a:cubicBezTo>
                <a:cubicBezTo>
                  <a:pt x="2400" y="21600"/>
                  <a:pt x="2400" y="21600"/>
                  <a:pt x="2400" y="21600"/>
                </a:cubicBezTo>
                <a:cubicBezTo>
                  <a:pt x="2100" y="21600"/>
                  <a:pt x="2100" y="21600"/>
                  <a:pt x="1800" y="21214"/>
                </a:cubicBezTo>
                <a:cubicBezTo>
                  <a:pt x="600" y="18900"/>
                  <a:pt x="0" y="16200"/>
                  <a:pt x="0" y="13886"/>
                </a:cubicBezTo>
                <a:cubicBezTo>
                  <a:pt x="0" y="6171"/>
                  <a:pt x="5100" y="0"/>
                  <a:pt x="10800" y="0"/>
                </a:cubicBezTo>
                <a:cubicBezTo>
                  <a:pt x="16800" y="0"/>
                  <a:pt x="21600" y="6171"/>
                  <a:pt x="21600" y="13886"/>
                </a:cubicBezTo>
                <a:cubicBezTo>
                  <a:pt x="21600" y="16200"/>
                  <a:pt x="21000" y="18900"/>
                  <a:pt x="20100" y="21214"/>
                </a:cubicBezTo>
                <a:close/>
                <a:moveTo>
                  <a:pt x="3300" y="11571"/>
                </a:moveTo>
                <a:cubicBezTo>
                  <a:pt x="2400" y="11571"/>
                  <a:pt x="1800" y="12729"/>
                  <a:pt x="1800" y="13886"/>
                </a:cubicBezTo>
                <a:cubicBezTo>
                  <a:pt x="1800" y="14657"/>
                  <a:pt x="2400" y="15814"/>
                  <a:pt x="3300" y="15814"/>
                </a:cubicBezTo>
                <a:cubicBezTo>
                  <a:pt x="4200" y="15814"/>
                  <a:pt x="4800" y="14657"/>
                  <a:pt x="4800" y="13886"/>
                </a:cubicBezTo>
                <a:cubicBezTo>
                  <a:pt x="4800" y="12729"/>
                  <a:pt x="4200" y="11571"/>
                  <a:pt x="3300" y="11571"/>
                </a:cubicBezTo>
                <a:close/>
                <a:moveTo>
                  <a:pt x="5400" y="4629"/>
                </a:moveTo>
                <a:cubicBezTo>
                  <a:pt x="4800" y="4629"/>
                  <a:pt x="3900" y="5786"/>
                  <a:pt x="3900" y="6943"/>
                </a:cubicBezTo>
                <a:cubicBezTo>
                  <a:pt x="3900" y="7714"/>
                  <a:pt x="4800" y="8871"/>
                  <a:pt x="5400" y="8871"/>
                </a:cubicBezTo>
                <a:cubicBezTo>
                  <a:pt x="6300" y="8871"/>
                  <a:pt x="7200" y="7714"/>
                  <a:pt x="7200" y="6943"/>
                </a:cubicBezTo>
                <a:cubicBezTo>
                  <a:pt x="7200" y="5786"/>
                  <a:pt x="6300" y="4629"/>
                  <a:pt x="5400" y="4629"/>
                </a:cubicBezTo>
                <a:close/>
                <a:moveTo>
                  <a:pt x="13500" y="8486"/>
                </a:moveTo>
                <a:cubicBezTo>
                  <a:pt x="13500" y="7714"/>
                  <a:pt x="13200" y="7329"/>
                  <a:pt x="12900" y="6943"/>
                </a:cubicBezTo>
                <a:cubicBezTo>
                  <a:pt x="12600" y="6943"/>
                  <a:pt x="12000" y="7329"/>
                  <a:pt x="12000" y="7714"/>
                </a:cubicBezTo>
                <a:cubicBezTo>
                  <a:pt x="10800" y="13886"/>
                  <a:pt x="10800" y="13886"/>
                  <a:pt x="10800" y="13886"/>
                </a:cubicBezTo>
                <a:cubicBezTo>
                  <a:pt x="9900" y="13886"/>
                  <a:pt x="9000" y="14657"/>
                  <a:pt x="8700" y="15814"/>
                </a:cubicBezTo>
                <a:cubicBezTo>
                  <a:pt x="8400" y="17357"/>
                  <a:pt x="9000" y="19286"/>
                  <a:pt x="10200" y="19671"/>
                </a:cubicBezTo>
                <a:cubicBezTo>
                  <a:pt x="11700" y="20057"/>
                  <a:pt x="12900" y="18900"/>
                  <a:pt x="13200" y="17357"/>
                </a:cubicBezTo>
                <a:cubicBezTo>
                  <a:pt x="13500" y="16200"/>
                  <a:pt x="12900" y="15043"/>
                  <a:pt x="12300" y="14271"/>
                </a:cubicBezTo>
                <a:lnTo>
                  <a:pt x="13500" y="8486"/>
                </a:lnTo>
                <a:close/>
                <a:moveTo>
                  <a:pt x="10800" y="1929"/>
                </a:moveTo>
                <a:cubicBezTo>
                  <a:pt x="10200" y="1929"/>
                  <a:pt x="9300" y="2700"/>
                  <a:pt x="9300" y="3857"/>
                </a:cubicBezTo>
                <a:cubicBezTo>
                  <a:pt x="9300" y="5014"/>
                  <a:pt x="10200" y="5786"/>
                  <a:pt x="10800" y="5786"/>
                </a:cubicBezTo>
                <a:cubicBezTo>
                  <a:pt x="11700" y="5786"/>
                  <a:pt x="12600" y="5014"/>
                  <a:pt x="12600" y="3857"/>
                </a:cubicBezTo>
                <a:cubicBezTo>
                  <a:pt x="12600" y="2700"/>
                  <a:pt x="11700" y="1929"/>
                  <a:pt x="10800" y="1929"/>
                </a:cubicBezTo>
                <a:close/>
                <a:moveTo>
                  <a:pt x="16200" y="4629"/>
                </a:moveTo>
                <a:cubicBezTo>
                  <a:pt x="15600" y="4629"/>
                  <a:pt x="14700" y="5786"/>
                  <a:pt x="14700" y="6943"/>
                </a:cubicBezTo>
                <a:cubicBezTo>
                  <a:pt x="14700" y="7714"/>
                  <a:pt x="15600" y="8871"/>
                  <a:pt x="16200" y="8871"/>
                </a:cubicBezTo>
                <a:cubicBezTo>
                  <a:pt x="17100" y="8871"/>
                  <a:pt x="18000" y="7714"/>
                  <a:pt x="18000" y="6943"/>
                </a:cubicBezTo>
                <a:cubicBezTo>
                  <a:pt x="18000" y="5786"/>
                  <a:pt x="17100" y="4629"/>
                  <a:pt x="16200" y="4629"/>
                </a:cubicBezTo>
                <a:close/>
                <a:moveTo>
                  <a:pt x="18600" y="11571"/>
                </a:moveTo>
                <a:cubicBezTo>
                  <a:pt x="17700" y="11571"/>
                  <a:pt x="17100" y="12729"/>
                  <a:pt x="17100" y="13886"/>
                </a:cubicBezTo>
                <a:cubicBezTo>
                  <a:pt x="17100" y="14657"/>
                  <a:pt x="17700" y="15814"/>
                  <a:pt x="18600" y="15814"/>
                </a:cubicBezTo>
                <a:cubicBezTo>
                  <a:pt x="19500" y="15814"/>
                  <a:pt x="20100" y="14657"/>
                  <a:pt x="20100" y="13886"/>
                </a:cubicBezTo>
                <a:cubicBezTo>
                  <a:pt x="20100" y="12729"/>
                  <a:pt x="19500" y="11571"/>
                  <a:pt x="18600" y="1157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7" name="Shape 5773"/>
          <p:cNvSpPr/>
          <p:nvPr/>
        </p:nvSpPr>
        <p:spPr>
          <a:xfrm>
            <a:off x="4806040" y="5053970"/>
            <a:ext cx="324861" cy="286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500"/>
                </a:moveTo>
                <a:cubicBezTo>
                  <a:pt x="21600" y="18300"/>
                  <a:pt x="21600" y="18300"/>
                  <a:pt x="21600" y="18300"/>
                </a:cubicBezTo>
                <a:cubicBezTo>
                  <a:pt x="21600" y="18300"/>
                  <a:pt x="21337" y="18600"/>
                  <a:pt x="21337" y="18600"/>
                </a:cubicBezTo>
                <a:cubicBezTo>
                  <a:pt x="20283" y="18600"/>
                  <a:pt x="20283" y="18600"/>
                  <a:pt x="20283" y="18600"/>
                </a:cubicBezTo>
                <a:cubicBezTo>
                  <a:pt x="20283" y="19500"/>
                  <a:pt x="20283" y="19500"/>
                  <a:pt x="20283" y="19500"/>
                </a:cubicBezTo>
                <a:cubicBezTo>
                  <a:pt x="20283" y="20700"/>
                  <a:pt x="19229" y="21600"/>
                  <a:pt x="18176" y="21600"/>
                </a:cubicBezTo>
                <a:cubicBezTo>
                  <a:pt x="17122" y="21600"/>
                  <a:pt x="16068" y="20700"/>
                  <a:pt x="16068" y="19500"/>
                </a:cubicBezTo>
                <a:cubicBezTo>
                  <a:pt x="16068" y="18600"/>
                  <a:pt x="16068" y="18600"/>
                  <a:pt x="16068" y="18600"/>
                </a:cubicBezTo>
                <a:cubicBezTo>
                  <a:pt x="5268" y="18600"/>
                  <a:pt x="5268" y="18600"/>
                  <a:pt x="5268" y="18600"/>
                </a:cubicBezTo>
                <a:cubicBezTo>
                  <a:pt x="5268" y="19500"/>
                  <a:pt x="5268" y="19500"/>
                  <a:pt x="5268" y="19500"/>
                </a:cubicBezTo>
                <a:cubicBezTo>
                  <a:pt x="5268" y="20700"/>
                  <a:pt x="4478" y="21600"/>
                  <a:pt x="3424" y="21600"/>
                </a:cubicBezTo>
                <a:cubicBezTo>
                  <a:pt x="2107" y="21600"/>
                  <a:pt x="1317" y="20700"/>
                  <a:pt x="1317" y="19500"/>
                </a:cubicBezTo>
                <a:cubicBezTo>
                  <a:pt x="1317" y="18600"/>
                  <a:pt x="1317" y="18600"/>
                  <a:pt x="1317" y="18600"/>
                </a:cubicBezTo>
                <a:cubicBezTo>
                  <a:pt x="263" y="18600"/>
                  <a:pt x="263" y="18600"/>
                  <a:pt x="263" y="18600"/>
                </a:cubicBezTo>
                <a:cubicBezTo>
                  <a:pt x="0" y="18600"/>
                  <a:pt x="0" y="18300"/>
                  <a:pt x="0" y="18300"/>
                </a:cubicBezTo>
                <a:cubicBezTo>
                  <a:pt x="0" y="13500"/>
                  <a:pt x="0" y="13500"/>
                  <a:pt x="0" y="13500"/>
                </a:cubicBezTo>
                <a:cubicBezTo>
                  <a:pt x="0" y="12000"/>
                  <a:pt x="1054" y="10800"/>
                  <a:pt x="2371" y="10800"/>
                </a:cubicBezTo>
                <a:cubicBezTo>
                  <a:pt x="2634" y="10800"/>
                  <a:pt x="2634" y="10800"/>
                  <a:pt x="2634" y="10800"/>
                </a:cubicBezTo>
                <a:cubicBezTo>
                  <a:pt x="3688" y="5700"/>
                  <a:pt x="3688" y="5700"/>
                  <a:pt x="3688" y="5700"/>
                </a:cubicBezTo>
                <a:cubicBezTo>
                  <a:pt x="3951" y="4200"/>
                  <a:pt x="5268" y="3300"/>
                  <a:pt x="6585" y="3300"/>
                </a:cubicBezTo>
                <a:cubicBezTo>
                  <a:pt x="8166" y="3300"/>
                  <a:pt x="8166" y="3300"/>
                  <a:pt x="8166" y="3300"/>
                </a:cubicBezTo>
                <a:cubicBezTo>
                  <a:pt x="8166" y="600"/>
                  <a:pt x="8166" y="600"/>
                  <a:pt x="8166" y="600"/>
                </a:cubicBezTo>
                <a:cubicBezTo>
                  <a:pt x="8166" y="300"/>
                  <a:pt x="8166" y="0"/>
                  <a:pt x="8429" y="0"/>
                </a:cubicBezTo>
                <a:cubicBezTo>
                  <a:pt x="13171" y="0"/>
                  <a:pt x="13171" y="0"/>
                  <a:pt x="13171" y="0"/>
                </a:cubicBezTo>
                <a:cubicBezTo>
                  <a:pt x="13434" y="0"/>
                  <a:pt x="13434" y="300"/>
                  <a:pt x="13434" y="600"/>
                </a:cubicBezTo>
                <a:cubicBezTo>
                  <a:pt x="13434" y="3300"/>
                  <a:pt x="13434" y="3300"/>
                  <a:pt x="13434" y="3300"/>
                </a:cubicBezTo>
                <a:cubicBezTo>
                  <a:pt x="14751" y="3300"/>
                  <a:pt x="14751" y="3300"/>
                  <a:pt x="14751" y="3300"/>
                </a:cubicBezTo>
                <a:cubicBezTo>
                  <a:pt x="16332" y="3300"/>
                  <a:pt x="17385" y="4200"/>
                  <a:pt x="17912" y="5700"/>
                </a:cubicBezTo>
                <a:cubicBezTo>
                  <a:pt x="18966" y="10800"/>
                  <a:pt x="18966" y="10800"/>
                  <a:pt x="18966" y="10800"/>
                </a:cubicBezTo>
                <a:cubicBezTo>
                  <a:pt x="19229" y="10800"/>
                  <a:pt x="19229" y="10800"/>
                  <a:pt x="19229" y="10800"/>
                </a:cubicBezTo>
                <a:cubicBezTo>
                  <a:pt x="20546" y="10800"/>
                  <a:pt x="21600" y="12000"/>
                  <a:pt x="21600" y="13500"/>
                </a:cubicBezTo>
                <a:close/>
                <a:moveTo>
                  <a:pt x="5005" y="14700"/>
                </a:moveTo>
                <a:cubicBezTo>
                  <a:pt x="5005" y="13800"/>
                  <a:pt x="4215" y="12900"/>
                  <a:pt x="3424" y="12900"/>
                </a:cubicBezTo>
                <a:cubicBezTo>
                  <a:pt x="2371" y="12900"/>
                  <a:pt x="1580" y="13800"/>
                  <a:pt x="1580" y="14700"/>
                </a:cubicBezTo>
                <a:cubicBezTo>
                  <a:pt x="1580" y="15900"/>
                  <a:pt x="2371" y="16800"/>
                  <a:pt x="3424" y="16800"/>
                </a:cubicBezTo>
                <a:cubicBezTo>
                  <a:pt x="4215" y="16800"/>
                  <a:pt x="5005" y="15900"/>
                  <a:pt x="5005" y="14700"/>
                </a:cubicBezTo>
                <a:close/>
                <a:moveTo>
                  <a:pt x="16068" y="10800"/>
                </a:moveTo>
                <a:cubicBezTo>
                  <a:pt x="15278" y="6600"/>
                  <a:pt x="15278" y="6600"/>
                  <a:pt x="15278" y="6600"/>
                </a:cubicBezTo>
                <a:cubicBezTo>
                  <a:pt x="15278" y="6600"/>
                  <a:pt x="15015" y="6300"/>
                  <a:pt x="14751" y="6300"/>
                </a:cubicBezTo>
                <a:cubicBezTo>
                  <a:pt x="6585" y="6300"/>
                  <a:pt x="6585" y="6300"/>
                  <a:pt x="6585" y="6300"/>
                </a:cubicBezTo>
                <a:cubicBezTo>
                  <a:pt x="6585" y="6300"/>
                  <a:pt x="6322" y="6600"/>
                  <a:pt x="6322" y="6600"/>
                </a:cubicBezTo>
                <a:cubicBezTo>
                  <a:pt x="5268" y="10800"/>
                  <a:pt x="5268" y="10800"/>
                  <a:pt x="5268" y="10800"/>
                </a:cubicBezTo>
                <a:lnTo>
                  <a:pt x="16068" y="10800"/>
                </a:lnTo>
                <a:close/>
                <a:moveTo>
                  <a:pt x="20020" y="14700"/>
                </a:moveTo>
                <a:cubicBezTo>
                  <a:pt x="20020" y="13800"/>
                  <a:pt x="19229" y="12900"/>
                  <a:pt x="18176" y="12900"/>
                </a:cubicBezTo>
                <a:cubicBezTo>
                  <a:pt x="17385" y="12900"/>
                  <a:pt x="16595" y="13800"/>
                  <a:pt x="16595" y="14700"/>
                </a:cubicBezTo>
                <a:cubicBezTo>
                  <a:pt x="16595" y="15900"/>
                  <a:pt x="17385" y="16800"/>
                  <a:pt x="18176" y="16800"/>
                </a:cubicBezTo>
                <a:cubicBezTo>
                  <a:pt x="19229" y="16800"/>
                  <a:pt x="20020" y="15900"/>
                  <a:pt x="20020" y="147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8" name="Shape 5774"/>
          <p:cNvSpPr/>
          <p:nvPr/>
        </p:nvSpPr>
        <p:spPr>
          <a:xfrm>
            <a:off x="5378675" y="5074159"/>
            <a:ext cx="245940" cy="266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" y="645"/>
                </a:moveTo>
                <a:cubicBezTo>
                  <a:pt x="2090" y="645"/>
                  <a:pt x="4877" y="645"/>
                  <a:pt x="4877" y="645"/>
                </a:cubicBezTo>
                <a:cubicBezTo>
                  <a:pt x="6271" y="645"/>
                  <a:pt x="7316" y="645"/>
                  <a:pt x="8710" y="645"/>
                </a:cubicBezTo>
                <a:cubicBezTo>
                  <a:pt x="12542" y="645"/>
                  <a:pt x="16026" y="322"/>
                  <a:pt x="19858" y="645"/>
                </a:cubicBezTo>
                <a:cubicBezTo>
                  <a:pt x="20206" y="645"/>
                  <a:pt x="20555" y="322"/>
                  <a:pt x="20555" y="0"/>
                </a:cubicBezTo>
                <a:cubicBezTo>
                  <a:pt x="21252" y="0"/>
                  <a:pt x="21252" y="0"/>
                  <a:pt x="21252" y="0"/>
                </a:cubicBezTo>
                <a:cubicBezTo>
                  <a:pt x="21252" y="0"/>
                  <a:pt x="21600" y="0"/>
                  <a:pt x="21600" y="0"/>
                </a:cubicBezTo>
                <a:cubicBezTo>
                  <a:pt x="21600" y="1612"/>
                  <a:pt x="21600" y="2901"/>
                  <a:pt x="21600" y="4513"/>
                </a:cubicBezTo>
                <a:cubicBezTo>
                  <a:pt x="21600" y="4836"/>
                  <a:pt x="21600" y="5481"/>
                  <a:pt x="21600" y="5803"/>
                </a:cubicBezTo>
                <a:cubicBezTo>
                  <a:pt x="21252" y="6125"/>
                  <a:pt x="20903" y="6125"/>
                  <a:pt x="20555" y="6125"/>
                </a:cubicBezTo>
                <a:cubicBezTo>
                  <a:pt x="20206" y="5481"/>
                  <a:pt x="20206" y="5158"/>
                  <a:pt x="19858" y="4513"/>
                </a:cubicBezTo>
                <a:cubicBezTo>
                  <a:pt x="19858" y="4191"/>
                  <a:pt x="19510" y="2579"/>
                  <a:pt x="19510" y="2579"/>
                </a:cubicBezTo>
                <a:cubicBezTo>
                  <a:pt x="19161" y="2257"/>
                  <a:pt x="19161" y="2257"/>
                  <a:pt x="19161" y="2257"/>
                </a:cubicBezTo>
                <a:cubicBezTo>
                  <a:pt x="18813" y="2257"/>
                  <a:pt x="18116" y="2257"/>
                  <a:pt x="18116" y="2257"/>
                </a:cubicBezTo>
                <a:cubicBezTo>
                  <a:pt x="16374" y="2257"/>
                  <a:pt x="14284" y="2257"/>
                  <a:pt x="12890" y="2257"/>
                </a:cubicBezTo>
                <a:cubicBezTo>
                  <a:pt x="12542" y="2901"/>
                  <a:pt x="12542" y="3546"/>
                  <a:pt x="12542" y="4191"/>
                </a:cubicBezTo>
                <a:cubicBezTo>
                  <a:pt x="12542" y="6125"/>
                  <a:pt x="12542" y="6125"/>
                  <a:pt x="12542" y="6125"/>
                </a:cubicBezTo>
                <a:cubicBezTo>
                  <a:pt x="12542" y="5481"/>
                  <a:pt x="12542" y="5481"/>
                  <a:pt x="12542" y="5481"/>
                </a:cubicBezTo>
                <a:cubicBezTo>
                  <a:pt x="12542" y="7415"/>
                  <a:pt x="12542" y="9672"/>
                  <a:pt x="12542" y="11606"/>
                </a:cubicBezTo>
                <a:cubicBezTo>
                  <a:pt x="12542" y="12573"/>
                  <a:pt x="12542" y="13540"/>
                  <a:pt x="12890" y="14507"/>
                </a:cubicBezTo>
                <a:cubicBezTo>
                  <a:pt x="13935" y="15152"/>
                  <a:pt x="14981" y="15152"/>
                  <a:pt x="16374" y="15797"/>
                </a:cubicBezTo>
                <a:cubicBezTo>
                  <a:pt x="16374" y="15797"/>
                  <a:pt x="16374" y="16119"/>
                  <a:pt x="16374" y="16442"/>
                </a:cubicBezTo>
                <a:cubicBezTo>
                  <a:pt x="16374" y="16442"/>
                  <a:pt x="16374" y="16442"/>
                  <a:pt x="16374" y="16764"/>
                </a:cubicBezTo>
                <a:cubicBezTo>
                  <a:pt x="15677" y="16764"/>
                  <a:pt x="15677" y="16764"/>
                  <a:pt x="15677" y="16764"/>
                </a:cubicBezTo>
                <a:cubicBezTo>
                  <a:pt x="13935" y="16764"/>
                  <a:pt x="11845" y="16442"/>
                  <a:pt x="9755" y="16442"/>
                </a:cubicBezTo>
                <a:cubicBezTo>
                  <a:pt x="8361" y="16442"/>
                  <a:pt x="6968" y="16764"/>
                  <a:pt x="5574" y="16764"/>
                </a:cubicBezTo>
                <a:cubicBezTo>
                  <a:pt x="5574" y="16442"/>
                  <a:pt x="5574" y="16119"/>
                  <a:pt x="5574" y="16119"/>
                </a:cubicBezTo>
                <a:cubicBezTo>
                  <a:pt x="5574" y="15797"/>
                  <a:pt x="5574" y="15797"/>
                  <a:pt x="5574" y="15797"/>
                </a:cubicBezTo>
                <a:cubicBezTo>
                  <a:pt x="5923" y="15152"/>
                  <a:pt x="8013" y="15152"/>
                  <a:pt x="8710" y="14507"/>
                </a:cubicBezTo>
                <a:cubicBezTo>
                  <a:pt x="9058" y="13863"/>
                  <a:pt x="9058" y="7737"/>
                  <a:pt x="9058" y="6770"/>
                </a:cubicBezTo>
                <a:cubicBezTo>
                  <a:pt x="9058" y="6448"/>
                  <a:pt x="9058" y="6125"/>
                  <a:pt x="9058" y="6125"/>
                </a:cubicBezTo>
                <a:cubicBezTo>
                  <a:pt x="9058" y="5481"/>
                  <a:pt x="9058" y="2579"/>
                  <a:pt x="9058" y="2257"/>
                </a:cubicBezTo>
                <a:cubicBezTo>
                  <a:pt x="8710" y="2257"/>
                  <a:pt x="6968" y="2257"/>
                  <a:pt x="6619" y="2257"/>
                </a:cubicBezTo>
                <a:cubicBezTo>
                  <a:pt x="5923" y="2257"/>
                  <a:pt x="2787" y="2579"/>
                  <a:pt x="2439" y="2579"/>
                </a:cubicBezTo>
                <a:cubicBezTo>
                  <a:pt x="1742" y="2901"/>
                  <a:pt x="1742" y="5481"/>
                  <a:pt x="1045" y="5803"/>
                </a:cubicBezTo>
                <a:cubicBezTo>
                  <a:pt x="697" y="5481"/>
                  <a:pt x="348" y="5481"/>
                  <a:pt x="0" y="5158"/>
                </a:cubicBezTo>
                <a:cubicBezTo>
                  <a:pt x="0" y="322"/>
                  <a:pt x="0" y="322"/>
                  <a:pt x="0" y="322"/>
                </a:cubicBezTo>
                <a:cubicBezTo>
                  <a:pt x="1394" y="0"/>
                  <a:pt x="1394" y="0"/>
                  <a:pt x="1394" y="0"/>
                </a:cubicBezTo>
                <a:lnTo>
                  <a:pt x="2090" y="645"/>
                </a:lnTo>
                <a:close/>
                <a:moveTo>
                  <a:pt x="21252" y="18699"/>
                </a:moveTo>
                <a:cubicBezTo>
                  <a:pt x="21600" y="18699"/>
                  <a:pt x="21600" y="19021"/>
                  <a:pt x="21600" y="19343"/>
                </a:cubicBezTo>
                <a:cubicBezTo>
                  <a:pt x="21600" y="19343"/>
                  <a:pt x="21600" y="19666"/>
                  <a:pt x="21252" y="19988"/>
                </a:cubicBezTo>
                <a:cubicBezTo>
                  <a:pt x="20903" y="19988"/>
                  <a:pt x="18813" y="21600"/>
                  <a:pt x="18465" y="21600"/>
                </a:cubicBezTo>
                <a:cubicBezTo>
                  <a:pt x="17768" y="21600"/>
                  <a:pt x="18116" y="20310"/>
                  <a:pt x="18116" y="19988"/>
                </a:cubicBezTo>
                <a:cubicBezTo>
                  <a:pt x="3832" y="19988"/>
                  <a:pt x="3832" y="19988"/>
                  <a:pt x="3832" y="19988"/>
                </a:cubicBezTo>
                <a:cubicBezTo>
                  <a:pt x="3832" y="20310"/>
                  <a:pt x="3832" y="21600"/>
                  <a:pt x="3484" y="21600"/>
                </a:cubicBezTo>
                <a:cubicBezTo>
                  <a:pt x="2787" y="21600"/>
                  <a:pt x="1045" y="19988"/>
                  <a:pt x="697" y="19988"/>
                </a:cubicBezTo>
                <a:cubicBezTo>
                  <a:pt x="348" y="19666"/>
                  <a:pt x="348" y="19343"/>
                  <a:pt x="348" y="19343"/>
                </a:cubicBezTo>
                <a:cubicBezTo>
                  <a:pt x="348" y="19021"/>
                  <a:pt x="348" y="18699"/>
                  <a:pt x="697" y="18699"/>
                </a:cubicBezTo>
                <a:cubicBezTo>
                  <a:pt x="1045" y="18376"/>
                  <a:pt x="2787" y="16764"/>
                  <a:pt x="3484" y="16764"/>
                </a:cubicBezTo>
                <a:cubicBezTo>
                  <a:pt x="3832" y="16764"/>
                  <a:pt x="3832" y="18054"/>
                  <a:pt x="3832" y="18376"/>
                </a:cubicBezTo>
                <a:cubicBezTo>
                  <a:pt x="18116" y="18376"/>
                  <a:pt x="18116" y="18376"/>
                  <a:pt x="18116" y="18376"/>
                </a:cubicBezTo>
                <a:cubicBezTo>
                  <a:pt x="18116" y="18054"/>
                  <a:pt x="17768" y="16764"/>
                  <a:pt x="18465" y="16764"/>
                </a:cubicBezTo>
                <a:cubicBezTo>
                  <a:pt x="18813" y="16764"/>
                  <a:pt x="20903" y="18376"/>
                  <a:pt x="21252" y="1869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9" name="Shape 5775"/>
          <p:cNvSpPr/>
          <p:nvPr/>
        </p:nvSpPr>
        <p:spPr>
          <a:xfrm>
            <a:off x="5949475" y="5074159"/>
            <a:ext cx="187208" cy="266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21" y="15152"/>
                </a:moveTo>
                <a:cubicBezTo>
                  <a:pt x="12409" y="15152"/>
                  <a:pt x="12409" y="15152"/>
                  <a:pt x="12409" y="15152"/>
                </a:cubicBezTo>
                <a:cubicBezTo>
                  <a:pt x="11489" y="21278"/>
                  <a:pt x="11489" y="21278"/>
                  <a:pt x="11489" y="21278"/>
                </a:cubicBezTo>
                <a:cubicBezTo>
                  <a:pt x="11489" y="21600"/>
                  <a:pt x="11030" y="21600"/>
                  <a:pt x="11030" y="21600"/>
                </a:cubicBezTo>
                <a:cubicBezTo>
                  <a:pt x="11030" y="21600"/>
                  <a:pt x="11030" y="21600"/>
                  <a:pt x="11030" y="21600"/>
                </a:cubicBezTo>
                <a:cubicBezTo>
                  <a:pt x="10570" y="21600"/>
                  <a:pt x="10111" y="21600"/>
                  <a:pt x="10111" y="21278"/>
                </a:cubicBezTo>
                <a:cubicBezTo>
                  <a:pt x="8732" y="15152"/>
                  <a:pt x="8732" y="15152"/>
                  <a:pt x="8732" y="15152"/>
                </a:cubicBezTo>
                <a:cubicBezTo>
                  <a:pt x="1379" y="15152"/>
                  <a:pt x="1379" y="15152"/>
                  <a:pt x="1379" y="15152"/>
                </a:cubicBezTo>
                <a:cubicBezTo>
                  <a:pt x="919" y="15152"/>
                  <a:pt x="0" y="14830"/>
                  <a:pt x="0" y="14185"/>
                </a:cubicBezTo>
                <a:cubicBezTo>
                  <a:pt x="0" y="12251"/>
                  <a:pt x="2298" y="9994"/>
                  <a:pt x="5055" y="9994"/>
                </a:cubicBezTo>
                <a:cubicBezTo>
                  <a:pt x="5055" y="3546"/>
                  <a:pt x="5055" y="3546"/>
                  <a:pt x="5055" y="3546"/>
                </a:cubicBezTo>
                <a:cubicBezTo>
                  <a:pt x="3677" y="3546"/>
                  <a:pt x="2757" y="2579"/>
                  <a:pt x="2757" y="1934"/>
                </a:cubicBezTo>
                <a:cubicBezTo>
                  <a:pt x="2757" y="967"/>
                  <a:pt x="3677" y="0"/>
                  <a:pt x="5055" y="0"/>
                </a:cubicBezTo>
                <a:cubicBezTo>
                  <a:pt x="16545" y="0"/>
                  <a:pt x="16545" y="0"/>
                  <a:pt x="16545" y="0"/>
                </a:cubicBezTo>
                <a:cubicBezTo>
                  <a:pt x="17923" y="0"/>
                  <a:pt x="19302" y="967"/>
                  <a:pt x="19302" y="1934"/>
                </a:cubicBezTo>
                <a:cubicBezTo>
                  <a:pt x="19302" y="2579"/>
                  <a:pt x="17923" y="3546"/>
                  <a:pt x="16545" y="3546"/>
                </a:cubicBezTo>
                <a:cubicBezTo>
                  <a:pt x="16545" y="9994"/>
                  <a:pt x="16545" y="9994"/>
                  <a:pt x="16545" y="9994"/>
                </a:cubicBezTo>
                <a:cubicBezTo>
                  <a:pt x="19302" y="9994"/>
                  <a:pt x="21600" y="12251"/>
                  <a:pt x="21600" y="14185"/>
                </a:cubicBezTo>
                <a:cubicBezTo>
                  <a:pt x="21600" y="14830"/>
                  <a:pt x="21140" y="15152"/>
                  <a:pt x="20221" y="15152"/>
                </a:cubicBezTo>
                <a:close/>
                <a:moveTo>
                  <a:pt x="9191" y="3869"/>
                </a:moveTo>
                <a:cubicBezTo>
                  <a:pt x="9191" y="3546"/>
                  <a:pt x="8732" y="3546"/>
                  <a:pt x="8272" y="3546"/>
                </a:cubicBezTo>
                <a:cubicBezTo>
                  <a:pt x="8272" y="3546"/>
                  <a:pt x="7813" y="3546"/>
                  <a:pt x="7813" y="3869"/>
                </a:cubicBezTo>
                <a:cubicBezTo>
                  <a:pt x="7813" y="9672"/>
                  <a:pt x="7813" y="9672"/>
                  <a:pt x="7813" y="9672"/>
                </a:cubicBezTo>
                <a:cubicBezTo>
                  <a:pt x="7813" y="9994"/>
                  <a:pt x="8272" y="9994"/>
                  <a:pt x="8272" y="9994"/>
                </a:cubicBezTo>
                <a:cubicBezTo>
                  <a:pt x="8732" y="9994"/>
                  <a:pt x="9191" y="9994"/>
                  <a:pt x="9191" y="9672"/>
                </a:cubicBezTo>
                <a:lnTo>
                  <a:pt x="9191" y="386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0" name="Shape 5776"/>
          <p:cNvSpPr/>
          <p:nvPr/>
        </p:nvSpPr>
        <p:spPr>
          <a:xfrm>
            <a:off x="6522110" y="5074159"/>
            <a:ext cx="255117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18813"/>
                </a:moveTo>
                <a:cubicBezTo>
                  <a:pt x="5400" y="19510"/>
                  <a:pt x="5063" y="19858"/>
                  <a:pt x="4725" y="19858"/>
                </a:cubicBezTo>
                <a:cubicBezTo>
                  <a:pt x="675" y="19858"/>
                  <a:pt x="675" y="19858"/>
                  <a:pt x="675" y="19858"/>
                </a:cubicBezTo>
                <a:cubicBezTo>
                  <a:pt x="338" y="19858"/>
                  <a:pt x="0" y="19510"/>
                  <a:pt x="0" y="18813"/>
                </a:cubicBezTo>
                <a:cubicBezTo>
                  <a:pt x="0" y="10103"/>
                  <a:pt x="0" y="10103"/>
                  <a:pt x="0" y="10103"/>
                </a:cubicBezTo>
                <a:cubicBezTo>
                  <a:pt x="0" y="9406"/>
                  <a:pt x="338" y="9058"/>
                  <a:pt x="675" y="9058"/>
                </a:cubicBezTo>
                <a:cubicBezTo>
                  <a:pt x="4725" y="9058"/>
                  <a:pt x="4725" y="9058"/>
                  <a:pt x="4725" y="9058"/>
                </a:cubicBezTo>
                <a:cubicBezTo>
                  <a:pt x="5063" y="9058"/>
                  <a:pt x="5400" y="9406"/>
                  <a:pt x="5400" y="10103"/>
                </a:cubicBezTo>
                <a:lnTo>
                  <a:pt x="5400" y="18813"/>
                </a:lnTo>
                <a:close/>
                <a:moveTo>
                  <a:pt x="2363" y="16374"/>
                </a:moveTo>
                <a:cubicBezTo>
                  <a:pt x="2025" y="16374"/>
                  <a:pt x="1688" y="16723"/>
                  <a:pt x="1688" y="17071"/>
                </a:cubicBezTo>
                <a:cubicBezTo>
                  <a:pt x="1688" y="17768"/>
                  <a:pt x="2025" y="18116"/>
                  <a:pt x="2363" y="18116"/>
                </a:cubicBezTo>
                <a:cubicBezTo>
                  <a:pt x="3038" y="18116"/>
                  <a:pt x="3375" y="17768"/>
                  <a:pt x="3375" y="17071"/>
                </a:cubicBezTo>
                <a:cubicBezTo>
                  <a:pt x="3375" y="16723"/>
                  <a:pt x="3038" y="16374"/>
                  <a:pt x="2363" y="16374"/>
                </a:cubicBezTo>
                <a:close/>
                <a:moveTo>
                  <a:pt x="20925" y="12194"/>
                </a:moveTo>
                <a:cubicBezTo>
                  <a:pt x="20925" y="12542"/>
                  <a:pt x="20925" y="12890"/>
                  <a:pt x="20925" y="13239"/>
                </a:cubicBezTo>
                <a:cubicBezTo>
                  <a:pt x="20925" y="13935"/>
                  <a:pt x="20925" y="14632"/>
                  <a:pt x="20587" y="14981"/>
                </a:cubicBezTo>
                <a:cubicBezTo>
                  <a:pt x="20587" y="15677"/>
                  <a:pt x="20587" y="16026"/>
                  <a:pt x="20587" y="16723"/>
                </a:cubicBezTo>
                <a:cubicBezTo>
                  <a:pt x="20250" y="17071"/>
                  <a:pt x="20250" y="17768"/>
                  <a:pt x="19912" y="18116"/>
                </a:cubicBezTo>
                <a:cubicBezTo>
                  <a:pt x="19912" y="19161"/>
                  <a:pt x="19575" y="19858"/>
                  <a:pt x="19237" y="20555"/>
                </a:cubicBezTo>
                <a:cubicBezTo>
                  <a:pt x="18562" y="21252"/>
                  <a:pt x="17550" y="21600"/>
                  <a:pt x="16537" y="21600"/>
                </a:cubicBezTo>
                <a:cubicBezTo>
                  <a:pt x="16200" y="21600"/>
                  <a:pt x="16200" y="21600"/>
                  <a:pt x="15862" y="21600"/>
                </a:cubicBezTo>
                <a:cubicBezTo>
                  <a:pt x="14850" y="21600"/>
                  <a:pt x="14850" y="21600"/>
                  <a:pt x="14850" y="21600"/>
                </a:cubicBezTo>
                <a:cubicBezTo>
                  <a:pt x="14512" y="21600"/>
                  <a:pt x="14512" y="21600"/>
                  <a:pt x="14512" y="21600"/>
                </a:cubicBezTo>
                <a:cubicBezTo>
                  <a:pt x="12825" y="21600"/>
                  <a:pt x="10800" y="20903"/>
                  <a:pt x="9450" y="20555"/>
                </a:cubicBezTo>
                <a:cubicBezTo>
                  <a:pt x="8438" y="20206"/>
                  <a:pt x="7763" y="19858"/>
                  <a:pt x="7425" y="19858"/>
                </a:cubicBezTo>
                <a:cubicBezTo>
                  <a:pt x="6750" y="19858"/>
                  <a:pt x="6413" y="19510"/>
                  <a:pt x="6413" y="18813"/>
                </a:cubicBezTo>
                <a:cubicBezTo>
                  <a:pt x="6413" y="10103"/>
                  <a:pt x="6413" y="10103"/>
                  <a:pt x="6413" y="10103"/>
                </a:cubicBezTo>
                <a:cubicBezTo>
                  <a:pt x="6413" y="9406"/>
                  <a:pt x="6750" y="9058"/>
                  <a:pt x="7088" y="9058"/>
                </a:cubicBezTo>
                <a:cubicBezTo>
                  <a:pt x="7763" y="9058"/>
                  <a:pt x="9113" y="7316"/>
                  <a:pt x="9788" y="6619"/>
                </a:cubicBezTo>
                <a:cubicBezTo>
                  <a:pt x="10125" y="5923"/>
                  <a:pt x="10463" y="5226"/>
                  <a:pt x="11137" y="4877"/>
                </a:cubicBezTo>
                <a:cubicBezTo>
                  <a:pt x="11475" y="4529"/>
                  <a:pt x="11812" y="3484"/>
                  <a:pt x="11812" y="2787"/>
                </a:cubicBezTo>
                <a:cubicBezTo>
                  <a:pt x="12150" y="1742"/>
                  <a:pt x="12150" y="1045"/>
                  <a:pt x="12825" y="348"/>
                </a:cubicBezTo>
                <a:cubicBezTo>
                  <a:pt x="12825" y="348"/>
                  <a:pt x="13162" y="0"/>
                  <a:pt x="13500" y="0"/>
                </a:cubicBezTo>
                <a:cubicBezTo>
                  <a:pt x="16537" y="0"/>
                  <a:pt x="16537" y="2787"/>
                  <a:pt x="16537" y="3832"/>
                </a:cubicBezTo>
                <a:cubicBezTo>
                  <a:pt x="16537" y="4877"/>
                  <a:pt x="15862" y="5574"/>
                  <a:pt x="15525" y="6271"/>
                </a:cubicBezTo>
                <a:cubicBezTo>
                  <a:pt x="15525" y="6619"/>
                  <a:pt x="15525" y="6968"/>
                  <a:pt x="15187" y="7316"/>
                </a:cubicBezTo>
                <a:cubicBezTo>
                  <a:pt x="18900" y="7316"/>
                  <a:pt x="18900" y="7316"/>
                  <a:pt x="18900" y="7316"/>
                </a:cubicBezTo>
                <a:cubicBezTo>
                  <a:pt x="20250" y="7316"/>
                  <a:pt x="21600" y="8710"/>
                  <a:pt x="21600" y="10103"/>
                </a:cubicBezTo>
                <a:cubicBezTo>
                  <a:pt x="21600" y="10800"/>
                  <a:pt x="21262" y="11497"/>
                  <a:pt x="20925" y="121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1" name="Shape 5777"/>
          <p:cNvSpPr/>
          <p:nvPr/>
        </p:nvSpPr>
        <p:spPr>
          <a:xfrm>
            <a:off x="7094745" y="5074159"/>
            <a:ext cx="24594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77" y="21600"/>
                  <a:pt x="0" y="16723"/>
                  <a:pt x="0" y="10800"/>
                </a:cubicBezTo>
                <a:cubicBezTo>
                  <a:pt x="0" y="4877"/>
                  <a:pt x="4877" y="0"/>
                  <a:pt x="10800" y="0"/>
                </a:cubicBezTo>
                <a:cubicBezTo>
                  <a:pt x="16723" y="0"/>
                  <a:pt x="21600" y="4877"/>
                  <a:pt x="21600" y="10800"/>
                </a:cubicBezTo>
                <a:cubicBezTo>
                  <a:pt x="21600" y="16723"/>
                  <a:pt x="16723" y="21600"/>
                  <a:pt x="10800" y="21600"/>
                </a:cubicBezTo>
                <a:close/>
                <a:moveTo>
                  <a:pt x="10800" y="3135"/>
                </a:moveTo>
                <a:cubicBezTo>
                  <a:pt x="6619" y="3135"/>
                  <a:pt x="3135" y="6619"/>
                  <a:pt x="3135" y="10800"/>
                </a:cubicBezTo>
                <a:cubicBezTo>
                  <a:pt x="3135" y="14981"/>
                  <a:pt x="6619" y="18465"/>
                  <a:pt x="10800" y="18465"/>
                </a:cubicBezTo>
                <a:cubicBezTo>
                  <a:pt x="14981" y="18465"/>
                  <a:pt x="18465" y="14981"/>
                  <a:pt x="18465" y="10800"/>
                </a:cubicBezTo>
                <a:cubicBezTo>
                  <a:pt x="18465" y="6619"/>
                  <a:pt x="14981" y="3135"/>
                  <a:pt x="10800" y="3135"/>
                </a:cubicBezTo>
                <a:close/>
                <a:moveTo>
                  <a:pt x="13587" y="15677"/>
                </a:moveTo>
                <a:cubicBezTo>
                  <a:pt x="13239" y="15677"/>
                  <a:pt x="12890" y="15677"/>
                  <a:pt x="12890" y="15677"/>
                </a:cubicBezTo>
                <a:cubicBezTo>
                  <a:pt x="10800" y="13587"/>
                  <a:pt x="10800" y="13587"/>
                  <a:pt x="10800" y="13587"/>
                </a:cubicBezTo>
                <a:cubicBezTo>
                  <a:pt x="9058" y="15677"/>
                  <a:pt x="9058" y="15677"/>
                  <a:pt x="9058" y="15677"/>
                </a:cubicBezTo>
                <a:cubicBezTo>
                  <a:pt x="8710" y="15677"/>
                  <a:pt x="8361" y="15677"/>
                  <a:pt x="8361" y="15677"/>
                </a:cubicBezTo>
                <a:cubicBezTo>
                  <a:pt x="6271" y="13587"/>
                  <a:pt x="6271" y="13587"/>
                  <a:pt x="6271" y="13587"/>
                </a:cubicBezTo>
                <a:cubicBezTo>
                  <a:pt x="6271" y="13239"/>
                  <a:pt x="6271" y="12890"/>
                  <a:pt x="6271" y="12890"/>
                </a:cubicBezTo>
                <a:cubicBezTo>
                  <a:pt x="8361" y="10800"/>
                  <a:pt x="8361" y="10800"/>
                  <a:pt x="8361" y="10800"/>
                </a:cubicBezTo>
                <a:cubicBezTo>
                  <a:pt x="6271" y="9058"/>
                  <a:pt x="6271" y="9058"/>
                  <a:pt x="6271" y="9058"/>
                </a:cubicBezTo>
                <a:cubicBezTo>
                  <a:pt x="6271" y="8710"/>
                  <a:pt x="6271" y="8361"/>
                  <a:pt x="6271" y="8361"/>
                </a:cubicBezTo>
                <a:cubicBezTo>
                  <a:pt x="8361" y="6271"/>
                  <a:pt x="8361" y="6271"/>
                  <a:pt x="8361" y="6271"/>
                </a:cubicBezTo>
                <a:cubicBezTo>
                  <a:pt x="8361" y="6271"/>
                  <a:pt x="8710" y="6271"/>
                  <a:pt x="9058" y="6271"/>
                </a:cubicBezTo>
                <a:cubicBezTo>
                  <a:pt x="10800" y="8361"/>
                  <a:pt x="10800" y="8361"/>
                  <a:pt x="10800" y="8361"/>
                </a:cubicBezTo>
                <a:cubicBezTo>
                  <a:pt x="12890" y="6271"/>
                  <a:pt x="12890" y="6271"/>
                  <a:pt x="12890" y="6271"/>
                </a:cubicBezTo>
                <a:cubicBezTo>
                  <a:pt x="12890" y="6271"/>
                  <a:pt x="13239" y="6271"/>
                  <a:pt x="13587" y="6271"/>
                </a:cubicBezTo>
                <a:cubicBezTo>
                  <a:pt x="15677" y="8361"/>
                  <a:pt x="15677" y="8361"/>
                  <a:pt x="15677" y="8361"/>
                </a:cubicBezTo>
                <a:cubicBezTo>
                  <a:pt x="15677" y="8361"/>
                  <a:pt x="15677" y="8710"/>
                  <a:pt x="15677" y="9058"/>
                </a:cubicBezTo>
                <a:cubicBezTo>
                  <a:pt x="13587" y="10800"/>
                  <a:pt x="13587" y="10800"/>
                  <a:pt x="13587" y="10800"/>
                </a:cubicBezTo>
                <a:cubicBezTo>
                  <a:pt x="15677" y="12890"/>
                  <a:pt x="15677" y="12890"/>
                  <a:pt x="15677" y="12890"/>
                </a:cubicBezTo>
                <a:cubicBezTo>
                  <a:pt x="15677" y="12890"/>
                  <a:pt x="15677" y="13239"/>
                  <a:pt x="15677" y="13587"/>
                </a:cubicBezTo>
                <a:lnTo>
                  <a:pt x="13587" y="1567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2" name="Shape 5778"/>
          <p:cNvSpPr/>
          <p:nvPr/>
        </p:nvSpPr>
        <p:spPr>
          <a:xfrm>
            <a:off x="7665545" y="5098018"/>
            <a:ext cx="326697" cy="201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51" y="21600"/>
                </a:moveTo>
                <a:cubicBezTo>
                  <a:pt x="6585" y="21600"/>
                  <a:pt x="6585" y="21600"/>
                  <a:pt x="6585" y="21600"/>
                </a:cubicBezTo>
                <a:cubicBezTo>
                  <a:pt x="2898" y="21600"/>
                  <a:pt x="0" y="16518"/>
                  <a:pt x="0" y="10588"/>
                </a:cubicBezTo>
                <a:cubicBezTo>
                  <a:pt x="0" y="4659"/>
                  <a:pt x="2898" y="0"/>
                  <a:pt x="6585" y="0"/>
                </a:cubicBezTo>
                <a:cubicBezTo>
                  <a:pt x="14751" y="0"/>
                  <a:pt x="14751" y="0"/>
                  <a:pt x="14751" y="0"/>
                </a:cubicBezTo>
                <a:cubicBezTo>
                  <a:pt x="18439" y="0"/>
                  <a:pt x="21600" y="4659"/>
                  <a:pt x="21600" y="10588"/>
                </a:cubicBezTo>
                <a:cubicBezTo>
                  <a:pt x="21600" y="16518"/>
                  <a:pt x="18439" y="21600"/>
                  <a:pt x="14751" y="21600"/>
                </a:cubicBezTo>
                <a:close/>
                <a:moveTo>
                  <a:pt x="6585" y="2118"/>
                </a:moveTo>
                <a:cubicBezTo>
                  <a:pt x="3688" y="2118"/>
                  <a:pt x="1317" y="5929"/>
                  <a:pt x="1317" y="10588"/>
                </a:cubicBezTo>
                <a:cubicBezTo>
                  <a:pt x="1317" y="15671"/>
                  <a:pt x="3688" y="19482"/>
                  <a:pt x="6585" y="19482"/>
                </a:cubicBezTo>
                <a:cubicBezTo>
                  <a:pt x="9746" y="19482"/>
                  <a:pt x="12117" y="15671"/>
                  <a:pt x="12117" y="10588"/>
                </a:cubicBezTo>
                <a:cubicBezTo>
                  <a:pt x="12117" y="5929"/>
                  <a:pt x="9746" y="2118"/>
                  <a:pt x="6585" y="2118"/>
                </a:cubicBezTo>
                <a:close/>
                <a:moveTo>
                  <a:pt x="14751" y="2118"/>
                </a:moveTo>
                <a:cubicBezTo>
                  <a:pt x="10800" y="2118"/>
                  <a:pt x="10800" y="2118"/>
                  <a:pt x="10800" y="2118"/>
                </a:cubicBezTo>
                <a:cubicBezTo>
                  <a:pt x="12380" y="3812"/>
                  <a:pt x="13434" y="7200"/>
                  <a:pt x="13434" y="10588"/>
                </a:cubicBezTo>
                <a:cubicBezTo>
                  <a:pt x="13434" y="14400"/>
                  <a:pt x="12380" y="17365"/>
                  <a:pt x="10800" y="19482"/>
                </a:cubicBezTo>
                <a:cubicBezTo>
                  <a:pt x="14751" y="19482"/>
                  <a:pt x="14751" y="19482"/>
                  <a:pt x="14751" y="19482"/>
                </a:cubicBezTo>
                <a:cubicBezTo>
                  <a:pt x="17912" y="19482"/>
                  <a:pt x="20283" y="15671"/>
                  <a:pt x="20283" y="10588"/>
                </a:cubicBezTo>
                <a:cubicBezTo>
                  <a:pt x="20283" y="5929"/>
                  <a:pt x="17912" y="2118"/>
                  <a:pt x="14751" y="211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3" name="Shape 5779"/>
          <p:cNvSpPr/>
          <p:nvPr/>
        </p:nvSpPr>
        <p:spPr>
          <a:xfrm>
            <a:off x="8238181" y="5074159"/>
            <a:ext cx="222081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226"/>
                </a:moveTo>
                <a:cubicBezTo>
                  <a:pt x="21600" y="5226"/>
                  <a:pt x="21600" y="5574"/>
                  <a:pt x="21214" y="5574"/>
                </a:cubicBezTo>
                <a:cubicBezTo>
                  <a:pt x="19671" y="5574"/>
                  <a:pt x="19671" y="5574"/>
                  <a:pt x="19671" y="5574"/>
                </a:cubicBezTo>
                <a:cubicBezTo>
                  <a:pt x="19671" y="18813"/>
                  <a:pt x="19671" y="18813"/>
                  <a:pt x="19671" y="18813"/>
                </a:cubicBezTo>
                <a:cubicBezTo>
                  <a:pt x="19671" y="20206"/>
                  <a:pt x="18514" y="21600"/>
                  <a:pt x="17357" y="21600"/>
                </a:cubicBezTo>
                <a:cubicBezTo>
                  <a:pt x="4243" y="21600"/>
                  <a:pt x="4243" y="21600"/>
                  <a:pt x="4243" y="21600"/>
                </a:cubicBezTo>
                <a:cubicBezTo>
                  <a:pt x="3086" y="21600"/>
                  <a:pt x="1929" y="20555"/>
                  <a:pt x="1929" y="18813"/>
                </a:cubicBezTo>
                <a:cubicBezTo>
                  <a:pt x="1929" y="5574"/>
                  <a:pt x="1929" y="5574"/>
                  <a:pt x="1929" y="5574"/>
                </a:cubicBezTo>
                <a:cubicBezTo>
                  <a:pt x="386" y="5574"/>
                  <a:pt x="386" y="5574"/>
                  <a:pt x="386" y="5574"/>
                </a:cubicBezTo>
                <a:cubicBezTo>
                  <a:pt x="0" y="5574"/>
                  <a:pt x="0" y="5226"/>
                  <a:pt x="0" y="5226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3832"/>
                  <a:pt x="0" y="3832"/>
                  <a:pt x="386" y="3832"/>
                </a:cubicBezTo>
                <a:cubicBezTo>
                  <a:pt x="5014" y="3832"/>
                  <a:pt x="5014" y="3832"/>
                  <a:pt x="5014" y="3832"/>
                </a:cubicBezTo>
                <a:cubicBezTo>
                  <a:pt x="6171" y="1394"/>
                  <a:pt x="6171" y="1394"/>
                  <a:pt x="6171" y="1394"/>
                </a:cubicBezTo>
                <a:cubicBezTo>
                  <a:pt x="6557" y="697"/>
                  <a:pt x="7329" y="0"/>
                  <a:pt x="8486" y="0"/>
                </a:cubicBezTo>
                <a:cubicBezTo>
                  <a:pt x="13114" y="0"/>
                  <a:pt x="13114" y="0"/>
                  <a:pt x="13114" y="0"/>
                </a:cubicBezTo>
                <a:cubicBezTo>
                  <a:pt x="14271" y="0"/>
                  <a:pt x="15043" y="697"/>
                  <a:pt x="15429" y="1394"/>
                </a:cubicBezTo>
                <a:cubicBezTo>
                  <a:pt x="16586" y="3832"/>
                  <a:pt x="16586" y="3832"/>
                  <a:pt x="16586" y="3832"/>
                </a:cubicBezTo>
                <a:cubicBezTo>
                  <a:pt x="21214" y="3832"/>
                  <a:pt x="21214" y="3832"/>
                  <a:pt x="21214" y="3832"/>
                </a:cubicBezTo>
                <a:cubicBezTo>
                  <a:pt x="21600" y="3832"/>
                  <a:pt x="21600" y="3832"/>
                  <a:pt x="21600" y="4181"/>
                </a:cubicBezTo>
                <a:lnTo>
                  <a:pt x="21600" y="5226"/>
                </a:lnTo>
                <a:close/>
                <a:moveTo>
                  <a:pt x="7714" y="7665"/>
                </a:moveTo>
                <a:cubicBezTo>
                  <a:pt x="7714" y="7665"/>
                  <a:pt x="7714" y="7316"/>
                  <a:pt x="7329" y="7316"/>
                </a:cubicBezTo>
                <a:cubicBezTo>
                  <a:pt x="6171" y="7316"/>
                  <a:pt x="6171" y="7316"/>
                  <a:pt x="6171" y="7316"/>
                </a:cubicBezTo>
                <a:cubicBezTo>
                  <a:pt x="6171" y="7316"/>
                  <a:pt x="5786" y="7665"/>
                  <a:pt x="5786" y="7665"/>
                </a:cubicBezTo>
                <a:cubicBezTo>
                  <a:pt x="5786" y="17768"/>
                  <a:pt x="5786" y="17768"/>
                  <a:pt x="5786" y="17768"/>
                </a:cubicBezTo>
                <a:cubicBezTo>
                  <a:pt x="5786" y="17768"/>
                  <a:pt x="6171" y="18116"/>
                  <a:pt x="6171" y="18116"/>
                </a:cubicBezTo>
                <a:cubicBezTo>
                  <a:pt x="7329" y="18116"/>
                  <a:pt x="7329" y="18116"/>
                  <a:pt x="7329" y="18116"/>
                </a:cubicBezTo>
                <a:cubicBezTo>
                  <a:pt x="7714" y="18116"/>
                  <a:pt x="7714" y="17768"/>
                  <a:pt x="7714" y="17768"/>
                </a:cubicBezTo>
                <a:lnTo>
                  <a:pt x="7714" y="7665"/>
                </a:lnTo>
                <a:close/>
                <a:moveTo>
                  <a:pt x="14271" y="3832"/>
                </a:moveTo>
                <a:cubicBezTo>
                  <a:pt x="13500" y="2090"/>
                  <a:pt x="13500" y="2090"/>
                  <a:pt x="13500" y="2090"/>
                </a:cubicBezTo>
                <a:cubicBezTo>
                  <a:pt x="13500" y="2090"/>
                  <a:pt x="13500" y="2090"/>
                  <a:pt x="13114" y="2090"/>
                </a:cubicBezTo>
                <a:cubicBezTo>
                  <a:pt x="8486" y="2090"/>
                  <a:pt x="8486" y="2090"/>
                  <a:pt x="8486" y="2090"/>
                </a:cubicBezTo>
                <a:cubicBezTo>
                  <a:pt x="8100" y="2090"/>
                  <a:pt x="8100" y="2090"/>
                  <a:pt x="8100" y="2090"/>
                </a:cubicBezTo>
                <a:cubicBezTo>
                  <a:pt x="7329" y="3832"/>
                  <a:pt x="7329" y="3832"/>
                  <a:pt x="7329" y="3832"/>
                </a:cubicBezTo>
                <a:lnTo>
                  <a:pt x="14271" y="3832"/>
                </a:lnTo>
                <a:close/>
                <a:moveTo>
                  <a:pt x="11957" y="7665"/>
                </a:moveTo>
                <a:cubicBezTo>
                  <a:pt x="11957" y="7665"/>
                  <a:pt x="11571" y="7316"/>
                  <a:pt x="11186" y="7316"/>
                </a:cubicBezTo>
                <a:cubicBezTo>
                  <a:pt x="10414" y="7316"/>
                  <a:pt x="10414" y="7316"/>
                  <a:pt x="10414" y="7316"/>
                </a:cubicBezTo>
                <a:cubicBezTo>
                  <a:pt x="10029" y="7316"/>
                  <a:pt x="9643" y="7665"/>
                  <a:pt x="9643" y="7665"/>
                </a:cubicBezTo>
                <a:cubicBezTo>
                  <a:pt x="9643" y="17768"/>
                  <a:pt x="9643" y="17768"/>
                  <a:pt x="9643" y="17768"/>
                </a:cubicBezTo>
                <a:cubicBezTo>
                  <a:pt x="9643" y="17768"/>
                  <a:pt x="10029" y="18116"/>
                  <a:pt x="10414" y="18116"/>
                </a:cubicBezTo>
                <a:cubicBezTo>
                  <a:pt x="11186" y="18116"/>
                  <a:pt x="11186" y="18116"/>
                  <a:pt x="11186" y="18116"/>
                </a:cubicBezTo>
                <a:cubicBezTo>
                  <a:pt x="11571" y="18116"/>
                  <a:pt x="11957" y="17768"/>
                  <a:pt x="11957" y="17768"/>
                </a:cubicBezTo>
                <a:lnTo>
                  <a:pt x="11957" y="7665"/>
                </a:lnTo>
                <a:close/>
                <a:moveTo>
                  <a:pt x="15814" y="7665"/>
                </a:moveTo>
                <a:cubicBezTo>
                  <a:pt x="15814" y="7665"/>
                  <a:pt x="15429" y="7316"/>
                  <a:pt x="15429" y="7316"/>
                </a:cubicBezTo>
                <a:cubicBezTo>
                  <a:pt x="14271" y="7316"/>
                  <a:pt x="14271" y="7316"/>
                  <a:pt x="14271" y="7316"/>
                </a:cubicBezTo>
                <a:cubicBezTo>
                  <a:pt x="13886" y="7316"/>
                  <a:pt x="13886" y="7665"/>
                  <a:pt x="13886" y="7665"/>
                </a:cubicBezTo>
                <a:cubicBezTo>
                  <a:pt x="13886" y="17768"/>
                  <a:pt x="13886" y="17768"/>
                  <a:pt x="13886" y="17768"/>
                </a:cubicBezTo>
                <a:cubicBezTo>
                  <a:pt x="13886" y="17768"/>
                  <a:pt x="13886" y="18116"/>
                  <a:pt x="14271" y="18116"/>
                </a:cubicBezTo>
                <a:cubicBezTo>
                  <a:pt x="15429" y="18116"/>
                  <a:pt x="15429" y="18116"/>
                  <a:pt x="15429" y="18116"/>
                </a:cubicBezTo>
                <a:cubicBezTo>
                  <a:pt x="15429" y="18116"/>
                  <a:pt x="15814" y="17768"/>
                  <a:pt x="15814" y="17768"/>
                </a:cubicBezTo>
                <a:lnTo>
                  <a:pt x="15814" y="766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4" name="Shape 5780"/>
          <p:cNvSpPr/>
          <p:nvPr/>
        </p:nvSpPr>
        <p:spPr>
          <a:xfrm>
            <a:off x="8810816" y="5074159"/>
            <a:ext cx="26612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968"/>
                </a:moveTo>
                <a:cubicBezTo>
                  <a:pt x="21600" y="9406"/>
                  <a:pt x="18699" y="12542"/>
                  <a:pt x="14830" y="12542"/>
                </a:cubicBezTo>
                <a:cubicBezTo>
                  <a:pt x="14185" y="13239"/>
                  <a:pt x="13540" y="13935"/>
                  <a:pt x="13540" y="13935"/>
                </a:cubicBezTo>
                <a:cubicBezTo>
                  <a:pt x="12896" y="14632"/>
                  <a:pt x="12573" y="15329"/>
                  <a:pt x="12573" y="16374"/>
                </a:cubicBezTo>
                <a:cubicBezTo>
                  <a:pt x="12573" y="17071"/>
                  <a:pt x="12896" y="18116"/>
                  <a:pt x="14185" y="18116"/>
                </a:cubicBezTo>
                <a:cubicBezTo>
                  <a:pt x="15475" y="18116"/>
                  <a:pt x="16764" y="18813"/>
                  <a:pt x="16764" y="20206"/>
                </a:cubicBezTo>
                <a:cubicBezTo>
                  <a:pt x="16764" y="21252"/>
                  <a:pt x="16764" y="21252"/>
                  <a:pt x="16764" y="21252"/>
                </a:cubicBezTo>
                <a:cubicBezTo>
                  <a:pt x="16764" y="21600"/>
                  <a:pt x="16442" y="21600"/>
                  <a:pt x="16442" y="21600"/>
                </a:cubicBezTo>
                <a:cubicBezTo>
                  <a:pt x="5481" y="21600"/>
                  <a:pt x="5481" y="21600"/>
                  <a:pt x="5481" y="21600"/>
                </a:cubicBezTo>
                <a:cubicBezTo>
                  <a:pt x="5158" y="21600"/>
                  <a:pt x="5158" y="21600"/>
                  <a:pt x="5158" y="21252"/>
                </a:cubicBezTo>
                <a:cubicBezTo>
                  <a:pt x="5158" y="20206"/>
                  <a:pt x="5158" y="20206"/>
                  <a:pt x="5158" y="20206"/>
                </a:cubicBezTo>
                <a:cubicBezTo>
                  <a:pt x="5158" y="18813"/>
                  <a:pt x="6448" y="18116"/>
                  <a:pt x="7737" y="18116"/>
                </a:cubicBezTo>
                <a:cubicBezTo>
                  <a:pt x="8704" y="18116"/>
                  <a:pt x="9349" y="17071"/>
                  <a:pt x="9349" y="16374"/>
                </a:cubicBezTo>
                <a:cubicBezTo>
                  <a:pt x="9349" y="15329"/>
                  <a:pt x="9027" y="14632"/>
                  <a:pt x="8382" y="13935"/>
                </a:cubicBezTo>
                <a:cubicBezTo>
                  <a:pt x="8060" y="13935"/>
                  <a:pt x="7737" y="13239"/>
                  <a:pt x="7093" y="12542"/>
                </a:cubicBezTo>
                <a:cubicBezTo>
                  <a:pt x="3224" y="12542"/>
                  <a:pt x="0" y="9406"/>
                  <a:pt x="0" y="6968"/>
                </a:cubicBezTo>
                <a:cubicBezTo>
                  <a:pt x="0" y="5226"/>
                  <a:pt x="0" y="5226"/>
                  <a:pt x="0" y="5226"/>
                </a:cubicBezTo>
                <a:cubicBezTo>
                  <a:pt x="0" y="4181"/>
                  <a:pt x="645" y="3832"/>
                  <a:pt x="1290" y="3832"/>
                </a:cubicBezTo>
                <a:cubicBezTo>
                  <a:pt x="5158" y="3832"/>
                  <a:pt x="5158" y="3832"/>
                  <a:pt x="5158" y="3832"/>
                </a:cubicBezTo>
                <a:cubicBezTo>
                  <a:pt x="5158" y="2439"/>
                  <a:pt x="5158" y="2439"/>
                  <a:pt x="5158" y="2439"/>
                </a:cubicBezTo>
                <a:cubicBezTo>
                  <a:pt x="5158" y="1045"/>
                  <a:pt x="6125" y="0"/>
                  <a:pt x="7093" y="0"/>
                </a:cubicBezTo>
                <a:cubicBezTo>
                  <a:pt x="14507" y="0"/>
                  <a:pt x="14507" y="0"/>
                  <a:pt x="14507" y="0"/>
                </a:cubicBezTo>
                <a:cubicBezTo>
                  <a:pt x="15797" y="0"/>
                  <a:pt x="16764" y="1045"/>
                  <a:pt x="16764" y="2439"/>
                </a:cubicBezTo>
                <a:cubicBezTo>
                  <a:pt x="16764" y="3832"/>
                  <a:pt x="16764" y="3832"/>
                  <a:pt x="16764" y="3832"/>
                </a:cubicBezTo>
                <a:cubicBezTo>
                  <a:pt x="20310" y="3832"/>
                  <a:pt x="20310" y="3832"/>
                  <a:pt x="20310" y="3832"/>
                </a:cubicBezTo>
                <a:cubicBezTo>
                  <a:pt x="21278" y="3832"/>
                  <a:pt x="21600" y="4181"/>
                  <a:pt x="21600" y="5226"/>
                </a:cubicBezTo>
                <a:lnTo>
                  <a:pt x="21600" y="6968"/>
                </a:lnTo>
                <a:close/>
                <a:moveTo>
                  <a:pt x="5158" y="5574"/>
                </a:moveTo>
                <a:cubicBezTo>
                  <a:pt x="1934" y="5574"/>
                  <a:pt x="1934" y="5574"/>
                  <a:pt x="1934" y="5574"/>
                </a:cubicBezTo>
                <a:cubicBezTo>
                  <a:pt x="1934" y="6968"/>
                  <a:pt x="1934" y="6968"/>
                  <a:pt x="1934" y="6968"/>
                </a:cubicBezTo>
                <a:cubicBezTo>
                  <a:pt x="1934" y="8361"/>
                  <a:pt x="3546" y="10103"/>
                  <a:pt x="6125" y="10800"/>
                </a:cubicBezTo>
                <a:cubicBezTo>
                  <a:pt x="5481" y="9406"/>
                  <a:pt x="5158" y="7665"/>
                  <a:pt x="5158" y="5574"/>
                </a:cubicBezTo>
                <a:close/>
                <a:moveTo>
                  <a:pt x="19988" y="5574"/>
                </a:moveTo>
                <a:cubicBezTo>
                  <a:pt x="16764" y="5574"/>
                  <a:pt x="16764" y="5574"/>
                  <a:pt x="16764" y="5574"/>
                </a:cubicBezTo>
                <a:cubicBezTo>
                  <a:pt x="16764" y="7665"/>
                  <a:pt x="16442" y="9406"/>
                  <a:pt x="15797" y="10800"/>
                </a:cubicBezTo>
                <a:cubicBezTo>
                  <a:pt x="18376" y="10103"/>
                  <a:pt x="19988" y="8361"/>
                  <a:pt x="19988" y="6968"/>
                </a:cubicBezTo>
                <a:lnTo>
                  <a:pt x="19988" y="557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7" name="Shape 5783"/>
          <p:cNvSpPr/>
          <p:nvPr/>
        </p:nvSpPr>
        <p:spPr>
          <a:xfrm>
            <a:off x="10526886" y="5074159"/>
            <a:ext cx="24594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7665" y="21600"/>
                  <a:pt x="4529" y="20206"/>
                  <a:pt x="2787" y="17768"/>
                </a:cubicBezTo>
                <a:cubicBezTo>
                  <a:pt x="2439" y="17419"/>
                  <a:pt x="2439" y="17419"/>
                  <a:pt x="2787" y="17071"/>
                </a:cubicBezTo>
                <a:cubicBezTo>
                  <a:pt x="4529" y="15329"/>
                  <a:pt x="4529" y="15329"/>
                  <a:pt x="4529" y="15329"/>
                </a:cubicBezTo>
                <a:cubicBezTo>
                  <a:pt x="4529" y="15329"/>
                  <a:pt x="4877" y="14981"/>
                  <a:pt x="4877" y="14981"/>
                </a:cubicBezTo>
                <a:cubicBezTo>
                  <a:pt x="5226" y="14981"/>
                  <a:pt x="5226" y="15329"/>
                  <a:pt x="5226" y="15329"/>
                </a:cubicBezTo>
                <a:cubicBezTo>
                  <a:pt x="6619" y="17071"/>
                  <a:pt x="8710" y="18116"/>
                  <a:pt x="10800" y="18116"/>
                </a:cubicBezTo>
                <a:cubicBezTo>
                  <a:pt x="14981" y="18116"/>
                  <a:pt x="18116" y="14981"/>
                  <a:pt x="18116" y="10800"/>
                </a:cubicBezTo>
                <a:cubicBezTo>
                  <a:pt x="18116" y="6968"/>
                  <a:pt x="14981" y="3832"/>
                  <a:pt x="10800" y="3832"/>
                </a:cubicBezTo>
                <a:cubicBezTo>
                  <a:pt x="9058" y="3832"/>
                  <a:pt x="7316" y="4529"/>
                  <a:pt x="5923" y="5574"/>
                </a:cubicBezTo>
                <a:cubicBezTo>
                  <a:pt x="8013" y="7665"/>
                  <a:pt x="8013" y="7665"/>
                  <a:pt x="8013" y="7665"/>
                </a:cubicBezTo>
                <a:cubicBezTo>
                  <a:pt x="8361" y="8013"/>
                  <a:pt x="8361" y="8361"/>
                  <a:pt x="8013" y="8710"/>
                </a:cubicBezTo>
                <a:cubicBezTo>
                  <a:pt x="8013" y="9058"/>
                  <a:pt x="7665" y="9058"/>
                  <a:pt x="7316" y="9058"/>
                </a:cubicBezTo>
                <a:cubicBezTo>
                  <a:pt x="1045" y="9058"/>
                  <a:pt x="1045" y="9058"/>
                  <a:pt x="1045" y="9058"/>
                </a:cubicBezTo>
                <a:cubicBezTo>
                  <a:pt x="697" y="9058"/>
                  <a:pt x="0" y="8710"/>
                  <a:pt x="0" y="8361"/>
                </a:cubicBezTo>
                <a:cubicBezTo>
                  <a:pt x="0" y="2090"/>
                  <a:pt x="0" y="2090"/>
                  <a:pt x="0" y="2090"/>
                </a:cubicBezTo>
                <a:cubicBezTo>
                  <a:pt x="0" y="1742"/>
                  <a:pt x="348" y="1394"/>
                  <a:pt x="697" y="1045"/>
                </a:cubicBezTo>
                <a:cubicBezTo>
                  <a:pt x="1045" y="1045"/>
                  <a:pt x="1394" y="1045"/>
                  <a:pt x="1742" y="1394"/>
                </a:cubicBezTo>
                <a:cubicBezTo>
                  <a:pt x="3484" y="3135"/>
                  <a:pt x="3484" y="3135"/>
                  <a:pt x="3484" y="3135"/>
                </a:cubicBezTo>
                <a:cubicBezTo>
                  <a:pt x="5574" y="1394"/>
                  <a:pt x="8013" y="0"/>
                  <a:pt x="10800" y="0"/>
                </a:cubicBezTo>
                <a:cubicBezTo>
                  <a:pt x="16723" y="0"/>
                  <a:pt x="21600" y="4877"/>
                  <a:pt x="21600" y="10800"/>
                </a:cubicBezTo>
                <a:cubicBezTo>
                  <a:pt x="21600" y="16723"/>
                  <a:pt x="16723" y="21600"/>
                  <a:pt x="10800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8" name="Shape 5784"/>
          <p:cNvSpPr/>
          <p:nvPr/>
        </p:nvSpPr>
        <p:spPr>
          <a:xfrm>
            <a:off x="11020601" y="5053969"/>
            <a:ext cx="181702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194"/>
                </a:moveTo>
                <a:cubicBezTo>
                  <a:pt x="21600" y="20206"/>
                  <a:pt x="21600" y="20206"/>
                  <a:pt x="21600" y="20206"/>
                </a:cubicBezTo>
                <a:cubicBezTo>
                  <a:pt x="21600" y="20903"/>
                  <a:pt x="20661" y="21600"/>
                  <a:pt x="19722" y="21600"/>
                </a:cubicBezTo>
                <a:cubicBezTo>
                  <a:pt x="1878" y="21600"/>
                  <a:pt x="1878" y="21600"/>
                  <a:pt x="1878" y="21600"/>
                </a:cubicBezTo>
                <a:cubicBezTo>
                  <a:pt x="470" y="21600"/>
                  <a:pt x="0" y="20903"/>
                  <a:pt x="0" y="20206"/>
                </a:cubicBezTo>
                <a:cubicBezTo>
                  <a:pt x="0" y="12194"/>
                  <a:pt x="0" y="12194"/>
                  <a:pt x="0" y="12194"/>
                </a:cubicBezTo>
                <a:cubicBezTo>
                  <a:pt x="0" y="11497"/>
                  <a:pt x="470" y="10800"/>
                  <a:pt x="1878" y="10800"/>
                </a:cubicBezTo>
                <a:cubicBezTo>
                  <a:pt x="2348" y="10800"/>
                  <a:pt x="2348" y="10800"/>
                  <a:pt x="2348" y="10800"/>
                </a:cubicBezTo>
                <a:cubicBezTo>
                  <a:pt x="2348" y="6271"/>
                  <a:pt x="2348" y="6271"/>
                  <a:pt x="2348" y="6271"/>
                </a:cubicBezTo>
                <a:cubicBezTo>
                  <a:pt x="2348" y="2787"/>
                  <a:pt x="6104" y="0"/>
                  <a:pt x="10800" y="0"/>
                </a:cubicBezTo>
                <a:cubicBezTo>
                  <a:pt x="15496" y="0"/>
                  <a:pt x="19252" y="2787"/>
                  <a:pt x="19252" y="6271"/>
                </a:cubicBezTo>
                <a:cubicBezTo>
                  <a:pt x="19252" y="6968"/>
                  <a:pt x="18783" y="7316"/>
                  <a:pt x="17843" y="7316"/>
                </a:cubicBezTo>
                <a:cubicBezTo>
                  <a:pt x="16904" y="7316"/>
                  <a:pt x="16904" y="7316"/>
                  <a:pt x="16904" y="7316"/>
                </a:cubicBezTo>
                <a:cubicBezTo>
                  <a:pt x="15965" y="7316"/>
                  <a:pt x="15496" y="6968"/>
                  <a:pt x="15496" y="6271"/>
                </a:cubicBezTo>
                <a:cubicBezTo>
                  <a:pt x="15496" y="4529"/>
                  <a:pt x="13617" y="2787"/>
                  <a:pt x="10800" y="2787"/>
                </a:cubicBezTo>
                <a:cubicBezTo>
                  <a:pt x="7983" y="2787"/>
                  <a:pt x="6104" y="4529"/>
                  <a:pt x="6104" y="6271"/>
                </a:cubicBezTo>
                <a:cubicBezTo>
                  <a:pt x="6104" y="10800"/>
                  <a:pt x="6104" y="10800"/>
                  <a:pt x="6104" y="10800"/>
                </a:cubicBezTo>
                <a:cubicBezTo>
                  <a:pt x="19722" y="10800"/>
                  <a:pt x="19722" y="10800"/>
                  <a:pt x="19722" y="10800"/>
                </a:cubicBezTo>
                <a:cubicBezTo>
                  <a:pt x="20661" y="10800"/>
                  <a:pt x="21600" y="11497"/>
                  <a:pt x="21600" y="121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9" name="Shape 5785"/>
          <p:cNvSpPr/>
          <p:nvPr/>
        </p:nvSpPr>
        <p:spPr>
          <a:xfrm>
            <a:off x="931575" y="1932006"/>
            <a:ext cx="222080" cy="245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43" y="21600"/>
                </a:moveTo>
                <a:cubicBezTo>
                  <a:pt x="3857" y="21600"/>
                  <a:pt x="3857" y="21600"/>
                  <a:pt x="3857" y="21600"/>
                </a:cubicBezTo>
                <a:cubicBezTo>
                  <a:pt x="1543" y="21600"/>
                  <a:pt x="0" y="20206"/>
                  <a:pt x="0" y="18116"/>
                </a:cubicBezTo>
                <a:cubicBezTo>
                  <a:pt x="0" y="14981"/>
                  <a:pt x="771" y="10103"/>
                  <a:pt x="5400" y="10103"/>
                </a:cubicBezTo>
                <a:cubicBezTo>
                  <a:pt x="5786" y="10103"/>
                  <a:pt x="7714" y="11845"/>
                  <a:pt x="10800" y="11845"/>
                </a:cubicBezTo>
                <a:cubicBezTo>
                  <a:pt x="13886" y="11845"/>
                  <a:pt x="15814" y="10103"/>
                  <a:pt x="16200" y="10103"/>
                </a:cubicBezTo>
                <a:cubicBezTo>
                  <a:pt x="20829" y="10103"/>
                  <a:pt x="21600" y="14981"/>
                  <a:pt x="21600" y="18116"/>
                </a:cubicBezTo>
                <a:cubicBezTo>
                  <a:pt x="21600" y="20206"/>
                  <a:pt x="20057" y="21600"/>
                  <a:pt x="17743" y="21600"/>
                </a:cubicBezTo>
                <a:close/>
                <a:moveTo>
                  <a:pt x="10800" y="10800"/>
                </a:moveTo>
                <a:cubicBezTo>
                  <a:pt x="7714" y="10800"/>
                  <a:pt x="5014" y="8361"/>
                  <a:pt x="5014" y="5574"/>
                </a:cubicBezTo>
                <a:cubicBezTo>
                  <a:pt x="5014" y="2439"/>
                  <a:pt x="7714" y="0"/>
                  <a:pt x="10800" y="0"/>
                </a:cubicBezTo>
                <a:cubicBezTo>
                  <a:pt x="14271" y="0"/>
                  <a:pt x="16586" y="2439"/>
                  <a:pt x="16586" y="5574"/>
                </a:cubicBezTo>
                <a:cubicBezTo>
                  <a:pt x="16586" y="8361"/>
                  <a:pt x="14271" y="10800"/>
                  <a:pt x="10800" y="108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0" name="Shape 5786"/>
          <p:cNvSpPr/>
          <p:nvPr/>
        </p:nvSpPr>
        <p:spPr>
          <a:xfrm>
            <a:off x="1417948" y="1932006"/>
            <a:ext cx="242270" cy="245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68"/>
                </a:moveTo>
                <a:cubicBezTo>
                  <a:pt x="21600" y="19858"/>
                  <a:pt x="19830" y="21600"/>
                  <a:pt x="17705" y="21600"/>
                </a:cubicBezTo>
                <a:cubicBezTo>
                  <a:pt x="3895" y="21600"/>
                  <a:pt x="3895" y="21600"/>
                  <a:pt x="3895" y="21600"/>
                </a:cubicBezTo>
                <a:cubicBezTo>
                  <a:pt x="177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1770" y="0"/>
                  <a:pt x="3895" y="0"/>
                </a:cubicBezTo>
                <a:cubicBezTo>
                  <a:pt x="17705" y="0"/>
                  <a:pt x="17705" y="0"/>
                  <a:pt x="17705" y="0"/>
                </a:cubicBezTo>
                <a:cubicBezTo>
                  <a:pt x="19830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7351" y="5574"/>
                </a:moveTo>
                <a:cubicBezTo>
                  <a:pt x="16997" y="4877"/>
                  <a:pt x="15580" y="4529"/>
                  <a:pt x="14872" y="4877"/>
                </a:cubicBezTo>
                <a:cubicBezTo>
                  <a:pt x="14164" y="4877"/>
                  <a:pt x="11685" y="5923"/>
                  <a:pt x="10977" y="8361"/>
                </a:cubicBezTo>
                <a:cubicBezTo>
                  <a:pt x="12393" y="8361"/>
                  <a:pt x="13102" y="8361"/>
                  <a:pt x="13102" y="10103"/>
                </a:cubicBezTo>
                <a:cubicBezTo>
                  <a:pt x="13102" y="10452"/>
                  <a:pt x="12748" y="11148"/>
                  <a:pt x="12393" y="11845"/>
                </a:cubicBezTo>
                <a:cubicBezTo>
                  <a:pt x="11685" y="12890"/>
                  <a:pt x="10977" y="14284"/>
                  <a:pt x="9915" y="13239"/>
                </a:cubicBezTo>
                <a:cubicBezTo>
                  <a:pt x="9207" y="12194"/>
                  <a:pt x="9207" y="10452"/>
                  <a:pt x="8852" y="9058"/>
                </a:cubicBezTo>
                <a:cubicBezTo>
                  <a:pt x="8852" y="8361"/>
                  <a:pt x="8498" y="7316"/>
                  <a:pt x="8498" y="6619"/>
                </a:cubicBezTo>
                <a:cubicBezTo>
                  <a:pt x="8144" y="6271"/>
                  <a:pt x="7790" y="5226"/>
                  <a:pt x="7082" y="5226"/>
                </a:cubicBezTo>
                <a:cubicBezTo>
                  <a:pt x="6728" y="5226"/>
                  <a:pt x="6020" y="5226"/>
                  <a:pt x="5311" y="5574"/>
                </a:cubicBezTo>
                <a:cubicBezTo>
                  <a:pt x="3895" y="6271"/>
                  <a:pt x="3187" y="7665"/>
                  <a:pt x="1770" y="8361"/>
                </a:cubicBezTo>
                <a:cubicBezTo>
                  <a:pt x="1770" y="8710"/>
                  <a:pt x="1770" y="8710"/>
                  <a:pt x="1770" y="8710"/>
                </a:cubicBezTo>
                <a:cubicBezTo>
                  <a:pt x="2125" y="8710"/>
                  <a:pt x="2125" y="9058"/>
                  <a:pt x="2479" y="9058"/>
                </a:cubicBezTo>
                <a:cubicBezTo>
                  <a:pt x="3187" y="9406"/>
                  <a:pt x="3895" y="8361"/>
                  <a:pt x="4603" y="9406"/>
                </a:cubicBezTo>
                <a:cubicBezTo>
                  <a:pt x="4957" y="10103"/>
                  <a:pt x="4957" y="10452"/>
                  <a:pt x="5311" y="11148"/>
                </a:cubicBezTo>
                <a:cubicBezTo>
                  <a:pt x="5666" y="11845"/>
                  <a:pt x="5666" y="12890"/>
                  <a:pt x="6020" y="13935"/>
                </a:cubicBezTo>
                <a:cubicBezTo>
                  <a:pt x="6374" y="15329"/>
                  <a:pt x="6728" y="17768"/>
                  <a:pt x="8144" y="18116"/>
                </a:cubicBezTo>
                <a:cubicBezTo>
                  <a:pt x="8852" y="18465"/>
                  <a:pt x="9915" y="18116"/>
                  <a:pt x="10623" y="17768"/>
                </a:cubicBezTo>
                <a:cubicBezTo>
                  <a:pt x="12039" y="17071"/>
                  <a:pt x="13102" y="15677"/>
                  <a:pt x="14164" y="14632"/>
                </a:cubicBezTo>
                <a:cubicBezTo>
                  <a:pt x="16289" y="11497"/>
                  <a:pt x="17705" y="8361"/>
                  <a:pt x="17705" y="7316"/>
                </a:cubicBezTo>
                <a:cubicBezTo>
                  <a:pt x="17705" y="6619"/>
                  <a:pt x="17705" y="5923"/>
                  <a:pt x="17351" y="55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1" name="Shape 5787"/>
          <p:cNvSpPr/>
          <p:nvPr/>
        </p:nvSpPr>
        <p:spPr>
          <a:xfrm>
            <a:off x="8289571" y="2812983"/>
            <a:ext cx="124806" cy="194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278"/>
                </a:moveTo>
                <a:cubicBezTo>
                  <a:pt x="21600" y="21159"/>
                  <a:pt x="20903" y="21600"/>
                  <a:pt x="20206" y="21600"/>
                </a:cubicBezTo>
                <a:cubicBezTo>
                  <a:pt x="19510" y="21600"/>
                  <a:pt x="18813" y="21159"/>
                  <a:pt x="18813" y="21159"/>
                </a:cubicBezTo>
                <a:cubicBezTo>
                  <a:pt x="9755" y="15429"/>
                  <a:pt x="9755" y="15429"/>
                  <a:pt x="9755" y="15429"/>
                </a:cubicBezTo>
                <a:cubicBezTo>
                  <a:pt x="2090" y="15429"/>
                  <a:pt x="2090" y="15429"/>
                  <a:pt x="2090" y="15429"/>
                </a:cubicBezTo>
                <a:cubicBezTo>
                  <a:pt x="1394" y="15429"/>
                  <a:pt x="0" y="14547"/>
                  <a:pt x="0" y="14106"/>
                </a:cubicBezTo>
                <a:cubicBezTo>
                  <a:pt x="0" y="7494"/>
                  <a:pt x="0" y="7494"/>
                  <a:pt x="0" y="7494"/>
                </a:cubicBezTo>
                <a:cubicBezTo>
                  <a:pt x="0" y="6612"/>
                  <a:pt x="1394" y="6171"/>
                  <a:pt x="2090" y="6171"/>
                </a:cubicBezTo>
                <a:cubicBezTo>
                  <a:pt x="9755" y="6171"/>
                  <a:pt x="9755" y="6171"/>
                  <a:pt x="9755" y="6171"/>
                </a:cubicBezTo>
                <a:cubicBezTo>
                  <a:pt x="18813" y="441"/>
                  <a:pt x="18813" y="441"/>
                  <a:pt x="18813" y="441"/>
                </a:cubicBezTo>
                <a:cubicBezTo>
                  <a:pt x="18813" y="0"/>
                  <a:pt x="19510" y="0"/>
                  <a:pt x="20206" y="0"/>
                </a:cubicBezTo>
                <a:cubicBezTo>
                  <a:pt x="20903" y="0"/>
                  <a:pt x="21600" y="441"/>
                  <a:pt x="21600" y="882"/>
                </a:cubicBezTo>
                <a:lnTo>
                  <a:pt x="21600" y="2027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2" name="Shape 5788"/>
          <p:cNvSpPr/>
          <p:nvPr/>
        </p:nvSpPr>
        <p:spPr>
          <a:xfrm>
            <a:off x="9346744" y="4667948"/>
            <a:ext cx="285881" cy="230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4" h="21148" extrusionOk="0">
                <a:moveTo>
                  <a:pt x="8877" y="21148"/>
                </a:moveTo>
                <a:cubicBezTo>
                  <a:pt x="4438" y="21148"/>
                  <a:pt x="0" y="18585"/>
                  <a:pt x="0" y="14192"/>
                </a:cubicBezTo>
                <a:cubicBezTo>
                  <a:pt x="0" y="11995"/>
                  <a:pt x="1184" y="9433"/>
                  <a:pt x="2959" y="6870"/>
                </a:cubicBezTo>
                <a:cubicBezTo>
                  <a:pt x="5918" y="3575"/>
                  <a:pt x="8877" y="2111"/>
                  <a:pt x="10060" y="3575"/>
                </a:cubicBezTo>
                <a:cubicBezTo>
                  <a:pt x="10652" y="4307"/>
                  <a:pt x="10652" y="5406"/>
                  <a:pt x="10356" y="6504"/>
                </a:cubicBezTo>
                <a:cubicBezTo>
                  <a:pt x="10060" y="7236"/>
                  <a:pt x="10948" y="6870"/>
                  <a:pt x="10948" y="6870"/>
                </a:cubicBezTo>
                <a:cubicBezTo>
                  <a:pt x="13019" y="5772"/>
                  <a:pt x="14795" y="5772"/>
                  <a:pt x="15682" y="6870"/>
                </a:cubicBezTo>
                <a:cubicBezTo>
                  <a:pt x="15978" y="7602"/>
                  <a:pt x="15978" y="8334"/>
                  <a:pt x="15682" y="9433"/>
                </a:cubicBezTo>
                <a:cubicBezTo>
                  <a:pt x="15386" y="10165"/>
                  <a:pt x="15682" y="10165"/>
                  <a:pt x="15978" y="10165"/>
                </a:cubicBezTo>
                <a:cubicBezTo>
                  <a:pt x="17162" y="10531"/>
                  <a:pt x="18641" y="11995"/>
                  <a:pt x="18641" y="13826"/>
                </a:cubicBezTo>
                <a:cubicBezTo>
                  <a:pt x="18641" y="17121"/>
                  <a:pt x="14795" y="21148"/>
                  <a:pt x="8877" y="21148"/>
                </a:cubicBezTo>
                <a:close/>
                <a:moveTo>
                  <a:pt x="7989" y="9433"/>
                </a:moveTo>
                <a:cubicBezTo>
                  <a:pt x="4438" y="9799"/>
                  <a:pt x="1775" y="12362"/>
                  <a:pt x="2071" y="15290"/>
                </a:cubicBezTo>
                <a:cubicBezTo>
                  <a:pt x="2367" y="18219"/>
                  <a:pt x="5326" y="20050"/>
                  <a:pt x="8877" y="19684"/>
                </a:cubicBezTo>
                <a:cubicBezTo>
                  <a:pt x="12427" y="19317"/>
                  <a:pt x="15090" y="16755"/>
                  <a:pt x="14795" y="13826"/>
                </a:cubicBezTo>
                <a:cubicBezTo>
                  <a:pt x="14499" y="10897"/>
                  <a:pt x="11540" y="9067"/>
                  <a:pt x="7989" y="9433"/>
                </a:cubicBezTo>
                <a:close/>
                <a:moveTo>
                  <a:pt x="6510" y="18585"/>
                </a:moveTo>
                <a:cubicBezTo>
                  <a:pt x="5030" y="17853"/>
                  <a:pt x="4142" y="15656"/>
                  <a:pt x="5030" y="13826"/>
                </a:cubicBezTo>
                <a:cubicBezTo>
                  <a:pt x="5622" y="11995"/>
                  <a:pt x="7693" y="10897"/>
                  <a:pt x="9173" y="11629"/>
                </a:cubicBezTo>
                <a:cubicBezTo>
                  <a:pt x="10948" y="11995"/>
                  <a:pt x="11836" y="14192"/>
                  <a:pt x="11244" y="16023"/>
                </a:cubicBezTo>
                <a:cubicBezTo>
                  <a:pt x="10356" y="18219"/>
                  <a:pt x="8285" y="19317"/>
                  <a:pt x="6510" y="18585"/>
                </a:cubicBezTo>
                <a:close/>
                <a:moveTo>
                  <a:pt x="7693" y="14558"/>
                </a:moveTo>
                <a:cubicBezTo>
                  <a:pt x="7101" y="14192"/>
                  <a:pt x="6214" y="14558"/>
                  <a:pt x="5918" y="15290"/>
                </a:cubicBezTo>
                <a:cubicBezTo>
                  <a:pt x="5622" y="16023"/>
                  <a:pt x="5918" y="16755"/>
                  <a:pt x="6214" y="17121"/>
                </a:cubicBezTo>
                <a:cubicBezTo>
                  <a:pt x="6805" y="17487"/>
                  <a:pt x="7693" y="17121"/>
                  <a:pt x="7989" y="16389"/>
                </a:cubicBezTo>
                <a:cubicBezTo>
                  <a:pt x="8285" y="15656"/>
                  <a:pt x="7989" y="14924"/>
                  <a:pt x="7693" y="14558"/>
                </a:cubicBezTo>
                <a:close/>
                <a:moveTo>
                  <a:pt x="8877" y="13826"/>
                </a:moveTo>
                <a:cubicBezTo>
                  <a:pt x="8581" y="13826"/>
                  <a:pt x="8285" y="13826"/>
                  <a:pt x="8285" y="14192"/>
                </a:cubicBezTo>
                <a:cubicBezTo>
                  <a:pt x="8285" y="14558"/>
                  <a:pt x="8285" y="14558"/>
                  <a:pt x="8581" y="14924"/>
                </a:cubicBezTo>
                <a:cubicBezTo>
                  <a:pt x="8581" y="14924"/>
                  <a:pt x="8877" y="14924"/>
                  <a:pt x="9173" y="14558"/>
                </a:cubicBezTo>
                <a:cubicBezTo>
                  <a:pt x="9173" y="14192"/>
                  <a:pt x="9173" y="13826"/>
                  <a:pt x="8877" y="13826"/>
                </a:cubicBezTo>
                <a:close/>
                <a:moveTo>
                  <a:pt x="21008" y="9067"/>
                </a:moveTo>
                <a:cubicBezTo>
                  <a:pt x="20712" y="9799"/>
                  <a:pt x="20416" y="9799"/>
                  <a:pt x="19825" y="9799"/>
                </a:cubicBezTo>
                <a:cubicBezTo>
                  <a:pt x="19529" y="9433"/>
                  <a:pt x="19233" y="9067"/>
                  <a:pt x="19529" y="8334"/>
                </a:cubicBezTo>
                <a:cubicBezTo>
                  <a:pt x="19825" y="6870"/>
                  <a:pt x="19529" y="5040"/>
                  <a:pt x="18641" y="3575"/>
                </a:cubicBezTo>
                <a:cubicBezTo>
                  <a:pt x="17458" y="2111"/>
                  <a:pt x="15978" y="1745"/>
                  <a:pt x="14795" y="2111"/>
                </a:cubicBezTo>
                <a:cubicBezTo>
                  <a:pt x="14203" y="2111"/>
                  <a:pt x="13907" y="1745"/>
                  <a:pt x="13907" y="1379"/>
                </a:cubicBezTo>
                <a:cubicBezTo>
                  <a:pt x="13611" y="646"/>
                  <a:pt x="13907" y="280"/>
                  <a:pt x="14499" y="280"/>
                </a:cubicBezTo>
                <a:cubicBezTo>
                  <a:pt x="16274" y="-452"/>
                  <a:pt x="18345" y="280"/>
                  <a:pt x="19825" y="2111"/>
                </a:cubicBezTo>
                <a:cubicBezTo>
                  <a:pt x="21304" y="4307"/>
                  <a:pt x="21600" y="6870"/>
                  <a:pt x="21008" y="9067"/>
                </a:cubicBezTo>
                <a:close/>
                <a:moveTo>
                  <a:pt x="18049" y="7968"/>
                </a:moveTo>
                <a:cubicBezTo>
                  <a:pt x="18049" y="8334"/>
                  <a:pt x="17753" y="8701"/>
                  <a:pt x="17458" y="8701"/>
                </a:cubicBezTo>
                <a:cubicBezTo>
                  <a:pt x="16866" y="8334"/>
                  <a:pt x="16866" y="7968"/>
                  <a:pt x="16866" y="7602"/>
                </a:cubicBezTo>
                <a:cubicBezTo>
                  <a:pt x="16866" y="6870"/>
                  <a:pt x="16866" y="6138"/>
                  <a:pt x="16570" y="5772"/>
                </a:cubicBezTo>
                <a:cubicBezTo>
                  <a:pt x="16274" y="5406"/>
                  <a:pt x="15682" y="5040"/>
                  <a:pt x="15386" y="5406"/>
                </a:cubicBezTo>
                <a:cubicBezTo>
                  <a:pt x="14795" y="5406"/>
                  <a:pt x="14499" y="5040"/>
                  <a:pt x="14499" y="4673"/>
                </a:cubicBezTo>
                <a:cubicBezTo>
                  <a:pt x="14499" y="4307"/>
                  <a:pt x="14499" y="3575"/>
                  <a:pt x="15090" y="3575"/>
                </a:cubicBezTo>
                <a:cubicBezTo>
                  <a:pt x="15978" y="3209"/>
                  <a:pt x="16866" y="3575"/>
                  <a:pt x="17753" y="4673"/>
                </a:cubicBezTo>
                <a:cubicBezTo>
                  <a:pt x="18345" y="5772"/>
                  <a:pt x="18345" y="6870"/>
                  <a:pt x="18049" y="796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3" name="Shape 5361"/>
          <p:cNvSpPr/>
          <p:nvPr/>
        </p:nvSpPr>
        <p:spPr>
          <a:xfrm>
            <a:off x="895998" y="5568238"/>
            <a:ext cx="163119" cy="19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008"/>
                </a:moveTo>
                <a:cubicBezTo>
                  <a:pt x="21600" y="20304"/>
                  <a:pt x="20020" y="21600"/>
                  <a:pt x="18439" y="21600"/>
                </a:cubicBezTo>
                <a:cubicBezTo>
                  <a:pt x="2634" y="21600"/>
                  <a:pt x="2634" y="21600"/>
                  <a:pt x="2634" y="21600"/>
                </a:cubicBezTo>
                <a:cubicBezTo>
                  <a:pt x="1054" y="21600"/>
                  <a:pt x="0" y="20304"/>
                  <a:pt x="0" y="19008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0" y="864"/>
                  <a:pt x="1054" y="0"/>
                  <a:pt x="2634" y="0"/>
                </a:cubicBezTo>
                <a:cubicBezTo>
                  <a:pt x="18439" y="0"/>
                  <a:pt x="18439" y="0"/>
                  <a:pt x="18439" y="0"/>
                </a:cubicBezTo>
                <a:cubicBezTo>
                  <a:pt x="20020" y="0"/>
                  <a:pt x="21600" y="864"/>
                  <a:pt x="21600" y="2160"/>
                </a:cubicBezTo>
                <a:lnTo>
                  <a:pt x="21600" y="19008"/>
                </a:lnTo>
                <a:close/>
                <a:moveTo>
                  <a:pt x="18966" y="2160"/>
                </a:moveTo>
                <a:cubicBezTo>
                  <a:pt x="18966" y="2160"/>
                  <a:pt x="18966" y="1728"/>
                  <a:pt x="18439" y="1728"/>
                </a:cubicBezTo>
                <a:cubicBezTo>
                  <a:pt x="2634" y="1728"/>
                  <a:pt x="2634" y="1728"/>
                  <a:pt x="2634" y="1728"/>
                </a:cubicBezTo>
                <a:cubicBezTo>
                  <a:pt x="2634" y="1728"/>
                  <a:pt x="2107" y="2160"/>
                  <a:pt x="2107" y="2160"/>
                </a:cubicBezTo>
                <a:cubicBezTo>
                  <a:pt x="2107" y="17280"/>
                  <a:pt x="2107" y="17280"/>
                  <a:pt x="2107" y="17280"/>
                </a:cubicBezTo>
                <a:cubicBezTo>
                  <a:pt x="2107" y="17280"/>
                  <a:pt x="2634" y="17712"/>
                  <a:pt x="2634" y="17712"/>
                </a:cubicBezTo>
                <a:cubicBezTo>
                  <a:pt x="18439" y="17712"/>
                  <a:pt x="18439" y="17712"/>
                  <a:pt x="18439" y="17712"/>
                </a:cubicBezTo>
                <a:cubicBezTo>
                  <a:pt x="18966" y="17712"/>
                  <a:pt x="18966" y="17280"/>
                  <a:pt x="18966" y="17280"/>
                </a:cubicBezTo>
                <a:lnTo>
                  <a:pt x="18966" y="2160"/>
                </a:lnTo>
                <a:close/>
                <a:moveTo>
                  <a:pt x="10537" y="18576"/>
                </a:moveTo>
                <a:cubicBezTo>
                  <a:pt x="10010" y="18576"/>
                  <a:pt x="9483" y="19008"/>
                  <a:pt x="9483" y="19440"/>
                </a:cubicBezTo>
                <a:cubicBezTo>
                  <a:pt x="9483" y="19872"/>
                  <a:pt x="10010" y="20736"/>
                  <a:pt x="10537" y="20736"/>
                </a:cubicBezTo>
                <a:cubicBezTo>
                  <a:pt x="11590" y="20736"/>
                  <a:pt x="12117" y="19872"/>
                  <a:pt x="12117" y="19440"/>
                </a:cubicBezTo>
                <a:cubicBezTo>
                  <a:pt x="12117" y="19008"/>
                  <a:pt x="11590" y="18576"/>
                  <a:pt x="10537" y="1857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4" name="Shape 5362"/>
          <p:cNvSpPr/>
          <p:nvPr/>
        </p:nvSpPr>
        <p:spPr>
          <a:xfrm>
            <a:off x="1379854" y="5568238"/>
            <a:ext cx="252925" cy="19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752"/>
                </a:moveTo>
                <a:cubicBezTo>
                  <a:pt x="21600" y="5184"/>
                  <a:pt x="21262" y="5616"/>
                  <a:pt x="20587" y="5616"/>
                </a:cubicBezTo>
                <a:cubicBezTo>
                  <a:pt x="675" y="5616"/>
                  <a:pt x="675" y="5616"/>
                  <a:pt x="675" y="5616"/>
                </a:cubicBezTo>
                <a:cubicBezTo>
                  <a:pt x="338" y="5616"/>
                  <a:pt x="0" y="5184"/>
                  <a:pt x="0" y="4752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432"/>
                  <a:pt x="338" y="0"/>
                  <a:pt x="675" y="0"/>
                </a:cubicBezTo>
                <a:cubicBezTo>
                  <a:pt x="20587" y="0"/>
                  <a:pt x="20587" y="0"/>
                  <a:pt x="20587" y="0"/>
                </a:cubicBezTo>
                <a:cubicBezTo>
                  <a:pt x="21262" y="0"/>
                  <a:pt x="21600" y="432"/>
                  <a:pt x="21600" y="864"/>
                </a:cubicBezTo>
                <a:lnTo>
                  <a:pt x="21600" y="4752"/>
                </a:lnTo>
                <a:close/>
                <a:moveTo>
                  <a:pt x="21600" y="12528"/>
                </a:moveTo>
                <a:cubicBezTo>
                  <a:pt x="21600" y="12960"/>
                  <a:pt x="21262" y="13824"/>
                  <a:pt x="20587" y="13824"/>
                </a:cubicBezTo>
                <a:cubicBezTo>
                  <a:pt x="675" y="13824"/>
                  <a:pt x="675" y="13824"/>
                  <a:pt x="675" y="13824"/>
                </a:cubicBezTo>
                <a:cubicBezTo>
                  <a:pt x="338" y="13824"/>
                  <a:pt x="0" y="12960"/>
                  <a:pt x="0" y="12528"/>
                </a:cubicBezTo>
                <a:cubicBezTo>
                  <a:pt x="0" y="8640"/>
                  <a:pt x="0" y="8640"/>
                  <a:pt x="0" y="8640"/>
                </a:cubicBezTo>
                <a:cubicBezTo>
                  <a:pt x="0" y="8208"/>
                  <a:pt x="338" y="7776"/>
                  <a:pt x="675" y="7776"/>
                </a:cubicBezTo>
                <a:cubicBezTo>
                  <a:pt x="20587" y="7776"/>
                  <a:pt x="20587" y="7776"/>
                  <a:pt x="20587" y="7776"/>
                </a:cubicBezTo>
                <a:cubicBezTo>
                  <a:pt x="21262" y="7776"/>
                  <a:pt x="21600" y="8208"/>
                  <a:pt x="21600" y="8640"/>
                </a:cubicBezTo>
                <a:lnTo>
                  <a:pt x="21600" y="12528"/>
                </a:lnTo>
                <a:close/>
                <a:moveTo>
                  <a:pt x="21600" y="20736"/>
                </a:moveTo>
                <a:cubicBezTo>
                  <a:pt x="21600" y="21168"/>
                  <a:pt x="21262" y="21600"/>
                  <a:pt x="20587" y="21600"/>
                </a:cubicBezTo>
                <a:cubicBezTo>
                  <a:pt x="675" y="21600"/>
                  <a:pt x="675" y="21600"/>
                  <a:pt x="675" y="21600"/>
                </a:cubicBezTo>
                <a:cubicBezTo>
                  <a:pt x="338" y="21600"/>
                  <a:pt x="0" y="21168"/>
                  <a:pt x="0" y="20736"/>
                </a:cubicBezTo>
                <a:cubicBezTo>
                  <a:pt x="0" y="16416"/>
                  <a:pt x="0" y="16416"/>
                  <a:pt x="0" y="16416"/>
                </a:cubicBezTo>
                <a:cubicBezTo>
                  <a:pt x="0" y="15984"/>
                  <a:pt x="338" y="15552"/>
                  <a:pt x="675" y="15552"/>
                </a:cubicBezTo>
                <a:cubicBezTo>
                  <a:pt x="20587" y="15552"/>
                  <a:pt x="20587" y="15552"/>
                  <a:pt x="20587" y="15552"/>
                </a:cubicBezTo>
                <a:cubicBezTo>
                  <a:pt x="21262" y="15552"/>
                  <a:pt x="21600" y="15984"/>
                  <a:pt x="21600" y="16416"/>
                </a:cubicBezTo>
                <a:lnTo>
                  <a:pt x="21600" y="20736"/>
                </a:lnTo>
                <a:close/>
                <a:moveTo>
                  <a:pt x="19912" y="11664"/>
                </a:moveTo>
                <a:cubicBezTo>
                  <a:pt x="19912" y="9504"/>
                  <a:pt x="19912" y="9504"/>
                  <a:pt x="19912" y="9504"/>
                </a:cubicBezTo>
                <a:cubicBezTo>
                  <a:pt x="7763" y="9504"/>
                  <a:pt x="7763" y="9504"/>
                  <a:pt x="7763" y="9504"/>
                </a:cubicBezTo>
                <a:cubicBezTo>
                  <a:pt x="7763" y="11664"/>
                  <a:pt x="7763" y="11664"/>
                  <a:pt x="7763" y="11664"/>
                </a:cubicBezTo>
                <a:lnTo>
                  <a:pt x="19912" y="11664"/>
                </a:lnTo>
                <a:close/>
                <a:moveTo>
                  <a:pt x="19912" y="19440"/>
                </a:moveTo>
                <a:cubicBezTo>
                  <a:pt x="19912" y="17712"/>
                  <a:pt x="19912" y="17712"/>
                  <a:pt x="19912" y="17712"/>
                </a:cubicBezTo>
                <a:cubicBezTo>
                  <a:pt x="12150" y="17712"/>
                  <a:pt x="12150" y="17712"/>
                  <a:pt x="12150" y="17712"/>
                </a:cubicBezTo>
                <a:cubicBezTo>
                  <a:pt x="12150" y="19440"/>
                  <a:pt x="12150" y="19440"/>
                  <a:pt x="12150" y="19440"/>
                </a:cubicBezTo>
                <a:lnTo>
                  <a:pt x="19912" y="19440"/>
                </a:lnTo>
                <a:close/>
                <a:moveTo>
                  <a:pt x="19912" y="3888"/>
                </a:moveTo>
                <a:cubicBezTo>
                  <a:pt x="19912" y="1728"/>
                  <a:pt x="19912" y="1728"/>
                  <a:pt x="19912" y="1728"/>
                </a:cubicBezTo>
                <a:cubicBezTo>
                  <a:pt x="15187" y="1728"/>
                  <a:pt x="15187" y="1728"/>
                  <a:pt x="15187" y="1728"/>
                </a:cubicBezTo>
                <a:cubicBezTo>
                  <a:pt x="15187" y="3888"/>
                  <a:pt x="15187" y="3888"/>
                  <a:pt x="15187" y="3888"/>
                </a:cubicBezTo>
                <a:lnTo>
                  <a:pt x="19912" y="388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5" name="Shape 5363"/>
          <p:cNvSpPr/>
          <p:nvPr/>
        </p:nvSpPr>
        <p:spPr>
          <a:xfrm>
            <a:off x="1949850" y="5566552"/>
            <a:ext cx="253392" cy="217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214" extrusionOk="0">
                <a:moveTo>
                  <a:pt x="1688" y="578"/>
                </a:moveTo>
                <a:cubicBezTo>
                  <a:pt x="1688" y="578"/>
                  <a:pt x="3713" y="578"/>
                  <a:pt x="4050" y="578"/>
                </a:cubicBezTo>
                <a:cubicBezTo>
                  <a:pt x="5063" y="578"/>
                  <a:pt x="6075" y="578"/>
                  <a:pt x="7425" y="578"/>
                </a:cubicBezTo>
                <a:cubicBezTo>
                  <a:pt x="8100" y="578"/>
                  <a:pt x="9113" y="578"/>
                  <a:pt x="9788" y="578"/>
                </a:cubicBezTo>
                <a:cubicBezTo>
                  <a:pt x="13500" y="578"/>
                  <a:pt x="13500" y="578"/>
                  <a:pt x="13500" y="578"/>
                </a:cubicBezTo>
                <a:cubicBezTo>
                  <a:pt x="13837" y="578"/>
                  <a:pt x="14175" y="578"/>
                  <a:pt x="14512" y="193"/>
                </a:cubicBezTo>
                <a:cubicBezTo>
                  <a:pt x="14850" y="193"/>
                  <a:pt x="14850" y="193"/>
                  <a:pt x="14850" y="193"/>
                </a:cubicBezTo>
                <a:cubicBezTo>
                  <a:pt x="15187" y="193"/>
                  <a:pt x="15187" y="193"/>
                  <a:pt x="15187" y="193"/>
                </a:cubicBezTo>
                <a:cubicBezTo>
                  <a:pt x="15187" y="1736"/>
                  <a:pt x="15187" y="3278"/>
                  <a:pt x="15187" y="4821"/>
                </a:cubicBezTo>
                <a:cubicBezTo>
                  <a:pt x="15187" y="5207"/>
                  <a:pt x="15187" y="5593"/>
                  <a:pt x="15187" y="5978"/>
                </a:cubicBezTo>
                <a:cubicBezTo>
                  <a:pt x="14850" y="6364"/>
                  <a:pt x="14850" y="6364"/>
                  <a:pt x="14512" y="6364"/>
                </a:cubicBezTo>
                <a:cubicBezTo>
                  <a:pt x="14175" y="5978"/>
                  <a:pt x="13837" y="5207"/>
                  <a:pt x="13837" y="4821"/>
                </a:cubicBezTo>
                <a:cubicBezTo>
                  <a:pt x="13837" y="4436"/>
                  <a:pt x="13500" y="2507"/>
                  <a:pt x="13500" y="2507"/>
                </a:cubicBezTo>
                <a:cubicBezTo>
                  <a:pt x="13162" y="2121"/>
                  <a:pt x="12825" y="2121"/>
                  <a:pt x="12487" y="2121"/>
                </a:cubicBezTo>
                <a:cubicBezTo>
                  <a:pt x="11475" y="2121"/>
                  <a:pt x="10125" y="2121"/>
                  <a:pt x="9113" y="2121"/>
                </a:cubicBezTo>
                <a:cubicBezTo>
                  <a:pt x="9113" y="2893"/>
                  <a:pt x="9113" y="3664"/>
                  <a:pt x="9113" y="4050"/>
                </a:cubicBezTo>
                <a:cubicBezTo>
                  <a:pt x="9113" y="7907"/>
                  <a:pt x="9113" y="11764"/>
                  <a:pt x="9113" y="15621"/>
                </a:cubicBezTo>
                <a:cubicBezTo>
                  <a:pt x="9113" y="16778"/>
                  <a:pt x="9113" y="17936"/>
                  <a:pt x="9113" y="19093"/>
                </a:cubicBezTo>
                <a:cubicBezTo>
                  <a:pt x="10125" y="19478"/>
                  <a:pt x="11137" y="19478"/>
                  <a:pt x="12150" y="20250"/>
                </a:cubicBezTo>
                <a:cubicBezTo>
                  <a:pt x="12150" y="20250"/>
                  <a:pt x="12150" y="20636"/>
                  <a:pt x="12150" y="20636"/>
                </a:cubicBezTo>
                <a:cubicBezTo>
                  <a:pt x="12150" y="21021"/>
                  <a:pt x="12150" y="21021"/>
                  <a:pt x="12150" y="21021"/>
                </a:cubicBezTo>
                <a:cubicBezTo>
                  <a:pt x="11812" y="21021"/>
                  <a:pt x="11812" y="21021"/>
                  <a:pt x="11812" y="21021"/>
                </a:cubicBezTo>
                <a:cubicBezTo>
                  <a:pt x="10125" y="21407"/>
                  <a:pt x="8438" y="21021"/>
                  <a:pt x="6750" y="21021"/>
                </a:cubicBezTo>
                <a:cubicBezTo>
                  <a:pt x="5400" y="21021"/>
                  <a:pt x="4388" y="21021"/>
                  <a:pt x="3038" y="21021"/>
                </a:cubicBezTo>
                <a:cubicBezTo>
                  <a:pt x="3038" y="21021"/>
                  <a:pt x="3038" y="20636"/>
                  <a:pt x="3038" y="20636"/>
                </a:cubicBezTo>
                <a:cubicBezTo>
                  <a:pt x="3038" y="20250"/>
                  <a:pt x="3038" y="20250"/>
                  <a:pt x="3038" y="20250"/>
                </a:cubicBezTo>
                <a:cubicBezTo>
                  <a:pt x="3375" y="19478"/>
                  <a:pt x="5063" y="19478"/>
                  <a:pt x="5738" y="19093"/>
                </a:cubicBezTo>
                <a:cubicBezTo>
                  <a:pt x="6075" y="18321"/>
                  <a:pt x="6075" y="14464"/>
                  <a:pt x="6075" y="13693"/>
                </a:cubicBezTo>
                <a:cubicBezTo>
                  <a:pt x="6075" y="10993"/>
                  <a:pt x="6075" y="8293"/>
                  <a:pt x="6075" y="5207"/>
                </a:cubicBezTo>
                <a:cubicBezTo>
                  <a:pt x="6075" y="3664"/>
                  <a:pt x="6075" y="3664"/>
                  <a:pt x="6075" y="3664"/>
                </a:cubicBezTo>
                <a:cubicBezTo>
                  <a:pt x="6075" y="3664"/>
                  <a:pt x="6075" y="2507"/>
                  <a:pt x="6075" y="2121"/>
                </a:cubicBezTo>
                <a:cubicBezTo>
                  <a:pt x="5738" y="2121"/>
                  <a:pt x="4050" y="2121"/>
                  <a:pt x="4050" y="2121"/>
                </a:cubicBezTo>
                <a:cubicBezTo>
                  <a:pt x="3375" y="2121"/>
                  <a:pt x="2363" y="2507"/>
                  <a:pt x="2025" y="2507"/>
                </a:cubicBezTo>
                <a:cubicBezTo>
                  <a:pt x="1350" y="3278"/>
                  <a:pt x="1350" y="5978"/>
                  <a:pt x="675" y="5978"/>
                </a:cubicBezTo>
                <a:cubicBezTo>
                  <a:pt x="338" y="5593"/>
                  <a:pt x="0" y="5593"/>
                  <a:pt x="0" y="5207"/>
                </a:cubicBezTo>
                <a:cubicBezTo>
                  <a:pt x="0" y="193"/>
                  <a:pt x="0" y="193"/>
                  <a:pt x="0" y="193"/>
                </a:cubicBezTo>
                <a:cubicBezTo>
                  <a:pt x="1013" y="193"/>
                  <a:pt x="1013" y="193"/>
                  <a:pt x="1013" y="193"/>
                </a:cubicBezTo>
                <a:lnTo>
                  <a:pt x="1688" y="578"/>
                </a:lnTo>
                <a:close/>
                <a:moveTo>
                  <a:pt x="21262" y="18321"/>
                </a:moveTo>
                <a:cubicBezTo>
                  <a:pt x="19912" y="20636"/>
                  <a:pt x="19912" y="20636"/>
                  <a:pt x="19912" y="20636"/>
                </a:cubicBezTo>
                <a:cubicBezTo>
                  <a:pt x="19575" y="21407"/>
                  <a:pt x="18900" y="21407"/>
                  <a:pt x="18562" y="20636"/>
                </a:cubicBezTo>
                <a:cubicBezTo>
                  <a:pt x="17212" y="18321"/>
                  <a:pt x="17212" y="18321"/>
                  <a:pt x="17212" y="18321"/>
                </a:cubicBezTo>
                <a:cubicBezTo>
                  <a:pt x="16875" y="17936"/>
                  <a:pt x="16875" y="17550"/>
                  <a:pt x="17550" y="17550"/>
                </a:cubicBezTo>
                <a:cubicBezTo>
                  <a:pt x="18562" y="17550"/>
                  <a:pt x="18562" y="17550"/>
                  <a:pt x="18562" y="17550"/>
                </a:cubicBezTo>
                <a:cubicBezTo>
                  <a:pt x="18562" y="3664"/>
                  <a:pt x="18562" y="3664"/>
                  <a:pt x="18562" y="3664"/>
                </a:cubicBezTo>
                <a:cubicBezTo>
                  <a:pt x="17550" y="3664"/>
                  <a:pt x="17550" y="3664"/>
                  <a:pt x="17550" y="3664"/>
                </a:cubicBezTo>
                <a:cubicBezTo>
                  <a:pt x="16875" y="3664"/>
                  <a:pt x="16875" y="3278"/>
                  <a:pt x="17212" y="2507"/>
                </a:cubicBezTo>
                <a:cubicBezTo>
                  <a:pt x="18562" y="578"/>
                  <a:pt x="18562" y="578"/>
                  <a:pt x="18562" y="578"/>
                </a:cubicBezTo>
                <a:cubicBezTo>
                  <a:pt x="18900" y="-193"/>
                  <a:pt x="19575" y="-193"/>
                  <a:pt x="19912" y="578"/>
                </a:cubicBezTo>
                <a:cubicBezTo>
                  <a:pt x="21262" y="2507"/>
                  <a:pt x="21262" y="2507"/>
                  <a:pt x="21262" y="2507"/>
                </a:cubicBezTo>
                <a:cubicBezTo>
                  <a:pt x="21600" y="3278"/>
                  <a:pt x="21600" y="3664"/>
                  <a:pt x="20925" y="3664"/>
                </a:cubicBezTo>
                <a:cubicBezTo>
                  <a:pt x="19912" y="3664"/>
                  <a:pt x="19912" y="3664"/>
                  <a:pt x="19912" y="3664"/>
                </a:cubicBezTo>
                <a:cubicBezTo>
                  <a:pt x="19912" y="17550"/>
                  <a:pt x="19912" y="17550"/>
                  <a:pt x="19912" y="17550"/>
                </a:cubicBezTo>
                <a:cubicBezTo>
                  <a:pt x="20925" y="17550"/>
                  <a:pt x="20925" y="17550"/>
                  <a:pt x="20925" y="17550"/>
                </a:cubicBezTo>
                <a:cubicBezTo>
                  <a:pt x="21600" y="17550"/>
                  <a:pt x="21600" y="17936"/>
                  <a:pt x="21262" y="1832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6" name="Shape 5364"/>
          <p:cNvSpPr/>
          <p:nvPr/>
        </p:nvSpPr>
        <p:spPr>
          <a:xfrm>
            <a:off x="2521679" y="5568238"/>
            <a:ext cx="254758" cy="19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75" y="4320"/>
                </a:moveTo>
                <a:cubicBezTo>
                  <a:pt x="6075" y="5184"/>
                  <a:pt x="5738" y="5616"/>
                  <a:pt x="5063" y="5616"/>
                </a:cubicBezTo>
                <a:cubicBezTo>
                  <a:pt x="1013" y="5616"/>
                  <a:pt x="1013" y="5616"/>
                  <a:pt x="1013" y="5616"/>
                </a:cubicBezTo>
                <a:cubicBezTo>
                  <a:pt x="338" y="5616"/>
                  <a:pt x="0" y="5184"/>
                  <a:pt x="0" y="4320"/>
                </a:cubicBezTo>
                <a:cubicBezTo>
                  <a:pt x="0" y="1296"/>
                  <a:pt x="0" y="1296"/>
                  <a:pt x="0" y="1296"/>
                </a:cubicBezTo>
                <a:cubicBezTo>
                  <a:pt x="0" y="432"/>
                  <a:pt x="338" y="0"/>
                  <a:pt x="1013" y="0"/>
                </a:cubicBezTo>
                <a:cubicBezTo>
                  <a:pt x="5063" y="0"/>
                  <a:pt x="5063" y="0"/>
                  <a:pt x="5063" y="0"/>
                </a:cubicBezTo>
                <a:cubicBezTo>
                  <a:pt x="5738" y="0"/>
                  <a:pt x="6075" y="432"/>
                  <a:pt x="6075" y="1296"/>
                </a:cubicBezTo>
                <a:lnTo>
                  <a:pt x="6075" y="4320"/>
                </a:lnTo>
                <a:close/>
                <a:moveTo>
                  <a:pt x="6075" y="12096"/>
                </a:moveTo>
                <a:cubicBezTo>
                  <a:pt x="6075" y="12960"/>
                  <a:pt x="5738" y="13824"/>
                  <a:pt x="5063" y="13824"/>
                </a:cubicBezTo>
                <a:cubicBezTo>
                  <a:pt x="1013" y="13824"/>
                  <a:pt x="1013" y="13824"/>
                  <a:pt x="1013" y="13824"/>
                </a:cubicBezTo>
                <a:cubicBezTo>
                  <a:pt x="338" y="13824"/>
                  <a:pt x="0" y="12960"/>
                  <a:pt x="0" y="12096"/>
                </a:cubicBezTo>
                <a:cubicBezTo>
                  <a:pt x="0" y="9072"/>
                  <a:pt x="0" y="9072"/>
                  <a:pt x="0" y="9072"/>
                </a:cubicBezTo>
                <a:cubicBezTo>
                  <a:pt x="0" y="8208"/>
                  <a:pt x="338" y="7776"/>
                  <a:pt x="1013" y="7776"/>
                </a:cubicBezTo>
                <a:cubicBezTo>
                  <a:pt x="5063" y="7776"/>
                  <a:pt x="5063" y="7776"/>
                  <a:pt x="5063" y="7776"/>
                </a:cubicBezTo>
                <a:cubicBezTo>
                  <a:pt x="5738" y="7776"/>
                  <a:pt x="6075" y="8208"/>
                  <a:pt x="6075" y="9072"/>
                </a:cubicBezTo>
                <a:lnTo>
                  <a:pt x="6075" y="12096"/>
                </a:lnTo>
                <a:close/>
                <a:moveTo>
                  <a:pt x="6075" y="19872"/>
                </a:moveTo>
                <a:cubicBezTo>
                  <a:pt x="6075" y="20736"/>
                  <a:pt x="5738" y="21600"/>
                  <a:pt x="5063" y="21600"/>
                </a:cubicBezTo>
                <a:cubicBezTo>
                  <a:pt x="1013" y="21600"/>
                  <a:pt x="1013" y="21600"/>
                  <a:pt x="1013" y="21600"/>
                </a:cubicBezTo>
                <a:cubicBezTo>
                  <a:pt x="338" y="21600"/>
                  <a:pt x="0" y="20736"/>
                  <a:pt x="0" y="19872"/>
                </a:cubicBezTo>
                <a:cubicBezTo>
                  <a:pt x="0" y="17280"/>
                  <a:pt x="0" y="17280"/>
                  <a:pt x="0" y="17280"/>
                </a:cubicBezTo>
                <a:cubicBezTo>
                  <a:pt x="0" y="16416"/>
                  <a:pt x="338" y="15552"/>
                  <a:pt x="1013" y="15552"/>
                </a:cubicBezTo>
                <a:cubicBezTo>
                  <a:pt x="5063" y="15552"/>
                  <a:pt x="5063" y="15552"/>
                  <a:pt x="5063" y="15552"/>
                </a:cubicBezTo>
                <a:cubicBezTo>
                  <a:pt x="5738" y="15552"/>
                  <a:pt x="6075" y="16416"/>
                  <a:pt x="6075" y="17280"/>
                </a:cubicBezTo>
                <a:lnTo>
                  <a:pt x="6075" y="19872"/>
                </a:lnTo>
                <a:close/>
                <a:moveTo>
                  <a:pt x="21600" y="4320"/>
                </a:moveTo>
                <a:cubicBezTo>
                  <a:pt x="21600" y="5184"/>
                  <a:pt x="20925" y="5616"/>
                  <a:pt x="20250" y="5616"/>
                </a:cubicBezTo>
                <a:cubicBezTo>
                  <a:pt x="8775" y="5616"/>
                  <a:pt x="8775" y="5616"/>
                  <a:pt x="8775" y="5616"/>
                </a:cubicBezTo>
                <a:cubicBezTo>
                  <a:pt x="8100" y="5616"/>
                  <a:pt x="7763" y="5184"/>
                  <a:pt x="7763" y="4320"/>
                </a:cubicBezTo>
                <a:cubicBezTo>
                  <a:pt x="7763" y="1296"/>
                  <a:pt x="7763" y="1296"/>
                  <a:pt x="7763" y="1296"/>
                </a:cubicBezTo>
                <a:cubicBezTo>
                  <a:pt x="7763" y="432"/>
                  <a:pt x="8100" y="0"/>
                  <a:pt x="8775" y="0"/>
                </a:cubicBezTo>
                <a:cubicBezTo>
                  <a:pt x="20250" y="0"/>
                  <a:pt x="20250" y="0"/>
                  <a:pt x="20250" y="0"/>
                </a:cubicBezTo>
                <a:cubicBezTo>
                  <a:pt x="20925" y="0"/>
                  <a:pt x="21600" y="432"/>
                  <a:pt x="21600" y="1296"/>
                </a:cubicBezTo>
                <a:lnTo>
                  <a:pt x="21600" y="4320"/>
                </a:lnTo>
                <a:close/>
                <a:moveTo>
                  <a:pt x="21600" y="12096"/>
                </a:moveTo>
                <a:cubicBezTo>
                  <a:pt x="21600" y="12960"/>
                  <a:pt x="20925" y="13824"/>
                  <a:pt x="20250" y="13824"/>
                </a:cubicBezTo>
                <a:cubicBezTo>
                  <a:pt x="8775" y="13824"/>
                  <a:pt x="8775" y="13824"/>
                  <a:pt x="8775" y="13824"/>
                </a:cubicBezTo>
                <a:cubicBezTo>
                  <a:pt x="8100" y="13824"/>
                  <a:pt x="7763" y="12960"/>
                  <a:pt x="7763" y="12096"/>
                </a:cubicBezTo>
                <a:cubicBezTo>
                  <a:pt x="7763" y="9072"/>
                  <a:pt x="7763" y="9072"/>
                  <a:pt x="7763" y="9072"/>
                </a:cubicBezTo>
                <a:cubicBezTo>
                  <a:pt x="7763" y="8208"/>
                  <a:pt x="8100" y="7776"/>
                  <a:pt x="8775" y="7776"/>
                </a:cubicBezTo>
                <a:cubicBezTo>
                  <a:pt x="20250" y="7776"/>
                  <a:pt x="20250" y="7776"/>
                  <a:pt x="20250" y="7776"/>
                </a:cubicBezTo>
                <a:cubicBezTo>
                  <a:pt x="20925" y="7776"/>
                  <a:pt x="21600" y="8208"/>
                  <a:pt x="21600" y="9072"/>
                </a:cubicBezTo>
                <a:lnTo>
                  <a:pt x="21600" y="12096"/>
                </a:lnTo>
                <a:close/>
                <a:moveTo>
                  <a:pt x="21600" y="19872"/>
                </a:moveTo>
                <a:cubicBezTo>
                  <a:pt x="21600" y="20736"/>
                  <a:pt x="20925" y="21600"/>
                  <a:pt x="20250" y="21600"/>
                </a:cubicBezTo>
                <a:cubicBezTo>
                  <a:pt x="8775" y="21600"/>
                  <a:pt x="8775" y="21600"/>
                  <a:pt x="8775" y="21600"/>
                </a:cubicBezTo>
                <a:cubicBezTo>
                  <a:pt x="8100" y="21600"/>
                  <a:pt x="7763" y="20736"/>
                  <a:pt x="7763" y="19872"/>
                </a:cubicBezTo>
                <a:cubicBezTo>
                  <a:pt x="7763" y="17280"/>
                  <a:pt x="7763" y="17280"/>
                  <a:pt x="7763" y="17280"/>
                </a:cubicBezTo>
                <a:cubicBezTo>
                  <a:pt x="7763" y="16416"/>
                  <a:pt x="8100" y="15552"/>
                  <a:pt x="8775" y="15552"/>
                </a:cubicBezTo>
                <a:cubicBezTo>
                  <a:pt x="20250" y="15552"/>
                  <a:pt x="20250" y="15552"/>
                  <a:pt x="20250" y="15552"/>
                </a:cubicBezTo>
                <a:cubicBezTo>
                  <a:pt x="20925" y="15552"/>
                  <a:pt x="21600" y="16416"/>
                  <a:pt x="21600" y="17280"/>
                </a:cubicBezTo>
                <a:lnTo>
                  <a:pt x="21600" y="1987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7" name="Shape 5365"/>
          <p:cNvSpPr/>
          <p:nvPr/>
        </p:nvSpPr>
        <p:spPr>
          <a:xfrm>
            <a:off x="3093508" y="5548078"/>
            <a:ext cx="218103" cy="23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15" y="12081"/>
                </a:moveTo>
                <a:cubicBezTo>
                  <a:pt x="20815" y="12447"/>
                  <a:pt x="20815" y="12814"/>
                  <a:pt x="20815" y="13180"/>
                </a:cubicBezTo>
                <a:cubicBezTo>
                  <a:pt x="20815" y="13546"/>
                  <a:pt x="20815" y="14278"/>
                  <a:pt x="20422" y="15010"/>
                </a:cubicBezTo>
                <a:cubicBezTo>
                  <a:pt x="20422" y="15010"/>
                  <a:pt x="20422" y="15376"/>
                  <a:pt x="20422" y="15376"/>
                </a:cubicBezTo>
                <a:cubicBezTo>
                  <a:pt x="20422" y="16475"/>
                  <a:pt x="20029" y="17207"/>
                  <a:pt x="19636" y="17939"/>
                </a:cubicBezTo>
                <a:cubicBezTo>
                  <a:pt x="19636" y="20136"/>
                  <a:pt x="17673" y="21600"/>
                  <a:pt x="15316" y="21600"/>
                </a:cubicBezTo>
                <a:cubicBezTo>
                  <a:pt x="14531" y="21600"/>
                  <a:pt x="14531" y="21600"/>
                  <a:pt x="14531" y="21600"/>
                </a:cubicBezTo>
                <a:cubicBezTo>
                  <a:pt x="13353" y="21600"/>
                  <a:pt x="13353" y="21600"/>
                  <a:pt x="13353" y="21600"/>
                </a:cubicBezTo>
                <a:cubicBezTo>
                  <a:pt x="11389" y="21600"/>
                  <a:pt x="9425" y="21234"/>
                  <a:pt x="7855" y="20502"/>
                </a:cubicBezTo>
                <a:cubicBezTo>
                  <a:pt x="7462" y="20502"/>
                  <a:pt x="6284" y="20136"/>
                  <a:pt x="5891" y="20136"/>
                </a:cubicBezTo>
                <a:cubicBezTo>
                  <a:pt x="1571" y="20136"/>
                  <a:pt x="1571" y="20136"/>
                  <a:pt x="1571" y="20136"/>
                </a:cubicBezTo>
                <a:cubicBezTo>
                  <a:pt x="785" y="20136"/>
                  <a:pt x="0" y="19403"/>
                  <a:pt x="0" y="18305"/>
                </a:cubicBezTo>
                <a:cubicBezTo>
                  <a:pt x="0" y="9885"/>
                  <a:pt x="0" y="9885"/>
                  <a:pt x="0" y="9885"/>
                </a:cubicBezTo>
                <a:cubicBezTo>
                  <a:pt x="0" y="9153"/>
                  <a:pt x="785" y="8420"/>
                  <a:pt x="1571" y="8420"/>
                </a:cubicBezTo>
                <a:cubicBezTo>
                  <a:pt x="5498" y="8420"/>
                  <a:pt x="5498" y="8420"/>
                  <a:pt x="5498" y="8420"/>
                </a:cubicBezTo>
                <a:cubicBezTo>
                  <a:pt x="6284" y="8054"/>
                  <a:pt x="7069" y="6956"/>
                  <a:pt x="7462" y="6224"/>
                </a:cubicBezTo>
                <a:cubicBezTo>
                  <a:pt x="7855" y="5858"/>
                  <a:pt x="8247" y="5125"/>
                  <a:pt x="9033" y="4759"/>
                </a:cubicBezTo>
                <a:cubicBezTo>
                  <a:pt x="9818" y="3661"/>
                  <a:pt x="9425" y="1831"/>
                  <a:pt x="10604" y="366"/>
                </a:cubicBezTo>
                <a:cubicBezTo>
                  <a:pt x="10996" y="0"/>
                  <a:pt x="11389" y="0"/>
                  <a:pt x="12175" y="0"/>
                </a:cubicBezTo>
                <a:cubicBezTo>
                  <a:pt x="13353" y="0"/>
                  <a:pt x="14924" y="366"/>
                  <a:pt x="15709" y="1831"/>
                </a:cubicBezTo>
                <a:cubicBezTo>
                  <a:pt x="16102" y="2563"/>
                  <a:pt x="16102" y="3295"/>
                  <a:pt x="16102" y="4027"/>
                </a:cubicBezTo>
                <a:cubicBezTo>
                  <a:pt x="16102" y="5125"/>
                  <a:pt x="15709" y="5858"/>
                  <a:pt x="15316" y="6590"/>
                </a:cubicBezTo>
                <a:cubicBezTo>
                  <a:pt x="17673" y="6590"/>
                  <a:pt x="17673" y="6590"/>
                  <a:pt x="17673" y="6590"/>
                </a:cubicBezTo>
                <a:cubicBezTo>
                  <a:pt x="19636" y="6590"/>
                  <a:pt x="21600" y="8054"/>
                  <a:pt x="21600" y="9885"/>
                </a:cubicBezTo>
                <a:cubicBezTo>
                  <a:pt x="21600" y="10617"/>
                  <a:pt x="21207" y="11349"/>
                  <a:pt x="20815" y="12081"/>
                </a:cubicBezTo>
                <a:close/>
                <a:moveTo>
                  <a:pt x="2749" y="16841"/>
                </a:moveTo>
                <a:cubicBezTo>
                  <a:pt x="1964" y="16841"/>
                  <a:pt x="1571" y="17207"/>
                  <a:pt x="1571" y="17573"/>
                </a:cubicBezTo>
                <a:cubicBezTo>
                  <a:pt x="1571" y="17939"/>
                  <a:pt x="1964" y="18305"/>
                  <a:pt x="2749" y="18305"/>
                </a:cubicBezTo>
                <a:cubicBezTo>
                  <a:pt x="3142" y="18305"/>
                  <a:pt x="3535" y="17939"/>
                  <a:pt x="3535" y="17573"/>
                </a:cubicBezTo>
                <a:cubicBezTo>
                  <a:pt x="3535" y="17207"/>
                  <a:pt x="3142" y="16841"/>
                  <a:pt x="2749" y="16841"/>
                </a:cubicBezTo>
                <a:close/>
                <a:moveTo>
                  <a:pt x="17673" y="8420"/>
                </a:moveTo>
                <a:cubicBezTo>
                  <a:pt x="12960" y="8420"/>
                  <a:pt x="12960" y="8420"/>
                  <a:pt x="12960" y="8420"/>
                </a:cubicBezTo>
                <a:cubicBezTo>
                  <a:pt x="12960" y="6956"/>
                  <a:pt x="14138" y="5858"/>
                  <a:pt x="14138" y="4027"/>
                </a:cubicBezTo>
                <a:cubicBezTo>
                  <a:pt x="14138" y="2563"/>
                  <a:pt x="14138" y="1831"/>
                  <a:pt x="12175" y="1831"/>
                </a:cubicBezTo>
                <a:cubicBezTo>
                  <a:pt x="10996" y="2563"/>
                  <a:pt x="11782" y="4393"/>
                  <a:pt x="10211" y="5858"/>
                </a:cubicBezTo>
                <a:cubicBezTo>
                  <a:pt x="9818" y="6224"/>
                  <a:pt x="9425" y="6590"/>
                  <a:pt x="9033" y="6956"/>
                </a:cubicBezTo>
                <a:cubicBezTo>
                  <a:pt x="8640" y="7688"/>
                  <a:pt x="6676" y="9885"/>
                  <a:pt x="5891" y="9885"/>
                </a:cubicBezTo>
                <a:cubicBezTo>
                  <a:pt x="5105" y="9885"/>
                  <a:pt x="5105" y="9885"/>
                  <a:pt x="5105" y="9885"/>
                </a:cubicBezTo>
                <a:cubicBezTo>
                  <a:pt x="5105" y="18305"/>
                  <a:pt x="5105" y="18305"/>
                  <a:pt x="5105" y="18305"/>
                </a:cubicBezTo>
                <a:cubicBezTo>
                  <a:pt x="5891" y="18305"/>
                  <a:pt x="5891" y="18305"/>
                  <a:pt x="5891" y="18305"/>
                </a:cubicBezTo>
                <a:cubicBezTo>
                  <a:pt x="6676" y="18305"/>
                  <a:pt x="7855" y="19037"/>
                  <a:pt x="8640" y="19037"/>
                </a:cubicBezTo>
                <a:cubicBezTo>
                  <a:pt x="10211" y="19769"/>
                  <a:pt x="11782" y="20136"/>
                  <a:pt x="13353" y="20136"/>
                </a:cubicBezTo>
                <a:cubicBezTo>
                  <a:pt x="14924" y="20136"/>
                  <a:pt x="14924" y="20136"/>
                  <a:pt x="14924" y="20136"/>
                </a:cubicBezTo>
                <a:cubicBezTo>
                  <a:pt x="16495" y="20136"/>
                  <a:pt x="17673" y="19403"/>
                  <a:pt x="17673" y="17939"/>
                </a:cubicBezTo>
                <a:cubicBezTo>
                  <a:pt x="17673" y="17573"/>
                  <a:pt x="17673" y="17207"/>
                  <a:pt x="17673" y="17207"/>
                </a:cubicBezTo>
                <a:cubicBezTo>
                  <a:pt x="18458" y="16841"/>
                  <a:pt x="18458" y="16108"/>
                  <a:pt x="18458" y="15376"/>
                </a:cubicBezTo>
                <a:cubicBezTo>
                  <a:pt x="18458" y="15010"/>
                  <a:pt x="18458" y="15010"/>
                  <a:pt x="18458" y="14644"/>
                </a:cubicBezTo>
                <a:cubicBezTo>
                  <a:pt x="18851" y="14278"/>
                  <a:pt x="19244" y="13546"/>
                  <a:pt x="19244" y="13180"/>
                </a:cubicBezTo>
                <a:cubicBezTo>
                  <a:pt x="19244" y="12447"/>
                  <a:pt x="18851" y="12081"/>
                  <a:pt x="18458" y="11715"/>
                </a:cubicBezTo>
                <a:cubicBezTo>
                  <a:pt x="19244" y="11715"/>
                  <a:pt x="19636" y="10617"/>
                  <a:pt x="19636" y="9885"/>
                </a:cubicBezTo>
                <a:cubicBezTo>
                  <a:pt x="19636" y="9153"/>
                  <a:pt x="18851" y="8420"/>
                  <a:pt x="17673" y="842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8" name="Shape 5366"/>
          <p:cNvSpPr/>
          <p:nvPr/>
        </p:nvSpPr>
        <p:spPr>
          <a:xfrm>
            <a:off x="3665338" y="5568238"/>
            <a:ext cx="218102" cy="214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00"/>
                  <a:pt x="0" y="10800"/>
                </a:cubicBezTo>
                <a:cubicBezTo>
                  <a:pt x="0" y="4800"/>
                  <a:pt x="4713" y="0"/>
                  <a:pt x="10604" y="0"/>
                </a:cubicBezTo>
                <a:cubicBezTo>
                  <a:pt x="16495" y="0"/>
                  <a:pt x="21600" y="4800"/>
                  <a:pt x="21600" y="10800"/>
                </a:cubicBezTo>
                <a:cubicBezTo>
                  <a:pt x="21600" y="16800"/>
                  <a:pt x="16495" y="21600"/>
                  <a:pt x="10604" y="21600"/>
                </a:cubicBezTo>
                <a:close/>
                <a:moveTo>
                  <a:pt x="15709" y="13200"/>
                </a:moveTo>
                <a:cubicBezTo>
                  <a:pt x="13353" y="10800"/>
                  <a:pt x="13353" y="10800"/>
                  <a:pt x="13353" y="10800"/>
                </a:cubicBezTo>
                <a:cubicBezTo>
                  <a:pt x="15709" y="8000"/>
                  <a:pt x="15709" y="8000"/>
                  <a:pt x="15709" y="8000"/>
                </a:cubicBezTo>
                <a:cubicBezTo>
                  <a:pt x="16102" y="8000"/>
                  <a:pt x="16102" y="7600"/>
                  <a:pt x="16102" y="7600"/>
                </a:cubicBezTo>
                <a:cubicBezTo>
                  <a:pt x="16102" y="7200"/>
                  <a:pt x="16102" y="7200"/>
                  <a:pt x="15709" y="6800"/>
                </a:cubicBezTo>
                <a:cubicBezTo>
                  <a:pt x="14531" y="5600"/>
                  <a:pt x="14531" y="5600"/>
                  <a:pt x="14531" y="5600"/>
                </a:cubicBezTo>
                <a:cubicBezTo>
                  <a:pt x="14138" y="5600"/>
                  <a:pt x="14138" y="5200"/>
                  <a:pt x="13745" y="5200"/>
                </a:cubicBezTo>
                <a:cubicBezTo>
                  <a:pt x="13745" y="5200"/>
                  <a:pt x="13353" y="5600"/>
                  <a:pt x="13353" y="5600"/>
                </a:cubicBezTo>
                <a:cubicBezTo>
                  <a:pt x="10604" y="8000"/>
                  <a:pt x="10604" y="8000"/>
                  <a:pt x="10604" y="8000"/>
                </a:cubicBezTo>
                <a:cubicBezTo>
                  <a:pt x="8247" y="5600"/>
                  <a:pt x="8247" y="5600"/>
                  <a:pt x="8247" y="5600"/>
                </a:cubicBezTo>
                <a:cubicBezTo>
                  <a:pt x="7855" y="5600"/>
                  <a:pt x="7855" y="5200"/>
                  <a:pt x="7462" y="5200"/>
                </a:cubicBezTo>
                <a:cubicBezTo>
                  <a:pt x="7462" y="5200"/>
                  <a:pt x="7069" y="5600"/>
                  <a:pt x="6676" y="5600"/>
                </a:cubicBezTo>
                <a:cubicBezTo>
                  <a:pt x="5498" y="6800"/>
                  <a:pt x="5498" y="6800"/>
                  <a:pt x="5498" y="6800"/>
                </a:cubicBezTo>
                <a:cubicBezTo>
                  <a:pt x="5498" y="7200"/>
                  <a:pt x="5498" y="7200"/>
                  <a:pt x="5498" y="7600"/>
                </a:cubicBezTo>
                <a:cubicBezTo>
                  <a:pt x="5498" y="7600"/>
                  <a:pt x="5498" y="8000"/>
                  <a:pt x="5498" y="8000"/>
                </a:cubicBezTo>
                <a:cubicBezTo>
                  <a:pt x="8247" y="10800"/>
                  <a:pt x="8247" y="10800"/>
                  <a:pt x="8247" y="10800"/>
                </a:cubicBezTo>
                <a:cubicBezTo>
                  <a:pt x="5498" y="13200"/>
                  <a:pt x="5498" y="13200"/>
                  <a:pt x="5498" y="13200"/>
                </a:cubicBezTo>
                <a:cubicBezTo>
                  <a:pt x="5498" y="13600"/>
                  <a:pt x="5498" y="13600"/>
                  <a:pt x="5498" y="14000"/>
                </a:cubicBezTo>
                <a:cubicBezTo>
                  <a:pt x="5498" y="14400"/>
                  <a:pt x="5498" y="14400"/>
                  <a:pt x="5498" y="14800"/>
                </a:cubicBezTo>
                <a:cubicBezTo>
                  <a:pt x="6676" y="16000"/>
                  <a:pt x="6676" y="16000"/>
                  <a:pt x="6676" y="16000"/>
                </a:cubicBezTo>
                <a:cubicBezTo>
                  <a:pt x="7069" y="16000"/>
                  <a:pt x="7462" y="16400"/>
                  <a:pt x="7462" y="16400"/>
                </a:cubicBezTo>
                <a:cubicBezTo>
                  <a:pt x="7855" y="16400"/>
                  <a:pt x="7855" y="16000"/>
                  <a:pt x="8247" y="16000"/>
                </a:cubicBezTo>
                <a:cubicBezTo>
                  <a:pt x="10604" y="13200"/>
                  <a:pt x="10604" y="13200"/>
                  <a:pt x="10604" y="13200"/>
                </a:cubicBezTo>
                <a:cubicBezTo>
                  <a:pt x="13353" y="16000"/>
                  <a:pt x="13353" y="16000"/>
                  <a:pt x="13353" y="16000"/>
                </a:cubicBezTo>
                <a:cubicBezTo>
                  <a:pt x="13353" y="16000"/>
                  <a:pt x="13745" y="16400"/>
                  <a:pt x="13745" y="16400"/>
                </a:cubicBezTo>
                <a:cubicBezTo>
                  <a:pt x="14138" y="16400"/>
                  <a:pt x="14138" y="16000"/>
                  <a:pt x="14531" y="16000"/>
                </a:cubicBezTo>
                <a:cubicBezTo>
                  <a:pt x="15709" y="14800"/>
                  <a:pt x="15709" y="14800"/>
                  <a:pt x="15709" y="14800"/>
                </a:cubicBezTo>
                <a:cubicBezTo>
                  <a:pt x="16102" y="14400"/>
                  <a:pt x="16102" y="14400"/>
                  <a:pt x="16102" y="14000"/>
                </a:cubicBezTo>
                <a:cubicBezTo>
                  <a:pt x="16102" y="13600"/>
                  <a:pt x="16102" y="13600"/>
                  <a:pt x="15709" y="132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9" name="Shape 5367"/>
          <p:cNvSpPr/>
          <p:nvPr/>
        </p:nvSpPr>
        <p:spPr>
          <a:xfrm>
            <a:off x="4235335" y="5568238"/>
            <a:ext cx="218103" cy="214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00"/>
                </a:moveTo>
                <a:cubicBezTo>
                  <a:pt x="21600" y="20000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20000"/>
                  <a:pt x="0" y="17600"/>
                </a:cubicBezTo>
                <a:cubicBezTo>
                  <a:pt x="0" y="4000"/>
                  <a:pt x="0" y="4000"/>
                  <a:pt x="0" y="4000"/>
                </a:cubicBezTo>
                <a:cubicBezTo>
                  <a:pt x="0" y="1600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600"/>
                  <a:pt x="21600" y="4000"/>
                </a:cubicBezTo>
                <a:lnTo>
                  <a:pt x="21600" y="17600"/>
                </a:lnTo>
                <a:close/>
                <a:moveTo>
                  <a:pt x="17673" y="4000"/>
                </a:moveTo>
                <a:cubicBezTo>
                  <a:pt x="17673" y="3600"/>
                  <a:pt x="17673" y="3600"/>
                  <a:pt x="17280" y="3600"/>
                </a:cubicBezTo>
                <a:cubicBezTo>
                  <a:pt x="3927" y="3600"/>
                  <a:pt x="3927" y="3600"/>
                  <a:pt x="3927" y="3600"/>
                </a:cubicBezTo>
                <a:cubicBezTo>
                  <a:pt x="3535" y="3600"/>
                  <a:pt x="3535" y="3600"/>
                  <a:pt x="3535" y="4000"/>
                </a:cubicBezTo>
                <a:cubicBezTo>
                  <a:pt x="3535" y="17600"/>
                  <a:pt x="3535" y="17600"/>
                  <a:pt x="3535" y="17600"/>
                </a:cubicBezTo>
                <a:cubicBezTo>
                  <a:pt x="3535" y="18000"/>
                  <a:pt x="3535" y="18000"/>
                  <a:pt x="3927" y="18000"/>
                </a:cubicBezTo>
                <a:cubicBezTo>
                  <a:pt x="17280" y="18000"/>
                  <a:pt x="17280" y="18000"/>
                  <a:pt x="17280" y="18000"/>
                </a:cubicBezTo>
                <a:cubicBezTo>
                  <a:pt x="17673" y="18000"/>
                  <a:pt x="17673" y="18000"/>
                  <a:pt x="17673" y="17600"/>
                </a:cubicBezTo>
                <a:lnTo>
                  <a:pt x="17673" y="4000"/>
                </a:lnTo>
                <a:close/>
                <a:moveTo>
                  <a:pt x="14138" y="15200"/>
                </a:moveTo>
                <a:cubicBezTo>
                  <a:pt x="14138" y="16000"/>
                  <a:pt x="13745" y="16400"/>
                  <a:pt x="13353" y="16400"/>
                </a:cubicBezTo>
                <a:cubicBezTo>
                  <a:pt x="13353" y="16400"/>
                  <a:pt x="12960" y="16400"/>
                  <a:pt x="12960" y="16000"/>
                </a:cubicBezTo>
                <a:cubicBezTo>
                  <a:pt x="6676" y="11600"/>
                  <a:pt x="6676" y="11600"/>
                  <a:pt x="6676" y="11600"/>
                </a:cubicBezTo>
                <a:cubicBezTo>
                  <a:pt x="6284" y="11200"/>
                  <a:pt x="6284" y="11200"/>
                  <a:pt x="6284" y="10800"/>
                </a:cubicBezTo>
                <a:cubicBezTo>
                  <a:pt x="6284" y="10400"/>
                  <a:pt x="6284" y="10400"/>
                  <a:pt x="6676" y="10000"/>
                </a:cubicBezTo>
                <a:cubicBezTo>
                  <a:pt x="12960" y="5600"/>
                  <a:pt x="12960" y="5600"/>
                  <a:pt x="12960" y="5600"/>
                </a:cubicBezTo>
                <a:cubicBezTo>
                  <a:pt x="12960" y="5200"/>
                  <a:pt x="13353" y="5200"/>
                  <a:pt x="13353" y="5200"/>
                </a:cubicBezTo>
                <a:cubicBezTo>
                  <a:pt x="13745" y="5200"/>
                  <a:pt x="14138" y="5600"/>
                  <a:pt x="14138" y="6400"/>
                </a:cubicBezTo>
                <a:lnTo>
                  <a:pt x="14138" y="152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0" name="Shape 5368"/>
          <p:cNvSpPr/>
          <p:nvPr/>
        </p:nvSpPr>
        <p:spPr>
          <a:xfrm>
            <a:off x="4807163" y="5568238"/>
            <a:ext cx="218103" cy="214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00"/>
                </a:moveTo>
                <a:cubicBezTo>
                  <a:pt x="21600" y="20000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20000"/>
                  <a:pt x="0" y="17600"/>
                </a:cubicBezTo>
                <a:cubicBezTo>
                  <a:pt x="0" y="4000"/>
                  <a:pt x="0" y="4000"/>
                  <a:pt x="0" y="4000"/>
                </a:cubicBezTo>
                <a:cubicBezTo>
                  <a:pt x="0" y="1600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600"/>
                  <a:pt x="21600" y="4000"/>
                </a:cubicBezTo>
                <a:lnTo>
                  <a:pt x="21600" y="17600"/>
                </a:lnTo>
                <a:close/>
                <a:moveTo>
                  <a:pt x="17673" y="4000"/>
                </a:moveTo>
                <a:cubicBezTo>
                  <a:pt x="17673" y="3600"/>
                  <a:pt x="17673" y="3600"/>
                  <a:pt x="17280" y="3600"/>
                </a:cubicBezTo>
                <a:cubicBezTo>
                  <a:pt x="3927" y="3600"/>
                  <a:pt x="3927" y="3600"/>
                  <a:pt x="3927" y="3600"/>
                </a:cubicBezTo>
                <a:cubicBezTo>
                  <a:pt x="3535" y="3600"/>
                  <a:pt x="3535" y="3600"/>
                  <a:pt x="3535" y="4000"/>
                </a:cubicBezTo>
                <a:cubicBezTo>
                  <a:pt x="3535" y="17600"/>
                  <a:pt x="3535" y="17600"/>
                  <a:pt x="3535" y="17600"/>
                </a:cubicBezTo>
                <a:cubicBezTo>
                  <a:pt x="3535" y="18000"/>
                  <a:pt x="3535" y="18000"/>
                  <a:pt x="3927" y="18000"/>
                </a:cubicBezTo>
                <a:cubicBezTo>
                  <a:pt x="17280" y="18000"/>
                  <a:pt x="17280" y="18000"/>
                  <a:pt x="17280" y="18000"/>
                </a:cubicBezTo>
                <a:cubicBezTo>
                  <a:pt x="17673" y="18000"/>
                  <a:pt x="17673" y="18000"/>
                  <a:pt x="17673" y="17600"/>
                </a:cubicBezTo>
                <a:lnTo>
                  <a:pt x="17673" y="4000"/>
                </a:lnTo>
                <a:close/>
                <a:moveTo>
                  <a:pt x="15316" y="14400"/>
                </a:moveTo>
                <a:cubicBezTo>
                  <a:pt x="6284" y="14400"/>
                  <a:pt x="6284" y="14400"/>
                  <a:pt x="6284" y="14400"/>
                </a:cubicBezTo>
                <a:cubicBezTo>
                  <a:pt x="5891" y="14400"/>
                  <a:pt x="5498" y="14400"/>
                  <a:pt x="5498" y="14000"/>
                </a:cubicBezTo>
                <a:cubicBezTo>
                  <a:pt x="5105" y="13600"/>
                  <a:pt x="5105" y="13200"/>
                  <a:pt x="5498" y="12800"/>
                </a:cubicBezTo>
                <a:cubicBezTo>
                  <a:pt x="9818" y="6400"/>
                  <a:pt x="9818" y="6400"/>
                  <a:pt x="9818" y="6400"/>
                </a:cubicBezTo>
                <a:cubicBezTo>
                  <a:pt x="10211" y="6400"/>
                  <a:pt x="10211" y="6400"/>
                  <a:pt x="10604" y="6400"/>
                </a:cubicBezTo>
                <a:cubicBezTo>
                  <a:pt x="10996" y="6400"/>
                  <a:pt x="11389" y="6400"/>
                  <a:pt x="11389" y="6400"/>
                </a:cubicBezTo>
                <a:cubicBezTo>
                  <a:pt x="15709" y="12800"/>
                  <a:pt x="15709" y="12800"/>
                  <a:pt x="15709" y="12800"/>
                </a:cubicBezTo>
                <a:cubicBezTo>
                  <a:pt x="16102" y="13200"/>
                  <a:pt x="16102" y="13600"/>
                  <a:pt x="16102" y="14000"/>
                </a:cubicBezTo>
                <a:cubicBezTo>
                  <a:pt x="15709" y="14400"/>
                  <a:pt x="15316" y="14400"/>
                  <a:pt x="15316" y="144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1" name="Shape 5369"/>
          <p:cNvSpPr/>
          <p:nvPr/>
        </p:nvSpPr>
        <p:spPr>
          <a:xfrm>
            <a:off x="5378993" y="5568238"/>
            <a:ext cx="218103" cy="214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800"/>
                </a:moveTo>
                <a:cubicBezTo>
                  <a:pt x="21600" y="21200"/>
                  <a:pt x="21207" y="21600"/>
                  <a:pt x="20422" y="21600"/>
                </a:cubicBezTo>
                <a:cubicBezTo>
                  <a:pt x="785" y="21600"/>
                  <a:pt x="785" y="21600"/>
                  <a:pt x="785" y="21600"/>
                </a:cubicBezTo>
                <a:cubicBezTo>
                  <a:pt x="393" y="21600"/>
                  <a:pt x="0" y="21200"/>
                  <a:pt x="0" y="208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400"/>
                  <a:pt x="393" y="0"/>
                  <a:pt x="785" y="0"/>
                </a:cubicBezTo>
                <a:cubicBezTo>
                  <a:pt x="20422" y="0"/>
                  <a:pt x="20422" y="0"/>
                  <a:pt x="20422" y="0"/>
                </a:cubicBezTo>
                <a:cubicBezTo>
                  <a:pt x="21207" y="0"/>
                  <a:pt x="21600" y="400"/>
                  <a:pt x="21600" y="800"/>
                </a:cubicBezTo>
                <a:lnTo>
                  <a:pt x="21600" y="20800"/>
                </a:lnTo>
                <a:close/>
                <a:moveTo>
                  <a:pt x="9818" y="2400"/>
                </a:moveTo>
                <a:cubicBezTo>
                  <a:pt x="9818" y="2400"/>
                  <a:pt x="9425" y="2000"/>
                  <a:pt x="9425" y="2000"/>
                </a:cubicBezTo>
                <a:cubicBezTo>
                  <a:pt x="2749" y="2000"/>
                  <a:pt x="2749" y="2000"/>
                  <a:pt x="2749" y="2000"/>
                </a:cubicBezTo>
                <a:cubicBezTo>
                  <a:pt x="2356" y="2000"/>
                  <a:pt x="1964" y="2400"/>
                  <a:pt x="1964" y="2400"/>
                </a:cubicBezTo>
                <a:cubicBezTo>
                  <a:pt x="1964" y="17200"/>
                  <a:pt x="1964" y="17200"/>
                  <a:pt x="1964" y="17200"/>
                </a:cubicBezTo>
                <a:cubicBezTo>
                  <a:pt x="1964" y="17600"/>
                  <a:pt x="2356" y="17600"/>
                  <a:pt x="2749" y="17600"/>
                </a:cubicBezTo>
                <a:cubicBezTo>
                  <a:pt x="9425" y="17600"/>
                  <a:pt x="9425" y="17600"/>
                  <a:pt x="9425" y="17600"/>
                </a:cubicBezTo>
                <a:cubicBezTo>
                  <a:pt x="9425" y="17600"/>
                  <a:pt x="9818" y="17600"/>
                  <a:pt x="9818" y="17200"/>
                </a:cubicBezTo>
                <a:lnTo>
                  <a:pt x="9818" y="2400"/>
                </a:lnTo>
                <a:close/>
                <a:moveTo>
                  <a:pt x="19244" y="2400"/>
                </a:moveTo>
                <a:cubicBezTo>
                  <a:pt x="19244" y="2400"/>
                  <a:pt x="18851" y="2000"/>
                  <a:pt x="18851" y="2000"/>
                </a:cubicBezTo>
                <a:cubicBezTo>
                  <a:pt x="12175" y="2000"/>
                  <a:pt x="12175" y="2000"/>
                  <a:pt x="12175" y="2000"/>
                </a:cubicBezTo>
                <a:cubicBezTo>
                  <a:pt x="11782" y="2000"/>
                  <a:pt x="11389" y="2400"/>
                  <a:pt x="11389" y="2400"/>
                </a:cubicBezTo>
                <a:cubicBezTo>
                  <a:pt x="11389" y="11600"/>
                  <a:pt x="11389" y="11600"/>
                  <a:pt x="11389" y="11600"/>
                </a:cubicBezTo>
                <a:cubicBezTo>
                  <a:pt x="11389" y="12000"/>
                  <a:pt x="11782" y="12000"/>
                  <a:pt x="12175" y="12000"/>
                </a:cubicBezTo>
                <a:cubicBezTo>
                  <a:pt x="18851" y="12000"/>
                  <a:pt x="18851" y="12000"/>
                  <a:pt x="18851" y="12000"/>
                </a:cubicBezTo>
                <a:cubicBezTo>
                  <a:pt x="18851" y="12000"/>
                  <a:pt x="19244" y="12000"/>
                  <a:pt x="19244" y="11600"/>
                </a:cubicBezTo>
                <a:lnTo>
                  <a:pt x="19244" y="24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2" name="Shape 5370"/>
          <p:cNvSpPr/>
          <p:nvPr/>
        </p:nvSpPr>
        <p:spPr>
          <a:xfrm>
            <a:off x="5948989" y="5568238"/>
            <a:ext cx="254758" cy="19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048"/>
                </a:moveTo>
                <a:cubicBezTo>
                  <a:pt x="15187" y="6048"/>
                  <a:pt x="15187" y="6048"/>
                  <a:pt x="15187" y="6048"/>
                </a:cubicBezTo>
                <a:cubicBezTo>
                  <a:pt x="15187" y="6048"/>
                  <a:pt x="15187" y="6048"/>
                  <a:pt x="15187" y="6048"/>
                </a:cubicBezTo>
                <a:cubicBezTo>
                  <a:pt x="15187" y="5184"/>
                  <a:pt x="14850" y="4320"/>
                  <a:pt x="10800" y="4320"/>
                </a:cubicBezTo>
                <a:cubicBezTo>
                  <a:pt x="6413" y="4320"/>
                  <a:pt x="6075" y="5184"/>
                  <a:pt x="6075" y="6048"/>
                </a:cubicBezTo>
                <a:cubicBezTo>
                  <a:pt x="6075" y="6048"/>
                  <a:pt x="6075" y="6048"/>
                  <a:pt x="6075" y="6048"/>
                </a:cubicBezTo>
                <a:cubicBezTo>
                  <a:pt x="0" y="6048"/>
                  <a:pt x="0" y="6048"/>
                  <a:pt x="0" y="6048"/>
                </a:cubicBezTo>
                <a:cubicBezTo>
                  <a:pt x="0" y="6048"/>
                  <a:pt x="0" y="6048"/>
                  <a:pt x="0" y="6048"/>
                </a:cubicBezTo>
                <a:cubicBezTo>
                  <a:pt x="0" y="4752"/>
                  <a:pt x="1350" y="0"/>
                  <a:pt x="10800" y="0"/>
                </a:cubicBezTo>
                <a:cubicBezTo>
                  <a:pt x="19912" y="0"/>
                  <a:pt x="21600" y="4752"/>
                  <a:pt x="21600" y="6048"/>
                </a:cubicBezTo>
                <a:close/>
                <a:moveTo>
                  <a:pt x="0" y="8640"/>
                </a:moveTo>
                <a:cubicBezTo>
                  <a:pt x="0" y="6480"/>
                  <a:pt x="0" y="6480"/>
                  <a:pt x="0" y="6480"/>
                </a:cubicBezTo>
                <a:cubicBezTo>
                  <a:pt x="6075" y="6480"/>
                  <a:pt x="6075" y="6480"/>
                  <a:pt x="6075" y="6480"/>
                </a:cubicBezTo>
                <a:cubicBezTo>
                  <a:pt x="6075" y="8640"/>
                  <a:pt x="6075" y="8640"/>
                  <a:pt x="6075" y="8640"/>
                </a:cubicBezTo>
                <a:cubicBezTo>
                  <a:pt x="6075" y="9072"/>
                  <a:pt x="5738" y="9504"/>
                  <a:pt x="5400" y="9504"/>
                </a:cubicBezTo>
                <a:cubicBezTo>
                  <a:pt x="675" y="9504"/>
                  <a:pt x="675" y="9504"/>
                  <a:pt x="675" y="9504"/>
                </a:cubicBezTo>
                <a:cubicBezTo>
                  <a:pt x="338" y="9504"/>
                  <a:pt x="0" y="9072"/>
                  <a:pt x="0" y="8640"/>
                </a:cubicBezTo>
                <a:close/>
                <a:moveTo>
                  <a:pt x="3038" y="15120"/>
                </a:moveTo>
                <a:cubicBezTo>
                  <a:pt x="3038" y="15552"/>
                  <a:pt x="2700" y="15552"/>
                  <a:pt x="2700" y="15552"/>
                </a:cubicBezTo>
                <a:cubicBezTo>
                  <a:pt x="338" y="15552"/>
                  <a:pt x="338" y="15552"/>
                  <a:pt x="338" y="15552"/>
                </a:cubicBezTo>
                <a:cubicBezTo>
                  <a:pt x="0" y="15552"/>
                  <a:pt x="0" y="15552"/>
                  <a:pt x="0" y="15120"/>
                </a:cubicBezTo>
                <a:cubicBezTo>
                  <a:pt x="0" y="12096"/>
                  <a:pt x="0" y="12096"/>
                  <a:pt x="0" y="12096"/>
                </a:cubicBezTo>
                <a:cubicBezTo>
                  <a:pt x="0" y="11664"/>
                  <a:pt x="0" y="11664"/>
                  <a:pt x="338" y="11664"/>
                </a:cubicBezTo>
                <a:cubicBezTo>
                  <a:pt x="2700" y="11664"/>
                  <a:pt x="2700" y="11664"/>
                  <a:pt x="2700" y="11664"/>
                </a:cubicBezTo>
                <a:cubicBezTo>
                  <a:pt x="2700" y="11664"/>
                  <a:pt x="3038" y="11664"/>
                  <a:pt x="3038" y="12096"/>
                </a:cubicBezTo>
                <a:lnTo>
                  <a:pt x="3038" y="15120"/>
                </a:lnTo>
                <a:close/>
                <a:moveTo>
                  <a:pt x="5400" y="21168"/>
                </a:moveTo>
                <a:cubicBezTo>
                  <a:pt x="5400" y="21168"/>
                  <a:pt x="5063" y="21600"/>
                  <a:pt x="5063" y="21600"/>
                </a:cubicBezTo>
                <a:cubicBezTo>
                  <a:pt x="2700" y="21600"/>
                  <a:pt x="2700" y="21600"/>
                  <a:pt x="2700" y="21600"/>
                </a:cubicBezTo>
                <a:cubicBezTo>
                  <a:pt x="2363" y="21600"/>
                  <a:pt x="2363" y="21168"/>
                  <a:pt x="2363" y="21168"/>
                </a:cubicBezTo>
                <a:cubicBezTo>
                  <a:pt x="2363" y="18144"/>
                  <a:pt x="2363" y="18144"/>
                  <a:pt x="2363" y="18144"/>
                </a:cubicBezTo>
                <a:cubicBezTo>
                  <a:pt x="2363" y="17712"/>
                  <a:pt x="2363" y="17712"/>
                  <a:pt x="2700" y="17712"/>
                </a:cubicBezTo>
                <a:cubicBezTo>
                  <a:pt x="5063" y="17712"/>
                  <a:pt x="5063" y="17712"/>
                  <a:pt x="5063" y="17712"/>
                </a:cubicBezTo>
                <a:cubicBezTo>
                  <a:pt x="5063" y="17712"/>
                  <a:pt x="5400" y="17712"/>
                  <a:pt x="5400" y="18144"/>
                </a:cubicBezTo>
                <a:lnTo>
                  <a:pt x="5400" y="21168"/>
                </a:lnTo>
                <a:close/>
                <a:moveTo>
                  <a:pt x="7763" y="15120"/>
                </a:moveTo>
                <a:cubicBezTo>
                  <a:pt x="7763" y="15552"/>
                  <a:pt x="7425" y="15552"/>
                  <a:pt x="7088" y="15552"/>
                </a:cubicBezTo>
                <a:cubicBezTo>
                  <a:pt x="5063" y="15552"/>
                  <a:pt x="5063" y="15552"/>
                  <a:pt x="5063" y="15552"/>
                </a:cubicBezTo>
                <a:cubicBezTo>
                  <a:pt x="4725" y="15552"/>
                  <a:pt x="4388" y="15552"/>
                  <a:pt x="4388" y="15120"/>
                </a:cubicBezTo>
                <a:cubicBezTo>
                  <a:pt x="4388" y="12096"/>
                  <a:pt x="4388" y="12096"/>
                  <a:pt x="4388" y="12096"/>
                </a:cubicBezTo>
                <a:cubicBezTo>
                  <a:pt x="4388" y="11664"/>
                  <a:pt x="4725" y="11664"/>
                  <a:pt x="5063" y="11664"/>
                </a:cubicBezTo>
                <a:cubicBezTo>
                  <a:pt x="7088" y="11664"/>
                  <a:pt x="7088" y="11664"/>
                  <a:pt x="7088" y="11664"/>
                </a:cubicBezTo>
                <a:cubicBezTo>
                  <a:pt x="7425" y="11664"/>
                  <a:pt x="7763" y="11664"/>
                  <a:pt x="7763" y="12096"/>
                </a:cubicBezTo>
                <a:lnTo>
                  <a:pt x="7763" y="15120"/>
                </a:lnTo>
                <a:close/>
                <a:moveTo>
                  <a:pt x="9788" y="21168"/>
                </a:moveTo>
                <a:cubicBezTo>
                  <a:pt x="9788" y="21168"/>
                  <a:pt x="9788" y="21600"/>
                  <a:pt x="9450" y="21600"/>
                </a:cubicBezTo>
                <a:cubicBezTo>
                  <a:pt x="7088" y="21600"/>
                  <a:pt x="7088" y="21600"/>
                  <a:pt x="7088" y="21600"/>
                </a:cubicBezTo>
                <a:cubicBezTo>
                  <a:pt x="7088" y="21600"/>
                  <a:pt x="6750" y="21168"/>
                  <a:pt x="6750" y="21168"/>
                </a:cubicBezTo>
                <a:cubicBezTo>
                  <a:pt x="6750" y="18144"/>
                  <a:pt x="6750" y="18144"/>
                  <a:pt x="6750" y="18144"/>
                </a:cubicBezTo>
                <a:cubicBezTo>
                  <a:pt x="6750" y="17712"/>
                  <a:pt x="7088" y="17712"/>
                  <a:pt x="7088" y="17712"/>
                </a:cubicBezTo>
                <a:cubicBezTo>
                  <a:pt x="9450" y="17712"/>
                  <a:pt x="9450" y="17712"/>
                  <a:pt x="9450" y="17712"/>
                </a:cubicBezTo>
                <a:cubicBezTo>
                  <a:pt x="9788" y="17712"/>
                  <a:pt x="9788" y="17712"/>
                  <a:pt x="9788" y="18144"/>
                </a:cubicBezTo>
                <a:lnTo>
                  <a:pt x="9788" y="21168"/>
                </a:lnTo>
                <a:close/>
                <a:moveTo>
                  <a:pt x="12150" y="15120"/>
                </a:moveTo>
                <a:cubicBezTo>
                  <a:pt x="12150" y="15552"/>
                  <a:pt x="12150" y="15552"/>
                  <a:pt x="11812" y="15552"/>
                </a:cubicBezTo>
                <a:cubicBezTo>
                  <a:pt x="9450" y="15552"/>
                  <a:pt x="9450" y="15552"/>
                  <a:pt x="9450" y="15552"/>
                </a:cubicBezTo>
                <a:cubicBezTo>
                  <a:pt x="9450" y="15552"/>
                  <a:pt x="9113" y="15552"/>
                  <a:pt x="9113" y="15120"/>
                </a:cubicBezTo>
                <a:cubicBezTo>
                  <a:pt x="9113" y="12096"/>
                  <a:pt x="9113" y="12096"/>
                  <a:pt x="9113" y="12096"/>
                </a:cubicBezTo>
                <a:cubicBezTo>
                  <a:pt x="9113" y="11664"/>
                  <a:pt x="9450" y="11664"/>
                  <a:pt x="9450" y="11664"/>
                </a:cubicBezTo>
                <a:cubicBezTo>
                  <a:pt x="11812" y="11664"/>
                  <a:pt x="11812" y="11664"/>
                  <a:pt x="11812" y="11664"/>
                </a:cubicBezTo>
                <a:cubicBezTo>
                  <a:pt x="12150" y="11664"/>
                  <a:pt x="12150" y="11664"/>
                  <a:pt x="12150" y="12096"/>
                </a:cubicBezTo>
                <a:lnTo>
                  <a:pt x="12150" y="15120"/>
                </a:lnTo>
                <a:close/>
                <a:moveTo>
                  <a:pt x="14512" y="21168"/>
                </a:moveTo>
                <a:cubicBezTo>
                  <a:pt x="14512" y="21168"/>
                  <a:pt x="14512" y="21600"/>
                  <a:pt x="14175" y="21600"/>
                </a:cubicBezTo>
                <a:cubicBezTo>
                  <a:pt x="11812" y="21600"/>
                  <a:pt x="11812" y="21600"/>
                  <a:pt x="11812" y="21600"/>
                </a:cubicBezTo>
                <a:cubicBezTo>
                  <a:pt x="11812" y="21600"/>
                  <a:pt x="11475" y="21168"/>
                  <a:pt x="11475" y="21168"/>
                </a:cubicBezTo>
                <a:cubicBezTo>
                  <a:pt x="11475" y="18144"/>
                  <a:pt x="11475" y="18144"/>
                  <a:pt x="11475" y="18144"/>
                </a:cubicBezTo>
                <a:cubicBezTo>
                  <a:pt x="11475" y="17712"/>
                  <a:pt x="11812" y="17712"/>
                  <a:pt x="11812" y="17712"/>
                </a:cubicBezTo>
                <a:cubicBezTo>
                  <a:pt x="14175" y="17712"/>
                  <a:pt x="14175" y="17712"/>
                  <a:pt x="14175" y="17712"/>
                </a:cubicBezTo>
                <a:cubicBezTo>
                  <a:pt x="14512" y="17712"/>
                  <a:pt x="14512" y="17712"/>
                  <a:pt x="14512" y="18144"/>
                </a:cubicBezTo>
                <a:lnTo>
                  <a:pt x="14512" y="21168"/>
                </a:lnTo>
                <a:close/>
                <a:moveTo>
                  <a:pt x="16875" y="15120"/>
                </a:moveTo>
                <a:cubicBezTo>
                  <a:pt x="16875" y="15552"/>
                  <a:pt x="16875" y="15552"/>
                  <a:pt x="16537" y="15552"/>
                </a:cubicBezTo>
                <a:cubicBezTo>
                  <a:pt x="14175" y="15552"/>
                  <a:pt x="14175" y="15552"/>
                  <a:pt x="14175" y="15552"/>
                </a:cubicBezTo>
                <a:cubicBezTo>
                  <a:pt x="13837" y="15552"/>
                  <a:pt x="13837" y="15552"/>
                  <a:pt x="13837" y="15120"/>
                </a:cubicBezTo>
                <a:cubicBezTo>
                  <a:pt x="13837" y="12096"/>
                  <a:pt x="13837" y="12096"/>
                  <a:pt x="13837" y="12096"/>
                </a:cubicBezTo>
                <a:cubicBezTo>
                  <a:pt x="13837" y="11664"/>
                  <a:pt x="13837" y="11664"/>
                  <a:pt x="14175" y="11664"/>
                </a:cubicBezTo>
                <a:cubicBezTo>
                  <a:pt x="16537" y="11664"/>
                  <a:pt x="16537" y="11664"/>
                  <a:pt x="16537" y="11664"/>
                </a:cubicBezTo>
                <a:cubicBezTo>
                  <a:pt x="16875" y="11664"/>
                  <a:pt x="16875" y="11664"/>
                  <a:pt x="16875" y="12096"/>
                </a:cubicBezTo>
                <a:lnTo>
                  <a:pt x="16875" y="15120"/>
                </a:lnTo>
                <a:close/>
                <a:moveTo>
                  <a:pt x="21600" y="8640"/>
                </a:moveTo>
                <a:cubicBezTo>
                  <a:pt x="21600" y="9072"/>
                  <a:pt x="21262" y="9504"/>
                  <a:pt x="20587" y="9504"/>
                </a:cubicBezTo>
                <a:cubicBezTo>
                  <a:pt x="16200" y="9504"/>
                  <a:pt x="16200" y="9504"/>
                  <a:pt x="16200" y="9504"/>
                </a:cubicBezTo>
                <a:cubicBezTo>
                  <a:pt x="15525" y="9504"/>
                  <a:pt x="15187" y="9072"/>
                  <a:pt x="15187" y="8640"/>
                </a:cubicBezTo>
                <a:cubicBezTo>
                  <a:pt x="15187" y="6480"/>
                  <a:pt x="15187" y="6480"/>
                  <a:pt x="15187" y="6480"/>
                </a:cubicBezTo>
                <a:cubicBezTo>
                  <a:pt x="21600" y="6480"/>
                  <a:pt x="21600" y="6480"/>
                  <a:pt x="21600" y="6480"/>
                </a:cubicBezTo>
                <a:lnTo>
                  <a:pt x="21600" y="8640"/>
                </a:lnTo>
                <a:close/>
                <a:moveTo>
                  <a:pt x="19237" y="21168"/>
                </a:moveTo>
                <a:cubicBezTo>
                  <a:pt x="19237" y="21168"/>
                  <a:pt x="18900" y="21600"/>
                  <a:pt x="18900" y="21600"/>
                </a:cubicBezTo>
                <a:cubicBezTo>
                  <a:pt x="16537" y="21600"/>
                  <a:pt x="16537" y="21600"/>
                  <a:pt x="16537" y="21600"/>
                </a:cubicBezTo>
                <a:cubicBezTo>
                  <a:pt x="16200" y="21600"/>
                  <a:pt x="16200" y="21168"/>
                  <a:pt x="16200" y="21168"/>
                </a:cubicBezTo>
                <a:cubicBezTo>
                  <a:pt x="16200" y="18144"/>
                  <a:pt x="16200" y="18144"/>
                  <a:pt x="16200" y="18144"/>
                </a:cubicBezTo>
                <a:cubicBezTo>
                  <a:pt x="16200" y="17712"/>
                  <a:pt x="16200" y="17712"/>
                  <a:pt x="16537" y="17712"/>
                </a:cubicBezTo>
                <a:cubicBezTo>
                  <a:pt x="18900" y="17712"/>
                  <a:pt x="18900" y="17712"/>
                  <a:pt x="18900" y="17712"/>
                </a:cubicBezTo>
                <a:cubicBezTo>
                  <a:pt x="18900" y="17712"/>
                  <a:pt x="19237" y="17712"/>
                  <a:pt x="19237" y="18144"/>
                </a:cubicBezTo>
                <a:lnTo>
                  <a:pt x="19237" y="21168"/>
                </a:lnTo>
                <a:close/>
                <a:moveTo>
                  <a:pt x="21600" y="15120"/>
                </a:moveTo>
                <a:cubicBezTo>
                  <a:pt x="21600" y="15552"/>
                  <a:pt x="21262" y="15552"/>
                  <a:pt x="21262" y="15552"/>
                </a:cubicBezTo>
                <a:cubicBezTo>
                  <a:pt x="18900" y="15552"/>
                  <a:pt x="18900" y="15552"/>
                  <a:pt x="18900" y="15552"/>
                </a:cubicBezTo>
                <a:cubicBezTo>
                  <a:pt x="18562" y="15552"/>
                  <a:pt x="18562" y="15552"/>
                  <a:pt x="18562" y="15120"/>
                </a:cubicBezTo>
                <a:cubicBezTo>
                  <a:pt x="18562" y="12096"/>
                  <a:pt x="18562" y="12096"/>
                  <a:pt x="18562" y="12096"/>
                </a:cubicBezTo>
                <a:cubicBezTo>
                  <a:pt x="18562" y="11664"/>
                  <a:pt x="18562" y="11664"/>
                  <a:pt x="18900" y="11664"/>
                </a:cubicBezTo>
                <a:cubicBezTo>
                  <a:pt x="21262" y="11664"/>
                  <a:pt x="21262" y="11664"/>
                  <a:pt x="21262" y="11664"/>
                </a:cubicBezTo>
                <a:cubicBezTo>
                  <a:pt x="21262" y="11664"/>
                  <a:pt x="21600" y="11664"/>
                  <a:pt x="21600" y="12096"/>
                </a:cubicBezTo>
                <a:lnTo>
                  <a:pt x="21600" y="1512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3" name="Shape 5371"/>
          <p:cNvSpPr/>
          <p:nvPr/>
        </p:nvSpPr>
        <p:spPr>
          <a:xfrm>
            <a:off x="6533648" y="5548078"/>
            <a:ext cx="225433" cy="23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162"/>
                </a:moveTo>
                <a:lnTo>
                  <a:pt x="15805" y="19069"/>
                </a:lnTo>
                <a:lnTo>
                  <a:pt x="11239" y="19069"/>
                </a:lnTo>
                <a:lnTo>
                  <a:pt x="8254" y="21600"/>
                </a:lnTo>
                <a:lnTo>
                  <a:pt x="5620" y="21600"/>
                </a:lnTo>
                <a:lnTo>
                  <a:pt x="5620" y="19069"/>
                </a:lnTo>
                <a:lnTo>
                  <a:pt x="0" y="19069"/>
                </a:lnTo>
                <a:lnTo>
                  <a:pt x="0" y="3713"/>
                </a:lnTo>
                <a:lnTo>
                  <a:pt x="1405" y="0"/>
                </a:lnTo>
                <a:lnTo>
                  <a:pt x="21600" y="0"/>
                </a:lnTo>
                <a:lnTo>
                  <a:pt x="21600" y="13162"/>
                </a:lnTo>
                <a:close/>
                <a:moveTo>
                  <a:pt x="19668" y="12487"/>
                </a:moveTo>
                <a:lnTo>
                  <a:pt x="19668" y="1856"/>
                </a:lnTo>
                <a:lnTo>
                  <a:pt x="3337" y="1856"/>
                </a:lnTo>
                <a:lnTo>
                  <a:pt x="3337" y="15862"/>
                </a:lnTo>
                <a:lnTo>
                  <a:pt x="7902" y="15862"/>
                </a:lnTo>
                <a:lnTo>
                  <a:pt x="7902" y="18394"/>
                </a:lnTo>
                <a:lnTo>
                  <a:pt x="10888" y="15862"/>
                </a:lnTo>
                <a:lnTo>
                  <a:pt x="16332" y="15862"/>
                </a:lnTo>
                <a:lnTo>
                  <a:pt x="19668" y="12487"/>
                </a:lnTo>
                <a:close/>
                <a:moveTo>
                  <a:pt x="10888" y="11475"/>
                </a:moveTo>
                <a:lnTo>
                  <a:pt x="8956" y="11475"/>
                </a:lnTo>
                <a:lnTo>
                  <a:pt x="8956" y="5569"/>
                </a:lnTo>
                <a:lnTo>
                  <a:pt x="10888" y="5569"/>
                </a:lnTo>
                <a:lnTo>
                  <a:pt x="10888" y="11475"/>
                </a:lnTo>
                <a:close/>
                <a:moveTo>
                  <a:pt x="16332" y="11475"/>
                </a:moveTo>
                <a:lnTo>
                  <a:pt x="14400" y="11475"/>
                </a:lnTo>
                <a:lnTo>
                  <a:pt x="14400" y="5569"/>
                </a:lnTo>
                <a:lnTo>
                  <a:pt x="16332" y="5569"/>
                </a:lnTo>
                <a:lnTo>
                  <a:pt x="16332" y="1147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4" name="Shape 5372"/>
          <p:cNvSpPr/>
          <p:nvPr/>
        </p:nvSpPr>
        <p:spPr>
          <a:xfrm>
            <a:off x="7092648" y="5568238"/>
            <a:ext cx="232765" cy="19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1232"/>
                  <a:pt x="21234" y="11664"/>
                  <a:pt x="20868" y="11664"/>
                </a:cubicBezTo>
                <a:cubicBezTo>
                  <a:pt x="20136" y="11664"/>
                  <a:pt x="20136" y="11664"/>
                  <a:pt x="20136" y="11664"/>
                </a:cubicBezTo>
                <a:cubicBezTo>
                  <a:pt x="19403" y="11664"/>
                  <a:pt x="19037" y="11232"/>
                  <a:pt x="19037" y="10800"/>
                </a:cubicBezTo>
                <a:cubicBezTo>
                  <a:pt x="19037" y="6912"/>
                  <a:pt x="19037" y="6912"/>
                  <a:pt x="19037" y="6912"/>
                </a:cubicBezTo>
                <a:cubicBezTo>
                  <a:pt x="19037" y="4320"/>
                  <a:pt x="17573" y="2592"/>
                  <a:pt x="15742" y="2592"/>
                </a:cubicBezTo>
                <a:cubicBezTo>
                  <a:pt x="13912" y="2592"/>
                  <a:pt x="12447" y="4320"/>
                  <a:pt x="12447" y="6912"/>
                </a:cubicBezTo>
                <a:cubicBezTo>
                  <a:pt x="12447" y="9504"/>
                  <a:pt x="12447" y="9504"/>
                  <a:pt x="12447" y="9504"/>
                </a:cubicBezTo>
                <a:cubicBezTo>
                  <a:pt x="13546" y="9504"/>
                  <a:pt x="13546" y="9504"/>
                  <a:pt x="13546" y="9504"/>
                </a:cubicBezTo>
                <a:cubicBezTo>
                  <a:pt x="14278" y="9504"/>
                  <a:pt x="15010" y="10368"/>
                  <a:pt x="15010" y="11232"/>
                </a:cubicBezTo>
                <a:cubicBezTo>
                  <a:pt x="15010" y="19872"/>
                  <a:pt x="15010" y="19872"/>
                  <a:pt x="15010" y="19872"/>
                </a:cubicBezTo>
                <a:cubicBezTo>
                  <a:pt x="15010" y="20736"/>
                  <a:pt x="14278" y="21600"/>
                  <a:pt x="13546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736"/>
                  <a:pt x="0" y="19872"/>
                </a:cubicBezTo>
                <a:cubicBezTo>
                  <a:pt x="0" y="11232"/>
                  <a:pt x="0" y="11232"/>
                  <a:pt x="0" y="11232"/>
                </a:cubicBezTo>
                <a:cubicBezTo>
                  <a:pt x="0" y="10368"/>
                  <a:pt x="366" y="9504"/>
                  <a:pt x="1098" y="9504"/>
                </a:cubicBezTo>
                <a:cubicBezTo>
                  <a:pt x="9885" y="9504"/>
                  <a:pt x="9885" y="9504"/>
                  <a:pt x="9885" y="9504"/>
                </a:cubicBezTo>
                <a:cubicBezTo>
                  <a:pt x="9885" y="6912"/>
                  <a:pt x="9885" y="6912"/>
                  <a:pt x="9885" y="6912"/>
                </a:cubicBezTo>
                <a:cubicBezTo>
                  <a:pt x="9885" y="3024"/>
                  <a:pt x="12447" y="0"/>
                  <a:pt x="15742" y="0"/>
                </a:cubicBezTo>
                <a:cubicBezTo>
                  <a:pt x="19037" y="0"/>
                  <a:pt x="21600" y="3024"/>
                  <a:pt x="21600" y="6912"/>
                </a:cubicBezTo>
                <a:lnTo>
                  <a:pt x="21600" y="108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5" name="Shape 5373"/>
          <p:cNvSpPr/>
          <p:nvPr/>
        </p:nvSpPr>
        <p:spPr>
          <a:xfrm>
            <a:off x="7669127" y="5548078"/>
            <a:ext cx="132811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13182" y="19237"/>
                </a:moveTo>
                <a:cubicBezTo>
                  <a:pt x="13182" y="21262"/>
                  <a:pt x="13182" y="21262"/>
                  <a:pt x="13182" y="21262"/>
                </a:cubicBezTo>
                <a:cubicBezTo>
                  <a:pt x="13182" y="21262"/>
                  <a:pt x="12547" y="21600"/>
                  <a:pt x="12547" y="21600"/>
                </a:cubicBezTo>
                <a:cubicBezTo>
                  <a:pt x="9370" y="21600"/>
                  <a:pt x="9370" y="21600"/>
                  <a:pt x="9370" y="21600"/>
                </a:cubicBezTo>
                <a:cubicBezTo>
                  <a:pt x="8735" y="21600"/>
                  <a:pt x="8735" y="21262"/>
                  <a:pt x="8735" y="21262"/>
                </a:cubicBezTo>
                <a:cubicBezTo>
                  <a:pt x="8735" y="19237"/>
                  <a:pt x="8735" y="19237"/>
                  <a:pt x="8735" y="19237"/>
                </a:cubicBezTo>
                <a:cubicBezTo>
                  <a:pt x="3017" y="18562"/>
                  <a:pt x="476" y="16875"/>
                  <a:pt x="476" y="16875"/>
                </a:cubicBezTo>
                <a:cubicBezTo>
                  <a:pt x="-159" y="16875"/>
                  <a:pt x="-159" y="16537"/>
                  <a:pt x="476" y="16537"/>
                </a:cubicBezTo>
                <a:cubicBezTo>
                  <a:pt x="2382" y="14850"/>
                  <a:pt x="2382" y="14850"/>
                  <a:pt x="2382" y="14850"/>
                </a:cubicBezTo>
                <a:cubicBezTo>
                  <a:pt x="2382" y="14850"/>
                  <a:pt x="3017" y="14512"/>
                  <a:pt x="3017" y="14512"/>
                </a:cubicBezTo>
                <a:cubicBezTo>
                  <a:pt x="3017" y="14512"/>
                  <a:pt x="3653" y="14850"/>
                  <a:pt x="3653" y="14850"/>
                </a:cubicBezTo>
                <a:cubicBezTo>
                  <a:pt x="3653" y="14850"/>
                  <a:pt x="6829" y="16537"/>
                  <a:pt x="10641" y="16537"/>
                </a:cubicBezTo>
                <a:cubicBezTo>
                  <a:pt x="13182" y="16537"/>
                  <a:pt x="15723" y="15862"/>
                  <a:pt x="15723" y="14512"/>
                </a:cubicBezTo>
                <a:cubicBezTo>
                  <a:pt x="15723" y="13162"/>
                  <a:pt x="12547" y="12825"/>
                  <a:pt x="10006" y="12150"/>
                </a:cubicBezTo>
                <a:cubicBezTo>
                  <a:pt x="5559" y="11137"/>
                  <a:pt x="476" y="10125"/>
                  <a:pt x="476" y="7088"/>
                </a:cubicBezTo>
                <a:cubicBezTo>
                  <a:pt x="476" y="4725"/>
                  <a:pt x="3653" y="3038"/>
                  <a:pt x="8735" y="2700"/>
                </a:cubicBezTo>
                <a:cubicBezTo>
                  <a:pt x="8735" y="338"/>
                  <a:pt x="8735" y="338"/>
                  <a:pt x="8735" y="338"/>
                </a:cubicBezTo>
                <a:cubicBezTo>
                  <a:pt x="8735" y="0"/>
                  <a:pt x="8735" y="0"/>
                  <a:pt x="9370" y="0"/>
                </a:cubicBezTo>
                <a:cubicBezTo>
                  <a:pt x="12547" y="0"/>
                  <a:pt x="12547" y="0"/>
                  <a:pt x="12547" y="0"/>
                </a:cubicBezTo>
                <a:cubicBezTo>
                  <a:pt x="12547" y="0"/>
                  <a:pt x="13182" y="0"/>
                  <a:pt x="13182" y="338"/>
                </a:cubicBezTo>
                <a:cubicBezTo>
                  <a:pt x="13182" y="2363"/>
                  <a:pt x="13182" y="2363"/>
                  <a:pt x="13182" y="2363"/>
                </a:cubicBezTo>
                <a:cubicBezTo>
                  <a:pt x="17629" y="2700"/>
                  <a:pt x="20170" y="4050"/>
                  <a:pt x="20170" y="4050"/>
                </a:cubicBezTo>
                <a:cubicBezTo>
                  <a:pt x="20806" y="4388"/>
                  <a:pt x="20806" y="4388"/>
                  <a:pt x="20170" y="4725"/>
                </a:cubicBezTo>
                <a:cubicBezTo>
                  <a:pt x="18265" y="6413"/>
                  <a:pt x="18265" y="6413"/>
                  <a:pt x="18265" y="6413"/>
                </a:cubicBezTo>
                <a:cubicBezTo>
                  <a:pt x="18265" y="6413"/>
                  <a:pt x="18265" y="6413"/>
                  <a:pt x="18265" y="6413"/>
                </a:cubicBezTo>
                <a:cubicBezTo>
                  <a:pt x="17629" y="6413"/>
                  <a:pt x="17629" y="6413"/>
                  <a:pt x="17629" y="6413"/>
                </a:cubicBezTo>
                <a:cubicBezTo>
                  <a:pt x="17629" y="6413"/>
                  <a:pt x="14453" y="5063"/>
                  <a:pt x="11276" y="5063"/>
                </a:cubicBezTo>
                <a:cubicBezTo>
                  <a:pt x="8100" y="5063"/>
                  <a:pt x="6194" y="6075"/>
                  <a:pt x="6194" y="7088"/>
                </a:cubicBezTo>
                <a:cubicBezTo>
                  <a:pt x="6194" y="8438"/>
                  <a:pt x="9370" y="8775"/>
                  <a:pt x="12547" y="9450"/>
                </a:cubicBezTo>
                <a:cubicBezTo>
                  <a:pt x="16359" y="10463"/>
                  <a:pt x="21441" y="11475"/>
                  <a:pt x="21441" y="14175"/>
                </a:cubicBezTo>
                <a:cubicBezTo>
                  <a:pt x="21441" y="16875"/>
                  <a:pt x="17629" y="18562"/>
                  <a:pt x="13182" y="1923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6" name="Shape 5374"/>
          <p:cNvSpPr/>
          <p:nvPr/>
        </p:nvSpPr>
        <p:spPr>
          <a:xfrm>
            <a:off x="8234474" y="5568238"/>
            <a:ext cx="218102" cy="214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0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393" y="0"/>
                  <a:pt x="393" y="0"/>
                </a:cubicBezTo>
                <a:cubicBezTo>
                  <a:pt x="785" y="0"/>
                  <a:pt x="1571" y="0"/>
                  <a:pt x="1964" y="0"/>
                </a:cubicBezTo>
                <a:cubicBezTo>
                  <a:pt x="3535" y="0"/>
                  <a:pt x="4320" y="0"/>
                  <a:pt x="4320" y="0"/>
                </a:cubicBezTo>
                <a:cubicBezTo>
                  <a:pt x="5105" y="0"/>
                  <a:pt x="5891" y="0"/>
                  <a:pt x="6676" y="0"/>
                </a:cubicBezTo>
                <a:cubicBezTo>
                  <a:pt x="7462" y="0"/>
                  <a:pt x="8247" y="0"/>
                  <a:pt x="8640" y="0"/>
                </a:cubicBezTo>
                <a:cubicBezTo>
                  <a:pt x="9425" y="0"/>
                  <a:pt x="9818" y="0"/>
                  <a:pt x="9818" y="0"/>
                </a:cubicBezTo>
                <a:cubicBezTo>
                  <a:pt x="9818" y="0"/>
                  <a:pt x="9818" y="0"/>
                  <a:pt x="9818" y="0"/>
                </a:cubicBezTo>
                <a:cubicBezTo>
                  <a:pt x="9818" y="800"/>
                  <a:pt x="9818" y="800"/>
                  <a:pt x="9818" y="800"/>
                </a:cubicBezTo>
                <a:cubicBezTo>
                  <a:pt x="9818" y="1200"/>
                  <a:pt x="9818" y="1200"/>
                  <a:pt x="9818" y="1200"/>
                </a:cubicBezTo>
                <a:cubicBezTo>
                  <a:pt x="9425" y="1200"/>
                  <a:pt x="9033" y="1200"/>
                  <a:pt x="8247" y="1200"/>
                </a:cubicBezTo>
                <a:cubicBezTo>
                  <a:pt x="7855" y="1200"/>
                  <a:pt x="7462" y="1200"/>
                  <a:pt x="7069" y="1600"/>
                </a:cubicBezTo>
                <a:cubicBezTo>
                  <a:pt x="7069" y="1600"/>
                  <a:pt x="7069" y="2400"/>
                  <a:pt x="7069" y="3600"/>
                </a:cubicBezTo>
                <a:cubicBezTo>
                  <a:pt x="7069" y="4000"/>
                  <a:pt x="7069" y="4000"/>
                  <a:pt x="7069" y="4400"/>
                </a:cubicBezTo>
                <a:cubicBezTo>
                  <a:pt x="7069" y="7600"/>
                  <a:pt x="7069" y="7600"/>
                  <a:pt x="7069" y="7600"/>
                </a:cubicBezTo>
                <a:cubicBezTo>
                  <a:pt x="7069" y="11600"/>
                  <a:pt x="7069" y="11600"/>
                  <a:pt x="7069" y="11600"/>
                </a:cubicBezTo>
                <a:cubicBezTo>
                  <a:pt x="7069" y="12800"/>
                  <a:pt x="7462" y="13600"/>
                  <a:pt x="7855" y="14400"/>
                </a:cubicBezTo>
                <a:cubicBezTo>
                  <a:pt x="8247" y="15200"/>
                  <a:pt x="8640" y="15600"/>
                  <a:pt x="9425" y="15600"/>
                </a:cubicBezTo>
                <a:cubicBezTo>
                  <a:pt x="10211" y="16400"/>
                  <a:pt x="10996" y="16400"/>
                  <a:pt x="11782" y="16400"/>
                </a:cubicBezTo>
                <a:cubicBezTo>
                  <a:pt x="12567" y="16400"/>
                  <a:pt x="13745" y="16400"/>
                  <a:pt x="14531" y="16000"/>
                </a:cubicBezTo>
                <a:cubicBezTo>
                  <a:pt x="14924" y="16000"/>
                  <a:pt x="15316" y="15600"/>
                  <a:pt x="15709" y="15200"/>
                </a:cubicBezTo>
                <a:cubicBezTo>
                  <a:pt x="16102" y="14800"/>
                  <a:pt x="16495" y="14800"/>
                  <a:pt x="16887" y="14400"/>
                </a:cubicBezTo>
                <a:cubicBezTo>
                  <a:pt x="16887" y="14000"/>
                  <a:pt x="17280" y="13200"/>
                  <a:pt x="17280" y="12800"/>
                </a:cubicBezTo>
                <a:cubicBezTo>
                  <a:pt x="17673" y="12000"/>
                  <a:pt x="17673" y="10800"/>
                  <a:pt x="17673" y="9600"/>
                </a:cubicBezTo>
                <a:cubicBezTo>
                  <a:pt x="17673" y="6800"/>
                  <a:pt x="17673" y="6800"/>
                  <a:pt x="17280" y="3600"/>
                </a:cubicBezTo>
                <a:cubicBezTo>
                  <a:pt x="17280" y="2800"/>
                  <a:pt x="17280" y="2800"/>
                  <a:pt x="17280" y="2800"/>
                </a:cubicBezTo>
                <a:cubicBezTo>
                  <a:pt x="17280" y="2000"/>
                  <a:pt x="17280" y="1600"/>
                  <a:pt x="16887" y="1600"/>
                </a:cubicBezTo>
                <a:cubicBezTo>
                  <a:pt x="16495" y="1200"/>
                  <a:pt x="16102" y="1200"/>
                  <a:pt x="15709" y="1200"/>
                </a:cubicBezTo>
                <a:cubicBezTo>
                  <a:pt x="14531" y="1200"/>
                  <a:pt x="14531" y="1200"/>
                  <a:pt x="14531" y="1200"/>
                </a:cubicBezTo>
                <a:cubicBezTo>
                  <a:pt x="14138" y="1200"/>
                  <a:pt x="14138" y="1200"/>
                  <a:pt x="14138" y="1200"/>
                </a:cubicBezTo>
                <a:cubicBezTo>
                  <a:pt x="14138" y="0"/>
                  <a:pt x="14138" y="0"/>
                  <a:pt x="14138" y="0"/>
                </a:cubicBezTo>
                <a:cubicBezTo>
                  <a:pt x="15316" y="0"/>
                  <a:pt x="15316" y="0"/>
                  <a:pt x="15316" y="0"/>
                </a:cubicBezTo>
                <a:cubicBezTo>
                  <a:pt x="18458" y="0"/>
                  <a:pt x="18458" y="0"/>
                  <a:pt x="18458" y="0"/>
                </a:cubicBezTo>
                <a:cubicBezTo>
                  <a:pt x="19244" y="0"/>
                  <a:pt x="20029" y="0"/>
                  <a:pt x="21207" y="0"/>
                </a:cubicBezTo>
                <a:cubicBezTo>
                  <a:pt x="21207" y="0"/>
                  <a:pt x="21207" y="0"/>
                  <a:pt x="21207" y="0"/>
                </a:cubicBezTo>
                <a:cubicBezTo>
                  <a:pt x="21600" y="0"/>
                  <a:pt x="21600" y="400"/>
                  <a:pt x="21600" y="400"/>
                </a:cubicBezTo>
                <a:cubicBezTo>
                  <a:pt x="21600" y="800"/>
                  <a:pt x="21600" y="800"/>
                  <a:pt x="21207" y="1200"/>
                </a:cubicBezTo>
                <a:cubicBezTo>
                  <a:pt x="20815" y="1200"/>
                  <a:pt x="20422" y="1200"/>
                  <a:pt x="20029" y="1200"/>
                </a:cubicBezTo>
                <a:cubicBezTo>
                  <a:pt x="19636" y="1200"/>
                  <a:pt x="19244" y="1200"/>
                  <a:pt x="19244" y="1600"/>
                </a:cubicBezTo>
                <a:cubicBezTo>
                  <a:pt x="18851" y="1600"/>
                  <a:pt x="18851" y="1600"/>
                  <a:pt x="18851" y="2000"/>
                </a:cubicBezTo>
                <a:cubicBezTo>
                  <a:pt x="18851" y="2400"/>
                  <a:pt x="18851" y="2400"/>
                  <a:pt x="18851" y="2800"/>
                </a:cubicBezTo>
                <a:cubicBezTo>
                  <a:pt x="18851" y="2800"/>
                  <a:pt x="18851" y="3200"/>
                  <a:pt x="19244" y="8400"/>
                </a:cubicBezTo>
                <a:cubicBezTo>
                  <a:pt x="19244" y="10800"/>
                  <a:pt x="19244" y="12000"/>
                  <a:pt x="18851" y="12800"/>
                </a:cubicBezTo>
                <a:cubicBezTo>
                  <a:pt x="18851" y="13600"/>
                  <a:pt x="18851" y="14000"/>
                  <a:pt x="18458" y="14400"/>
                </a:cubicBezTo>
                <a:cubicBezTo>
                  <a:pt x="18065" y="15200"/>
                  <a:pt x="17673" y="16000"/>
                  <a:pt x="16887" y="16400"/>
                </a:cubicBezTo>
                <a:cubicBezTo>
                  <a:pt x="16102" y="16800"/>
                  <a:pt x="15316" y="17200"/>
                  <a:pt x="14531" y="17600"/>
                </a:cubicBezTo>
                <a:cubicBezTo>
                  <a:pt x="13353" y="18000"/>
                  <a:pt x="12175" y="18000"/>
                  <a:pt x="10604" y="18000"/>
                </a:cubicBezTo>
                <a:cubicBezTo>
                  <a:pt x="9033" y="18000"/>
                  <a:pt x="7855" y="18000"/>
                  <a:pt x="6676" y="17600"/>
                </a:cubicBezTo>
                <a:cubicBezTo>
                  <a:pt x="5498" y="16800"/>
                  <a:pt x="4713" y="16400"/>
                  <a:pt x="4320" y="15600"/>
                </a:cubicBezTo>
                <a:cubicBezTo>
                  <a:pt x="3535" y="14800"/>
                  <a:pt x="3142" y="14000"/>
                  <a:pt x="3142" y="12800"/>
                </a:cubicBezTo>
                <a:cubicBezTo>
                  <a:pt x="3142" y="12000"/>
                  <a:pt x="2749" y="10800"/>
                  <a:pt x="2749" y="9600"/>
                </a:cubicBezTo>
                <a:cubicBezTo>
                  <a:pt x="2749" y="4800"/>
                  <a:pt x="2749" y="4800"/>
                  <a:pt x="2749" y="4800"/>
                </a:cubicBezTo>
                <a:cubicBezTo>
                  <a:pt x="2749" y="2800"/>
                  <a:pt x="2749" y="2000"/>
                  <a:pt x="2749" y="1600"/>
                </a:cubicBezTo>
                <a:cubicBezTo>
                  <a:pt x="2356" y="1200"/>
                  <a:pt x="1571" y="1200"/>
                  <a:pt x="393" y="1200"/>
                </a:cubicBezTo>
                <a:cubicBezTo>
                  <a:pt x="393" y="1200"/>
                  <a:pt x="0" y="1200"/>
                  <a:pt x="0" y="1200"/>
                </a:cubicBezTo>
                <a:close/>
                <a:moveTo>
                  <a:pt x="21600" y="20400"/>
                </a:moveTo>
                <a:cubicBezTo>
                  <a:pt x="21600" y="20000"/>
                  <a:pt x="21207" y="20000"/>
                  <a:pt x="20815" y="20000"/>
                </a:cubicBezTo>
                <a:cubicBezTo>
                  <a:pt x="393" y="20000"/>
                  <a:pt x="393" y="20000"/>
                  <a:pt x="393" y="20000"/>
                </a:cubicBezTo>
                <a:cubicBezTo>
                  <a:pt x="0" y="20000"/>
                  <a:pt x="0" y="20000"/>
                  <a:pt x="0" y="20400"/>
                </a:cubicBezTo>
                <a:cubicBezTo>
                  <a:pt x="0" y="21200"/>
                  <a:pt x="0" y="21200"/>
                  <a:pt x="0" y="21200"/>
                </a:cubicBezTo>
                <a:cubicBezTo>
                  <a:pt x="0" y="21600"/>
                  <a:pt x="0" y="21600"/>
                  <a:pt x="393" y="21600"/>
                </a:cubicBezTo>
                <a:cubicBezTo>
                  <a:pt x="20815" y="21600"/>
                  <a:pt x="20815" y="21600"/>
                  <a:pt x="20815" y="21600"/>
                </a:cubicBezTo>
                <a:cubicBezTo>
                  <a:pt x="21207" y="21600"/>
                  <a:pt x="21600" y="21600"/>
                  <a:pt x="21600" y="21200"/>
                </a:cubicBezTo>
                <a:lnTo>
                  <a:pt x="21600" y="204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7" name="Shape 5375"/>
          <p:cNvSpPr/>
          <p:nvPr/>
        </p:nvSpPr>
        <p:spPr>
          <a:xfrm>
            <a:off x="8806304" y="5584733"/>
            <a:ext cx="252925" cy="18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722"/>
                </a:moveTo>
                <a:cubicBezTo>
                  <a:pt x="21600" y="20191"/>
                  <a:pt x="21262" y="20661"/>
                  <a:pt x="20925" y="20661"/>
                </a:cubicBezTo>
                <a:cubicBezTo>
                  <a:pt x="20925" y="21130"/>
                  <a:pt x="20925" y="21130"/>
                  <a:pt x="20587" y="21130"/>
                </a:cubicBezTo>
                <a:cubicBezTo>
                  <a:pt x="20587" y="21130"/>
                  <a:pt x="20250" y="20661"/>
                  <a:pt x="20250" y="20661"/>
                </a:cubicBezTo>
                <a:cubicBezTo>
                  <a:pt x="15187" y="14087"/>
                  <a:pt x="15187" y="14087"/>
                  <a:pt x="15187" y="14087"/>
                </a:cubicBezTo>
                <a:cubicBezTo>
                  <a:pt x="15187" y="16904"/>
                  <a:pt x="15187" y="16904"/>
                  <a:pt x="15187" y="16904"/>
                </a:cubicBezTo>
                <a:cubicBezTo>
                  <a:pt x="15187" y="19252"/>
                  <a:pt x="13837" y="21600"/>
                  <a:pt x="11812" y="21600"/>
                </a:cubicBezTo>
                <a:cubicBezTo>
                  <a:pt x="3375" y="21600"/>
                  <a:pt x="3375" y="21600"/>
                  <a:pt x="3375" y="21600"/>
                </a:cubicBezTo>
                <a:cubicBezTo>
                  <a:pt x="1350" y="21600"/>
                  <a:pt x="0" y="19252"/>
                  <a:pt x="0" y="16904"/>
                </a:cubicBezTo>
                <a:cubicBezTo>
                  <a:pt x="0" y="4696"/>
                  <a:pt x="0" y="4696"/>
                  <a:pt x="0" y="4696"/>
                </a:cubicBezTo>
                <a:cubicBezTo>
                  <a:pt x="0" y="2348"/>
                  <a:pt x="1350" y="0"/>
                  <a:pt x="3375" y="0"/>
                </a:cubicBezTo>
                <a:cubicBezTo>
                  <a:pt x="11812" y="0"/>
                  <a:pt x="11812" y="0"/>
                  <a:pt x="11812" y="0"/>
                </a:cubicBezTo>
                <a:cubicBezTo>
                  <a:pt x="13837" y="0"/>
                  <a:pt x="15187" y="2348"/>
                  <a:pt x="15187" y="4696"/>
                </a:cubicBezTo>
                <a:cubicBezTo>
                  <a:pt x="15187" y="7513"/>
                  <a:pt x="15187" y="7513"/>
                  <a:pt x="15187" y="7513"/>
                </a:cubicBezTo>
                <a:cubicBezTo>
                  <a:pt x="20250" y="939"/>
                  <a:pt x="20250" y="939"/>
                  <a:pt x="20250" y="939"/>
                </a:cubicBezTo>
                <a:cubicBezTo>
                  <a:pt x="20250" y="470"/>
                  <a:pt x="20587" y="470"/>
                  <a:pt x="20587" y="470"/>
                </a:cubicBezTo>
                <a:cubicBezTo>
                  <a:pt x="20925" y="470"/>
                  <a:pt x="20925" y="470"/>
                  <a:pt x="20925" y="470"/>
                </a:cubicBezTo>
                <a:cubicBezTo>
                  <a:pt x="21262" y="939"/>
                  <a:pt x="21600" y="1409"/>
                  <a:pt x="21600" y="1878"/>
                </a:cubicBezTo>
                <a:lnTo>
                  <a:pt x="21600" y="1972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8" name="Shape 5376"/>
          <p:cNvSpPr/>
          <p:nvPr/>
        </p:nvSpPr>
        <p:spPr>
          <a:xfrm>
            <a:off x="9378132" y="5588399"/>
            <a:ext cx="161286" cy="174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24" y="20127"/>
                </a:moveTo>
                <a:cubicBezTo>
                  <a:pt x="14224" y="21109"/>
                  <a:pt x="13698" y="21600"/>
                  <a:pt x="13171" y="21600"/>
                </a:cubicBezTo>
                <a:cubicBezTo>
                  <a:pt x="12644" y="21600"/>
                  <a:pt x="12644" y="21109"/>
                  <a:pt x="12117" y="21109"/>
                </a:cubicBezTo>
                <a:cubicBezTo>
                  <a:pt x="5795" y="15218"/>
                  <a:pt x="5795" y="15218"/>
                  <a:pt x="5795" y="15218"/>
                </a:cubicBezTo>
                <a:cubicBezTo>
                  <a:pt x="1054" y="15218"/>
                  <a:pt x="1054" y="15218"/>
                  <a:pt x="1054" y="15218"/>
                </a:cubicBezTo>
                <a:cubicBezTo>
                  <a:pt x="527" y="15218"/>
                  <a:pt x="0" y="14727"/>
                  <a:pt x="0" y="14236"/>
                </a:cubicBezTo>
                <a:cubicBezTo>
                  <a:pt x="0" y="7364"/>
                  <a:pt x="0" y="7364"/>
                  <a:pt x="0" y="7364"/>
                </a:cubicBezTo>
                <a:cubicBezTo>
                  <a:pt x="0" y="6873"/>
                  <a:pt x="527" y="6382"/>
                  <a:pt x="1054" y="6382"/>
                </a:cubicBezTo>
                <a:cubicBezTo>
                  <a:pt x="5795" y="6382"/>
                  <a:pt x="5795" y="6382"/>
                  <a:pt x="5795" y="6382"/>
                </a:cubicBezTo>
                <a:cubicBezTo>
                  <a:pt x="12117" y="491"/>
                  <a:pt x="12117" y="491"/>
                  <a:pt x="12117" y="491"/>
                </a:cubicBezTo>
                <a:cubicBezTo>
                  <a:pt x="12644" y="0"/>
                  <a:pt x="12644" y="0"/>
                  <a:pt x="13171" y="0"/>
                </a:cubicBezTo>
                <a:cubicBezTo>
                  <a:pt x="13698" y="0"/>
                  <a:pt x="14224" y="491"/>
                  <a:pt x="14224" y="1473"/>
                </a:cubicBezTo>
                <a:lnTo>
                  <a:pt x="14224" y="20127"/>
                </a:lnTo>
                <a:close/>
                <a:moveTo>
                  <a:pt x="18439" y="14727"/>
                </a:moveTo>
                <a:cubicBezTo>
                  <a:pt x="18439" y="14727"/>
                  <a:pt x="18439" y="15218"/>
                  <a:pt x="17912" y="15218"/>
                </a:cubicBezTo>
                <a:cubicBezTo>
                  <a:pt x="17385" y="15218"/>
                  <a:pt x="16859" y="14727"/>
                  <a:pt x="16859" y="13745"/>
                </a:cubicBezTo>
                <a:cubicBezTo>
                  <a:pt x="16859" y="12764"/>
                  <a:pt x="18966" y="12764"/>
                  <a:pt x="18966" y="10800"/>
                </a:cubicBezTo>
                <a:cubicBezTo>
                  <a:pt x="18966" y="8836"/>
                  <a:pt x="16859" y="8836"/>
                  <a:pt x="16859" y="7855"/>
                </a:cubicBezTo>
                <a:cubicBezTo>
                  <a:pt x="16859" y="6873"/>
                  <a:pt x="17385" y="6382"/>
                  <a:pt x="17912" y="6382"/>
                </a:cubicBezTo>
                <a:cubicBezTo>
                  <a:pt x="18439" y="6382"/>
                  <a:pt x="18439" y="6382"/>
                  <a:pt x="18439" y="6873"/>
                </a:cubicBezTo>
                <a:cubicBezTo>
                  <a:pt x="20546" y="7364"/>
                  <a:pt x="21600" y="8836"/>
                  <a:pt x="21600" y="10800"/>
                </a:cubicBezTo>
                <a:cubicBezTo>
                  <a:pt x="21600" y="12764"/>
                  <a:pt x="20546" y="14236"/>
                  <a:pt x="18439" y="1472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9" name="Shape 5377"/>
          <p:cNvSpPr/>
          <p:nvPr/>
        </p:nvSpPr>
        <p:spPr>
          <a:xfrm>
            <a:off x="9948129" y="5557242"/>
            <a:ext cx="289580" cy="23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99" y="6480"/>
                </a:moveTo>
                <a:cubicBezTo>
                  <a:pt x="10948" y="6480"/>
                  <a:pt x="7989" y="9720"/>
                  <a:pt x="7989" y="14040"/>
                </a:cubicBezTo>
                <a:cubicBezTo>
                  <a:pt x="7989" y="14760"/>
                  <a:pt x="8285" y="15120"/>
                  <a:pt x="8285" y="15840"/>
                </a:cubicBezTo>
                <a:cubicBezTo>
                  <a:pt x="7989" y="15840"/>
                  <a:pt x="7693" y="15840"/>
                  <a:pt x="7693" y="15840"/>
                </a:cubicBezTo>
                <a:cubicBezTo>
                  <a:pt x="6510" y="15840"/>
                  <a:pt x="5918" y="15840"/>
                  <a:pt x="5030" y="15480"/>
                </a:cubicBezTo>
                <a:cubicBezTo>
                  <a:pt x="2367" y="16920"/>
                  <a:pt x="2367" y="16920"/>
                  <a:pt x="2367" y="16920"/>
                </a:cubicBezTo>
                <a:cubicBezTo>
                  <a:pt x="2959" y="14400"/>
                  <a:pt x="2959" y="14400"/>
                  <a:pt x="2959" y="14400"/>
                </a:cubicBezTo>
                <a:cubicBezTo>
                  <a:pt x="1184" y="12600"/>
                  <a:pt x="0" y="10440"/>
                  <a:pt x="0" y="7920"/>
                </a:cubicBezTo>
                <a:cubicBezTo>
                  <a:pt x="0" y="3600"/>
                  <a:pt x="3255" y="0"/>
                  <a:pt x="7693" y="0"/>
                </a:cubicBezTo>
                <a:cubicBezTo>
                  <a:pt x="11244" y="0"/>
                  <a:pt x="14795" y="2880"/>
                  <a:pt x="15386" y="6480"/>
                </a:cubicBezTo>
                <a:cubicBezTo>
                  <a:pt x="15090" y="6480"/>
                  <a:pt x="14795" y="6480"/>
                  <a:pt x="14499" y="6480"/>
                </a:cubicBezTo>
                <a:close/>
                <a:moveTo>
                  <a:pt x="5030" y="3960"/>
                </a:moveTo>
                <a:cubicBezTo>
                  <a:pt x="4438" y="3960"/>
                  <a:pt x="3847" y="4320"/>
                  <a:pt x="3847" y="5040"/>
                </a:cubicBezTo>
                <a:cubicBezTo>
                  <a:pt x="3847" y="5760"/>
                  <a:pt x="4438" y="6480"/>
                  <a:pt x="5030" y="6480"/>
                </a:cubicBezTo>
                <a:cubicBezTo>
                  <a:pt x="5622" y="6480"/>
                  <a:pt x="5918" y="5760"/>
                  <a:pt x="5918" y="5040"/>
                </a:cubicBezTo>
                <a:cubicBezTo>
                  <a:pt x="5918" y="4320"/>
                  <a:pt x="5622" y="3960"/>
                  <a:pt x="5030" y="3960"/>
                </a:cubicBezTo>
                <a:close/>
                <a:moveTo>
                  <a:pt x="18937" y="19080"/>
                </a:moveTo>
                <a:cubicBezTo>
                  <a:pt x="19529" y="21600"/>
                  <a:pt x="19529" y="21600"/>
                  <a:pt x="19529" y="21600"/>
                </a:cubicBezTo>
                <a:cubicBezTo>
                  <a:pt x="17458" y="20160"/>
                  <a:pt x="17458" y="20160"/>
                  <a:pt x="17458" y="20160"/>
                </a:cubicBezTo>
                <a:cubicBezTo>
                  <a:pt x="16570" y="20160"/>
                  <a:pt x="15682" y="20520"/>
                  <a:pt x="15090" y="20520"/>
                </a:cubicBezTo>
                <a:cubicBezTo>
                  <a:pt x="11540" y="20520"/>
                  <a:pt x="8581" y="17640"/>
                  <a:pt x="8581" y="13680"/>
                </a:cubicBezTo>
                <a:cubicBezTo>
                  <a:pt x="8581" y="10080"/>
                  <a:pt x="11540" y="7200"/>
                  <a:pt x="15090" y="7200"/>
                </a:cubicBezTo>
                <a:cubicBezTo>
                  <a:pt x="18641" y="7200"/>
                  <a:pt x="21600" y="10080"/>
                  <a:pt x="21600" y="13680"/>
                </a:cubicBezTo>
                <a:cubicBezTo>
                  <a:pt x="21600" y="15840"/>
                  <a:pt x="20416" y="17640"/>
                  <a:pt x="18937" y="19080"/>
                </a:cubicBezTo>
                <a:close/>
                <a:moveTo>
                  <a:pt x="10356" y="3960"/>
                </a:moveTo>
                <a:cubicBezTo>
                  <a:pt x="9764" y="3960"/>
                  <a:pt x="9173" y="4320"/>
                  <a:pt x="9173" y="5040"/>
                </a:cubicBezTo>
                <a:cubicBezTo>
                  <a:pt x="9173" y="5760"/>
                  <a:pt x="9764" y="6480"/>
                  <a:pt x="10356" y="6480"/>
                </a:cubicBezTo>
                <a:cubicBezTo>
                  <a:pt x="10948" y="6480"/>
                  <a:pt x="11540" y="5760"/>
                  <a:pt x="11540" y="5040"/>
                </a:cubicBezTo>
                <a:cubicBezTo>
                  <a:pt x="11540" y="4320"/>
                  <a:pt x="10948" y="3960"/>
                  <a:pt x="10356" y="3960"/>
                </a:cubicBezTo>
                <a:close/>
                <a:moveTo>
                  <a:pt x="13019" y="10800"/>
                </a:moveTo>
                <a:cubicBezTo>
                  <a:pt x="12427" y="10800"/>
                  <a:pt x="12132" y="11160"/>
                  <a:pt x="12132" y="11880"/>
                </a:cubicBezTo>
                <a:cubicBezTo>
                  <a:pt x="12132" y="12240"/>
                  <a:pt x="12427" y="12600"/>
                  <a:pt x="13019" y="12600"/>
                </a:cubicBezTo>
                <a:cubicBezTo>
                  <a:pt x="13611" y="12600"/>
                  <a:pt x="13907" y="12240"/>
                  <a:pt x="13907" y="11880"/>
                </a:cubicBezTo>
                <a:cubicBezTo>
                  <a:pt x="13907" y="11160"/>
                  <a:pt x="13611" y="10800"/>
                  <a:pt x="13019" y="10800"/>
                </a:cubicBezTo>
                <a:close/>
                <a:moveTo>
                  <a:pt x="17162" y="10800"/>
                </a:moveTo>
                <a:cubicBezTo>
                  <a:pt x="16866" y="10800"/>
                  <a:pt x="16274" y="11160"/>
                  <a:pt x="16274" y="11880"/>
                </a:cubicBezTo>
                <a:cubicBezTo>
                  <a:pt x="16274" y="12240"/>
                  <a:pt x="16866" y="12600"/>
                  <a:pt x="17162" y="12600"/>
                </a:cubicBezTo>
                <a:cubicBezTo>
                  <a:pt x="17753" y="12600"/>
                  <a:pt x="18049" y="12240"/>
                  <a:pt x="18049" y="11880"/>
                </a:cubicBezTo>
                <a:cubicBezTo>
                  <a:pt x="18049" y="11160"/>
                  <a:pt x="17753" y="10800"/>
                  <a:pt x="17162" y="108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0" name="Shape 5378"/>
          <p:cNvSpPr/>
          <p:nvPr/>
        </p:nvSpPr>
        <p:spPr>
          <a:xfrm>
            <a:off x="10523624" y="5568238"/>
            <a:ext cx="278584" cy="194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9" y="8816"/>
                </a:moveTo>
                <a:cubicBezTo>
                  <a:pt x="16971" y="5731"/>
                  <a:pt x="14194" y="3967"/>
                  <a:pt x="10800" y="3967"/>
                </a:cubicBezTo>
                <a:cubicBezTo>
                  <a:pt x="7406" y="3967"/>
                  <a:pt x="4629" y="5731"/>
                  <a:pt x="2160" y="8816"/>
                </a:cubicBezTo>
                <a:cubicBezTo>
                  <a:pt x="2160" y="8816"/>
                  <a:pt x="2160" y="8816"/>
                  <a:pt x="1851" y="8816"/>
                </a:cubicBezTo>
                <a:cubicBezTo>
                  <a:pt x="1543" y="8816"/>
                  <a:pt x="0" y="6612"/>
                  <a:pt x="0" y="6171"/>
                </a:cubicBezTo>
                <a:cubicBezTo>
                  <a:pt x="0" y="6171"/>
                  <a:pt x="0" y="6171"/>
                  <a:pt x="309" y="5731"/>
                </a:cubicBezTo>
                <a:cubicBezTo>
                  <a:pt x="3086" y="1763"/>
                  <a:pt x="7097" y="0"/>
                  <a:pt x="10800" y="0"/>
                </a:cubicBezTo>
                <a:cubicBezTo>
                  <a:pt x="14811" y="0"/>
                  <a:pt x="18823" y="1763"/>
                  <a:pt x="21600" y="5731"/>
                </a:cubicBezTo>
                <a:cubicBezTo>
                  <a:pt x="21600" y="6171"/>
                  <a:pt x="21600" y="6171"/>
                  <a:pt x="21600" y="6171"/>
                </a:cubicBezTo>
                <a:cubicBezTo>
                  <a:pt x="21600" y="6612"/>
                  <a:pt x="20057" y="8816"/>
                  <a:pt x="19749" y="8816"/>
                </a:cubicBezTo>
                <a:cubicBezTo>
                  <a:pt x="19749" y="8816"/>
                  <a:pt x="19749" y="8816"/>
                  <a:pt x="19749" y="8816"/>
                </a:cubicBezTo>
                <a:close/>
                <a:moveTo>
                  <a:pt x="16663" y="13224"/>
                </a:moveTo>
                <a:cubicBezTo>
                  <a:pt x="14811" y="11020"/>
                  <a:pt x="13269" y="9698"/>
                  <a:pt x="10800" y="9698"/>
                </a:cubicBezTo>
                <a:cubicBezTo>
                  <a:pt x="7714" y="9698"/>
                  <a:pt x="4937" y="13224"/>
                  <a:pt x="4937" y="13224"/>
                </a:cubicBezTo>
                <a:cubicBezTo>
                  <a:pt x="4629" y="13224"/>
                  <a:pt x="3086" y="11020"/>
                  <a:pt x="3086" y="10580"/>
                </a:cubicBezTo>
                <a:cubicBezTo>
                  <a:pt x="3086" y="10580"/>
                  <a:pt x="3086" y="10139"/>
                  <a:pt x="3086" y="10139"/>
                </a:cubicBezTo>
                <a:cubicBezTo>
                  <a:pt x="5246" y="7494"/>
                  <a:pt x="8023" y="5731"/>
                  <a:pt x="10800" y="5731"/>
                </a:cubicBezTo>
                <a:cubicBezTo>
                  <a:pt x="13577" y="5731"/>
                  <a:pt x="16663" y="7494"/>
                  <a:pt x="18514" y="10139"/>
                </a:cubicBezTo>
                <a:cubicBezTo>
                  <a:pt x="18823" y="10139"/>
                  <a:pt x="18823" y="10580"/>
                  <a:pt x="18823" y="10580"/>
                </a:cubicBezTo>
                <a:cubicBezTo>
                  <a:pt x="18823" y="11020"/>
                  <a:pt x="17280" y="13224"/>
                  <a:pt x="16971" y="13224"/>
                </a:cubicBezTo>
                <a:cubicBezTo>
                  <a:pt x="16663" y="13224"/>
                  <a:pt x="16663" y="13224"/>
                  <a:pt x="16663" y="13224"/>
                </a:cubicBezTo>
                <a:close/>
                <a:moveTo>
                  <a:pt x="10800" y="15869"/>
                </a:moveTo>
                <a:cubicBezTo>
                  <a:pt x="9257" y="15869"/>
                  <a:pt x="8023" y="17633"/>
                  <a:pt x="8023" y="17633"/>
                </a:cubicBezTo>
                <a:cubicBezTo>
                  <a:pt x="7714" y="17633"/>
                  <a:pt x="6171" y="15429"/>
                  <a:pt x="6171" y="14988"/>
                </a:cubicBezTo>
                <a:cubicBezTo>
                  <a:pt x="6171" y="14547"/>
                  <a:pt x="6171" y="14547"/>
                  <a:pt x="6171" y="14547"/>
                </a:cubicBezTo>
                <a:cubicBezTo>
                  <a:pt x="7406" y="12784"/>
                  <a:pt x="9257" y="11902"/>
                  <a:pt x="10800" y="11902"/>
                </a:cubicBezTo>
                <a:cubicBezTo>
                  <a:pt x="12651" y="11902"/>
                  <a:pt x="14503" y="12784"/>
                  <a:pt x="15737" y="14547"/>
                </a:cubicBezTo>
                <a:cubicBezTo>
                  <a:pt x="15737" y="14547"/>
                  <a:pt x="15737" y="14547"/>
                  <a:pt x="15737" y="14988"/>
                </a:cubicBezTo>
                <a:cubicBezTo>
                  <a:pt x="15737" y="15429"/>
                  <a:pt x="14194" y="17633"/>
                  <a:pt x="13886" y="17633"/>
                </a:cubicBezTo>
                <a:cubicBezTo>
                  <a:pt x="13577" y="17633"/>
                  <a:pt x="12651" y="15869"/>
                  <a:pt x="10800" y="15869"/>
                </a:cubicBezTo>
                <a:close/>
                <a:moveTo>
                  <a:pt x="8949" y="18955"/>
                </a:moveTo>
                <a:cubicBezTo>
                  <a:pt x="8949" y="18514"/>
                  <a:pt x="10491" y="18073"/>
                  <a:pt x="10800" y="18073"/>
                </a:cubicBezTo>
                <a:cubicBezTo>
                  <a:pt x="11417" y="18073"/>
                  <a:pt x="12651" y="18514"/>
                  <a:pt x="12651" y="18955"/>
                </a:cubicBezTo>
                <a:cubicBezTo>
                  <a:pt x="12651" y="19396"/>
                  <a:pt x="11109" y="21600"/>
                  <a:pt x="10800" y="21600"/>
                </a:cubicBezTo>
                <a:cubicBezTo>
                  <a:pt x="10491" y="21600"/>
                  <a:pt x="8949" y="19396"/>
                  <a:pt x="8949" y="1895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1" name="Shape 5379"/>
          <p:cNvSpPr/>
          <p:nvPr/>
        </p:nvSpPr>
        <p:spPr>
          <a:xfrm>
            <a:off x="11047801" y="5568238"/>
            <a:ext cx="229098" cy="230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97" y="21228"/>
                </a:moveTo>
                <a:cubicBezTo>
                  <a:pt x="3724" y="21600"/>
                  <a:pt x="3352" y="21600"/>
                  <a:pt x="2979" y="21600"/>
                </a:cubicBezTo>
                <a:cubicBezTo>
                  <a:pt x="2607" y="21600"/>
                  <a:pt x="2234" y="21600"/>
                  <a:pt x="1862" y="21228"/>
                </a:cubicBezTo>
                <a:cubicBezTo>
                  <a:pt x="372" y="19738"/>
                  <a:pt x="372" y="19738"/>
                  <a:pt x="372" y="19738"/>
                </a:cubicBezTo>
                <a:cubicBezTo>
                  <a:pt x="0" y="19366"/>
                  <a:pt x="0" y="18993"/>
                  <a:pt x="0" y="18621"/>
                </a:cubicBezTo>
                <a:cubicBezTo>
                  <a:pt x="0" y="18248"/>
                  <a:pt x="0" y="17503"/>
                  <a:pt x="372" y="17503"/>
                </a:cubicBezTo>
                <a:cubicBezTo>
                  <a:pt x="9310" y="8193"/>
                  <a:pt x="9310" y="8193"/>
                  <a:pt x="9310" y="8193"/>
                </a:cubicBezTo>
                <a:cubicBezTo>
                  <a:pt x="10055" y="10055"/>
                  <a:pt x="11545" y="11545"/>
                  <a:pt x="13034" y="12290"/>
                </a:cubicBezTo>
                <a:lnTo>
                  <a:pt x="4097" y="21228"/>
                </a:lnTo>
                <a:close/>
                <a:moveTo>
                  <a:pt x="3724" y="16759"/>
                </a:moveTo>
                <a:cubicBezTo>
                  <a:pt x="3352" y="16759"/>
                  <a:pt x="2979" y="17131"/>
                  <a:pt x="2979" y="17876"/>
                </a:cubicBezTo>
                <a:cubicBezTo>
                  <a:pt x="2979" y="18248"/>
                  <a:pt x="3352" y="18621"/>
                  <a:pt x="3724" y="18621"/>
                </a:cubicBezTo>
                <a:cubicBezTo>
                  <a:pt x="4097" y="18621"/>
                  <a:pt x="4469" y="18248"/>
                  <a:pt x="4469" y="17876"/>
                </a:cubicBezTo>
                <a:cubicBezTo>
                  <a:pt x="4469" y="17131"/>
                  <a:pt x="4097" y="16759"/>
                  <a:pt x="3724" y="16759"/>
                </a:cubicBezTo>
                <a:close/>
                <a:moveTo>
                  <a:pt x="21228" y="7821"/>
                </a:moveTo>
                <a:cubicBezTo>
                  <a:pt x="20483" y="10055"/>
                  <a:pt x="18248" y="11917"/>
                  <a:pt x="15641" y="11917"/>
                </a:cubicBezTo>
                <a:cubicBezTo>
                  <a:pt x="12290" y="11917"/>
                  <a:pt x="9683" y="8938"/>
                  <a:pt x="9683" y="5959"/>
                </a:cubicBezTo>
                <a:cubicBezTo>
                  <a:pt x="9683" y="2607"/>
                  <a:pt x="12290" y="0"/>
                  <a:pt x="15641" y="0"/>
                </a:cubicBezTo>
                <a:cubicBezTo>
                  <a:pt x="16759" y="0"/>
                  <a:pt x="17876" y="0"/>
                  <a:pt x="18621" y="745"/>
                </a:cubicBezTo>
                <a:cubicBezTo>
                  <a:pt x="18993" y="745"/>
                  <a:pt x="18993" y="745"/>
                  <a:pt x="18993" y="1117"/>
                </a:cubicBezTo>
                <a:cubicBezTo>
                  <a:pt x="18993" y="1117"/>
                  <a:pt x="18993" y="1490"/>
                  <a:pt x="18621" y="1490"/>
                </a:cubicBezTo>
                <a:cubicBezTo>
                  <a:pt x="14897" y="3724"/>
                  <a:pt x="14897" y="3724"/>
                  <a:pt x="14897" y="3724"/>
                </a:cubicBezTo>
                <a:cubicBezTo>
                  <a:pt x="14897" y="6703"/>
                  <a:pt x="14897" y="6703"/>
                  <a:pt x="14897" y="6703"/>
                </a:cubicBezTo>
                <a:cubicBezTo>
                  <a:pt x="17503" y="8193"/>
                  <a:pt x="17503" y="8193"/>
                  <a:pt x="17503" y="8193"/>
                </a:cubicBezTo>
                <a:cubicBezTo>
                  <a:pt x="17876" y="7821"/>
                  <a:pt x="20855" y="5959"/>
                  <a:pt x="21228" y="5959"/>
                </a:cubicBezTo>
                <a:cubicBezTo>
                  <a:pt x="21600" y="5959"/>
                  <a:pt x="21600" y="5959"/>
                  <a:pt x="21600" y="6331"/>
                </a:cubicBezTo>
                <a:cubicBezTo>
                  <a:pt x="21600" y="6703"/>
                  <a:pt x="21600" y="7448"/>
                  <a:pt x="21228" y="782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2" name="Shape 5707"/>
          <p:cNvSpPr/>
          <p:nvPr/>
        </p:nvSpPr>
        <p:spPr>
          <a:xfrm>
            <a:off x="8426252" y="1457495"/>
            <a:ext cx="139489" cy="266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3" name="Shape 5781"/>
          <p:cNvSpPr/>
          <p:nvPr/>
        </p:nvSpPr>
        <p:spPr>
          <a:xfrm>
            <a:off x="7302143" y="1413446"/>
            <a:ext cx="154171" cy="266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10"/>
                </a:moveTo>
                <a:cubicBezTo>
                  <a:pt x="21046" y="20955"/>
                  <a:pt x="17723" y="21600"/>
                  <a:pt x="14954" y="21600"/>
                </a:cubicBezTo>
                <a:cubicBezTo>
                  <a:pt x="7200" y="21600"/>
                  <a:pt x="3877" y="18376"/>
                  <a:pt x="3877" y="15797"/>
                </a:cubicBezTo>
                <a:cubicBezTo>
                  <a:pt x="3877" y="8704"/>
                  <a:pt x="3877" y="8704"/>
                  <a:pt x="3877" y="8704"/>
                </a:cubicBezTo>
                <a:cubicBezTo>
                  <a:pt x="0" y="8704"/>
                  <a:pt x="0" y="8704"/>
                  <a:pt x="0" y="8704"/>
                </a:cubicBezTo>
                <a:cubicBezTo>
                  <a:pt x="0" y="6125"/>
                  <a:pt x="0" y="6125"/>
                  <a:pt x="0" y="6125"/>
                </a:cubicBezTo>
                <a:cubicBezTo>
                  <a:pt x="6092" y="4836"/>
                  <a:pt x="7200" y="1934"/>
                  <a:pt x="7754" y="322"/>
                </a:cubicBezTo>
                <a:cubicBezTo>
                  <a:pt x="7754" y="0"/>
                  <a:pt x="7754" y="0"/>
                  <a:pt x="7754" y="0"/>
                </a:cubicBezTo>
                <a:cubicBezTo>
                  <a:pt x="7754" y="0"/>
                  <a:pt x="7754" y="0"/>
                  <a:pt x="13292" y="0"/>
                </a:cubicBezTo>
                <a:cubicBezTo>
                  <a:pt x="13292" y="5481"/>
                  <a:pt x="13292" y="5481"/>
                  <a:pt x="13292" y="5481"/>
                </a:cubicBezTo>
                <a:cubicBezTo>
                  <a:pt x="20492" y="5481"/>
                  <a:pt x="20492" y="5481"/>
                  <a:pt x="20492" y="5481"/>
                </a:cubicBezTo>
                <a:cubicBezTo>
                  <a:pt x="20492" y="8704"/>
                  <a:pt x="20492" y="8704"/>
                  <a:pt x="20492" y="8704"/>
                </a:cubicBezTo>
                <a:cubicBezTo>
                  <a:pt x="13292" y="8704"/>
                  <a:pt x="13292" y="8704"/>
                  <a:pt x="13292" y="8704"/>
                </a:cubicBezTo>
                <a:cubicBezTo>
                  <a:pt x="13292" y="15475"/>
                  <a:pt x="13292" y="15475"/>
                  <a:pt x="13292" y="15475"/>
                </a:cubicBezTo>
                <a:cubicBezTo>
                  <a:pt x="13292" y="16442"/>
                  <a:pt x="13846" y="17731"/>
                  <a:pt x="16615" y="17731"/>
                </a:cubicBezTo>
                <a:cubicBezTo>
                  <a:pt x="17723" y="17731"/>
                  <a:pt x="18831" y="17409"/>
                  <a:pt x="19938" y="17409"/>
                </a:cubicBezTo>
                <a:lnTo>
                  <a:pt x="21600" y="2031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4" name="Shape 5782"/>
          <p:cNvSpPr/>
          <p:nvPr/>
        </p:nvSpPr>
        <p:spPr>
          <a:xfrm>
            <a:off x="7874777" y="1457495"/>
            <a:ext cx="253282" cy="201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8" y="5082"/>
                </a:moveTo>
                <a:cubicBezTo>
                  <a:pt x="19238" y="5506"/>
                  <a:pt x="19238" y="5929"/>
                  <a:pt x="19238" y="5929"/>
                </a:cubicBezTo>
                <a:cubicBezTo>
                  <a:pt x="19238" y="13129"/>
                  <a:pt x="14850" y="21600"/>
                  <a:pt x="6750" y="21600"/>
                </a:cubicBezTo>
                <a:cubicBezTo>
                  <a:pt x="4387" y="21600"/>
                  <a:pt x="2025" y="20753"/>
                  <a:pt x="0" y="19059"/>
                </a:cubicBezTo>
                <a:cubicBezTo>
                  <a:pt x="337" y="19059"/>
                  <a:pt x="675" y="19059"/>
                  <a:pt x="1012" y="19059"/>
                </a:cubicBezTo>
                <a:cubicBezTo>
                  <a:pt x="3037" y="19059"/>
                  <a:pt x="5062" y="18212"/>
                  <a:pt x="6412" y="16941"/>
                </a:cubicBezTo>
                <a:cubicBezTo>
                  <a:pt x="4725" y="16941"/>
                  <a:pt x="3037" y="15247"/>
                  <a:pt x="2362" y="13129"/>
                </a:cubicBezTo>
                <a:cubicBezTo>
                  <a:pt x="2700" y="13129"/>
                  <a:pt x="3037" y="13129"/>
                  <a:pt x="3375" y="13129"/>
                </a:cubicBezTo>
                <a:cubicBezTo>
                  <a:pt x="3712" y="13129"/>
                  <a:pt x="4050" y="13129"/>
                  <a:pt x="4387" y="13129"/>
                </a:cubicBezTo>
                <a:cubicBezTo>
                  <a:pt x="2362" y="12282"/>
                  <a:pt x="1012" y="10165"/>
                  <a:pt x="1012" y="7624"/>
                </a:cubicBezTo>
                <a:cubicBezTo>
                  <a:pt x="1012" y="7624"/>
                  <a:pt x="1012" y="7624"/>
                  <a:pt x="1012" y="7624"/>
                </a:cubicBezTo>
                <a:cubicBezTo>
                  <a:pt x="1687" y="8047"/>
                  <a:pt x="2362" y="8047"/>
                  <a:pt x="3037" y="8047"/>
                </a:cubicBezTo>
                <a:cubicBezTo>
                  <a:pt x="1687" y="7200"/>
                  <a:pt x="1012" y="5506"/>
                  <a:pt x="1012" y="3812"/>
                </a:cubicBezTo>
                <a:cubicBezTo>
                  <a:pt x="1012" y="2541"/>
                  <a:pt x="1350" y="1694"/>
                  <a:pt x="1687" y="847"/>
                </a:cubicBezTo>
                <a:cubicBezTo>
                  <a:pt x="3712" y="4235"/>
                  <a:pt x="7087" y="6353"/>
                  <a:pt x="10462" y="6776"/>
                </a:cubicBezTo>
                <a:cubicBezTo>
                  <a:pt x="10462" y="6353"/>
                  <a:pt x="10462" y="5929"/>
                  <a:pt x="10462" y="5506"/>
                </a:cubicBezTo>
                <a:cubicBezTo>
                  <a:pt x="10462" y="2118"/>
                  <a:pt x="12488" y="0"/>
                  <a:pt x="14850" y="0"/>
                </a:cubicBezTo>
                <a:cubicBezTo>
                  <a:pt x="16200" y="0"/>
                  <a:pt x="17213" y="424"/>
                  <a:pt x="18225" y="1694"/>
                </a:cubicBezTo>
                <a:cubicBezTo>
                  <a:pt x="18900" y="1271"/>
                  <a:pt x="19913" y="847"/>
                  <a:pt x="20925" y="424"/>
                </a:cubicBezTo>
                <a:cubicBezTo>
                  <a:pt x="20588" y="1694"/>
                  <a:pt x="19913" y="2541"/>
                  <a:pt x="18900" y="3388"/>
                </a:cubicBezTo>
                <a:cubicBezTo>
                  <a:pt x="19913" y="2965"/>
                  <a:pt x="20588" y="2965"/>
                  <a:pt x="21600" y="2541"/>
                </a:cubicBezTo>
                <a:cubicBezTo>
                  <a:pt x="20925" y="3388"/>
                  <a:pt x="20250" y="4659"/>
                  <a:pt x="19238" y="508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2316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10"/>
          <p:cNvSpPr/>
          <p:nvPr/>
        </p:nvSpPr>
        <p:spPr>
          <a:xfrm>
            <a:off x="908019" y="1925780"/>
            <a:ext cx="218102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0604" y="3142"/>
                </a:moveTo>
                <a:cubicBezTo>
                  <a:pt x="6284" y="3142"/>
                  <a:pt x="3142" y="6284"/>
                  <a:pt x="3142" y="10604"/>
                </a:cubicBezTo>
                <a:cubicBezTo>
                  <a:pt x="3142" y="14924"/>
                  <a:pt x="6284" y="18458"/>
                  <a:pt x="10604" y="18458"/>
                </a:cubicBezTo>
                <a:lnTo>
                  <a:pt x="10604" y="314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" name="Shape 5211"/>
          <p:cNvSpPr/>
          <p:nvPr/>
        </p:nvSpPr>
        <p:spPr>
          <a:xfrm>
            <a:off x="1391875" y="1925780"/>
            <a:ext cx="252925" cy="197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6"/>
                </a:moveTo>
                <a:cubicBezTo>
                  <a:pt x="21600" y="21168"/>
                  <a:pt x="21262" y="21600"/>
                  <a:pt x="20587" y="21600"/>
                </a:cubicBezTo>
                <a:cubicBezTo>
                  <a:pt x="675" y="21600"/>
                  <a:pt x="675" y="21600"/>
                  <a:pt x="675" y="21600"/>
                </a:cubicBezTo>
                <a:cubicBezTo>
                  <a:pt x="338" y="21600"/>
                  <a:pt x="0" y="21168"/>
                  <a:pt x="0" y="20736"/>
                </a:cubicBezTo>
                <a:cubicBezTo>
                  <a:pt x="0" y="18576"/>
                  <a:pt x="0" y="18576"/>
                  <a:pt x="0" y="18576"/>
                </a:cubicBezTo>
                <a:cubicBezTo>
                  <a:pt x="0" y="18144"/>
                  <a:pt x="338" y="17712"/>
                  <a:pt x="675" y="17712"/>
                </a:cubicBezTo>
                <a:cubicBezTo>
                  <a:pt x="20587" y="17712"/>
                  <a:pt x="20587" y="17712"/>
                  <a:pt x="20587" y="17712"/>
                </a:cubicBezTo>
                <a:cubicBezTo>
                  <a:pt x="21262" y="17712"/>
                  <a:pt x="21600" y="18144"/>
                  <a:pt x="21600" y="18576"/>
                </a:cubicBezTo>
                <a:lnTo>
                  <a:pt x="21600" y="20736"/>
                </a:lnTo>
                <a:close/>
                <a:moveTo>
                  <a:pt x="19912" y="8640"/>
                </a:moveTo>
                <a:cubicBezTo>
                  <a:pt x="19912" y="9504"/>
                  <a:pt x="19575" y="9936"/>
                  <a:pt x="19237" y="9936"/>
                </a:cubicBezTo>
                <a:cubicBezTo>
                  <a:pt x="2363" y="9936"/>
                  <a:pt x="2363" y="9936"/>
                  <a:pt x="2363" y="9936"/>
                </a:cubicBezTo>
                <a:cubicBezTo>
                  <a:pt x="1688" y="9936"/>
                  <a:pt x="1350" y="9504"/>
                  <a:pt x="1350" y="8640"/>
                </a:cubicBezTo>
                <a:cubicBezTo>
                  <a:pt x="1350" y="6912"/>
                  <a:pt x="1350" y="6912"/>
                  <a:pt x="1350" y="6912"/>
                </a:cubicBezTo>
                <a:cubicBezTo>
                  <a:pt x="1350" y="6048"/>
                  <a:pt x="1688" y="5616"/>
                  <a:pt x="2363" y="5616"/>
                </a:cubicBezTo>
                <a:cubicBezTo>
                  <a:pt x="19237" y="5616"/>
                  <a:pt x="19237" y="5616"/>
                  <a:pt x="19237" y="5616"/>
                </a:cubicBezTo>
                <a:cubicBezTo>
                  <a:pt x="19575" y="5616"/>
                  <a:pt x="19912" y="6048"/>
                  <a:pt x="19912" y="6912"/>
                </a:cubicBezTo>
                <a:lnTo>
                  <a:pt x="19912" y="8640"/>
                </a:lnTo>
                <a:close/>
                <a:moveTo>
                  <a:pt x="16875" y="14688"/>
                </a:moveTo>
                <a:cubicBezTo>
                  <a:pt x="16875" y="15120"/>
                  <a:pt x="16537" y="15552"/>
                  <a:pt x="16200" y="15552"/>
                </a:cubicBezTo>
                <a:cubicBezTo>
                  <a:pt x="5400" y="15552"/>
                  <a:pt x="5400" y="15552"/>
                  <a:pt x="5400" y="15552"/>
                </a:cubicBezTo>
                <a:cubicBezTo>
                  <a:pt x="5063" y="15552"/>
                  <a:pt x="4388" y="15120"/>
                  <a:pt x="4388" y="14688"/>
                </a:cubicBezTo>
                <a:cubicBezTo>
                  <a:pt x="4388" y="12528"/>
                  <a:pt x="4388" y="12528"/>
                  <a:pt x="4388" y="12528"/>
                </a:cubicBezTo>
                <a:cubicBezTo>
                  <a:pt x="4388" y="12096"/>
                  <a:pt x="5063" y="11664"/>
                  <a:pt x="5400" y="11664"/>
                </a:cubicBezTo>
                <a:cubicBezTo>
                  <a:pt x="16200" y="11664"/>
                  <a:pt x="16200" y="11664"/>
                  <a:pt x="16200" y="11664"/>
                </a:cubicBezTo>
                <a:cubicBezTo>
                  <a:pt x="16537" y="11664"/>
                  <a:pt x="16875" y="12096"/>
                  <a:pt x="16875" y="12528"/>
                </a:cubicBezTo>
                <a:lnTo>
                  <a:pt x="16875" y="14688"/>
                </a:lnTo>
                <a:close/>
                <a:moveTo>
                  <a:pt x="15187" y="3024"/>
                </a:moveTo>
                <a:cubicBezTo>
                  <a:pt x="15187" y="3456"/>
                  <a:pt x="14850" y="3888"/>
                  <a:pt x="14512" y="3888"/>
                </a:cubicBezTo>
                <a:cubicBezTo>
                  <a:pt x="6750" y="3888"/>
                  <a:pt x="6750" y="3888"/>
                  <a:pt x="6750" y="3888"/>
                </a:cubicBezTo>
                <a:cubicBezTo>
                  <a:pt x="6413" y="3888"/>
                  <a:pt x="6075" y="3456"/>
                  <a:pt x="6075" y="3024"/>
                </a:cubicBezTo>
                <a:cubicBezTo>
                  <a:pt x="6075" y="864"/>
                  <a:pt x="6075" y="864"/>
                  <a:pt x="6075" y="864"/>
                </a:cubicBezTo>
                <a:cubicBezTo>
                  <a:pt x="6075" y="432"/>
                  <a:pt x="6413" y="0"/>
                  <a:pt x="6750" y="0"/>
                </a:cubicBezTo>
                <a:cubicBezTo>
                  <a:pt x="14512" y="0"/>
                  <a:pt x="14512" y="0"/>
                  <a:pt x="14512" y="0"/>
                </a:cubicBezTo>
                <a:cubicBezTo>
                  <a:pt x="14850" y="0"/>
                  <a:pt x="15187" y="432"/>
                  <a:pt x="15187" y="864"/>
                </a:cubicBezTo>
                <a:lnTo>
                  <a:pt x="15187" y="302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" name="Shape 5212"/>
          <p:cNvSpPr/>
          <p:nvPr/>
        </p:nvSpPr>
        <p:spPr>
          <a:xfrm>
            <a:off x="1961871" y="1925780"/>
            <a:ext cx="254758" cy="197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87" y="3024"/>
                </a:moveTo>
                <a:cubicBezTo>
                  <a:pt x="15187" y="3456"/>
                  <a:pt x="14850" y="3888"/>
                  <a:pt x="14512" y="3888"/>
                </a:cubicBezTo>
                <a:cubicBezTo>
                  <a:pt x="675" y="3888"/>
                  <a:pt x="675" y="3888"/>
                  <a:pt x="675" y="3888"/>
                </a:cubicBezTo>
                <a:cubicBezTo>
                  <a:pt x="338" y="3888"/>
                  <a:pt x="0" y="3456"/>
                  <a:pt x="0" y="3024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432"/>
                  <a:pt x="338" y="0"/>
                  <a:pt x="675" y="0"/>
                </a:cubicBezTo>
                <a:cubicBezTo>
                  <a:pt x="14512" y="0"/>
                  <a:pt x="14512" y="0"/>
                  <a:pt x="14512" y="0"/>
                </a:cubicBezTo>
                <a:cubicBezTo>
                  <a:pt x="14850" y="0"/>
                  <a:pt x="15187" y="432"/>
                  <a:pt x="15187" y="864"/>
                </a:cubicBezTo>
                <a:lnTo>
                  <a:pt x="15187" y="3024"/>
                </a:lnTo>
                <a:close/>
                <a:moveTo>
                  <a:pt x="19912" y="8640"/>
                </a:moveTo>
                <a:cubicBezTo>
                  <a:pt x="19912" y="9504"/>
                  <a:pt x="19575" y="9936"/>
                  <a:pt x="19237" y="9936"/>
                </a:cubicBezTo>
                <a:cubicBezTo>
                  <a:pt x="675" y="9936"/>
                  <a:pt x="675" y="9936"/>
                  <a:pt x="675" y="9936"/>
                </a:cubicBezTo>
                <a:cubicBezTo>
                  <a:pt x="338" y="9936"/>
                  <a:pt x="0" y="9504"/>
                  <a:pt x="0" y="8640"/>
                </a:cubicBezTo>
                <a:cubicBezTo>
                  <a:pt x="0" y="6912"/>
                  <a:pt x="0" y="6912"/>
                  <a:pt x="0" y="6912"/>
                </a:cubicBezTo>
                <a:cubicBezTo>
                  <a:pt x="0" y="6048"/>
                  <a:pt x="338" y="5616"/>
                  <a:pt x="675" y="5616"/>
                </a:cubicBezTo>
                <a:cubicBezTo>
                  <a:pt x="19237" y="5616"/>
                  <a:pt x="19237" y="5616"/>
                  <a:pt x="19237" y="5616"/>
                </a:cubicBezTo>
                <a:cubicBezTo>
                  <a:pt x="19575" y="5616"/>
                  <a:pt x="19912" y="6048"/>
                  <a:pt x="19912" y="6912"/>
                </a:cubicBezTo>
                <a:lnTo>
                  <a:pt x="19912" y="8640"/>
                </a:lnTo>
                <a:close/>
                <a:moveTo>
                  <a:pt x="16875" y="14688"/>
                </a:moveTo>
                <a:cubicBezTo>
                  <a:pt x="16875" y="15120"/>
                  <a:pt x="16537" y="15552"/>
                  <a:pt x="16200" y="15552"/>
                </a:cubicBezTo>
                <a:cubicBezTo>
                  <a:pt x="675" y="15552"/>
                  <a:pt x="675" y="15552"/>
                  <a:pt x="675" y="15552"/>
                </a:cubicBezTo>
                <a:cubicBezTo>
                  <a:pt x="338" y="15552"/>
                  <a:pt x="0" y="15120"/>
                  <a:pt x="0" y="14688"/>
                </a:cubicBezTo>
                <a:cubicBezTo>
                  <a:pt x="0" y="12528"/>
                  <a:pt x="0" y="12528"/>
                  <a:pt x="0" y="12528"/>
                </a:cubicBezTo>
                <a:cubicBezTo>
                  <a:pt x="0" y="12096"/>
                  <a:pt x="338" y="11664"/>
                  <a:pt x="675" y="11664"/>
                </a:cubicBezTo>
                <a:cubicBezTo>
                  <a:pt x="16200" y="11664"/>
                  <a:pt x="16200" y="11664"/>
                  <a:pt x="16200" y="11664"/>
                </a:cubicBezTo>
                <a:cubicBezTo>
                  <a:pt x="16537" y="11664"/>
                  <a:pt x="16875" y="12096"/>
                  <a:pt x="16875" y="12528"/>
                </a:cubicBezTo>
                <a:lnTo>
                  <a:pt x="16875" y="14688"/>
                </a:lnTo>
                <a:close/>
                <a:moveTo>
                  <a:pt x="21600" y="20736"/>
                </a:moveTo>
                <a:cubicBezTo>
                  <a:pt x="21600" y="21168"/>
                  <a:pt x="21262" y="21600"/>
                  <a:pt x="20587" y="21600"/>
                </a:cubicBezTo>
                <a:cubicBezTo>
                  <a:pt x="675" y="21600"/>
                  <a:pt x="675" y="21600"/>
                  <a:pt x="675" y="21600"/>
                </a:cubicBezTo>
                <a:cubicBezTo>
                  <a:pt x="338" y="21600"/>
                  <a:pt x="0" y="21168"/>
                  <a:pt x="0" y="20736"/>
                </a:cubicBezTo>
                <a:cubicBezTo>
                  <a:pt x="0" y="18576"/>
                  <a:pt x="0" y="18576"/>
                  <a:pt x="0" y="18576"/>
                </a:cubicBezTo>
                <a:cubicBezTo>
                  <a:pt x="0" y="18144"/>
                  <a:pt x="338" y="17712"/>
                  <a:pt x="675" y="17712"/>
                </a:cubicBezTo>
                <a:cubicBezTo>
                  <a:pt x="20587" y="17712"/>
                  <a:pt x="20587" y="17712"/>
                  <a:pt x="20587" y="17712"/>
                </a:cubicBezTo>
                <a:cubicBezTo>
                  <a:pt x="21262" y="17712"/>
                  <a:pt x="21600" y="18144"/>
                  <a:pt x="21600" y="18576"/>
                </a:cubicBezTo>
                <a:lnTo>
                  <a:pt x="21600" y="207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" name="Shape 5213"/>
          <p:cNvSpPr/>
          <p:nvPr/>
        </p:nvSpPr>
        <p:spPr>
          <a:xfrm>
            <a:off x="2541032" y="1925780"/>
            <a:ext cx="262089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887"/>
                </a:moveTo>
                <a:cubicBezTo>
                  <a:pt x="21600" y="17280"/>
                  <a:pt x="21273" y="17673"/>
                  <a:pt x="20945" y="17673"/>
                </a:cubicBezTo>
                <a:cubicBezTo>
                  <a:pt x="18655" y="17673"/>
                  <a:pt x="18655" y="17673"/>
                  <a:pt x="18655" y="17673"/>
                </a:cubicBezTo>
                <a:cubicBezTo>
                  <a:pt x="18655" y="19636"/>
                  <a:pt x="17345" y="21600"/>
                  <a:pt x="15709" y="21600"/>
                </a:cubicBezTo>
                <a:cubicBezTo>
                  <a:pt x="14073" y="21600"/>
                  <a:pt x="12764" y="19636"/>
                  <a:pt x="12764" y="17673"/>
                </a:cubicBezTo>
                <a:cubicBezTo>
                  <a:pt x="8182" y="17673"/>
                  <a:pt x="8182" y="17673"/>
                  <a:pt x="8182" y="17673"/>
                </a:cubicBezTo>
                <a:cubicBezTo>
                  <a:pt x="8182" y="19636"/>
                  <a:pt x="6873" y="21600"/>
                  <a:pt x="5236" y="21600"/>
                </a:cubicBezTo>
                <a:cubicBezTo>
                  <a:pt x="3600" y="21600"/>
                  <a:pt x="2291" y="19636"/>
                  <a:pt x="2291" y="17673"/>
                </a:cubicBezTo>
                <a:cubicBezTo>
                  <a:pt x="655" y="17673"/>
                  <a:pt x="655" y="17673"/>
                  <a:pt x="655" y="17673"/>
                </a:cubicBezTo>
                <a:cubicBezTo>
                  <a:pt x="327" y="17673"/>
                  <a:pt x="0" y="17280"/>
                  <a:pt x="0" y="16887"/>
                </a:cubicBezTo>
                <a:cubicBezTo>
                  <a:pt x="0" y="16495"/>
                  <a:pt x="327" y="16102"/>
                  <a:pt x="655" y="16102"/>
                </a:cubicBezTo>
                <a:cubicBezTo>
                  <a:pt x="655" y="10211"/>
                  <a:pt x="655" y="10211"/>
                  <a:pt x="655" y="10211"/>
                </a:cubicBezTo>
                <a:cubicBezTo>
                  <a:pt x="655" y="9818"/>
                  <a:pt x="982" y="9033"/>
                  <a:pt x="1309" y="8640"/>
                </a:cubicBezTo>
                <a:cubicBezTo>
                  <a:pt x="3600" y="5891"/>
                  <a:pt x="3600" y="5891"/>
                  <a:pt x="3600" y="5891"/>
                </a:cubicBezTo>
                <a:cubicBezTo>
                  <a:pt x="3927" y="5498"/>
                  <a:pt x="4582" y="5105"/>
                  <a:pt x="4909" y="5105"/>
                </a:cubicBezTo>
                <a:cubicBezTo>
                  <a:pt x="6873" y="5105"/>
                  <a:pt x="6873" y="5105"/>
                  <a:pt x="6873" y="5105"/>
                </a:cubicBezTo>
                <a:cubicBezTo>
                  <a:pt x="6873" y="785"/>
                  <a:pt x="6873" y="785"/>
                  <a:pt x="6873" y="785"/>
                </a:cubicBezTo>
                <a:cubicBezTo>
                  <a:pt x="6873" y="393"/>
                  <a:pt x="7200" y="0"/>
                  <a:pt x="7527" y="0"/>
                </a:cubicBezTo>
                <a:cubicBezTo>
                  <a:pt x="20945" y="0"/>
                  <a:pt x="20945" y="0"/>
                  <a:pt x="20945" y="0"/>
                </a:cubicBezTo>
                <a:cubicBezTo>
                  <a:pt x="21273" y="0"/>
                  <a:pt x="21600" y="393"/>
                  <a:pt x="21600" y="785"/>
                </a:cubicBezTo>
                <a:lnTo>
                  <a:pt x="21600" y="16887"/>
                </a:lnTo>
                <a:close/>
                <a:moveTo>
                  <a:pt x="6873" y="10604"/>
                </a:moveTo>
                <a:cubicBezTo>
                  <a:pt x="6873" y="7069"/>
                  <a:pt x="6873" y="7069"/>
                  <a:pt x="6873" y="7069"/>
                </a:cubicBezTo>
                <a:cubicBezTo>
                  <a:pt x="4909" y="7069"/>
                  <a:pt x="4909" y="7069"/>
                  <a:pt x="4909" y="7069"/>
                </a:cubicBezTo>
                <a:cubicBezTo>
                  <a:pt x="4909" y="7069"/>
                  <a:pt x="4582" y="7069"/>
                  <a:pt x="4582" y="7069"/>
                </a:cubicBezTo>
                <a:cubicBezTo>
                  <a:pt x="2291" y="9818"/>
                  <a:pt x="2291" y="9818"/>
                  <a:pt x="2291" y="9818"/>
                </a:cubicBezTo>
                <a:cubicBezTo>
                  <a:pt x="2291" y="9818"/>
                  <a:pt x="2291" y="10211"/>
                  <a:pt x="2291" y="10211"/>
                </a:cubicBezTo>
                <a:cubicBezTo>
                  <a:pt x="2291" y="10604"/>
                  <a:pt x="2291" y="10604"/>
                  <a:pt x="2291" y="10604"/>
                </a:cubicBezTo>
                <a:lnTo>
                  <a:pt x="6873" y="10604"/>
                </a:lnTo>
                <a:close/>
                <a:moveTo>
                  <a:pt x="5236" y="16102"/>
                </a:moveTo>
                <a:cubicBezTo>
                  <a:pt x="4582" y="16102"/>
                  <a:pt x="3600" y="16887"/>
                  <a:pt x="3600" y="17673"/>
                </a:cubicBezTo>
                <a:cubicBezTo>
                  <a:pt x="3600" y="18851"/>
                  <a:pt x="4582" y="19636"/>
                  <a:pt x="5236" y="19636"/>
                </a:cubicBezTo>
                <a:cubicBezTo>
                  <a:pt x="6218" y="19636"/>
                  <a:pt x="6873" y="18851"/>
                  <a:pt x="6873" y="17673"/>
                </a:cubicBezTo>
                <a:cubicBezTo>
                  <a:pt x="6873" y="16887"/>
                  <a:pt x="6218" y="16102"/>
                  <a:pt x="5236" y="16102"/>
                </a:cubicBezTo>
                <a:close/>
                <a:moveTo>
                  <a:pt x="18655" y="5891"/>
                </a:moveTo>
                <a:cubicBezTo>
                  <a:pt x="18655" y="5498"/>
                  <a:pt x="18655" y="5105"/>
                  <a:pt x="18327" y="5105"/>
                </a:cubicBezTo>
                <a:cubicBezTo>
                  <a:pt x="15709" y="5105"/>
                  <a:pt x="15709" y="5105"/>
                  <a:pt x="15709" y="5105"/>
                </a:cubicBezTo>
                <a:cubicBezTo>
                  <a:pt x="15709" y="1964"/>
                  <a:pt x="15709" y="1964"/>
                  <a:pt x="15709" y="1964"/>
                </a:cubicBezTo>
                <a:cubicBezTo>
                  <a:pt x="15709" y="1964"/>
                  <a:pt x="15709" y="1571"/>
                  <a:pt x="15382" y="1571"/>
                </a:cubicBezTo>
                <a:cubicBezTo>
                  <a:pt x="13091" y="1571"/>
                  <a:pt x="13091" y="1571"/>
                  <a:pt x="13091" y="1571"/>
                </a:cubicBezTo>
                <a:cubicBezTo>
                  <a:pt x="12764" y="1571"/>
                  <a:pt x="12764" y="1964"/>
                  <a:pt x="12764" y="1964"/>
                </a:cubicBezTo>
                <a:cubicBezTo>
                  <a:pt x="12764" y="5105"/>
                  <a:pt x="12764" y="5105"/>
                  <a:pt x="12764" y="5105"/>
                </a:cubicBezTo>
                <a:cubicBezTo>
                  <a:pt x="10145" y="5105"/>
                  <a:pt x="10145" y="5105"/>
                  <a:pt x="10145" y="5105"/>
                </a:cubicBezTo>
                <a:cubicBezTo>
                  <a:pt x="9818" y="5105"/>
                  <a:pt x="9818" y="5498"/>
                  <a:pt x="9818" y="5891"/>
                </a:cubicBezTo>
                <a:cubicBezTo>
                  <a:pt x="9818" y="8247"/>
                  <a:pt x="9818" y="8247"/>
                  <a:pt x="9818" y="8247"/>
                </a:cubicBezTo>
                <a:cubicBezTo>
                  <a:pt x="9818" y="8640"/>
                  <a:pt x="9818" y="9033"/>
                  <a:pt x="10145" y="9033"/>
                </a:cubicBezTo>
                <a:cubicBezTo>
                  <a:pt x="12764" y="9033"/>
                  <a:pt x="12764" y="9033"/>
                  <a:pt x="12764" y="9033"/>
                </a:cubicBezTo>
                <a:cubicBezTo>
                  <a:pt x="12764" y="12175"/>
                  <a:pt x="12764" y="12175"/>
                  <a:pt x="12764" y="12175"/>
                </a:cubicBezTo>
                <a:cubicBezTo>
                  <a:pt x="12764" y="12175"/>
                  <a:pt x="12764" y="12567"/>
                  <a:pt x="13091" y="12567"/>
                </a:cubicBezTo>
                <a:cubicBezTo>
                  <a:pt x="15382" y="12567"/>
                  <a:pt x="15382" y="12567"/>
                  <a:pt x="15382" y="12567"/>
                </a:cubicBezTo>
                <a:cubicBezTo>
                  <a:pt x="15709" y="12567"/>
                  <a:pt x="15709" y="12175"/>
                  <a:pt x="15709" y="12175"/>
                </a:cubicBezTo>
                <a:cubicBezTo>
                  <a:pt x="15709" y="9033"/>
                  <a:pt x="15709" y="9033"/>
                  <a:pt x="15709" y="9033"/>
                </a:cubicBezTo>
                <a:cubicBezTo>
                  <a:pt x="18327" y="9033"/>
                  <a:pt x="18327" y="9033"/>
                  <a:pt x="18327" y="9033"/>
                </a:cubicBezTo>
                <a:cubicBezTo>
                  <a:pt x="18655" y="9033"/>
                  <a:pt x="18655" y="8640"/>
                  <a:pt x="18655" y="8247"/>
                </a:cubicBezTo>
                <a:lnTo>
                  <a:pt x="18655" y="5891"/>
                </a:lnTo>
                <a:close/>
                <a:moveTo>
                  <a:pt x="15709" y="16102"/>
                </a:moveTo>
                <a:cubicBezTo>
                  <a:pt x="14727" y="16102"/>
                  <a:pt x="14073" y="16887"/>
                  <a:pt x="14073" y="17673"/>
                </a:cubicBezTo>
                <a:cubicBezTo>
                  <a:pt x="14073" y="18851"/>
                  <a:pt x="14727" y="19636"/>
                  <a:pt x="15709" y="19636"/>
                </a:cubicBezTo>
                <a:cubicBezTo>
                  <a:pt x="16691" y="19636"/>
                  <a:pt x="17345" y="18851"/>
                  <a:pt x="17345" y="17673"/>
                </a:cubicBezTo>
                <a:cubicBezTo>
                  <a:pt x="17345" y="16887"/>
                  <a:pt x="16691" y="16102"/>
                  <a:pt x="15709" y="1610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" name="Shape 5214"/>
          <p:cNvSpPr/>
          <p:nvPr/>
        </p:nvSpPr>
        <p:spPr>
          <a:xfrm>
            <a:off x="3116526" y="1962436"/>
            <a:ext cx="139293" cy="137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469"/>
                </a:moveTo>
                <a:cubicBezTo>
                  <a:pt x="11109" y="12960"/>
                  <a:pt x="11109" y="12960"/>
                  <a:pt x="11109" y="12960"/>
                </a:cubicBezTo>
                <a:cubicBezTo>
                  <a:pt x="11109" y="12960"/>
                  <a:pt x="11109" y="12960"/>
                  <a:pt x="10491" y="12960"/>
                </a:cubicBezTo>
                <a:cubicBezTo>
                  <a:pt x="10491" y="12960"/>
                  <a:pt x="10491" y="12960"/>
                  <a:pt x="10491" y="12960"/>
                </a:cubicBezTo>
                <a:cubicBezTo>
                  <a:pt x="0" y="2469"/>
                  <a:pt x="0" y="2469"/>
                  <a:pt x="0" y="2469"/>
                </a:cubicBezTo>
                <a:cubicBezTo>
                  <a:pt x="0" y="2469"/>
                  <a:pt x="0" y="2469"/>
                  <a:pt x="0" y="1851"/>
                </a:cubicBezTo>
                <a:cubicBezTo>
                  <a:pt x="0" y="1851"/>
                  <a:pt x="0" y="1851"/>
                  <a:pt x="0" y="1234"/>
                </a:cubicBezTo>
                <a:cubicBezTo>
                  <a:pt x="1234" y="617"/>
                  <a:pt x="1234" y="617"/>
                  <a:pt x="1234" y="617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851" y="0"/>
                  <a:pt x="1851" y="0"/>
                  <a:pt x="1851" y="617"/>
                </a:cubicBezTo>
                <a:cubicBezTo>
                  <a:pt x="10491" y="9257"/>
                  <a:pt x="10491" y="9257"/>
                  <a:pt x="10491" y="9257"/>
                </a:cubicBezTo>
                <a:cubicBezTo>
                  <a:pt x="19131" y="617"/>
                  <a:pt x="19131" y="617"/>
                  <a:pt x="19131" y="617"/>
                </a:cubicBezTo>
                <a:cubicBezTo>
                  <a:pt x="19749" y="0"/>
                  <a:pt x="19749" y="0"/>
                  <a:pt x="19749" y="0"/>
                </a:cubicBezTo>
                <a:cubicBezTo>
                  <a:pt x="19749" y="0"/>
                  <a:pt x="20366" y="0"/>
                  <a:pt x="20366" y="617"/>
                </a:cubicBezTo>
                <a:cubicBezTo>
                  <a:pt x="21600" y="1234"/>
                  <a:pt x="21600" y="1234"/>
                  <a:pt x="21600" y="1234"/>
                </a:cubicBezTo>
                <a:cubicBezTo>
                  <a:pt x="21600" y="1851"/>
                  <a:pt x="21600" y="1851"/>
                  <a:pt x="21600" y="1851"/>
                </a:cubicBezTo>
                <a:cubicBezTo>
                  <a:pt x="21600" y="2469"/>
                  <a:pt x="21600" y="2469"/>
                  <a:pt x="21600" y="2469"/>
                </a:cubicBezTo>
                <a:close/>
                <a:moveTo>
                  <a:pt x="21600" y="11109"/>
                </a:moveTo>
                <a:cubicBezTo>
                  <a:pt x="11109" y="20983"/>
                  <a:pt x="11109" y="20983"/>
                  <a:pt x="11109" y="20983"/>
                </a:cubicBezTo>
                <a:cubicBezTo>
                  <a:pt x="11109" y="21600"/>
                  <a:pt x="11109" y="21600"/>
                  <a:pt x="10491" y="21600"/>
                </a:cubicBezTo>
                <a:cubicBezTo>
                  <a:pt x="10491" y="21600"/>
                  <a:pt x="10491" y="21600"/>
                  <a:pt x="10491" y="20983"/>
                </a:cubicBezTo>
                <a:cubicBezTo>
                  <a:pt x="0" y="11109"/>
                  <a:pt x="0" y="11109"/>
                  <a:pt x="0" y="11109"/>
                </a:cubicBezTo>
                <a:cubicBezTo>
                  <a:pt x="0" y="11109"/>
                  <a:pt x="0" y="10491"/>
                  <a:pt x="0" y="10491"/>
                </a:cubicBezTo>
                <a:cubicBezTo>
                  <a:pt x="0" y="10491"/>
                  <a:pt x="0" y="9874"/>
                  <a:pt x="0" y="9874"/>
                </a:cubicBezTo>
                <a:cubicBezTo>
                  <a:pt x="1234" y="8640"/>
                  <a:pt x="1234" y="8640"/>
                  <a:pt x="1234" y="8640"/>
                </a:cubicBezTo>
                <a:cubicBezTo>
                  <a:pt x="1234" y="8640"/>
                  <a:pt x="1234" y="8640"/>
                  <a:pt x="1234" y="8640"/>
                </a:cubicBezTo>
                <a:cubicBezTo>
                  <a:pt x="1851" y="8640"/>
                  <a:pt x="1851" y="8640"/>
                  <a:pt x="1851" y="8640"/>
                </a:cubicBezTo>
                <a:cubicBezTo>
                  <a:pt x="10491" y="17280"/>
                  <a:pt x="10491" y="17280"/>
                  <a:pt x="10491" y="17280"/>
                </a:cubicBezTo>
                <a:cubicBezTo>
                  <a:pt x="19131" y="8640"/>
                  <a:pt x="19131" y="8640"/>
                  <a:pt x="19131" y="8640"/>
                </a:cubicBezTo>
                <a:cubicBezTo>
                  <a:pt x="19749" y="8640"/>
                  <a:pt x="19749" y="8640"/>
                  <a:pt x="19749" y="8640"/>
                </a:cubicBezTo>
                <a:cubicBezTo>
                  <a:pt x="19749" y="8640"/>
                  <a:pt x="20366" y="8640"/>
                  <a:pt x="20366" y="8640"/>
                </a:cubicBezTo>
                <a:cubicBezTo>
                  <a:pt x="21600" y="9874"/>
                  <a:pt x="21600" y="9874"/>
                  <a:pt x="21600" y="9874"/>
                </a:cubicBezTo>
                <a:cubicBezTo>
                  <a:pt x="21600" y="9874"/>
                  <a:pt x="21600" y="10491"/>
                  <a:pt x="21600" y="10491"/>
                </a:cubicBezTo>
                <a:cubicBezTo>
                  <a:pt x="21600" y="10491"/>
                  <a:pt x="21600" y="11109"/>
                  <a:pt x="21600" y="111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" name="Shape 5215"/>
          <p:cNvSpPr/>
          <p:nvPr/>
        </p:nvSpPr>
        <p:spPr>
          <a:xfrm>
            <a:off x="3677359" y="1973432"/>
            <a:ext cx="137459" cy="13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11109"/>
                </a:moveTo>
                <a:cubicBezTo>
                  <a:pt x="2469" y="21600"/>
                  <a:pt x="2469" y="21600"/>
                  <a:pt x="2469" y="21600"/>
                </a:cubicBezTo>
                <a:cubicBezTo>
                  <a:pt x="2469" y="21600"/>
                  <a:pt x="1851" y="21600"/>
                  <a:pt x="1851" y="21600"/>
                </a:cubicBezTo>
                <a:cubicBezTo>
                  <a:pt x="1851" y="21600"/>
                  <a:pt x="1851" y="21600"/>
                  <a:pt x="1234" y="21600"/>
                </a:cubicBezTo>
                <a:cubicBezTo>
                  <a:pt x="617" y="20366"/>
                  <a:pt x="617" y="20366"/>
                  <a:pt x="617" y="20366"/>
                </a:cubicBezTo>
                <a:cubicBezTo>
                  <a:pt x="0" y="20366"/>
                  <a:pt x="0" y="20366"/>
                  <a:pt x="0" y="19749"/>
                </a:cubicBezTo>
                <a:cubicBezTo>
                  <a:pt x="0" y="19749"/>
                  <a:pt x="0" y="19749"/>
                  <a:pt x="617" y="19131"/>
                </a:cubicBezTo>
                <a:cubicBezTo>
                  <a:pt x="9257" y="10491"/>
                  <a:pt x="9257" y="10491"/>
                  <a:pt x="9257" y="10491"/>
                </a:cubicBezTo>
                <a:cubicBezTo>
                  <a:pt x="617" y="1851"/>
                  <a:pt x="617" y="1851"/>
                  <a:pt x="617" y="1851"/>
                </a:cubicBezTo>
                <a:cubicBezTo>
                  <a:pt x="0" y="1851"/>
                  <a:pt x="0" y="1851"/>
                  <a:pt x="0" y="1851"/>
                </a:cubicBezTo>
                <a:cubicBezTo>
                  <a:pt x="0" y="1234"/>
                  <a:pt x="0" y="1234"/>
                  <a:pt x="617" y="1234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851" y="0"/>
                  <a:pt x="1851" y="0"/>
                  <a:pt x="1851" y="0"/>
                </a:cubicBezTo>
                <a:cubicBezTo>
                  <a:pt x="1851" y="0"/>
                  <a:pt x="2469" y="0"/>
                  <a:pt x="2469" y="0"/>
                </a:cubicBezTo>
                <a:cubicBezTo>
                  <a:pt x="12960" y="10491"/>
                  <a:pt x="12960" y="10491"/>
                  <a:pt x="12960" y="10491"/>
                </a:cubicBezTo>
                <a:cubicBezTo>
                  <a:pt x="12960" y="10491"/>
                  <a:pt x="12960" y="10491"/>
                  <a:pt x="12960" y="10491"/>
                </a:cubicBezTo>
                <a:cubicBezTo>
                  <a:pt x="12960" y="11109"/>
                  <a:pt x="12960" y="11109"/>
                  <a:pt x="12960" y="11109"/>
                </a:cubicBezTo>
                <a:close/>
                <a:moveTo>
                  <a:pt x="20983" y="11109"/>
                </a:moveTo>
                <a:cubicBezTo>
                  <a:pt x="11109" y="21600"/>
                  <a:pt x="11109" y="21600"/>
                  <a:pt x="11109" y="21600"/>
                </a:cubicBezTo>
                <a:cubicBezTo>
                  <a:pt x="11109" y="21600"/>
                  <a:pt x="10491" y="21600"/>
                  <a:pt x="10491" y="21600"/>
                </a:cubicBezTo>
                <a:cubicBezTo>
                  <a:pt x="10491" y="21600"/>
                  <a:pt x="9874" y="21600"/>
                  <a:pt x="9874" y="21600"/>
                </a:cubicBezTo>
                <a:cubicBezTo>
                  <a:pt x="8640" y="20366"/>
                  <a:pt x="8640" y="20366"/>
                  <a:pt x="8640" y="20366"/>
                </a:cubicBezTo>
                <a:cubicBezTo>
                  <a:pt x="8640" y="20366"/>
                  <a:pt x="8640" y="20366"/>
                  <a:pt x="8640" y="19749"/>
                </a:cubicBezTo>
                <a:cubicBezTo>
                  <a:pt x="8640" y="19749"/>
                  <a:pt x="8640" y="19749"/>
                  <a:pt x="8640" y="19131"/>
                </a:cubicBezTo>
                <a:cubicBezTo>
                  <a:pt x="17280" y="10491"/>
                  <a:pt x="17280" y="10491"/>
                  <a:pt x="17280" y="10491"/>
                </a:cubicBezTo>
                <a:cubicBezTo>
                  <a:pt x="8640" y="1851"/>
                  <a:pt x="8640" y="1851"/>
                  <a:pt x="8640" y="1851"/>
                </a:cubicBezTo>
                <a:cubicBezTo>
                  <a:pt x="8640" y="1851"/>
                  <a:pt x="8640" y="1851"/>
                  <a:pt x="8640" y="1851"/>
                </a:cubicBezTo>
                <a:cubicBezTo>
                  <a:pt x="8640" y="1234"/>
                  <a:pt x="8640" y="1234"/>
                  <a:pt x="8640" y="1234"/>
                </a:cubicBezTo>
                <a:cubicBezTo>
                  <a:pt x="9874" y="0"/>
                  <a:pt x="9874" y="0"/>
                  <a:pt x="9874" y="0"/>
                </a:cubicBezTo>
                <a:cubicBezTo>
                  <a:pt x="9874" y="0"/>
                  <a:pt x="10491" y="0"/>
                  <a:pt x="10491" y="0"/>
                </a:cubicBezTo>
                <a:cubicBezTo>
                  <a:pt x="10491" y="0"/>
                  <a:pt x="11109" y="0"/>
                  <a:pt x="11109" y="0"/>
                </a:cubicBezTo>
                <a:cubicBezTo>
                  <a:pt x="20983" y="10491"/>
                  <a:pt x="20983" y="10491"/>
                  <a:pt x="20983" y="10491"/>
                </a:cubicBezTo>
                <a:cubicBezTo>
                  <a:pt x="21600" y="10491"/>
                  <a:pt x="21600" y="10491"/>
                  <a:pt x="21600" y="10491"/>
                </a:cubicBezTo>
                <a:cubicBezTo>
                  <a:pt x="21600" y="11109"/>
                  <a:pt x="21600" y="11109"/>
                  <a:pt x="20983" y="111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" name="Shape 5216"/>
          <p:cNvSpPr/>
          <p:nvPr/>
        </p:nvSpPr>
        <p:spPr>
          <a:xfrm>
            <a:off x="4260185" y="1997259"/>
            <a:ext cx="137459" cy="84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114"/>
                </a:moveTo>
                <a:cubicBezTo>
                  <a:pt x="11109" y="21600"/>
                  <a:pt x="11109" y="21600"/>
                  <a:pt x="11109" y="21600"/>
                </a:cubicBezTo>
                <a:cubicBezTo>
                  <a:pt x="11109" y="21600"/>
                  <a:pt x="11109" y="21600"/>
                  <a:pt x="10491" y="21600"/>
                </a:cubicBezTo>
                <a:cubicBezTo>
                  <a:pt x="10491" y="21600"/>
                  <a:pt x="10491" y="21600"/>
                  <a:pt x="10491" y="21600"/>
                </a:cubicBezTo>
                <a:cubicBezTo>
                  <a:pt x="0" y="4114"/>
                  <a:pt x="0" y="4114"/>
                  <a:pt x="0" y="4114"/>
                </a:cubicBezTo>
                <a:cubicBezTo>
                  <a:pt x="0" y="4114"/>
                  <a:pt x="0" y="4114"/>
                  <a:pt x="0" y="3086"/>
                </a:cubicBezTo>
                <a:cubicBezTo>
                  <a:pt x="0" y="3086"/>
                  <a:pt x="0" y="3086"/>
                  <a:pt x="0" y="3086"/>
                </a:cubicBezTo>
                <a:cubicBezTo>
                  <a:pt x="1234" y="1029"/>
                  <a:pt x="1234" y="1029"/>
                  <a:pt x="1234" y="1029"/>
                </a:cubicBezTo>
                <a:cubicBezTo>
                  <a:pt x="1234" y="1029"/>
                  <a:pt x="1234" y="0"/>
                  <a:pt x="1234" y="0"/>
                </a:cubicBezTo>
                <a:cubicBezTo>
                  <a:pt x="1851" y="0"/>
                  <a:pt x="1851" y="1029"/>
                  <a:pt x="1851" y="1029"/>
                </a:cubicBezTo>
                <a:cubicBezTo>
                  <a:pt x="10491" y="15429"/>
                  <a:pt x="10491" y="15429"/>
                  <a:pt x="10491" y="15429"/>
                </a:cubicBezTo>
                <a:cubicBezTo>
                  <a:pt x="19131" y="1029"/>
                  <a:pt x="19131" y="1029"/>
                  <a:pt x="19131" y="1029"/>
                </a:cubicBezTo>
                <a:cubicBezTo>
                  <a:pt x="19749" y="1029"/>
                  <a:pt x="19749" y="0"/>
                  <a:pt x="19749" y="0"/>
                </a:cubicBezTo>
                <a:cubicBezTo>
                  <a:pt x="19749" y="0"/>
                  <a:pt x="20366" y="1029"/>
                  <a:pt x="20366" y="1029"/>
                </a:cubicBezTo>
                <a:cubicBezTo>
                  <a:pt x="21600" y="3086"/>
                  <a:pt x="21600" y="3086"/>
                  <a:pt x="21600" y="3086"/>
                </a:cubicBezTo>
                <a:cubicBezTo>
                  <a:pt x="21600" y="3086"/>
                  <a:pt x="21600" y="3086"/>
                  <a:pt x="21600" y="3086"/>
                </a:cubicBezTo>
                <a:cubicBezTo>
                  <a:pt x="21600" y="4114"/>
                  <a:pt x="21600" y="4114"/>
                  <a:pt x="21600" y="41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" name="Shape 5217"/>
          <p:cNvSpPr/>
          <p:nvPr/>
        </p:nvSpPr>
        <p:spPr>
          <a:xfrm>
            <a:off x="4819184" y="1973432"/>
            <a:ext cx="82476" cy="13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109"/>
                </a:moveTo>
                <a:cubicBezTo>
                  <a:pt x="4114" y="21600"/>
                  <a:pt x="4114" y="21600"/>
                  <a:pt x="4114" y="21600"/>
                </a:cubicBezTo>
                <a:cubicBezTo>
                  <a:pt x="4114" y="21600"/>
                  <a:pt x="3086" y="21600"/>
                  <a:pt x="3086" y="21600"/>
                </a:cubicBezTo>
                <a:cubicBezTo>
                  <a:pt x="3086" y="21600"/>
                  <a:pt x="3086" y="21600"/>
                  <a:pt x="2057" y="21600"/>
                </a:cubicBezTo>
                <a:cubicBezTo>
                  <a:pt x="1029" y="20366"/>
                  <a:pt x="1029" y="20366"/>
                  <a:pt x="1029" y="20366"/>
                </a:cubicBezTo>
                <a:cubicBezTo>
                  <a:pt x="0" y="20366"/>
                  <a:pt x="0" y="20366"/>
                  <a:pt x="0" y="19749"/>
                </a:cubicBezTo>
                <a:cubicBezTo>
                  <a:pt x="0" y="19749"/>
                  <a:pt x="0" y="19749"/>
                  <a:pt x="1029" y="19131"/>
                </a:cubicBezTo>
                <a:cubicBezTo>
                  <a:pt x="15429" y="10491"/>
                  <a:pt x="15429" y="10491"/>
                  <a:pt x="15429" y="10491"/>
                </a:cubicBezTo>
                <a:cubicBezTo>
                  <a:pt x="1029" y="1851"/>
                  <a:pt x="1029" y="1851"/>
                  <a:pt x="1029" y="1851"/>
                </a:cubicBezTo>
                <a:cubicBezTo>
                  <a:pt x="0" y="1851"/>
                  <a:pt x="0" y="1851"/>
                  <a:pt x="0" y="1851"/>
                </a:cubicBezTo>
                <a:cubicBezTo>
                  <a:pt x="0" y="1234"/>
                  <a:pt x="0" y="1234"/>
                  <a:pt x="1029" y="1234"/>
                </a:cubicBezTo>
                <a:cubicBezTo>
                  <a:pt x="2057" y="0"/>
                  <a:pt x="2057" y="0"/>
                  <a:pt x="2057" y="0"/>
                </a:cubicBezTo>
                <a:cubicBezTo>
                  <a:pt x="3086" y="0"/>
                  <a:pt x="3086" y="0"/>
                  <a:pt x="3086" y="0"/>
                </a:cubicBezTo>
                <a:cubicBezTo>
                  <a:pt x="3086" y="0"/>
                  <a:pt x="4114" y="0"/>
                  <a:pt x="4114" y="0"/>
                </a:cubicBezTo>
                <a:cubicBezTo>
                  <a:pt x="21600" y="10491"/>
                  <a:pt x="21600" y="10491"/>
                  <a:pt x="21600" y="10491"/>
                </a:cubicBezTo>
                <a:cubicBezTo>
                  <a:pt x="21600" y="10491"/>
                  <a:pt x="21600" y="10491"/>
                  <a:pt x="21600" y="10491"/>
                </a:cubicBezTo>
                <a:cubicBezTo>
                  <a:pt x="21600" y="11109"/>
                  <a:pt x="21600" y="11109"/>
                  <a:pt x="21600" y="111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" name="Shape 5218"/>
          <p:cNvSpPr/>
          <p:nvPr/>
        </p:nvSpPr>
        <p:spPr>
          <a:xfrm>
            <a:off x="5391014" y="1925780"/>
            <a:ext cx="289581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094" y="0"/>
                </a:lnTo>
                <a:lnTo>
                  <a:pt x="1094" y="19603"/>
                </a:lnTo>
                <a:lnTo>
                  <a:pt x="21600" y="19603"/>
                </a:lnTo>
                <a:lnTo>
                  <a:pt x="21600" y="21600"/>
                </a:lnTo>
                <a:close/>
                <a:moveTo>
                  <a:pt x="20096" y="17788"/>
                </a:moveTo>
                <a:lnTo>
                  <a:pt x="2597" y="17788"/>
                </a:lnTo>
                <a:lnTo>
                  <a:pt x="2597" y="9802"/>
                </a:lnTo>
                <a:lnTo>
                  <a:pt x="7382" y="1634"/>
                </a:lnTo>
                <a:lnTo>
                  <a:pt x="13261" y="9802"/>
                </a:lnTo>
                <a:lnTo>
                  <a:pt x="17362" y="5082"/>
                </a:lnTo>
                <a:lnTo>
                  <a:pt x="20096" y="1778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" name="Shape 5219"/>
          <p:cNvSpPr/>
          <p:nvPr/>
        </p:nvSpPr>
        <p:spPr>
          <a:xfrm>
            <a:off x="5961009" y="1925780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9818"/>
                </a:moveTo>
                <a:cubicBezTo>
                  <a:pt x="17673" y="9425"/>
                  <a:pt x="17280" y="9033"/>
                  <a:pt x="16887" y="9033"/>
                </a:cubicBezTo>
                <a:cubicBezTo>
                  <a:pt x="9818" y="9033"/>
                  <a:pt x="9818" y="9033"/>
                  <a:pt x="9818" y="9033"/>
                </a:cubicBezTo>
                <a:cubicBezTo>
                  <a:pt x="12567" y="6284"/>
                  <a:pt x="12567" y="6284"/>
                  <a:pt x="12567" y="6284"/>
                </a:cubicBezTo>
                <a:cubicBezTo>
                  <a:pt x="12567" y="5891"/>
                  <a:pt x="12960" y="5891"/>
                  <a:pt x="12960" y="5498"/>
                </a:cubicBezTo>
                <a:cubicBezTo>
                  <a:pt x="12960" y="5498"/>
                  <a:pt x="12567" y="5105"/>
                  <a:pt x="12567" y="5105"/>
                </a:cubicBezTo>
                <a:cubicBezTo>
                  <a:pt x="11389" y="3535"/>
                  <a:pt x="11389" y="3535"/>
                  <a:pt x="11389" y="3535"/>
                </a:cubicBezTo>
                <a:cubicBezTo>
                  <a:pt x="10996" y="3535"/>
                  <a:pt x="10996" y="3535"/>
                  <a:pt x="10604" y="3535"/>
                </a:cubicBezTo>
                <a:cubicBezTo>
                  <a:pt x="10604" y="3535"/>
                  <a:pt x="10211" y="3535"/>
                  <a:pt x="10211" y="3535"/>
                </a:cubicBezTo>
                <a:cubicBezTo>
                  <a:pt x="5105" y="8640"/>
                  <a:pt x="5105" y="8640"/>
                  <a:pt x="5105" y="8640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211"/>
                  <a:pt x="3535" y="10604"/>
                  <a:pt x="3535" y="10604"/>
                </a:cubicBezTo>
                <a:cubicBezTo>
                  <a:pt x="3535" y="10996"/>
                  <a:pt x="3535" y="10996"/>
                  <a:pt x="3535" y="11389"/>
                </a:cubicBezTo>
                <a:cubicBezTo>
                  <a:pt x="5105" y="12567"/>
                  <a:pt x="5105" y="12567"/>
                  <a:pt x="5105" y="12567"/>
                </a:cubicBezTo>
                <a:cubicBezTo>
                  <a:pt x="10211" y="17673"/>
                  <a:pt x="10211" y="17673"/>
                  <a:pt x="10211" y="17673"/>
                </a:cubicBezTo>
                <a:cubicBezTo>
                  <a:pt x="10211" y="17673"/>
                  <a:pt x="10604" y="18065"/>
                  <a:pt x="10604" y="18065"/>
                </a:cubicBezTo>
                <a:cubicBezTo>
                  <a:pt x="10996" y="18065"/>
                  <a:pt x="10996" y="17673"/>
                  <a:pt x="11389" y="17673"/>
                </a:cubicBezTo>
                <a:cubicBezTo>
                  <a:pt x="12567" y="16495"/>
                  <a:pt x="12567" y="16495"/>
                  <a:pt x="12567" y="16495"/>
                </a:cubicBezTo>
                <a:cubicBezTo>
                  <a:pt x="12567" y="16102"/>
                  <a:pt x="12960" y="16102"/>
                  <a:pt x="12960" y="15709"/>
                </a:cubicBezTo>
                <a:cubicBezTo>
                  <a:pt x="12960" y="15316"/>
                  <a:pt x="12567" y="15316"/>
                  <a:pt x="12567" y="14924"/>
                </a:cubicBezTo>
                <a:cubicBezTo>
                  <a:pt x="9818" y="12567"/>
                  <a:pt x="9818" y="12567"/>
                  <a:pt x="9818" y="12567"/>
                </a:cubicBezTo>
                <a:cubicBezTo>
                  <a:pt x="16887" y="12567"/>
                  <a:pt x="16887" y="12567"/>
                  <a:pt x="16887" y="12567"/>
                </a:cubicBezTo>
                <a:cubicBezTo>
                  <a:pt x="17280" y="12567"/>
                  <a:pt x="17673" y="12175"/>
                  <a:pt x="17673" y="11389"/>
                </a:cubicBezTo>
                <a:lnTo>
                  <a:pt x="17673" y="981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" name="Shape 5220"/>
          <p:cNvSpPr/>
          <p:nvPr/>
        </p:nvSpPr>
        <p:spPr>
          <a:xfrm>
            <a:off x="6532840" y="1925780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0604" y="3142"/>
                </a:moveTo>
                <a:cubicBezTo>
                  <a:pt x="6284" y="3142"/>
                  <a:pt x="3142" y="6284"/>
                  <a:pt x="3142" y="10604"/>
                </a:cubicBezTo>
                <a:cubicBezTo>
                  <a:pt x="3142" y="14924"/>
                  <a:pt x="6284" y="18458"/>
                  <a:pt x="10604" y="18458"/>
                </a:cubicBezTo>
                <a:cubicBezTo>
                  <a:pt x="14924" y="18458"/>
                  <a:pt x="18458" y="14924"/>
                  <a:pt x="18458" y="10604"/>
                </a:cubicBezTo>
                <a:cubicBezTo>
                  <a:pt x="18458" y="6284"/>
                  <a:pt x="14924" y="3142"/>
                  <a:pt x="10604" y="3142"/>
                </a:cubicBezTo>
                <a:close/>
                <a:moveTo>
                  <a:pt x="16102" y="12175"/>
                </a:moveTo>
                <a:cubicBezTo>
                  <a:pt x="16102" y="12175"/>
                  <a:pt x="15709" y="12567"/>
                  <a:pt x="15709" y="12567"/>
                </a:cubicBezTo>
                <a:cubicBezTo>
                  <a:pt x="10604" y="12567"/>
                  <a:pt x="10604" y="12567"/>
                  <a:pt x="10604" y="12567"/>
                </a:cubicBezTo>
                <a:cubicBezTo>
                  <a:pt x="10604" y="15316"/>
                  <a:pt x="10604" y="15316"/>
                  <a:pt x="10604" y="15316"/>
                </a:cubicBezTo>
                <a:cubicBezTo>
                  <a:pt x="10604" y="15316"/>
                  <a:pt x="10604" y="15709"/>
                  <a:pt x="10211" y="15709"/>
                </a:cubicBezTo>
                <a:cubicBezTo>
                  <a:pt x="10211" y="15709"/>
                  <a:pt x="9818" y="15709"/>
                  <a:pt x="9818" y="15316"/>
                </a:cubicBezTo>
                <a:cubicBezTo>
                  <a:pt x="5498" y="10996"/>
                  <a:pt x="5498" y="10996"/>
                  <a:pt x="5498" y="10996"/>
                </a:cubicBezTo>
                <a:cubicBezTo>
                  <a:pt x="5498" y="10996"/>
                  <a:pt x="5105" y="10604"/>
                  <a:pt x="5105" y="10604"/>
                </a:cubicBezTo>
                <a:cubicBezTo>
                  <a:pt x="5105" y="10604"/>
                  <a:pt x="5498" y="10604"/>
                  <a:pt x="5498" y="10211"/>
                </a:cubicBezTo>
                <a:cubicBezTo>
                  <a:pt x="9818" y="5891"/>
                  <a:pt x="9818" y="5891"/>
                  <a:pt x="9818" y="5891"/>
                </a:cubicBezTo>
                <a:cubicBezTo>
                  <a:pt x="9818" y="5891"/>
                  <a:pt x="10211" y="5891"/>
                  <a:pt x="10211" y="5891"/>
                </a:cubicBezTo>
                <a:cubicBezTo>
                  <a:pt x="10604" y="5891"/>
                  <a:pt x="10604" y="5891"/>
                  <a:pt x="10604" y="6284"/>
                </a:cubicBezTo>
                <a:cubicBezTo>
                  <a:pt x="10604" y="9033"/>
                  <a:pt x="10604" y="9033"/>
                  <a:pt x="10604" y="9033"/>
                </a:cubicBezTo>
                <a:cubicBezTo>
                  <a:pt x="15709" y="9033"/>
                  <a:pt x="15709" y="9033"/>
                  <a:pt x="15709" y="9033"/>
                </a:cubicBezTo>
                <a:cubicBezTo>
                  <a:pt x="15709" y="9033"/>
                  <a:pt x="16102" y="9033"/>
                  <a:pt x="16102" y="9425"/>
                </a:cubicBezTo>
                <a:lnTo>
                  <a:pt x="16102" y="1217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" name="Shape 5221"/>
          <p:cNvSpPr/>
          <p:nvPr/>
        </p:nvSpPr>
        <p:spPr>
          <a:xfrm>
            <a:off x="7104668" y="1925780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3142" y="10604"/>
                </a:moveTo>
                <a:cubicBezTo>
                  <a:pt x="3142" y="14924"/>
                  <a:pt x="6284" y="18458"/>
                  <a:pt x="10604" y="18458"/>
                </a:cubicBezTo>
                <a:cubicBezTo>
                  <a:pt x="14924" y="18458"/>
                  <a:pt x="18458" y="14924"/>
                  <a:pt x="18458" y="10604"/>
                </a:cubicBezTo>
                <a:cubicBezTo>
                  <a:pt x="18458" y="6284"/>
                  <a:pt x="14924" y="3142"/>
                  <a:pt x="10604" y="3142"/>
                </a:cubicBezTo>
                <a:cubicBezTo>
                  <a:pt x="6284" y="3142"/>
                  <a:pt x="3142" y="6284"/>
                  <a:pt x="3142" y="10604"/>
                </a:cubicBezTo>
                <a:close/>
                <a:moveTo>
                  <a:pt x="15316" y="10604"/>
                </a:moveTo>
                <a:cubicBezTo>
                  <a:pt x="12567" y="10604"/>
                  <a:pt x="12567" y="10604"/>
                  <a:pt x="12567" y="10604"/>
                </a:cubicBezTo>
                <a:cubicBezTo>
                  <a:pt x="12567" y="15709"/>
                  <a:pt x="12567" y="15709"/>
                  <a:pt x="12567" y="15709"/>
                </a:cubicBezTo>
                <a:cubicBezTo>
                  <a:pt x="12567" y="15709"/>
                  <a:pt x="12175" y="16102"/>
                  <a:pt x="12175" y="16102"/>
                </a:cubicBezTo>
                <a:cubicBezTo>
                  <a:pt x="9425" y="16102"/>
                  <a:pt x="9425" y="16102"/>
                  <a:pt x="9425" y="16102"/>
                </a:cubicBezTo>
                <a:cubicBezTo>
                  <a:pt x="9033" y="16102"/>
                  <a:pt x="9033" y="15709"/>
                  <a:pt x="9033" y="15709"/>
                </a:cubicBezTo>
                <a:cubicBezTo>
                  <a:pt x="9033" y="10604"/>
                  <a:pt x="9033" y="10604"/>
                  <a:pt x="9033" y="10604"/>
                </a:cubicBezTo>
                <a:cubicBezTo>
                  <a:pt x="6284" y="10604"/>
                  <a:pt x="6284" y="10604"/>
                  <a:pt x="6284" y="10604"/>
                </a:cubicBezTo>
                <a:cubicBezTo>
                  <a:pt x="5891" y="10604"/>
                  <a:pt x="5891" y="10604"/>
                  <a:pt x="5891" y="10211"/>
                </a:cubicBezTo>
                <a:cubicBezTo>
                  <a:pt x="5891" y="10211"/>
                  <a:pt x="5891" y="9818"/>
                  <a:pt x="5891" y="9818"/>
                </a:cubicBezTo>
                <a:cubicBezTo>
                  <a:pt x="10211" y="5498"/>
                  <a:pt x="10211" y="5498"/>
                  <a:pt x="10211" y="5498"/>
                </a:cubicBezTo>
                <a:cubicBezTo>
                  <a:pt x="10604" y="5498"/>
                  <a:pt x="10604" y="5105"/>
                  <a:pt x="10604" y="5105"/>
                </a:cubicBezTo>
                <a:cubicBezTo>
                  <a:pt x="10604" y="5105"/>
                  <a:pt x="10996" y="5498"/>
                  <a:pt x="10996" y="5498"/>
                </a:cubicBezTo>
                <a:cubicBezTo>
                  <a:pt x="15316" y="9818"/>
                  <a:pt x="15316" y="9818"/>
                  <a:pt x="15316" y="9818"/>
                </a:cubicBezTo>
                <a:cubicBezTo>
                  <a:pt x="15709" y="10211"/>
                  <a:pt x="15709" y="10211"/>
                  <a:pt x="15709" y="10211"/>
                </a:cubicBezTo>
                <a:cubicBezTo>
                  <a:pt x="15709" y="10604"/>
                  <a:pt x="15316" y="10604"/>
                  <a:pt x="15316" y="1060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" name="Shape 5222"/>
          <p:cNvSpPr/>
          <p:nvPr/>
        </p:nvSpPr>
        <p:spPr>
          <a:xfrm>
            <a:off x="7674665" y="1925780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10211"/>
                </a:moveTo>
                <a:cubicBezTo>
                  <a:pt x="12567" y="5105"/>
                  <a:pt x="12567" y="5105"/>
                  <a:pt x="12567" y="5105"/>
                </a:cubicBezTo>
                <a:cubicBezTo>
                  <a:pt x="11389" y="3535"/>
                  <a:pt x="11389" y="3535"/>
                  <a:pt x="11389" y="3535"/>
                </a:cubicBezTo>
                <a:cubicBezTo>
                  <a:pt x="10996" y="3535"/>
                  <a:pt x="10996" y="3535"/>
                  <a:pt x="10604" y="3535"/>
                </a:cubicBezTo>
                <a:cubicBezTo>
                  <a:pt x="10604" y="3535"/>
                  <a:pt x="10211" y="3535"/>
                  <a:pt x="10211" y="3535"/>
                </a:cubicBezTo>
                <a:cubicBezTo>
                  <a:pt x="8640" y="5105"/>
                  <a:pt x="8640" y="5105"/>
                  <a:pt x="8640" y="5105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211"/>
                  <a:pt x="3535" y="10604"/>
                  <a:pt x="3535" y="10604"/>
                </a:cubicBezTo>
                <a:cubicBezTo>
                  <a:pt x="3535" y="10996"/>
                  <a:pt x="3535" y="10996"/>
                  <a:pt x="3535" y="11389"/>
                </a:cubicBezTo>
                <a:cubicBezTo>
                  <a:pt x="5105" y="12567"/>
                  <a:pt x="5105" y="12567"/>
                  <a:pt x="5105" y="12567"/>
                </a:cubicBezTo>
                <a:cubicBezTo>
                  <a:pt x="5105" y="12567"/>
                  <a:pt x="5498" y="12960"/>
                  <a:pt x="5498" y="12960"/>
                </a:cubicBezTo>
                <a:cubicBezTo>
                  <a:pt x="5891" y="12960"/>
                  <a:pt x="5891" y="12567"/>
                  <a:pt x="6284" y="12567"/>
                </a:cubicBezTo>
                <a:cubicBezTo>
                  <a:pt x="9033" y="9818"/>
                  <a:pt x="9033" y="9818"/>
                  <a:pt x="9033" y="9818"/>
                </a:cubicBezTo>
                <a:cubicBezTo>
                  <a:pt x="9033" y="16887"/>
                  <a:pt x="9033" y="16887"/>
                  <a:pt x="9033" y="16887"/>
                </a:cubicBezTo>
                <a:cubicBezTo>
                  <a:pt x="9033" y="17280"/>
                  <a:pt x="9425" y="17673"/>
                  <a:pt x="9818" y="17673"/>
                </a:cubicBezTo>
                <a:cubicBezTo>
                  <a:pt x="11389" y="17673"/>
                  <a:pt x="11389" y="17673"/>
                  <a:pt x="11389" y="17673"/>
                </a:cubicBezTo>
                <a:cubicBezTo>
                  <a:pt x="12175" y="17673"/>
                  <a:pt x="12567" y="17280"/>
                  <a:pt x="12567" y="16887"/>
                </a:cubicBezTo>
                <a:cubicBezTo>
                  <a:pt x="12567" y="9818"/>
                  <a:pt x="12567" y="9818"/>
                  <a:pt x="12567" y="9818"/>
                </a:cubicBezTo>
                <a:cubicBezTo>
                  <a:pt x="15316" y="12567"/>
                  <a:pt x="15316" y="12567"/>
                  <a:pt x="15316" y="12567"/>
                </a:cubicBezTo>
                <a:cubicBezTo>
                  <a:pt x="15316" y="12567"/>
                  <a:pt x="15709" y="12960"/>
                  <a:pt x="15709" y="12960"/>
                </a:cubicBezTo>
                <a:cubicBezTo>
                  <a:pt x="16102" y="12960"/>
                  <a:pt x="16102" y="12567"/>
                  <a:pt x="16495" y="12567"/>
                </a:cubicBezTo>
                <a:cubicBezTo>
                  <a:pt x="17673" y="11389"/>
                  <a:pt x="17673" y="11389"/>
                  <a:pt x="17673" y="11389"/>
                </a:cubicBezTo>
                <a:cubicBezTo>
                  <a:pt x="17673" y="10996"/>
                  <a:pt x="18065" y="10996"/>
                  <a:pt x="18065" y="10604"/>
                </a:cubicBezTo>
                <a:cubicBezTo>
                  <a:pt x="18065" y="10604"/>
                  <a:pt x="17673" y="10211"/>
                  <a:pt x="17673" y="1021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" name="Shape 5223"/>
          <p:cNvSpPr/>
          <p:nvPr/>
        </p:nvSpPr>
        <p:spPr>
          <a:xfrm>
            <a:off x="8253826" y="1933111"/>
            <a:ext cx="210771" cy="219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782"/>
                </a:moveTo>
                <a:cubicBezTo>
                  <a:pt x="21600" y="12567"/>
                  <a:pt x="20785" y="13353"/>
                  <a:pt x="19562" y="13353"/>
                </a:cubicBezTo>
                <a:cubicBezTo>
                  <a:pt x="9374" y="13353"/>
                  <a:pt x="9374" y="13353"/>
                  <a:pt x="9374" y="13353"/>
                </a:cubicBezTo>
                <a:cubicBezTo>
                  <a:pt x="13857" y="17673"/>
                  <a:pt x="13857" y="17673"/>
                  <a:pt x="13857" y="17673"/>
                </a:cubicBezTo>
                <a:cubicBezTo>
                  <a:pt x="14264" y="18065"/>
                  <a:pt x="14264" y="18458"/>
                  <a:pt x="14264" y="18851"/>
                </a:cubicBezTo>
                <a:cubicBezTo>
                  <a:pt x="14264" y="19244"/>
                  <a:pt x="14264" y="19636"/>
                  <a:pt x="13857" y="20029"/>
                </a:cubicBezTo>
                <a:cubicBezTo>
                  <a:pt x="12634" y="21207"/>
                  <a:pt x="12634" y="21207"/>
                  <a:pt x="12634" y="21207"/>
                </a:cubicBezTo>
                <a:cubicBezTo>
                  <a:pt x="12226" y="21600"/>
                  <a:pt x="11819" y="21600"/>
                  <a:pt x="11411" y="21600"/>
                </a:cubicBezTo>
                <a:cubicBezTo>
                  <a:pt x="11004" y="21600"/>
                  <a:pt x="10189" y="21600"/>
                  <a:pt x="10189" y="21207"/>
                </a:cubicBezTo>
                <a:cubicBezTo>
                  <a:pt x="408" y="12175"/>
                  <a:pt x="408" y="12175"/>
                  <a:pt x="408" y="12175"/>
                </a:cubicBezTo>
                <a:cubicBezTo>
                  <a:pt x="408" y="11782"/>
                  <a:pt x="0" y="11389"/>
                  <a:pt x="0" y="10604"/>
                </a:cubicBezTo>
                <a:cubicBezTo>
                  <a:pt x="0" y="10211"/>
                  <a:pt x="408" y="9818"/>
                  <a:pt x="408" y="9425"/>
                </a:cubicBezTo>
                <a:cubicBezTo>
                  <a:pt x="10189" y="393"/>
                  <a:pt x="10189" y="393"/>
                  <a:pt x="10189" y="393"/>
                </a:cubicBezTo>
                <a:cubicBezTo>
                  <a:pt x="10189" y="0"/>
                  <a:pt x="11004" y="0"/>
                  <a:pt x="11411" y="0"/>
                </a:cubicBezTo>
                <a:cubicBezTo>
                  <a:pt x="11819" y="0"/>
                  <a:pt x="12226" y="0"/>
                  <a:pt x="12634" y="393"/>
                </a:cubicBezTo>
                <a:cubicBezTo>
                  <a:pt x="13857" y="1571"/>
                  <a:pt x="13857" y="1571"/>
                  <a:pt x="13857" y="1571"/>
                </a:cubicBezTo>
                <a:cubicBezTo>
                  <a:pt x="14264" y="1571"/>
                  <a:pt x="14264" y="2356"/>
                  <a:pt x="14264" y="2749"/>
                </a:cubicBezTo>
                <a:cubicBezTo>
                  <a:pt x="14264" y="3142"/>
                  <a:pt x="14264" y="3535"/>
                  <a:pt x="13857" y="3927"/>
                </a:cubicBezTo>
                <a:cubicBezTo>
                  <a:pt x="9374" y="8247"/>
                  <a:pt x="9374" y="8247"/>
                  <a:pt x="9374" y="8247"/>
                </a:cubicBezTo>
                <a:cubicBezTo>
                  <a:pt x="19562" y="8247"/>
                  <a:pt x="19562" y="8247"/>
                  <a:pt x="19562" y="8247"/>
                </a:cubicBezTo>
                <a:cubicBezTo>
                  <a:pt x="20785" y="8247"/>
                  <a:pt x="21600" y="9033"/>
                  <a:pt x="21600" y="9818"/>
                </a:cubicBezTo>
                <a:lnTo>
                  <a:pt x="21600" y="1178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" name="Shape 5224"/>
          <p:cNvSpPr/>
          <p:nvPr/>
        </p:nvSpPr>
        <p:spPr>
          <a:xfrm>
            <a:off x="8825655" y="1933111"/>
            <a:ext cx="218102" cy="210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07" y="12634"/>
                </a:moveTo>
                <a:cubicBezTo>
                  <a:pt x="20029" y="13857"/>
                  <a:pt x="20029" y="13857"/>
                  <a:pt x="20029" y="13857"/>
                </a:cubicBezTo>
                <a:cubicBezTo>
                  <a:pt x="19636" y="14264"/>
                  <a:pt x="19244" y="14264"/>
                  <a:pt x="18851" y="14264"/>
                </a:cubicBezTo>
                <a:cubicBezTo>
                  <a:pt x="18458" y="14264"/>
                  <a:pt x="18065" y="14264"/>
                  <a:pt x="17673" y="13857"/>
                </a:cubicBezTo>
                <a:cubicBezTo>
                  <a:pt x="13353" y="9374"/>
                  <a:pt x="13353" y="9374"/>
                  <a:pt x="13353" y="9374"/>
                </a:cubicBezTo>
                <a:cubicBezTo>
                  <a:pt x="13353" y="19562"/>
                  <a:pt x="13353" y="19562"/>
                  <a:pt x="13353" y="19562"/>
                </a:cubicBezTo>
                <a:cubicBezTo>
                  <a:pt x="13353" y="20785"/>
                  <a:pt x="12567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9033" y="21600"/>
                  <a:pt x="8247" y="20785"/>
                  <a:pt x="8247" y="19562"/>
                </a:cubicBezTo>
                <a:cubicBezTo>
                  <a:pt x="8247" y="9374"/>
                  <a:pt x="8247" y="9374"/>
                  <a:pt x="8247" y="9374"/>
                </a:cubicBezTo>
                <a:cubicBezTo>
                  <a:pt x="3927" y="13857"/>
                  <a:pt x="3927" y="13857"/>
                  <a:pt x="3927" y="13857"/>
                </a:cubicBezTo>
                <a:cubicBezTo>
                  <a:pt x="3535" y="14264"/>
                  <a:pt x="3142" y="14264"/>
                  <a:pt x="2749" y="14264"/>
                </a:cubicBezTo>
                <a:cubicBezTo>
                  <a:pt x="2356" y="14264"/>
                  <a:pt x="1964" y="14264"/>
                  <a:pt x="1571" y="13857"/>
                </a:cubicBezTo>
                <a:cubicBezTo>
                  <a:pt x="393" y="12634"/>
                  <a:pt x="393" y="12634"/>
                  <a:pt x="393" y="12634"/>
                </a:cubicBezTo>
                <a:cubicBezTo>
                  <a:pt x="0" y="12226"/>
                  <a:pt x="0" y="11819"/>
                  <a:pt x="0" y="11411"/>
                </a:cubicBezTo>
                <a:cubicBezTo>
                  <a:pt x="0" y="11004"/>
                  <a:pt x="0" y="10189"/>
                  <a:pt x="393" y="10189"/>
                </a:cubicBezTo>
                <a:cubicBezTo>
                  <a:pt x="9425" y="408"/>
                  <a:pt x="9425" y="408"/>
                  <a:pt x="9425" y="408"/>
                </a:cubicBezTo>
                <a:cubicBezTo>
                  <a:pt x="9818" y="0"/>
                  <a:pt x="10211" y="0"/>
                  <a:pt x="10604" y="0"/>
                </a:cubicBezTo>
                <a:cubicBezTo>
                  <a:pt x="11389" y="0"/>
                  <a:pt x="11782" y="0"/>
                  <a:pt x="12175" y="408"/>
                </a:cubicBezTo>
                <a:cubicBezTo>
                  <a:pt x="21207" y="10189"/>
                  <a:pt x="21207" y="10189"/>
                  <a:pt x="21207" y="10189"/>
                </a:cubicBezTo>
                <a:cubicBezTo>
                  <a:pt x="21600" y="10189"/>
                  <a:pt x="21600" y="11004"/>
                  <a:pt x="21600" y="11411"/>
                </a:cubicBezTo>
                <a:cubicBezTo>
                  <a:pt x="21600" y="11819"/>
                  <a:pt x="21600" y="12226"/>
                  <a:pt x="21207" y="1263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" name="Shape 5225"/>
          <p:cNvSpPr/>
          <p:nvPr/>
        </p:nvSpPr>
        <p:spPr>
          <a:xfrm>
            <a:off x="9390153" y="1925780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10604"/>
                </a:moveTo>
                <a:cubicBezTo>
                  <a:pt x="18065" y="15709"/>
                  <a:pt x="18065" y="15709"/>
                  <a:pt x="18065" y="15709"/>
                </a:cubicBezTo>
                <a:cubicBezTo>
                  <a:pt x="20029" y="13745"/>
                  <a:pt x="20029" y="13745"/>
                  <a:pt x="20029" y="13745"/>
                </a:cubicBezTo>
                <a:cubicBezTo>
                  <a:pt x="20029" y="13353"/>
                  <a:pt x="20422" y="13353"/>
                  <a:pt x="20815" y="13353"/>
                </a:cubicBezTo>
                <a:cubicBezTo>
                  <a:pt x="21207" y="13745"/>
                  <a:pt x="21600" y="13745"/>
                  <a:pt x="21600" y="14138"/>
                </a:cubicBezTo>
                <a:cubicBezTo>
                  <a:pt x="21600" y="20422"/>
                  <a:pt x="21600" y="20422"/>
                  <a:pt x="21600" y="20422"/>
                </a:cubicBezTo>
                <a:cubicBezTo>
                  <a:pt x="21600" y="21207"/>
                  <a:pt x="21207" y="21600"/>
                  <a:pt x="20422" y="21600"/>
                </a:cubicBezTo>
                <a:cubicBezTo>
                  <a:pt x="14138" y="21600"/>
                  <a:pt x="14138" y="21600"/>
                  <a:pt x="14138" y="21600"/>
                </a:cubicBezTo>
                <a:cubicBezTo>
                  <a:pt x="13745" y="21600"/>
                  <a:pt x="13745" y="21207"/>
                  <a:pt x="13353" y="20815"/>
                </a:cubicBezTo>
                <a:cubicBezTo>
                  <a:pt x="13353" y="20422"/>
                  <a:pt x="13353" y="20029"/>
                  <a:pt x="13745" y="20029"/>
                </a:cubicBezTo>
                <a:cubicBezTo>
                  <a:pt x="15709" y="18065"/>
                  <a:pt x="15709" y="18065"/>
                  <a:pt x="15709" y="18065"/>
                </a:cubicBezTo>
                <a:cubicBezTo>
                  <a:pt x="10604" y="12960"/>
                  <a:pt x="10604" y="12960"/>
                  <a:pt x="10604" y="12960"/>
                </a:cubicBezTo>
                <a:cubicBezTo>
                  <a:pt x="5891" y="18065"/>
                  <a:pt x="5891" y="18065"/>
                  <a:pt x="5891" y="18065"/>
                </a:cubicBezTo>
                <a:cubicBezTo>
                  <a:pt x="7855" y="20029"/>
                  <a:pt x="7855" y="20029"/>
                  <a:pt x="7855" y="20029"/>
                </a:cubicBezTo>
                <a:cubicBezTo>
                  <a:pt x="7855" y="20029"/>
                  <a:pt x="8247" y="20422"/>
                  <a:pt x="7855" y="20815"/>
                </a:cubicBezTo>
                <a:cubicBezTo>
                  <a:pt x="7855" y="21207"/>
                  <a:pt x="7462" y="21600"/>
                  <a:pt x="7069" y="21600"/>
                </a:cubicBezTo>
                <a:cubicBezTo>
                  <a:pt x="785" y="21600"/>
                  <a:pt x="785" y="21600"/>
                  <a:pt x="785" y="21600"/>
                </a:cubicBezTo>
                <a:cubicBezTo>
                  <a:pt x="393" y="21600"/>
                  <a:pt x="0" y="21207"/>
                  <a:pt x="0" y="20422"/>
                </a:cubicBezTo>
                <a:cubicBezTo>
                  <a:pt x="0" y="14138"/>
                  <a:pt x="0" y="14138"/>
                  <a:pt x="0" y="14138"/>
                </a:cubicBezTo>
                <a:cubicBezTo>
                  <a:pt x="0" y="13745"/>
                  <a:pt x="0" y="13745"/>
                  <a:pt x="393" y="13353"/>
                </a:cubicBezTo>
                <a:cubicBezTo>
                  <a:pt x="785" y="13353"/>
                  <a:pt x="1178" y="13353"/>
                  <a:pt x="1571" y="13745"/>
                </a:cubicBezTo>
                <a:cubicBezTo>
                  <a:pt x="3535" y="15709"/>
                  <a:pt x="3535" y="15709"/>
                  <a:pt x="3535" y="15709"/>
                </a:cubicBezTo>
                <a:cubicBezTo>
                  <a:pt x="8247" y="10604"/>
                  <a:pt x="8247" y="10604"/>
                  <a:pt x="8247" y="10604"/>
                </a:cubicBezTo>
                <a:cubicBezTo>
                  <a:pt x="3535" y="5498"/>
                  <a:pt x="3535" y="5498"/>
                  <a:pt x="3535" y="5498"/>
                </a:cubicBezTo>
                <a:cubicBezTo>
                  <a:pt x="1571" y="7855"/>
                  <a:pt x="1571" y="7855"/>
                  <a:pt x="1571" y="7855"/>
                </a:cubicBezTo>
                <a:cubicBezTo>
                  <a:pt x="1178" y="7855"/>
                  <a:pt x="1178" y="7855"/>
                  <a:pt x="785" y="7855"/>
                </a:cubicBezTo>
                <a:cubicBezTo>
                  <a:pt x="785" y="7855"/>
                  <a:pt x="393" y="7855"/>
                  <a:pt x="393" y="7855"/>
                </a:cubicBezTo>
                <a:cubicBezTo>
                  <a:pt x="0" y="7855"/>
                  <a:pt x="0" y="7462"/>
                  <a:pt x="0" y="7069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393"/>
                  <a:pt x="393" y="0"/>
                  <a:pt x="785" y="0"/>
                </a:cubicBezTo>
                <a:cubicBezTo>
                  <a:pt x="7069" y="0"/>
                  <a:pt x="7069" y="0"/>
                  <a:pt x="7069" y="0"/>
                </a:cubicBezTo>
                <a:cubicBezTo>
                  <a:pt x="7462" y="0"/>
                  <a:pt x="7855" y="0"/>
                  <a:pt x="7855" y="393"/>
                </a:cubicBezTo>
                <a:cubicBezTo>
                  <a:pt x="8247" y="785"/>
                  <a:pt x="7855" y="1178"/>
                  <a:pt x="7855" y="1571"/>
                </a:cubicBezTo>
                <a:cubicBezTo>
                  <a:pt x="5891" y="3535"/>
                  <a:pt x="5891" y="3535"/>
                  <a:pt x="5891" y="3535"/>
                </a:cubicBezTo>
                <a:cubicBezTo>
                  <a:pt x="10604" y="8247"/>
                  <a:pt x="10604" y="8247"/>
                  <a:pt x="10604" y="8247"/>
                </a:cubicBezTo>
                <a:cubicBezTo>
                  <a:pt x="15709" y="3535"/>
                  <a:pt x="15709" y="3535"/>
                  <a:pt x="15709" y="3535"/>
                </a:cubicBezTo>
                <a:cubicBezTo>
                  <a:pt x="13745" y="1571"/>
                  <a:pt x="13745" y="1571"/>
                  <a:pt x="13745" y="1571"/>
                </a:cubicBezTo>
                <a:cubicBezTo>
                  <a:pt x="13353" y="1178"/>
                  <a:pt x="13353" y="785"/>
                  <a:pt x="13353" y="393"/>
                </a:cubicBezTo>
                <a:cubicBezTo>
                  <a:pt x="13745" y="0"/>
                  <a:pt x="13745" y="0"/>
                  <a:pt x="14138" y="0"/>
                </a:cubicBezTo>
                <a:cubicBezTo>
                  <a:pt x="20422" y="0"/>
                  <a:pt x="20422" y="0"/>
                  <a:pt x="20422" y="0"/>
                </a:cubicBezTo>
                <a:cubicBezTo>
                  <a:pt x="21207" y="0"/>
                  <a:pt x="21600" y="393"/>
                  <a:pt x="21600" y="785"/>
                </a:cubicBezTo>
                <a:cubicBezTo>
                  <a:pt x="21600" y="7069"/>
                  <a:pt x="21600" y="7069"/>
                  <a:pt x="21600" y="7069"/>
                </a:cubicBezTo>
                <a:cubicBezTo>
                  <a:pt x="21600" y="7462"/>
                  <a:pt x="21207" y="7855"/>
                  <a:pt x="20815" y="7855"/>
                </a:cubicBezTo>
                <a:cubicBezTo>
                  <a:pt x="20815" y="7855"/>
                  <a:pt x="20815" y="7855"/>
                  <a:pt x="20422" y="7855"/>
                </a:cubicBezTo>
                <a:cubicBezTo>
                  <a:pt x="20422" y="7855"/>
                  <a:pt x="20029" y="7855"/>
                  <a:pt x="20029" y="7855"/>
                </a:cubicBezTo>
                <a:cubicBezTo>
                  <a:pt x="18065" y="5498"/>
                  <a:pt x="18065" y="5498"/>
                  <a:pt x="18065" y="5498"/>
                </a:cubicBezTo>
                <a:lnTo>
                  <a:pt x="12960" y="1060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" name="Shape 5226"/>
          <p:cNvSpPr/>
          <p:nvPr/>
        </p:nvSpPr>
        <p:spPr>
          <a:xfrm>
            <a:off x="9969314" y="1905620"/>
            <a:ext cx="89807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22" y="4725"/>
                </a:moveTo>
                <a:cubicBezTo>
                  <a:pt x="15026" y="4725"/>
                  <a:pt x="15026" y="4725"/>
                  <a:pt x="15026" y="4725"/>
                </a:cubicBezTo>
                <a:cubicBezTo>
                  <a:pt x="15026" y="16875"/>
                  <a:pt x="15026" y="16875"/>
                  <a:pt x="15026" y="16875"/>
                </a:cubicBezTo>
                <a:cubicBezTo>
                  <a:pt x="19722" y="16875"/>
                  <a:pt x="19722" y="16875"/>
                  <a:pt x="19722" y="16875"/>
                </a:cubicBezTo>
                <a:cubicBezTo>
                  <a:pt x="20661" y="16875"/>
                  <a:pt x="21600" y="17212"/>
                  <a:pt x="21600" y="17887"/>
                </a:cubicBezTo>
                <a:cubicBezTo>
                  <a:pt x="21600" y="17887"/>
                  <a:pt x="21600" y="18225"/>
                  <a:pt x="20661" y="18225"/>
                </a:cubicBezTo>
                <a:cubicBezTo>
                  <a:pt x="12209" y="21262"/>
                  <a:pt x="12209" y="21262"/>
                  <a:pt x="12209" y="21262"/>
                </a:cubicBezTo>
                <a:cubicBezTo>
                  <a:pt x="12209" y="21600"/>
                  <a:pt x="11270" y="21600"/>
                  <a:pt x="10330" y="21600"/>
                </a:cubicBezTo>
                <a:cubicBezTo>
                  <a:pt x="10330" y="21600"/>
                  <a:pt x="9391" y="21600"/>
                  <a:pt x="9391" y="21262"/>
                </a:cubicBezTo>
                <a:cubicBezTo>
                  <a:pt x="939" y="18225"/>
                  <a:pt x="939" y="18225"/>
                  <a:pt x="939" y="18225"/>
                </a:cubicBezTo>
                <a:cubicBezTo>
                  <a:pt x="0" y="18225"/>
                  <a:pt x="0" y="17887"/>
                  <a:pt x="0" y="17887"/>
                </a:cubicBezTo>
                <a:cubicBezTo>
                  <a:pt x="0" y="17212"/>
                  <a:pt x="939" y="16875"/>
                  <a:pt x="1878" y="16875"/>
                </a:cubicBezTo>
                <a:cubicBezTo>
                  <a:pt x="6574" y="16875"/>
                  <a:pt x="6574" y="16875"/>
                  <a:pt x="6574" y="16875"/>
                </a:cubicBezTo>
                <a:cubicBezTo>
                  <a:pt x="6574" y="4725"/>
                  <a:pt x="6574" y="4725"/>
                  <a:pt x="6574" y="4725"/>
                </a:cubicBezTo>
                <a:cubicBezTo>
                  <a:pt x="1878" y="4725"/>
                  <a:pt x="1878" y="4725"/>
                  <a:pt x="1878" y="4725"/>
                </a:cubicBezTo>
                <a:cubicBezTo>
                  <a:pt x="939" y="4725"/>
                  <a:pt x="0" y="4388"/>
                  <a:pt x="0" y="4050"/>
                </a:cubicBezTo>
                <a:cubicBezTo>
                  <a:pt x="0" y="3713"/>
                  <a:pt x="0" y="3375"/>
                  <a:pt x="939" y="3375"/>
                </a:cubicBezTo>
                <a:cubicBezTo>
                  <a:pt x="9391" y="338"/>
                  <a:pt x="9391" y="338"/>
                  <a:pt x="9391" y="338"/>
                </a:cubicBezTo>
                <a:cubicBezTo>
                  <a:pt x="9391" y="0"/>
                  <a:pt x="10330" y="0"/>
                  <a:pt x="10330" y="0"/>
                </a:cubicBezTo>
                <a:cubicBezTo>
                  <a:pt x="11270" y="0"/>
                  <a:pt x="12209" y="0"/>
                  <a:pt x="12209" y="338"/>
                </a:cubicBezTo>
                <a:cubicBezTo>
                  <a:pt x="20661" y="3375"/>
                  <a:pt x="20661" y="3375"/>
                  <a:pt x="20661" y="3375"/>
                </a:cubicBezTo>
                <a:cubicBezTo>
                  <a:pt x="21600" y="3375"/>
                  <a:pt x="21600" y="3713"/>
                  <a:pt x="21600" y="4050"/>
                </a:cubicBezTo>
                <a:cubicBezTo>
                  <a:pt x="21600" y="4388"/>
                  <a:pt x="20661" y="4725"/>
                  <a:pt x="19722" y="472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" name="Shape 5227"/>
          <p:cNvSpPr/>
          <p:nvPr/>
        </p:nvSpPr>
        <p:spPr>
          <a:xfrm>
            <a:off x="10549466" y="1924434"/>
            <a:ext cx="217111" cy="218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242" extrusionOk="0">
                <a:moveTo>
                  <a:pt x="21502" y="545"/>
                </a:moveTo>
                <a:cubicBezTo>
                  <a:pt x="21502" y="20603"/>
                  <a:pt x="21502" y="20603"/>
                  <a:pt x="21502" y="20603"/>
                </a:cubicBezTo>
                <a:cubicBezTo>
                  <a:pt x="21502" y="21374"/>
                  <a:pt x="21109" y="21374"/>
                  <a:pt x="21109" y="20988"/>
                </a:cubicBezTo>
                <a:cubicBezTo>
                  <a:pt x="10898" y="11345"/>
                  <a:pt x="10898" y="11345"/>
                  <a:pt x="10898" y="11345"/>
                </a:cubicBezTo>
                <a:cubicBezTo>
                  <a:pt x="10898" y="11345"/>
                  <a:pt x="10898" y="10960"/>
                  <a:pt x="10898" y="10960"/>
                </a:cubicBezTo>
                <a:cubicBezTo>
                  <a:pt x="10898" y="20603"/>
                  <a:pt x="10898" y="20603"/>
                  <a:pt x="10898" y="20603"/>
                </a:cubicBezTo>
                <a:cubicBezTo>
                  <a:pt x="10898" y="21374"/>
                  <a:pt x="10506" y="21374"/>
                  <a:pt x="10113" y="20988"/>
                </a:cubicBezTo>
                <a:cubicBezTo>
                  <a:pt x="295" y="11345"/>
                  <a:pt x="295" y="11345"/>
                  <a:pt x="295" y="11345"/>
                </a:cubicBezTo>
                <a:cubicBezTo>
                  <a:pt x="-98" y="10960"/>
                  <a:pt x="-98" y="10188"/>
                  <a:pt x="295" y="10188"/>
                </a:cubicBezTo>
                <a:cubicBezTo>
                  <a:pt x="10113" y="160"/>
                  <a:pt x="10113" y="160"/>
                  <a:pt x="10113" y="160"/>
                </a:cubicBezTo>
                <a:cubicBezTo>
                  <a:pt x="10506" y="-226"/>
                  <a:pt x="10898" y="160"/>
                  <a:pt x="10898" y="545"/>
                </a:cubicBezTo>
                <a:cubicBezTo>
                  <a:pt x="10898" y="10188"/>
                  <a:pt x="10898" y="10188"/>
                  <a:pt x="10898" y="10188"/>
                </a:cubicBezTo>
                <a:cubicBezTo>
                  <a:pt x="10898" y="10188"/>
                  <a:pt x="10898" y="10188"/>
                  <a:pt x="10898" y="10188"/>
                </a:cubicBezTo>
                <a:cubicBezTo>
                  <a:pt x="21109" y="160"/>
                  <a:pt x="21109" y="160"/>
                  <a:pt x="21109" y="160"/>
                </a:cubicBezTo>
                <a:cubicBezTo>
                  <a:pt x="21109" y="-226"/>
                  <a:pt x="21502" y="160"/>
                  <a:pt x="21502" y="54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" name="Shape 5228"/>
          <p:cNvSpPr/>
          <p:nvPr/>
        </p:nvSpPr>
        <p:spPr>
          <a:xfrm>
            <a:off x="11056155" y="1905620"/>
            <a:ext cx="269420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725"/>
                </a:moveTo>
                <a:cubicBezTo>
                  <a:pt x="21600" y="6075"/>
                  <a:pt x="21600" y="6075"/>
                  <a:pt x="21600" y="6075"/>
                </a:cubicBezTo>
                <a:cubicBezTo>
                  <a:pt x="20329" y="6075"/>
                  <a:pt x="20329" y="6075"/>
                  <a:pt x="20329" y="6075"/>
                </a:cubicBezTo>
                <a:cubicBezTo>
                  <a:pt x="20329" y="6750"/>
                  <a:pt x="20012" y="7088"/>
                  <a:pt x="19376" y="7088"/>
                </a:cubicBezTo>
                <a:cubicBezTo>
                  <a:pt x="2224" y="7088"/>
                  <a:pt x="2224" y="7088"/>
                  <a:pt x="2224" y="7088"/>
                </a:cubicBezTo>
                <a:cubicBezTo>
                  <a:pt x="1588" y="7088"/>
                  <a:pt x="1271" y="6750"/>
                  <a:pt x="1271" y="6075"/>
                </a:cubicBezTo>
                <a:cubicBezTo>
                  <a:pt x="0" y="6075"/>
                  <a:pt x="0" y="6075"/>
                  <a:pt x="0" y="6075"/>
                </a:cubicBezTo>
                <a:cubicBezTo>
                  <a:pt x="0" y="4725"/>
                  <a:pt x="0" y="4725"/>
                  <a:pt x="0" y="4725"/>
                </a:cubicBezTo>
                <a:cubicBezTo>
                  <a:pt x="10800" y="0"/>
                  <a:pt x="10800" y="0"/>
                  <a:pt x="10800" y="0"/>
                </a:cubicBezTo>
                <a:lnTo>
                  <a:pt x="21600" y="4725"/>
                </a:lnTo>
                <a:close/>
                <a:moveTo>
                  <a:pt x="21600" y="2025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250"/>
                  <a:pt x="0" y="20250"/>
                  <a:pt x="0" y="20250"/>
                </a:cubicBezTo>
                <a:cubicBezTo>
                  <a:pt x="0" y="19575"/>
                  <a:pt x="318" y="19237"/>
                  <a:pt x="635" y="19237"/>
                </a:cubicBezTo>
                <a:cubicBezTo>
                  <a:pt x="20965" y="19237"/>
                  <a:pt x="20965" y="19237"/>
                  <a:pt x="20965" y="19237"/>
                </a:cubicBezTo>
                <a:cubicBezTo>
                  <a:pt x="21282" y="19237"/>
                  <a:pt x="21600" y="19575"/>
                  <a:pt x="21600" y="20250"/>
                </a:cubicBezTo>
                <a:close/>
                <a:moveTo>
                  <a:pt x="5718" y="7763"/>
                </a:moveTo>
                <a:cubicBezTo>
                  <a:pt x="5718" y="16875"/>
                  <a:pt x="5718" y="16875"/>
                  <a:pt x="5718" y="16875"/>
                </a:cubicBezTo>
                <a:cubicBezTo>
                  <a:pt x="7306" y="16875"/>
                  <a:pt x="7306" y="16875"/>
                  <a:pt x="7306" y="16875"/>
                </a:cubicBezTo>
                <a:cubicBezTo>
                  <a:pt x="7306" y="7763"/>
                  <a:pt x="7306" y="7763"/>
                  <a:pt x="7306" y="7763"/>
                </a:cubicBezTo>
                <a:cubicBezTo>
                  <a:pt x="10165" y="7763"/>
                  <a:pt x="10165" y="7763"/>
                  <a:pt x="10165" y="7763"/>
                </a:cubicBezTo>
                <a:cubicBezTo>
                  <a:pt x="10165" y="16875"/>
                  <a:pt x="10165" y="16875"/>
                  <a:pt x="10165" y="16875"/>
                </a:cubicBezTo>
                <a:cubicBezTo>
                  <a:pt x="11435" y="16875"/>
                  <a:pt x="11435" y="16875"/>
                  <a:pt x="11435" y="16875"/>
                </a:cubicBezTo>
                <a:cubicBezTo>
                  <a:pt x="11435" y="7763"/>
                  <a:pt x="11435" y="7763"/>
                  <a:pt x="11435" y="7763"/>
                </a:cubicBezTo>
                <a:cubicBezTo>
                  <a:pt x="14294" y="7763"/>
                  <a:pt x="14294" y="7763"/>
                  <a:pt x="14294" y="7763"/>
                </a:cubicBezTo>
                <a:cubicBezTo>
                  <a:pt x="14294" y="16875"/>
                  <a:pt x="14294" y="16875"/>
                  <a:pt x="14294" y="16875"/>
                </a:cubicBezTo>
                <a:cubicBezTo>
                  <a:pt x="15882" y="16875"/>
                  <a:pt x="15882" y="16875"/>
                  <a:pt x="15882" y="16875"/>
                </a:cubicBezTo>
                <a:cubicBezTo>
                  <a:pt x="15882" y="7763"/>
                  <a:pt x="15882" y="7763"/>
                  <a:pt x="15882" y="7763"/>
                </a:cubicBezTo>
                <a:cubicBezTo>
                  <a:pt x="18741" y="7763"/>
                  <a:pt x="18741" y="7763"/>
                  <a:pt x="18741" y="7763"/>
                </a:cubicBezTo>
                <a:cubicBezTo>
                  <a:pt x="18741" y="16875"/>
                  <a:pt x="18741" y="16875"/>
                  <a:pt x="18741" y="16875"/>
                </a:cubicBezTo>
                <a:cubicBezTo>
                  <a:pt x="19376" y="16875"/>
                  <a:pt x="19376" y="16875"/>
                  <a:pt x="19376" y="16875"/>
                </a:cubicBezTo>
                <a:cubicBezTo>
                  <a:pt x="20012" y="16875"/>
                  <a:pt x="20329" y="17212"/>
                  <a:pt x="20329" y="17887"/>
                </a:cubicBezTo>
                <a:cubicBezTo>
                  <a:pt x="20329" y="18562"/>
                  <a:pt x="20329" y="18562"/>
                  <a:pt x="20329" y="18562"/>
                </a:cubicBezTo>
                <a:cubicBezTo>
                  <a:pt x="1271" y="18562"/>
                  <a:pt x="1271" y="18562"/>
                  <a:pt x="1271" y="18562"/>
                </a:cubicBezTo>
                <a:cubicBezTo>
                  <a:pt x="1271" y="17887"/>
                  <a:pt x="1271" y="17887"/>
                  <a:pt x="1271" y="17887"/>
                </a:cubicBezTo>
                <a:cubicBezTo>
                  <a:pt x="1271" y="17212"/>
                  <a:pt x="1588" y="16875"/>
                  <a:pt x="2224" y="16875"/>
                </a:cubicBezTo>
                <a:cubicBezTo>
                  <a:pt x="2859" y="16875"/>
                  <a:pt x="2859" y="16875"/>
                  <a:pt x="2859" y="16875"/>
                </a:cubicBezTo>
                <a:cubicBezTo>
                  <a:pt x="2859" y="7763"/>
                  <a:pt x="2859" y="7763"/>
                  <a:pt x="2859" y="7763"/>
                </a:cubicBezTo>
                <a:lnTo>
                  <a:pt x="5718" y="776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" name="Shape 5229"/>
          <p:cNvSpPr/>
          <p:nvPr/>
        </p:nvSpPr>
        <p:spPr>
          <a:xfrm>
            <a:off x="915351" y="2352820"/>
            <a:ext cx="234597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36" y="18562"/>
                </a:moveTo>
                <a:cubicBezTo>
                  <a:pt x="14278" y="18562"/>
                  <a:pt x="14278" y="18562"/>
                  <a:pt x="14278" y="18562"/>
                </a:cubicBezTo>
                <a:cubicBezTo>
                  <a:pt x="14278" y="20250"/>
                  <a:pt x="12814" y="21600"/>
                  <a:pt x="10983" y="21600"/>
                </a:cubicBezTo>
                <a:cubicBezTo>
                  <a:pt x="9153" y="21600"/>
                  <a:pt x="7688" y="20250"/>
                  <a:pt x="7688" y="18562"/>
                </a:cubicBezTo>
                <a:cubicBezTo>
                  <a:pt x="1831" y="18562"/>
                  <a:pt x="1831" y="18562"/>
                  <a:pt x="1831" y="18562"/>
                </a:cubicBezTo>
                <a:cubicBezTo>
                  <a:pt x="732" y="18562"/>
                  <a:pt x="0" y="17887"/>
                  <a:pt x="0" y="16875"/>
                </a:cubicBezTo>
                <a:cubicBezTo>
                  <a:pt x="1831" y="15525"/>
                  <a:pt x="4027" y="12825"/>
                  <a:pt x="4027" y="6750"/>
                </a:cubicBezTo>
                <a:cubicBezTo>
                  <a:pt x="4027" y="4388"/>
                  <a:pt x="6224" y="2025"/>
                  <a:pt x="9885" y="1688"/>
                </a:cubicBezTo>
                <a:cubicBezTo>
                  <a:pt x="9519" y="1350"/>
                  <a:pt x="9519" y="1350"/>
                  <a:pt x="9519" y="1013"/>
                </a:cubicBezTo>
                <a:cubicBezTo>
                  <a:pt x="9519" y="338"/>
                  <a:pt x="10251" y="0"/>
                  <a:pt x="10983" y="0"/>
                </a:cubicBezTo>
                <a:cubicBezTo>
                  <a:pt x="11715" y="0"/>
                  <a:pt x="12081" y="338"/>
                  <a:pt x="12081" y="1013"/>
                </a:cubicBezTo>
                <a:cubicBezTo>
                  <a:pt x="12081" y="1350"/>
                  <a:pt x="12081" y="1350"/>
                  <a:pt x="12081" y="1688"/>
                </a:cubicBezTo>
                <a:cubicBezTo>
                  <a:pt x="15376" y="2025"/>
                  <a:pt x="17573" y="4388"/>
                  <a:pt x="17573" y="6750"/>
                </a:cubicBezTo>
                <a:cubicBezTo>
                  <a:pt x="17573" y="12825"/>
                  <a:pt x="19769" y="15525"/>
                  <a:pt x="21600" y="16875"/>
                </a:cubicBezTo>
                <a:cubicBezTo>
                  <a:pt x="21600" y="17887"/>
                  <a:pt x="20868" y="18562"/>
                  <a:pt x="20136" y="18562"/>
                </a:cubicBezTo>
                <a:close/>
                <a:moveTo>
                  <a:pt x="10983" y="20250"/>
                </a:moveTo>
                <a:cubicBezTo>
                  <a:pt x="9885" y="20250"/>
                  <a:pt x="9153" y="19237"/>
                  <a:pt x="9153" y="18562"/>
                </a:cubicBezTo>
                <a:cubicBezTo>
                  <a:pt x="9153" y="18225"/>
                  <a:pt x="8786" y="18225"/>
                  <a:pt x="8786" y="18225"/>
                </a:cubicBezTo>
                <a:cubicBezTo>
                  <a:pt x="8786" y="18225"/>
                  <a:pt x="8420" y="18225"/>
                  <a:pt x="8420" y="18562"/>
                </a:cubicBezTo>
                <a:cubicBezTo>
                  <a:pt x="8420" y="19575"/>
                  <a:pt x="9519" y="20587"/>
                  <a:pt x="10983" y="20587"/>
                </a:cubicBezTo>
                <a:cubicBezTo>
                  <a:pt x="10983" y="20587"/>
                  <a:pt x="10983" y="20587"/>
                  <a:pt x="10983" y="20250"/>
                </a:cubicBezTo>
                <a:cubicBezTo>
                  <a:pt x="10983" y="20250"/>
                  <a:pt x="10983" y="20250"/>
                  <a:pt x="10983" y="2025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" name="Shape 5230"/>
          <p:cNvSpPr/>
          <p:nvPr/>
        </p:nvSpPr>
        <p:spPr>
          <a:xfrm>
            <a:off x="1392867" y="2352820"/>
            <a:ext cx="284922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5" h="21600" extrusionOk="0">
                <a:moveTo>
                  <a:pt x="21525" y="1688"/>
                </a:moveTo>
                <a:cubicBezTo>
                  <a:pt x="1425" y="21262"/>
                  <a:pt x="1425" y="21262"/>
                  <a:pt x="1425" y="21262"/>
                </a:cubicBezTo>
                <a:cubicBezTo>
                  <a:pt x="1425" y="21600"/>
                  <a:pt x="1125" y="21600"/>
                  <a:pt x="1125" y="21262"/>
                </a:cubicBezTo>
                <a:cubicBezTo>
                  <a:pt x="225" y="20250"/>
                  <a:pt x="225" y="20250"/>
                  <a:pt x="225" y="20250"/>
                </a:cubicBezTo>
                <a:cubicBezTo>
                  <a:pt x="-75" y="19912"/>
                  <a:pt x="-75" y="19912"/>
                  <a:pt x="225" y="19575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2025" y="17550"/>
                  <a:pt x="2025" y="17212"/>
                  <a:pt x="2025" y="16875"/>
                </a:cubicBezTo>
                <a:cubicBezTo>
                  <a:pt x="3525" y="15525"/>
                  <a:pt x="5325" y="12825"/>
                  <a:pt x="5325" y="6750"/>
                </a:cubicBezTo>
                <a:cubicBezTo>
                  <a:pt x="5325" y="4388"/>
                  <a:pt x="7125" y="2025"/>
                  <a:pt x="9825" y="1688"/>
                </a:cubicBezTo>
                <a:cubicBezTo>
                  <a:pt x="9825" y="1350"/>
                  <a:pt x="9825" y="1350"/>
                  <a:pt x="9825" y="1013"/>
                </a:cubicBezTo>
                <a:cubicBezTo>
                  <a:pt x="9825" y="338"/>
                  <a:pt x="10125" y="0"/>
                  <a:pt x="10725" y="0"/>
                </a:cubicBezTo>
                <a:cubicBezTo>
                  <a:pt x="11325" y="0"/>
                  <a:pt x="11925" y="338"/>
                  <a:pt x="11925" y="1013"/>
                </a:cubicBezTo>
                <a:cubicBezTo>
                  <a:pt x="11925" y="1350"/>
                  <a:pt x="11925" y="1350"/>
                  <a:pt x="11625" y="1688"/>
                </a:cubicBezTo>
                <a:cubicBezTo>
                  <a:pt x="13725" y="1688"/>
                  <a:pt x="14925" y="3038"/>
                  <a:pt x="15825" y="4388"/>
                </a:cubicBezTo>
                <a:cubicBezTo>
                  <a:pt x="20025" y="0"/>
                  <a:pt x="20025" y="0"/>
                  <a:pt x="20025" y="0"/>
                </a:cubicBezTo>
                <a:cubicBezTo>
                  <a:pt x="20325" y="0"/>
                  <a:pt x="20625" y="0"/>
                  <a:pt x="20625" y="0"/>
                </a:cubicBezTo>
                <a:cubicBezTo>
                  <a:pt x="21525" y="1350"/>
                  <a:pt x="21525" y="1350"/>
                  <a:pt x="21525" y="1350"/>
                </a:cubicBezTo>
                <a:cubicBezTo>
                  <a:pt x="21525" y="1350"/>
                  <a:pt x="21525" y="1688"/>
                  <a:pt x="21525" y="1688"/>
                </a:cubicBezTo>
                <a:close/>
                <a:moveTo>
                  <a:pt x="19725" y="16875"/>
                </a:moveTo>
                <a:cubicBezTo>
                  <a:pt x="19725" y="17887"/>
                  <a:pt x="19125" y="18562"/>
                  <a:pt x="18225" y="18562"/>
                </a:cubicBezTo>
                <a:cubicBezTo>
                  <a:pt x="13425" y="18562"/>
                  <a:pt x="13425" y="18562"/>
                  <a:pt x="13425" y="18562"/>
                </a:cubicBezTo>
                <a:cubicBezTo>
                  <a:pt x="13425" y="20250"/>
                  <a:pt x="12225" y="21600"/>
                  <a:pt x="10725" y="21600"/>
                </a:cubicBezTo>
                <a:cubicBezTo>
                  <a:pt x="9225" y="21600"/>
                  <a:pt x="8025" y="20250"/>
                  <a:pt x="8025" y="18562"/>
                </a:cubicBezTo>
                <a:cubicBezTo>
                  <a:pt x="16425" y="10125"/>
                  <a:pt x="16425" y="10125"/>
                  <a:pt x="16425" y="10125"/>
                </a:cubicBezTo>
                <a:cubicBezTo>
                  <a:pt x="17025" y="13837"/>
                  <a:pt x="18525" y="15862"/>
                  <a:pt x="19725" y="16875"/>
                </a:cubicBezTo>
                <a:close/>
                <a:moveTo>
                  <a:pt x="11025" y="20250"/>
                </a:moveTo>
                <a:cubicBezTo>
                  <a:pt x="11025" y="20250"/>
                  <a:pt x="11025" y="20250"/>
                  <a:pt x="10725" y="20250"/>
                </a:cubicBezTo>
                <a:cubicBezTo>
                  <a:pt x="10125" y="20250"/>
                  <a:pt x="9225" y="19237"/>
                  <a:pt x="9225" y="18562"/>
                </a:cubicBezTo>
                <a:cubicBezTo>
                  <a:pt x="9225" y="18225"/>
                  <a:pt x="9225" y="18225"/>
                  <a:pt x="9225" y="18225"/>
                </a:cubicBezTo>
                <a:cubicBezTo>
                  <a:pt x="8925" y="18225"/>
                  <a:pt x="8925" y="18225"/>
                  <a:pt x="8925" y="18562"/>
                </a:cubicBezTo>
                <a:cubicBezTo>
                  <a:pt x="8925" y="19575"/>
                  <a:pt x="9825" y="20587"/>
                  <a:pt x="10725" y="20587"/>
                </a:cubicBezTo>
                <a:cubicBezTo>
                  <a:pt x="11025" y="20587"/>
                  <a:pt x="11025" y="20587"/>
                  <a:pt x="11025" y="2025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" name="Shape 5231"/>
          <p:cNvSpPr/>
          <p:nvPr/>
        </p:nvSpPr>
        <p:spPr>
          <a:xfrm>
            <a:off x="1961871" y="2387642"/>
            <a:ext cx="326237" cy="18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85" y="21600"/>
                </a:moveTo>
                <a:cubicBezTo>
                  <a:pt x="15015" y="21600"/>
                  <a:pt x="13171" y="17843"/>
                  <a:pt x="13171" y="14087"/>
                </a:cubicBezTo>
                <a:cubicBezTo>
                  <a:pt x="13171" y="11739"/>
                  <a:pt x="13698" y="9861"/>
                  <a:pt x="14488" y="8452"/>
                </a:cubicBezTo>
                <a:cubicBezTo>
                  <a:pt x="13961" y="6574"/>
                  <a:pt x="13961" y="6574"/>
                  <a:pt x="13961" y="6574"/>
                </a:cubicBezTo>
                <a:cubicBezTo>
                  <a:pt x="10537" y="14557"/>
                  <a:pt x="10537" y="14557"/>
                  <a:pt x="10537" y="14557"/>
                </a:cubicBezTo>
                <a:cubicBezTo>
                  <a:pt x="10537" y="15026"/>
                  <a:pt x="10273" y="15026"/>
                  <a:pt x="10273" y="15026"/>
                </a:cubicBezTo>
                <a:cubicBezTo>
                  <a:pt x="8429" y="15026"/>
                  <a:pt x="8429" y="15026"/>
                  <a:pt x="8429" y="15026"/>
                </a:cubicBezTo>
                <a:cubicBezTo>
                  <a:pt x="7902" y="18783"/>
                  <a:pt x="6322" y="21600"/>
                  <a:pt x="4215" y="21600"/>
                </a:cubicBezTo>
                <a:cubicBezTo>
                  <a:pt x="1844" y="21600"/>
                  <a:pt x="0" y="17843"/>
                  <a:pt x="0" y="14087"/>
                </a:cubicBezTo>
                <a:cubicBezTo>
                  <a:pt x="0" y="9861"/>
                  <a:pt x="1844" y="6574"/>
                  <a:pt x="4215" y="6574"/>
                </a:cubicBezTo>
                <a:cubicBezTo>
                  <a:pt x="5005" y="6574"/>
                  <a:pt x="5532" y="6574"/>
                  <a:pt x="6059" y="7513"/>
                </a:cubicBezTo>
                <a:cubicBezTo>
                  <a:pt x="7376" y="4226"/>
                  <a:pt x="7376" y="4226"/>
                  <a:pt x="7376" y="4226"/>
                </a:cubicBezTo>
                <a:cubicBezTo>
                  <a:pt x="5268" y="4226"/>
                  <a:pt x="5268" y="4226"/>
                  <a:pt x="5268" y="4226"/>
                </a:cubicBezTo>
                <a:cubicBezTo>
                  <a:pt x="5005" y="4226"/>
                  <a:pt x="4741" y="3757"/>
                  <a:pt x="4741" y="3287"/>
                </a:cubicBezTo>
                <a:cubicBezTo>
                  <a:pt x="4741" y="2817"/>
                  <a:pt x="5005" y="1878"/>
                  <a:pt x="5268" y="1878"/>
                </a:cubicBezTo>
                <a:cubicBezTo>
                  <a:pt x="8956" y="1878"/>
                  <a:pt x="8956" y="1878"/>
                  <a:pt x="8956" y="1878"/>
                </a:cubicBezTo>
                <a:cubicBezTo>
                  <a:pt x="8956" y="4226"/>
                  <a:pt x="8956" y="4226"/>
                  <a:pt x="8956" y="4226"/>
                </a:cubicBezTo>
                <a:cubicBezTo>
                  <a:pt x="13171" y="4226"/>
                  <a:pt x="13171" y="4226"/>
                  <a:pt x="13171" y="4226"/>
                </a:cubicBezTo>
                <a:cubicBezTo>
                  <a:pt x="12380" y="1878"/>
                  <a:pt x="12380" y="1878"/>
                  <a:pt x="12380" y="1878"/>
                </a:cubicBezTo>
                <a:cubicBezTo>
                  <a:pt x="10273" y="1878"/>
                  <a:pt x="10273" y="1878"/>
                  <a:pt x="10273" y="1878"/>
                </a:cubicBezTo>
                <a:cubicBezTo>
                  <a:pt x="9746" y="1878"/>
                  <a:pt x="9483" y="1409"/>
                  <a:pt x="9483" y="939"/>
                </a:cubicBezTo>
                <a:cubicBezTo>
                  <a:pt x="9483" y="470"/>
                  <a:pt x="9746" y="0"/>
                  <a:pt x="10273" y="0"/>
                </a:cubicBezTo>
                <a:cubicBezTo>
                  <a:pt x="12644" y="0"/>
                  <a:pt x="12644" y="0"/>
                  <a:pt x="12644" y="0"/>
                </a:cubicBezTo>
                <a:cubicBezTo>
                  <a:pt x="12644" y="0"/>
                  <a:pt x="12907" y="0"/>
                  <a:pt x="13171" y="470"/>
                </a:cubicBezTo>
                <a:cubicBezTo>
                  <a:pt x="15541" y="7043"/>
                  <a:pt x="15541" y="7043"/>
                  <a:pt x="15541" y="7043"/>
                </a:cubicBezTo>
                <a:cubicBezTo>
                  <a:pt x="16068" y="6574"/>
                  <a:pt x="16859" y="6574"/>
                  <a:pt x="17385" y="6574"/>
                </a:cubicBezTo>
                <a:cubicBezTo>
                  <a:pt x="19756" y="6574"/>
                  <a:pt x="21600" y="9861"/>
                  <a:pt x="21600" y="14087"/>
                </a:cubicBezTo>
                <a:cubicBezTo>
                  <a:pt x="21600" y="17843"/>
                  <a:pt x="19756" y="21600"/>
                  <a:pt x="17385" y="21600"/>
                </a:cubicBezTo>
                <a:close/>
                <a:moveTo>
                  <a:pt x="4215" y="15026"/>
                </a:moveTo>
                <a:cubicBezTo>
                  <a:pt x="3688" y="15026"/>
                  <a:pt x="3424" y="14087"/>
                  <a:pt x="3688" y="13148"/>
                </a:cubicBezTo>
                <a:cubicBezTo>
                  <a:pt x="5532" y="8922"/>
                  <a:pt x="5532" y="8922"/>
                  <a:pt x="5532" y="8922"/>
                </a:cubicBezTo>
                <a:cubicBezTo>
                  <a:pt x="5005" y="8922"/>
                  <a:pt x="4741" y="8452"/>
                  <a:pt x="4215" y="8452"/>
                </a:cubicBezTo>
                <a:cubicBezTo>
                  <a:pt x="2371" y="8452"/>
                  <a:pt x="1054" y="10800"/>
                  <a:pt x="1054" y="14087"/>
                </a:cubicBezTo>
                <a:cubicBezTo>
                  <a:pt x="1054" y="16904"/>
                  <a:pt x="2371" y="19252"/>
                  <a:pt x="4215" y="19252"/>
                </a:cubicBezTo>
                <a:cubicBezTo>
                  <a:pt x="5532" y="19252"/>
                  <a:pt x="6849" y="17374"/>
                  <a:pt x="7112" y="15026"/>
                </a:cubicBezTo>
                <a:lnTo>
                  <a:pt x="4215" y="15026"/>
                </a:lnTo>
                <a:close/>
                <a:moveTo>
                  <a:pt x="7112" y="12678"/>
                </a:moveTo>
                <a:cubicBezTo>
                  <a:pt x="7112" y="11739"/>
                  <a:pt x="6849" y="10800"/>
                  <a:pt x="6322" y="10330"/>
                </a:cubicBezTo>
                <a:cubicBezTo>
                  <a:pt x="5268" y="12678"/>
                  <a:pt x="5268" y="12678"/>
                  <a:pt x="5268" y="12678"/>
                </a:cubicBezTo>
                <a:lnTo>
                  <a:pt x="7112" y="12678"/>
                </a:lnTo>
                <a:close/>
                <a:moveTo>
                  <a:pt x="12644" y="6574"/>
                </a:moveTo>
                <a:cubicBezTo>
                  <a:pt x="8166" y="6574"/>
                  <a:pt x="8166" y="6574"/>
                  <a:pt x="8166" y="6574"/>
                </a:cubicBezTo>
                <a:cubicBezTo>
                  <a:pt x="7112" y="8452"/>
                  <a:pt x="7112" y="8452"/>
                  <a:pt x="7112" y="8452"/>
                </a:cubicBezTo>
                <a:cubicBezTo>
                  <a:pt x="7639" y="9861"/>
                  <a:pt x="8166" y="11270"/>
                  <a:pt x="8429" y="12678"/>
                </a:cubicBezTo>
                <a:cubicBezTo>
                  <a:pt x="9746" y="12678"/>
                  <a:pt x="9746" y="12678"/>
                  <a:pt x="9746" y="12678"/>
                </a:cubicBezTo>
                <a:lnTo>
                  <a:pt x="12644" y="6574"/>
                </a:lnTo>
                <a:close/>
                <a:moveTo>
                  <a:pt x="17385" y="8452"/>
                </a:moveTo>
                <a:cubicBezTo>
                  <a:pt x="16859" y="8452"/>
                  <a:pt x="16595" y="8922"/>
                  <a:pt x="16332" y="8922"/>
                </a:cubicBezTo>
                <a:cubicBezTo>
                  <a:pt x="17912" y="13148"/>
                  <a:pt x="17912" y="13148"/>
                  <a:pt x="17912" y="13148"/>
                </a:cubicBezTo>
                <a:cubicBezTo>
                  <a:pt x="18176" y="13617"/>
                  <a:pt x="17912" y="14557"/>
                  <a:pt x="17649" y="14557"/>
                </a:cubicBezTo>
                <a:cubicBezTo>
                  <a:pt x="17649" y="15026"/>
                  <a:pt x="17385" y="15026"/>
                  <a:pt x="17385" y="15026"/>
                </a:cubicBezTo>
                <a:cubicBezTo>
                  <a:pt x="17122" y="15026"/>
                  <a:pt x="17122" y="15026"/>
                  <a:pt x="16859" y="14557"/>
                </a:cubicBezTo>
                <a:cubicBezTo>
                  <a:pt x="15278" y="10330"/>
                  <a:pt x="15278" y="10330"/>
                  <a:pt x="15278" y="10330"/>
                </a:cubicBezTo>
                <a:cubicBezTo>
                  <a:pt x="14751" y="11270"/>
                  <a:pt x="14488" y="12209"/>
                  <a:pt x="14488" y="14087"/>
                </a:cubicBezTo>
                <a:cubicBezTo>
                  <a:pt x="14488" y="16904"/>
                  <a:pt x="15805" y="19252"/>
                  <a:pt x="17385" y="19252"/>
                </a:cubicBezTo>
                <a:cubicBezTo>
                  <a:pt x="18966" y="19252"/>
                  <a:pt x="20283" y="16904"/>
                  <a:pt x="20283" y="14087"/>
                </a:cubicBezTo>
                <a:cubicBezTo>
                  <a:pt x="20283" y="10800"/>
                  <a:pt x="18966" y="8452"/>
                  <a:pt x="17385" y="84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" name="Shape 5232"/>
          <p:cNvSpPr/>
          <p:nvPr/>
        </p:nvSpPr>
        <p:spPr>
          <a:xfrm>
            <a:off x="2533700" y="2352820"/>
            <a:ext cx="254758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187"/>
                </a:moveTo>
                <a:cubicBezTo>
                  <a:pt x="20925" y="15187"/>
                  <a:pt x="20587" y="15187"/>
                  <a:pt x="20250" y="14850"/>
                </a:cubicBezTo>
                <a:cubicBezTo>
                  <a:pt x="19575" y="14175"/>
                  <a:pt x="19237" y="13837"/>
                  <a:pt x="17887" y="13837"/>
                </a:cubicBezTo>
                <a:cubicBezTo>
                  <a:pt x="16875" y="13837"/>
                  <a:pt x="16200" y="14175"/>
                  <a:pt x="15525" y="14850"/>
                </a:cubicBezTo>
                <a:cubicBezTo>
                  <a:pt x="15187" y="15187"/>
                  <a:pt x="14850" y="15187"/>
                  <a:pt x="14175" y="15187"/>
                </a:cubicBezTo>
                <a:cubicBezTo>
                  <a:pt x="13837" y="15187"/>
                  <a:pt x="13500" y="15187"/>
                  <a:pt x="13162" y="14850"/>
                </a:cubicBezTo>
                <a:cubicBezTo>
                  <a:pt x="12487" y="14175"/>
                  <a:pt x="11812" y="13837"/>
                  <a:pt x="10800" y="13837"/>
                </a:cubicBezTo>
                <a:cubicBezTo>
                  <a:pt x="9450" y="13837"/>
                  <a:pt x="8775" y="14175"/>
                  <a:pt x="8438" y="14850"/>
                </a:cubicBezTo>
                <a:cubicBezTo>
                  <a:pt x="8100" y="15187"/>
                  <a:pt x="7763" y="15187"/>
                  <a:pt x="7088" y="15187"/>
                </a:cubicBezTo>
                <a:cubicBezTo>
                  <a:pt x="6413" y="15187"/>
                  <a:pt x="6075" y="15187"/>
                  <a:pt x="5738" y="14850"/>
                </a:cubicBezTo>
                <a:cubicBezTo>
                  <a:pt x="5400" y="14175"/>
                  <a:pt x="4725" y="13837"/>
                  <a:pt x="3375" y="13837"/>
                </a:cubicBezTo>
                <a:cubicBezTo>
                  <a:pt x="2363" y="13837"/>
                  <a:pt x="1688" y="14175"/>
                  <a:pt x="1350" y="14850"/>
                </a:cubicBezTo>
                <a:cubicBezTo>
                  <a:pt x="675" y="15187"/>
                  <a:pt x="675" y="15187"/>
                  <a:pt x="0" y="15187"/>
                </a:cubicBezTo>
                <a:cubicBezTo>
                  <a:pt x="0" y="13162"/>
                  <a:pt x="0" y="13162"/>
                  <a:pt x="0" y="13162"/>
                </a:cubicBezTo>
                <a:cubicBezTo>
                  <a:pt x="0" y="11812"/>
                  <a:pt x="1013" y="10800"/>
                  <a:pt x="2363" y="10800"/>
                </a:cubicBezTo>
                <a:cubicBezTo>
                  <a:pt x="3038" y="10800"/>
                  <a:pt x="3038" y="10800"/>
                  <a:pt x="3038" y="10800"/>
                </a:cubicBezTo>
                <a:cubicBezTo>
                  <a:pt x="3038" y="5400"/>
                  <a:pt x="3038" y="5400"/>
                  <a:pt x="3038" y="5400"/>
                </a:cubicBezTo>
                <a:cubicBezTo>
                  <a:pt x="6075" y="5400"/>
                  <a:pt x="6075" y="5400"/>
                  <a:pt x="6075" y="5400"/>
                </a:cubicBezTo>
                <a:cubicBezTo>
                  <a:pt x="6075" y="10800"/>
                  <a:pt x="6075" y="10800"/>
                  <a:pt x="6075" y="10800"/>
                </a:cubicBezTo>
                <a:cubicBezTo>
                  <a:pt x="9113" y="10800"/>
                  <a:pt x="9113" y="10800"/>
                  <a:pt x="9113" y="10800"/>
                </a:cubicBezTo>
                <a:cubicBezTo>
                  <a:pt x="9113" y="5400"/>
                  <a:pt x="9113" y="5400"/>
                  <a:pt x="9113" y="5400"/>
                </a:cubicBezTo>
                <a:cubicBezTo>
                  <a:pt x="12150" y="5400"/>
                  <a:pt x="12150" y="5400"/>
                  <a:pt x="12150" y="5400"/>
                </a:cubicBezTo>
                <a:cubicBezTo>
                  <a:pt x="12150" y="10800"/>
                  <a:pt x="12150" y="10800"/>
                  <a:pt x="12150" y="10800"/>
                </a:cubicBezTo>
                <a:cubicBezTo>
                  <a:pt x="15187" y="10800"/>
                  <a:pt x="15187" y="10800"/>
                  <a:pt x="15187" y="10800"/>
                </a:cubicBezTo>
                <a:cubicBezTo>
                  <a:pt x="15187" y="5400"/>
                  <a:pt x="15187" y="5400"/>
                  <a:pt x="15187" y="5400"/>
                </a:cubicBezTo>
                <a:cubicBezTo>
                  <a:pt x="18562" y="5400"/>
                  <a:pt x="18562" y="5400"/>
                  <a:pt x="18562" y="5400"/>
                </a:cubicBezTo>
                <a:cubicBezTo>
                  <a:pt x="18562" y="10800"/>
                  <a:pt x="18562" y="10800"/>
                  <a:pt x="18562" y="10800"/>
                </a:cubicBezTo>
                <a:cubicBezTo>
                  <a:pt x="19237" y="10800"/>
                  <a:pt x="19237" y="10800"/>
                  <a:pt x="19237" y="10800"/>
                </a:cubicBezTo>
                <a:cubicBezTo>
                  <a:pt x="20587" y="10800"/>
                  <a:pt x="21600" y="11812"/>
                  <a:pt x="21600" y="13162"/>
                </a:cubicBezTo>
                <a:lnTo>
                  <a:pt x="21600" y="15187"/>
                </a:lnTo>
                <a:close/>
                <a:moveTo>
                  <a:pt x="2160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16875"/>
                  <a:pt x="0" y="16875"/>
                  <a:pt x="0" y="16875"/>
                </a:cubicBezTo>
                <a:cubicBezTo>
                  <a:pt x="1013" y="16875"/>
                  <a:pt x="1688" y="16200"/>
                  <a:pt x="2363" y="15862"/>
                </a:cubicBezTo>
                <a:cubicBezTo>
                  <a:pt x="2700" y="15525"/>
                  <a:pt x="3038" y="15187"/>
                  <a:pt x="3375" y="15187"/>
                </a:cubicBezTo>
                <a:cubicBezTo>
                  <a:pt x="4050" y="15187"/>
                  <a:pt x="4388" y="15525"/>
                  <a:pt x="4725" y="15862"/>
                </a:cubicBezTo>
                <a:cubicBezTo>
                  <a:pt x="5400" y="16200"/>
                  <a:pt x="6075" y="16875"/>
                  <a:pt x="7088" y="16875"/>
                </a:cubicBezTo>
                <a:cubicBezTo>
                  <a:pt x="8438" y="16875"/>
                  <a:pt x="8775" y="16200"/>
                  <a:pt x="9450" y="15862"/>
                </a:cubicBezTo>
                <a:cubicBezTo>
                  <a:pt x="9788" y="15525"/>
                  <a:pt x="10125" y="15187"/>
                  <a:pt x="10800" y="15187"/>
                </a:cubicBezTo>
                <a:cubicBezTo>
                  <a:pt x="11475" y="15187"/>
                  <a:pt x="11475" y="15525"/>
                  <a:pt x="12150" y="15862"/>
                </a:cubicBezTo>
                <a:cubicBezTo>
                  <a:pt x="12487" y="16200"/>
                  <a:pt x="13162" y="16875"/>
                  <a:pt x="14175" y="16875"/>
                </a:cubicBezTo>
                <a:cubicBezTo>
                  <a:pt x="15525" y="16875"/>
                  <a:pt x="16200" y="16200"/>
                  <a:pt x="16537" y="15862"/>
                </a:cubicBezTo>
                <a:cubicBezTo>
                  <a:pt x="16875" y="15525"/>
                  <a:pt x="17212" y="15187"/>
                  <a:pt x="17887" y="15187"/>
                </a:cubicBezTo>
                <a:cubicBezTo>
                  <a:pt x="18562" y="15187"/>
                  <a:pt x="18900" y="15525"/>
                  <a:pt x="19237" y="15862"/>
                </a:cubicBezTo>
                <a:cubicBezTo>
                  <a:pt x="19575" y="16200"/>
                  <a:pt x="20250" y="16875"/>
                  <a:pt x="21600" y="16875"/>
                </a:cubicBezTo>
                <a:lnTo>
                  <a:pt x="21600" y="21600"/>
                </a:lnTo>
                <a:close/>
                <a:moveTo>
                  <a:pt x="4388" y="4388"/>
                </a:moveTo>
                <a:cubicBezTo>
                  <a:pt x="3713" y="4388"/>
                  <a:pt x="3038" y="3713"/>
                  <a:pt x="3038" y="3038"/>
                </a:cubicBezTo>
                <a:cubicBezTo>
                  <a:pt x="3038" y="1350"/>
                  <a:pt x="4388" y="2025"/>
                  <a:pt x="4388" y="0"/>
                </a:cubicBezTo>
                <a:cubicBezTo>
                  <a:pt x="5063" y="0"/>
                  <a:pt x="6075" y="1350"/>
                  <a:pt x="6075" y="2700"/>
                </a:cubicBezTo>
                <a:cubicBezTo>
                  <a:pt x="6075" y="4050"/>
                  <a:pt x="5400" y="4388"/>
                  <a:pt x="4388" y="4388"/>
                </a:cubicBezTo>
                <a:close/>
                <a:moveTo>
                  <a:pt x="10800" y="4388"/>
                </a:moveTo>
                <a:cubicBezTo>
                  <a:pt x="9788" y="4388"/>
                  <a:pt x="9113" y="3713"/>
                  <a:pt x="9113" y="3038"/>
                </a:cubicBezTo>
                <a:cubicBezTo>
                  <a:pt x="9113" y="1350"/>
                  <a:pt x="10800" y="2025"/>
                  <a:pt x="10800" y="0"/>
                </a:cubicBezTo>
                <a:cubicBezTo>
                  <a:pt x="11137" y="0"/>
                  <a:pt x="12150" y="1350"/>
                  <a:pt x="12150" y="2700"/>
                </a:cubicBezTo>
                <a:cubicBezTo>
                  <a:pt x="12150" y="4050"/>
                  <a:pt x="11475" y="4388"/>
                  <a:pt x="10800" y="4388"/>
                </a:cubicBezTo>
                <a:close/>
                <a:moveTo>
                  <a:pt x="16875" y="4388"/>
                </a:moveTo>
                <a:cubicBezTo>
                  <a:pt x="15862" y="4388"/>
                  <a:pt x="15187" y="3713"/>
                  <a:pt x="15187" y="3038"/>
                </a:cubicBezTo>
                <a:cubicBezTo>
                  <a:pt x="15187" y="1350"/>
                  <a:pt x="16875" y="2025"/>
                  <a:pt x="16875" y="0"/>
                </a:cubicBezTo>
                <a:cubicBezTo>
                  <a:pt x="17550" y="0"/>
                  <a:pt x="18562" y="1350"/>
                  <a:pt x="18562" y="2700"/>
                </a:cubicBezTo>
                <a:cubicBezTo>
                  <a:pt x="18562" y="4050"/>
                  <a:pt x="17887" y="4388"/>
                  <a:pt x="16875" y="43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" name="Shape 5233"/>
          <p:cNvSpPr/>
          <p:nvPr/>
        </p:nvSpPr>
        <p:spPr>
          <a:xfrm>
            <a:off x="3105529" y="2369314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20029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20029"/>
                  <a:pt x="0" y="17673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4320"/>
                </a:cubicBezTo>
                <a:lnTo>
                  <a:pt x="21600" y="17673"/>
                </a:lnTo>
                <a:close/>
                <a:moveTo>
                  <a:pt x="17673" y="4713"/>
                </a:moveTo>
                <a:cubicBezTo>
                  <a:pt x="17280" y="3927"/>
                  <a:pt x="16102" y="3535"/>
                  <a:pt x="15316" y="3142"/>
                </a:cubicBezTo>
                <a:cubicBezTo>
                  <a:pt x="13353" y="2749"/>
                  <a:pt x="10996" y="2749"/>
                  <a:pt x="8640" y="2749"/>
                </a:cubicBezTo>
                <a:cubicBezTo>
                  <a:pt x="7462" y="2749"/>
                  <a:pt x="6284" y="3142"/>
                  <a:pt x="5498" y="3535"/>
                </a:cubicBezTo>
                <a:cubicBezTo>
                  <a:pt x="4713" y="3535"/>
                  <a:pt x="3535" y="3927"/>
                  <a:pt x="3535" y="5105"/>
                </a:cubicBezTo>
                <a:cubicBezTo>
                  <a:pt x="3927" y="7069"/>
                  <a:pt x="4320" y="9033"/>
                  <a:pt x="4713" y="11389"/>
                </a:cubicBezTo>
                <a:cubicBezTo>
                  <a:pt x="4713" y="11782"/>
                  <a:pt x="4713" y="12567"/>
                  <a:pt x="5105" y="12960"/>
                </a:cubicBezTo>
                <a:cubicBezTo>
                  <a:pt x="6284" y="13745"/>
                  <a:pt x="7855" y="14138"/>
                  <a:pt x="9033" y="14531"/>
                </a:cubicBezTo>
                <a:cubicBezTo>
                  <a:pt x="11389" y="14531"/>
                  <a:pt x="13353" y="14531"/>
                  <a:pt x="15316" y="13353"/>
                </a:cubicBezTo>
                <a:cubicBezTo>
                  <a:pt x="15709" y="13353"/>
                  <a:pt x="16495" y="12960"/>
                  <a:pt x="16495" y="12175"/>
                </a:cubicBezTo>
                <a:cubicBezTo>
                  <a:pt x="16887" y="9818"/>
                  <a:pt x="17280" y="7855"/>
                  <a:pt x="17673" y="5498"/>
                </a:cubicBezTo>
                <a:cubicBezTo>
                  <a:pt x="17673" y="5105"/>
                  <a:pt x="17673" y="4713"/>
                  <a:pt x="17673" y="4713"/>
                </a:cubicBezTo>
                <a:close/>
                <a:moveTo>
                  <a:pt x="15709" y="14138"/>
                </a:moveTo>
                <a:cubicBezTo>
                  <a:pt x="12960" y="16102"/>
                  <a:pt x="8640" y="16102"/>
                  <a:pt x="5498" y="14138"/>
                </a:cubicBezTo>
                <a:cubicBezTo>
                  <a:pt x="5498" y="14138"/>
                  <a:pt x="5498" y="14138"/>
                  <a:pt x="5498" y="14138"/>
                </a:cubicBezTo>
                <a:cubicBezTo>
                  <a:pt x="5498" y="14531"/>
                  <a:pt x="5498" y="14531"/>
                  <a:pt x="5498" y="14531"/>
                </a:cubicBezTo>
                <a:cubicBezTo>
                  <a:pt x="5498" y="15316"/>
                  <a:pt x="5498" y="16495"/>
                  <a:pt x="5891" y="17280"/>
                </a:cubicBezTo>
                <a:cubicBezTo>
                  <a:pt x="6284" y="18458"/>
                  <a:pt x="7855" y="18851"/>
                  <a:pt x="8640" y="18851"/>
                </a:cubicBezTo>
                <a:cubicBezTo>
                  <a:pt x="10604" y="19244"/>
                  <a:pt x="12960" y="19244"/>
                  <a:pt x="14924" y="18065"/>
                </a:cubicBezTo>
                <a:cubicBezTo>
                  <a:pt x="15709" y="17673"/>
                  <a:pt x="15709" y="16102"/>
                  <a:pt x="16102" y="15316"/>
                </a:cubicBezTo>
                <a:cubicBezTo>
                  <a:pt x="16102" y="14924"/>
                  <a:pt x="16102" y="14531"/>
                  <a:pt x="15709" y="14138"/>
                </a:cubicBezTo>
                <a:close/>
                <a:moveTo>
                  <a:pt x="12960" y="5498"/>
                </a:moveTo>
                <a:cubicBezTo>
                  <a:pt x="11389" y="5891"/>
                  <a:pt x="9818" y="5891"/>
                  <a:pt x="8247" y="5498"/>
                </a:cubicBezTo>
                <a:cubicBezTo>
                  <a:pt x="7462" y="5498"/>
                  <a:pt x="6676" y="5498"/>
                  <a:pt x="5891" y="4713"/>
                </a:cubicBezTo>
                <a:cubicBezTo>
                  <a:pt x="6284" y="4320"/>
                  <a:pt x="7069" y="4320"/>
                  <a:pt x="7855" y="3927"/>
                </a:cubicBezTo>
                <a:cubicBezTo>
                  <a:pt x="9818" y="3535"/>
                  <a:pt x="11389" y="3927"/>
                  <a:pt x="13353" y="3927"/>
                </a:cubicBezTo>
                <a:cubicBezTo>
                  <a:pt x="14138" y="4320"/>
                  <a:pt x="14924" y="4320"/>
                  <a:pt x="15316" y="4713"/>
                </a:cubicBezTo>
                <a:cubicBezTo>
                  <a:pt x="14531" y="5498"/>
                  <a:pt x="13745" y="5498"/>
                  <a:pt x="12960" y="5498"/>
                </a:cubicBezTo>
                <a:close/>
                <a:moveTo>
                  <a:pt x="10996" y="12960"/>
                </a:moveTo>
                <a:cubicBezTo>
                  <a:pt x="9818" y="12960"/>
                  <a:pt x="8640" y="11782"/>
                  <a:pt x="8247" y="10604"/>
                </a:cubicBezTo>
                <a:cubicBezTo>
                  <a:pt x="8247" y="9818"/>
                  <a:pt x="9033" y="9033"/>
                  <a:pt x="9818" y="8640"/>
                </a:cubicBezTo>
                <a:cubicBezTo>
                  <a:pt x="10996" y="7855"/>
                  <a:pt x="12567" y="9033"/>
                  <a:pt x="12960" y="10211"/>
                </a:cubicBezTo>
                <a:cubicBezTo>
                  <a:pt x="12960" y="11389"/>
                  <a:pt x="12175" y="12567"/>
                  <a:pt x="10996" y="12960"/>
                </a:cubicBezTo>
                <a:close/>
                <a:moveTo>
                  <a:pt x="10211" y="9425"/>
                </a:moveTo>
                <a:cubicBezTo>
                  <a:pt x="9425" y="9818"/>
                  <a:pt x="9425" y="11389"/>
                  <a:pt x="10211" y="11782"/>
                </a:cubicBezTo>
                <a:cubicBezTo>
                  <a:pt x="10996" y="12175"/>
                  <a:pt x="11782" y="11389"/>
                  <a:pt x="11782" y="10604"/>
                </a:cubicBezTo>
                <a:cubicBezTo>
                  <a:pt x="11782" y="9818"/>
                  <a:pt x="10996" y="9033"/>
                  <a:pt x="10211" y="942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" name="Shape 5234"/>
          <p:cNvSpPr/>
          <p:nvPr/>
        </p:nvSpPr>
        <p:spPr>
          <a:xfrm>
            <a:off x="3677359" y="2352820"/>
            <a:ext cx="252925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62" y="3375"/>
                </a:moveTo>
                <a:cubicBezTo>
                  <a:pt x="15862" y="6075"/>
                  <a:pt x="15862" y="6075"/>
                  <a:pt x="15862" y="6075"/>
                </a:cubicBezTo>
                <a:cubicBezTo>
                  <a:pt x="16537" y="7088"/>
                  <a:pt x="16537" y="7088"/>
                  <a:pt x="16537" y="7088"/>
                </a:cubicBezTo>
                <a:cubicBezTo>
                  <a:pt x="16875" y="7425"/>
                  <a:pt x="16875" y="7763"/>
                  <a:pt x="16537" y="8100"/>
                </a:cubicBezTo>
                <a:cubicBezTo>
                  <a:pt x="15862" y="8775"/>
                  <a:pt x="15862" y="8775"/>
                  <a:pt x="15862" y="8775"/>
                </a:cubicBezTo>
                <a:cubicBezTo>
                  <a:pt x="16537" y="10125"/>
                  <a:pt x="16875" y="11475"/>
                  <a:pt x="16875" y="13162"/>
                </a:cubicBezTo>
                <a:cubicBezTo>
                  <a:pt x="16875" y="17550"/>
                  <a:pt x="13162" y="21600"/>
                  <a:pt x="8438" y="21600"/>
                </a:cubicBezTo>
                <a:cubicBezTo>
                  <a:pt x="3713" y="21600"/>
                  <a:pt x="0" y="17550"/>
                  <a:pt x="0" y="13162"/>
                </a:cubicBezTo>
                <a:cubicBezTo>
                  <a:pt x="0" y="8438"/>
                  <a:pt x="3713" y="4388"/>
                  <a:pt x="8438" y="4388"/>
                </a:cubicBezTo>
                <a:cubicBezTo>
                  <a:pt x="9788" y="4388"/>
                  <a:pt x="11475" y="5063"/>
                  <a:pt x="12487" y="5738"/>
                </a:cubicBezTo>
                <a:cubicBezTo>
                  <a:pt x="13162" y="4725"/>
                  <a:pt x="13162" y="4725"/>
                  <a:pt x="13162" y="4725"/>
                </a:cubicBezTo>
                <a:cubicBezTo>
                  <a:pt x="13500" y="4388"/>
                  <a:pt x="14175" y="4388"/>
                  <a:pt x="14512" y="4725"/>
                </a:cubicBezTo>
                <a:cubicBezTo>
                  <a:pt x="15187" y="5738"/>
                  <a:pt x="15187" y="5738"/>
                  <a:pt x="15187" y="5738"/>
                </a:cubicBezTo>
                <a:cubicBezTo>
                  <a:pt x="18225" y="2700"/>
                  <a:pt x="18225" y="2700"/>
                  <a:pt x="18225" y="2700"/>
                </a:cubicBezTo>
                <a:lnTo>
                  <a:pt x="18562" y="3375"/>
                </a:lnTo>
                <a:close/>
                <a:moveTo>
                  <a:pt x="5738" y="6750"/>
                </a:moveTo>
                <a:cubicBezTo>
                  <a:pt x="4050" y="7425"/>
                  <a:pt x="2700" y="8775"/>
                  <a:pt x="2025" y="10463"/>
                </a:cubicBezTo>
                <a:cubicBezTo>
                  <a:pt x="1688" y="10800"/>
                  <a:pt x="2025" y="11137"/>
                  <a:pt x="2363" y="11475"/>
                </a:cubicBezTo>
                <a:cubicBezTo>
                  <a:pt x="2363" y="11475"/>
                  <a:pt x="2700" y="11475"/>
                  <a:pt x="2700" y="11475"/>
                </a:cubicBezTo>
                <a:cubicBezTo>
                  <a:pt x="3038" y="11475"/>
                  <a:pt x="3375" y="11137"/>
                  <a:pt x="3375" y="11137"/>
                </a:cubicBezTo>
                <a:cubicBezTo>
                  <a:pt x="4050" y="9788"/>
                  <a:pt x="5063" y="8438"/>
                  <a:pt x="6413" y="8100"/>
                </a:cubicBezTo>
                <a:cubicBezTo>
                  <a:pt x="6750" y="7763"/>
                  <a:pt x="7088" y="7425"/>
                  <a:pt x="6750" y="7088"/>
                </a:cubicBezTo>
                <a:cubicBezTo>
                  <a:pt x="6750" y="6750"/>
                  <a:pt x="6075" y="6413"/>
                  <a:pt x="5738" y="6750"/>
                </a:cubicBezTo>
                <a:close/>
                <a:moveTo>
                  <a:pt x="17887" y="2025"/>
                </a:moveTo>
                <a:cubicBezTo>
                  <a:pt x="17887" y="2025"/>
                  <a:pt x="17887" y="2025"/>
                  <a:pt x="17550" y="2025"/>
                </a:cubicBezTo>
                <a:cubicBezTo>
                  <a:pt x="16537" y="1013"/>
                  <a:pt x="16537" y="1013"/>
                  <a:pt x="16537" y="1013"/>
                </a:cubicBezTo>
                <a:cubicBezTo>
                  <a:pt x="16537" y="675"/>
                  <a:pt x="16537" y="675"/>
                  <a:pt x="16537" y="338"/>
                </a:cubicBezTo>
                <a:cubicBezTo>
                  <a:pt x="16875" y="338"/>
                  <a:pt x="16875" y="338"/>
                  <a:pt x="17212" y="338"/>
                </a:cubicBezTo>
                <a:cubicBezTo>
                  <a:pt x="18225" y="1350"/>
                  <a:pt x="18225" y="1350"/>
                  <a:pt x="18225" y="1350"/>
                </a:cubicBezTo>
                <a:cubicBezTo>
                  <a:pt x="18562" y="1688"/>
                  <a:pt x="18562" y="2025"/>
                  <a:pt x="18225" y="2025"/>
                </a:cubicBezTo>
                <a:cubicBezTo>
                  <a:pt x="18225" y="2025"/>
                  <a:pt x="18225" y="2025"/>
                  <a:pt x="17887" y="2025"/>
                </a:cubicBezTo>
                <a:close/>
                <a:moveTo>
                  <a:pt x="19237" y="1350"/>
                </a:moveTo>
                <a:cubicBezTo>
                  <a:pt x="19237" y="1688"/>
                  <a:pt x="18900" y="1688"/>
                  <a:pt x="18900" y="1688"/>
                </a:cubicBezTo>
                <a:cubicBezTo>
                  <a:pt x="18562" y="1688"/>
                  <a:pt x="18562" y="1688"/>
                  <a:pt x="18562" y="1350"/>
                </a:cubicBezTo>
                <a:cubicBezTo>
                  <a:pt x="18562" y="338"/>
                  <a:pt x="18562" y="338"/>
                  <a:pt x="18562" y="338"/>
                </a:cubicBezTo>
                <a:cubicBezTo>
                  <a:pt x="18562" y="0"/>
                  <a:pt x="18562" y="0"/>
                  <a:pt x="18900" y="0"/>
                </a:cubicBezTo>
                <a:cubicBezTo>
                  <a:pt x="18900" y="0"/>
                  <a:pt x="19237" y="0"/>
                  <a:pt x="19237" y="338"/>
                </a:cubicBezTo>
                <a:lnTo>
                  <a:pt x="19237" y="1350"/>
                </a:lnTo>
                <a:close/>
                <a:moveTo>
                  <a:pt x="19912" y="2025"/>
                </a:moveTo>
                <a:cubicBezTo>
                  <a:pt x="19912" y="2025"/>
                  <a:pt x="19912" y="2025"/>
                  <a:pt x="19575" y="2025"/>
                </a:cubicBezTo>
                <a:cubicBezTo>
                  <a:pt x="19575" y="2025"/>
                  <a:pt x="19575" y="2025"/>
                  <a:pt x="19237" y="2025"/>
                </a:cubicBezTo>
                <a:cubicBezTo>
                  <a:pt x="19237" y="2025"/>
                  <a:pt x="19237" y="1688"/>
                  <a:pt x="19237" y="1350"/>
                </a:cubicBezTo>
                <a:cubicBezTo>
                  <a:pt x="20587" y="338"/>
                  <a:pt x="20587" y="338"/>
                  <a:pt x="20587" y="338"/>
                </a:cubicBezTo>
                <a:cubicBezTo>
                  <a:pt x="20587" y="338"/>
                  <a:pt x="20925" y="338"/>
                  <a:pt x="20925" y="338"/>
                </a:cubicBezTo>
                <a:cubicBezTo>
                  <a:pt x="21262" y="675"/>
                  <a:pt x="21262" y="675"/>
                  <a:pt x="20925" y="1013"/>
                </a:cubicBezTo>
                <a:lnTo>
                  <a:pt x="19912" y="2025"/>
                </a:lnTo>
                <a:close/>
                <a:moveTo>
                  <a:pt x="20587" y="5063"/>
                </a:moveTo>
                <a:cubicBezTo>
                  <a:pt x="20587" y="5063"/>
                  <a:pt x="20587" y="5063"/>
                  <a:pt x="20587" y="4725"/>
                </a:cubicBezTo>
                <a:cubicBezTo>
                  <a:pt x="19237" y="3713"/>
                  <a:pt x="19237" y="3713"/>
                  <a:pt x="19237" y="3713"/>
                </a:cubicBezTo>
                <a:cubicBezTo>
                  <a:pt x="19237" y="3713"/>
                  <a:pt x="19237" y="3375"/>
                  <a:pt x="19237" y="3038"/>
                </a:cubicBezTo>
                <a:cubicBezTo>
                  <a:pt x="19575" y="3038"/>
                  <a:pt x="19912" y="3038"/>
                  <a:pt x="19912" y="3038"/>
                </a:cubicBezTo>
                <a:cubicBezTo>
                  <a:pt x="20925" y="4388"/>
                  <a:pt x="20925" y="4388"/>
                  <a:pt x="20925" y="4388"/>
                </a:cubicBezTo>
                <a:cubicBezTo>
                  <a:pt x="21262" y="4388"/>
                  <a:pt x="21262" y="4725"/>
                  <a:pt x="20925" y="4725"/>
                </a:cubicBezTo>
                <a:cubicBezTo>
                  <a:pt x="20925" y="5063"/>
                  <a:pt x="20925" y="5063"/>
                  <a:pt x="20587" y="5063"/>
                </a:cubicBezTo>
                <a:close/>
                <a:moveTo>
                  <a:pt x="21262" y="3038"/>
                </a:moveTo>
                <a:cubicBezTo>
                  <a:pt x="19912" y="3038"/>
                  <a:pt x="19912" y="3038"/>
                  <a:pt x="19912" y="3038"/>
                </a:cubicBezTo>
                <a:cubicBezTo>
                  <a:pt x="19912" y="3038"/>
                  <a:pt x="19575" y="2700"/>
                  <a:pt x="19575" y="2700"/>
                </a:cubicBezTo>
                <a:cubicBezTo>
                  <a:pt x="19575" y="2363"/>
                  <a:pt x="19912" y="2363"/>
                  <a:pt x="19912" y="2363"/>
                </a:cubicBezTo>
                <a:cubicBezTo>
                  <a:pt x="21262" y="2363"/>
                  <a:pt x="21262" y="2363"/>
                  <a:pt x="21262" y="2363"/>
                </a:cubicBezTo>
                <a:cubicBezTo>
                  <a:pt x="21262" y="2363"/>
                  <a:pt x="21600" y="2363"/>
                  <a:pt x="21600" y="2700"/>
                </a:cubicBezTo>
                <a:cubicBezTo>
                  <a:pt x="21600" y="2700"/>
                  <a:pt x="21262" y="3038"/>
                  <a:pt x="21262" y="303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" name="Shape 5235"/>
          <p:cNvSpPr/>
          <p:nvPr/>
        </p:nvSpPr>
        <p:spPr>
          <a:xfrm>
            <a:off x="4247356" y="2369315"/>
            <a:ext cx="179614" cy="214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40" y="400"/>
                </a:moveTo>
                <a:cubicBezTo>
                  <a:pt x="21120" y="400"/>
                  <a:pt x="21600" y="1200"/>
                  <a:pt x="21600" y="1600"/>
                </a:cubicBezTo>
                <a:cubicBezTo>
                  <a:pt x="21600" y="20000"/>
                  <a:pt x="21600" y="20000"/>
                  <a:pt x="21600" y="20000"/>
                </a:cubicBezTo>
                <a:cubicBezTo>
                  <a:pt x="21600" y="20800"/>
                  <a:pt x="21120" y="21200"/>
                  <a:pt x="20640" y="21600"/>
                </a:cubicBezTo>
                <a:cubicBezTo>
                  <a:pt x="20160" y="21600"/>
                  <a:pt x="20160" y="21600"/>
                  <a:pt x="19680" y="21600"/>
                </a:cubicBezTo>
                <a:cubicBezTo>
                  <a:pt x="19200" y="21600"/>
                  <a:pt x="18720" y="21600"/>
                  <a:pt x="18240" y="21200"/>
                </a:cubicBezTo>
                <a:cubicBezTo>
                  <a:pt x="11040" y="15200"/>
                  <a:pt x="11040" y="15200"/>
                  <a:pt x="11040" y="15200"/>
                </a:cubicBezTo>
                <a:cubicBezTo>
                  <a:pt x="3360" y="21200"/>
                  <a:pt x="3360" y="21200"/>
                  <a:pt x="3360" y="21200"/>
                </a:cubicBezTo>
                <a:cubicBezTo>
                  <a:pt x="2880" y="21600"/>
                  <a:pt x="2400" y="21600"/>
                  <a:pt x="1920" y="21600"/>
                </a:cubicBezTo>
                <a:cubicBezTo>
                  <a:pt x="1440" y="21600"/>
                  <a:pt x="1440" y="21600"/>
                  <a:pt x="960" y="21600"/>
                </a:cubicBezTo>
                <a:cubicBezTo>
                  <a:pt x="480" y="21200"/>
                  <a:pt x="0" y="20800"/>
                  <a:pt x="0" y="20000"/>
                </a:cubicBezTo>
                <a:cubicBezTo>
                  <a:pt x="0" y="1600"/>
                  <a:pt x="0" y="1600"/>
                  <a:pt x="0" y="1600"/>
                </a:cubicBezTo>
                <a:cubicBezTo>
                  <a:pt x="0" y="1200"/>
                  <a:pt x="480" y="400"/>
                  <a:pt x="960" y="400"/>
                </a:cubicBezTo>
                <a:cubicBezTo>
                  <a:pt x="1440" y="0"/>
                  <a:pt x="1440" y="0"/>
                  <a:pt x="1920" y="0"/>
                </a:cubicBezTo>
                <a:cubicBezTo>
                  <a:pt x="2400" y="0"/>
                  <a:pt x="19200" y="0"/>
                  <a:pt x="19680" y="0"/>
                </a:cubicBezTo>
                <a:cubicBezTo>
                  <a:pt x="20160" y="0"/>
                  <a:pt x="20160" y="0"/>
                  <a:pt x="20640" y="4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" name="Shape 5236"/>
          <p:cNvSpPr/>
          <p:nvPr/>
        </p:nvSpPr>
        <p:spPr>
          <a:xfrm>
            <a:off x="4819184" y="2352819"/>
            <a:ext cx="252925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96"/>
                </a:moveTo>
                <a:cubicBezTo>
                  <a:pt x="0" y="10996"/>
                  <a:pt x="0" y="10996"/>
                  <a:pt x="0" y="10996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4320"/>
                  <a:pt x="675" y="3535"/>
                  <a:pt x="1688" y="3535"/>
                </a:cubicBezTo>
                <a:cubicBezTo>
                  <a:pt x="6075" y="3535"/>
                  <a:pt x="6075" y="3535"/>
                  <a:pt x="6075" y="3535"/>
                </a:cubicBezTo>
                <a:cubicBezTo>
                  <a:pt x="6075" y="1178"/>
                  <a:pt x="6075" y="1178"/>
                  <a:pt x="6075" y="1178"/>
                </a:cubicBezTo>
                <a:cubicBezTo>
                  <a:pt x="6075" y="393"/>
                  <a:pt x="6750" y="0"/>
                  <a:pt x="7088" y="0"/>
                </a:cubicBezTo>
                <a:cubicBezTo>
                  <a:pt x="14175" y="0"/>
                  <a:pt x="14175" y="0"/>
                  <a:pt x="14175" y="0"/>
                </a:cubicBezTo>
                <a:cubicBezTo>
                  <a:pt x="14850" y="0"/>
                  <a:pt x="15187" y="393"/>
                  <a:pt x="15187" y="1178"/>
                </a:cubicBezTo>
                <a:cubicBezTo>
                  <a:pt x="15187" y="3535"/>
                  <a:pt x="15187" y="3535"/>
                  <a:pt x="15187" y="3535"/>
                </a:cubicBezTo>
                <a:cubicBezTo>
                  <a:pt x="19575" y="3535"/>
                  <a:pt x="19575" y="3535"/>
                  <a:pt x="19575" y="3535"/>
                </a:cubicBezTo>
                <a:cubicBezTo>
                  <a:pt x="20587" y="3535"/>
                  <a:pt x="21600" y="4320"/>
                  <a:pt x="21600" y="5891"/>
                </a:cubicBezTo>
                <a:lnTo>
                  <a:pt x="21600" y="10996"/>
                </a:lnTo>
                <a:close/>
                <a:moveTo>
                  <a:pt x="21600" y="19244"/>
                </a:moveTo>
                <a:cubicBezTo>
                  <a:pt x="21600" y="20422"/>
                  <a:pt x="20587" y="21600"/>
                  <a:pt x="19575" y="21600"/>
                </a:cubicBezTo>
                <a:cubicBezTo>
                  <a:pt x="1688" y="21600"/>
                  <a:pt x="1688" y="21600"/>
                  <a:pt x="1688" y="21600"/>
                </a:cubicBezTo>
                <a:cubicBezTo>
                  <a:pt x="675" y="21600"/>
                  <a:pt x="0" y="20422"/>
                  <a:pt x="0" y="19244"/>
                </a:cubicBezTo>
                <a:cubicBezTo>
                  <a:pt x="0" y="12567"/>
                  <a:pt x="0" y="12567"/>
                  <a:pt x="0" y="12567"/>
                </a:cubicBezTo>
                <a:cubicBezTo>
                  <a:pt x="8100" y="12567"/>
                  <a:pt x="8100" y="12567"/>
                  <a:pt x="8100" y="12567"/>
                </a:cubicBezTo>
                <a:cubicBezTo>
                  <a:pt x="8100" y="14531"/>
                  <a:pt x="8100" y="14531"/>
                  <a:pt x="8100" y="14531"/>
                </a:cubicBezTo>
                <a:cubicBezTo>
                  <a:pt x="8100" y="15316"/>
                  <a:pt x="8438" y="15709"/>
                  <a:pt x="8775" y="15709"/>
                </a:cubicBezTo>
                <a:cubicBezTo>
                  <a:pt x="12487" y="15709"/>
                  <a:pt x="12487" y="15709"/>
                  <a:pt x="12487" y="15709"/>
                </a:cubicBezTo>
                <a:cubicBezTo>
                  <a:pt x="13162" y="15709"/>
                  <a:pt x="13500" y="15316"/>
                  <a:pt x="13500" y="14531"/>
                </a:cubicBezTo>
                <a:cubicBezTo>
                  <a:pt x="13500" y="12567"/>
                  <a:pt x="13500" y="12567"/>
                  <a:pt x="13500" y="12567"/>
                </a:cubicBezTo>
                <a:cubicBezTo>
                  <a:pt x="21600" y="12567"/>
                  <a:pt x="21600" y="12567"/>
                  <a:pt x="21600" y="12567"/>
                </a:cubicBezTo>
                <a:lnTo>
                  <a:pt x="21600" y="19244"/>
                </a:lnTo>
                <a:close/>
                <a:moveTo>
                  <a:pt x="13837" y="3535"/>
                </a:moveTo>
                <a:cubicBezTo>
                  <a:pt x="13837" y="1571"/>
                  <a:pt x="13837" y="1571"/>
                  <a:pt x="13837" y="1571"/>
                </a:cubicBezTo>
                <a:cubicBezTo>
                  <a:pt x="7763" y="1571"/>
                  <a:pt x="7763" y="1571"/>
                  <a:pt x="7763" y="1571"/>
                </a:cubicBezTo>
                <a:cubicBezTo>
                  <a:pt x="7763" y="3535"/>
                  <a:pt x="7763" y="3535"/>
                  <a:pt x="7763" y="3535"/>
                </a:cubicBezTo>
                <a:lnTo>
                  <a:pt x="13837" y="3535"/>
                </a:lnTo>
                <a:close/>
                <a:moveTo>
                  <a:pt x="12150" y="14138"/>
                </a:moveTo>
                <a:cubicBezTo>
                  <a:pt x="9113" y="14138"/>
                  <a:pt x="9113" y="14138"/>
                  <a:pt x="9113" y="14138"/>
                </a:cubicBezTo>
                <a:cubicBezTo>
                  <a:pt x="9113" y="12567"/>
                  <a:pt x="9113" y="12567"/>
                  <a:pt x="9113" y="12567"/>
                </a:cubicBezTo>
                <a:cubicBezTo>
                  <a:pt x="12150" y="12567"/>
                  <a:pt x="12150" y="12567"/>
                  <a:pt x="12150" y="12567"/>
                </a:cubicBezTo>
                <a:lnTo>
                  <a:pt x="12150" y="1413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" name="Shape 5237"/>
          <p:cNvSpPr/>
          <p:nvPr/>
        </p:nvSpPr>
        <p:spPr>
          <a:xfrm>
            <a:off x="5394679" y="2360151"/>
            <a:ext cx="225434" cy="22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42" y="13114"/>
                </a:moveTo>
                <a:cubicBezTo>
                  <a:pt x="17811" y="13114"/>
                  <a:pt x="17811" y="13114"/>
                  <a:pt x="17811" y="13114"/>
                </a:cubicBezTo>
                <a:cubicBezTo>
                  <a:pt x="17811" y="15043"/>
                  <a:pt x="17432" y="16200"/>
                  <a:pt x="16674" y="17357"/>
                </a:cubicBezTo>
                <a:cubicBezTo>
                  <a:pt x="19705" y="20057"/>
                  <a:pt x="19705" y="20057"/>
                  <a:pt x="19705" y="20057"/>
                </a:cubicBezTo>
                <a:cubicBezTo>
                  <a:pt x="20084" y="20443"/>
                  <a:pt x="20084" y="20829"/>
                  <a:pt x="19705" y="21214"/>
                </a:cubicBezTo>
                <a:cubicBezTo>
                  <a:pt x="19326" y="21600"/>
                  <a:pt x="19326" y="21600"/>
                  <a:pt x="18947" y="21600"/>
                </a:cubicBezTo>
                <a:cubicBezTo>
                  <a:pt x="18947" y="21600"/>
                  <a:pt x="18568" y="21600"/>
                  <a:pt x="18568" y="21214"/>
                </a:cubicBezTo>
                <a:cubicBezTo>
                  <a:pt x="15537" y="18514"/>
                  <a:pt x="15537" y="18514"/>
                  <a:pt x="15537" y="18514"/>
                </a:cubicBezTo>
                <a:cubicBezTo>
                  <a:pt x="15537" y="18514"/>
                  <a:pt x="14021" y="20443"/>
                  <a:pt x="11747" y="20443"/>
                </a:cubicBezTo>
                <a:cubicBezTo>
                  <a:pt x="11747" y="8100"/>
                  <a:pt x="11747" y="8100"/>
                  <a:pt x="11747" y="8100"/>
                </a:cubicBezTo>
                <a:cubicBezTo>
                  <a:pt x="9853" y="8100"/>
                  <a:pt x="9853" y="8100"/>
                  <a:pt x="9853" y="8100"/>
                </a:cubicBezTo>
                <a:cubicBezTo>
                  <a:pt x="9853" y="20443"/>
                  <a:pt x="9853" y="20443"/>
                  <a:pt x="9853" y="20443"/>
                </a:cubicBezTo>
                <a:cubicBezTo>
                  <a:pt x="7579" y="20443"/>
                  <a:pt x="5684" y="18514"/>
                  <a:pt x="5684" y="18514"/>
                </a:cubicBezTo>
                <a:cubicBezTo>
                  <a:pt x="3032" y="21214"/>
                  <a:pt x="3032" y="21214"/>
                  <a:pt x="3032" y="21214"/>
                </a:cubicBezTo>
                <a:cubicBezTo>
                  <a:pt x="3032" y="21600"/>
                  <a:pt x="2653" y="21600"/>
                  <a:pt x="2653" y="21600"/>
                </a:cubicBezTo>
                <a:cubicBezTo>
                  <a:pt x="2274" y="21600"/>
                  <a:pt x="2274" y="21600"/>
                  <a:pt x="1895" y="21214"/>
                </a:cubicBezTo>
                <a:cubicBezTo>
                  <a:pt x="1516" y="21214"/>
                  <a:pt x="1516" y="20443"/>
                  <a:pt x="1895" y="20057"/>
                </a:cubicBezTo>
                <a:cubicBezTo>
                  <a:pt x="4547" y="16971"/>
                  <a:pt x="4547" y="16971"/>
                  <a:pt x="4547" y="16971"/>
                </a:cubicBezTo>
                <a:cubicBezTo>
                  <a:pt x="4168" y="16200"/>
                  <a:pt x="3789" y="14657"/>
                  <a:pt x="3789" y="13114"/>
                </a:cubicBezTo>
                <a:cubicBezTo>
                  <a:pt x="758" y="13114"/>
                  <a:pt x="758" y="13114"/>
                  <a:pt x="758" y="13114"/>
                </a:cubicBezTo>
                <a:cubicBezTo>
                  <a:pt x="379" y="13114"/>
                  <a:pt x="0" y="12729"/>
                  <a:pt x="0" y="12343"/>
                </a:cubicBezTo>
                <a:cubicBezTo>
                  <a:pt x="0" y="11957"/>
                  <a:pt x="379" y="11571"/>
                  <a:pt x="758" y="11571"/>
                </a:cubicBezTo>
                <a:cubicBezTo>
                  <a:pt x="3789" y="11571"/>
                  <a:pt x="3789" y="11571"/>
                  <a:pt x="3789" y="11571"/>
                </a:cubicBezTo>
                <a:cubicBezTo>
                  <a:pt x="3789" y="9643"/>
                  <a:pt x="3789" y="8486"/>
                  <a:pt x="3789" y="7329"/>
                </a:cubicBezTo>
                <a:cubicBezTo>
                  <a:pt x="1516" y="5014"/>
                  <a:pt x="1516" y="5014"/>
                  <a:pt x="1516" y="5014"/>
                </a:cubicBezTo>
                <a:cubicBezTo>
                  <a:pt x="1137" y="4629"/>
                  <a:pt x="1137" y="4243"/>
                  <a:pt x="1516" y="3857"/>
                </a:cubicBezTo>
                <a:cubicBezTo>
                  <a:pt x="1895" y="3471"/>
                  <a:pt x="2274" y="3471"/>
                  <a:pt x="2653" y="3857"/>
                </a:cubicBezTo>
                <a:cubicBezTo>
                  <a:pt x="4926" y="6171"/>
                  <a:pt x="4926" y="6171"/>
                  <a:pt x="4926" y="6171"/>
                </a:cubicBezTo>
                <a:cubicBezTo>
                  <a:pt x="16674" y="6171"/>
                  <a:pt x="16674" y="6171"/>
                  <a:pt x="16674" y="6171"/>
                </a:cubicBezTo>
                <a:cubicBezTo>
                  <a:pt x="18947" y="3857"/>
                  <a:pt x="18947" y="3857"/>
                  <a:pt x="18947" y="3857"/>
                </a:cubicBezTo>
                <a:cubicBezTo>
                  <a:pt x="19326" y="3471"/>
                  <a:pt x="19705" y="3471"/>
                  <a:pt x="20084" y="3857"/>
                </a:cubicBezTo>
                <a:cubicBezTo>
                  <a:pt x="20463" y="4243"/>
                  <a:pt x="20463" y="4629"/>
                  <a:pt x="20084" y="5014"/>
                </a:cubicBezTo>
                <a:cubicBezTo>
                  <a:pt x="17811" y="7329"/>
                  <a:pt x="17811" y="7329"/>
                  <a:pt x="17811" y="7329"/>
                </a:cubicBezTo>
                <a:cubicBezTo>
                  <a:pt x="17811" y="8486"/>
                  <a:pt x="17811" y="9643"/>
                  <a:pt x="17811" y="11571"/>
                </a:cubicBezTo>
                <a:cubicBezTo>
                  <a:pt x="20842" y="11571"/>
                  <a:pt x="20842" y="11571"/>
                  <a:pt x="20842" y="11571"/>
                </a:cubicBezTo>
                <a:cubicBezTo>
                  <a:pt x="21221" y="11571"/>
                  <a:pt x="21600" y="11957"/>
                  <a:pt x="21600" y="12343"/>
                </a:cubicBezTo>
                <a:cubicBezTo>
                  <a:pt x="21600" y="12729"/>
                  <a:pt x="21221" y="13114"/>
                  <a:pt x="20842" y="13114"/>
                </a:cubicBezTo>
                <a:close/>
                <a:moveTo>
                  <a:pt x="6442" y="4243"/>
                </a:moveTo>
                <a:cubicBezTo>
                  <a:pt x="6442" y="1929"/>
                  <a:pt x="8337" y="0"/>
                  <a:pt x="10611" y="0"/>
                </a:cubicBezTo>
                <a:cubicBezTo>
                  <a:pt x="13263" y="0"/>
                  <a:pt x="15158" y="1929"/>
                  <a:pt x="15158" y="4243"/>
                </a:cubicBezTo>
                <a:lnTo>
                  <a:pt x="6442" y="424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" name="Shape 5238"/>
          <p:cNvSpPr/>
          <p:nvPr/>
        </p:nvSpPr>
        <p:spPr>
          <a:xfrm>
            <a:off x="5961010" y="2352820"/>
            <a:ext cx="199775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87"/>
                </a:moveTo>
                <a:cubicBezTo>
                  <a:pt x="21600" y="21262"/>
                  <a:pt x="21168" y="21600"/>
                  <a:pt x="20736" y="21600"/>
                </a:cubicBezTo>
                <a:cubicBezTo>
                  <a:pt x="864" y="21600"/>
                  <a:pt x="864" y="21600"/>
                  <a:pt x="864" y="21600"/>
                </a:cubicBezTo>
                <a:cubicBezTo>
                  <a:pt x="432" y="21600"/>
                  <a:pt x="0" y="21262"/>
                  <a:pt x="0" y="20587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338"/>
                  <a:pt x="432" y="0"/>
                  <a:pt x="864" y="0"/>
                </a:cubicBezTo>
                <a:cubicBezTo>
                  <a:pt x="20736" y="0"/>
                  <a:pt x="20736" y="0"/>
                  <a:pt x="20736" y="0"/>
                </a:cubicBezTo>
                <a:cubicBezTo>
                  <a:pt x="21168" y="0"/>
                  <a:pt x="21600" y="338"/>
                  <a:pt x="21600" y="675"/>
                </a:cubicBezTo>
                <a:lnTo>
                  <a:pt x="21600" y="20587"/>
                </a:lnTo>
                <a:close/>
                <a:moveTo>
                  <a:pt x="19440" y="19912"/>
                </a:moveTo>
                <a:cubicBezTo>
                  <a:pt x="19440" y="1350"/>
                  <a:pt x="19440" y="1350"/>
                  <a:pt x="19440" y="1350"/>
                </a:cubicBezTo>
                <a:cubicBezTo>
                  <a:pt x="1728" y="1350"/>
                  <a:pt x="1728" y="1350"/>
                  <a:pt x="1728" y="1350"/>
                </a:cubicBezTo>
                <a:cubicBezTo>
                  <a:pt x="1728" y="19912"/>
                  <a:pt x="1728" y="19912"/>
                  <a:pt x="1728" y="19912"/>
                </a:cubicBezTo>
                <a:cubicBezTo>
                  <a:pt x="7776" y="19912"/>
                  <a:pt x="7776" y="19912"/>
                  <a:pt x="7776" y="19912"/>
                </a:cubicBezTo>
                <a:cubicBezTo>
                  <a:pt x="7776" y="17212"/>
                  <a:pt x="7776" y="17212"/>
                  <a:pt x="7776" y="17212"/>
                </a:cubicBezTo>
                <a:cubicBezTo>
                  <a:pt x="7776" y="17212"/>
                  <a:pt x="8208" y="16875"/>
                  <a:pt x="8208" y="16875"/>
                </a:cubicBezTo>
                <a:cubicBezTo>
                  <a:pt x="13392" y="16875"/>
                  <a:pt x="13392" y="16875"/>
                  <a:pt x="13392" y="16875"/>
                </a:cubicBezTo>
                <a:cubicBezTo>
                  <a:pt x="13392" y="16875"/>
                  <a:pt x="13824" y="17212"/>
                  <a:pt x="13824" y="17212"/>
                </a:cubicBezTo>
                <a:cubicBezTo>
                  <a:pt x="13824" y="19912"/>
                  <a:pt x="13824" y="19912"/>
                  <a:pt x="13824" y="19912"/>
                </a:cubicBezTo>
                <a:lnTo>
                  <a:pt x="19440" y="19912"/>
                </a:lnTo>
                <a:close/>
                <a:moveTo>
                  <a:pt x="5616" y="4050"/>
                </a:moveTo>
                <a:cubicBezTo>
                  <a:pt x="5616" y="4388"/>
                  <a:pt x="5616" y="4388"/>
                  <a:pt x="5184" y="4388"/>
                </a:cubicBezTo>
                <a:cubicBezTo>
                  <a:pt x="4320" y="4388"/>
                  <a:pt x="4320" y="4388"/>
                  <a:pt x="4320" y="4388"/>
                </a:cubicBezTo>
                <a:cubicBezTo>
                  <a:pt x="3888" y="4388"/>
                  <a:pt x="3888" y="4388"/>
                  <a:pt x="3888" y="4050"/>
                </a:cubicBezTo>
                <a:cubicBezTo>
                  <a:pt x="3888" y="3375"/>
                  <a:pt x="3888" y="3375"/>
                  <a:pt x="3888" y="3375"/>
                </a:cubicBezTo>
                <a:cubicBezTo>
                  <a:pt x="3888" y="3038"/>
                  <a:pt x="3888" y="3038"/>
                  <a:pt x="4320" y="3038"/>
                </a:cubicBezTo>
                <a:cubicBezTo>
                  <a:pt x="5184" y="3038"/>
                  <a:pt x="5184" y="3038"/>
                  <a:pt x="5184" y="3038"/>
                </a:cubicBezTo>
                <a:cubicBezTo>
                  <a:pt x="5616" y="3038"/>
                  <a:pt x="5616" y="3038"/>
                  <a:pt x="5616" y="3375"/>
                </a:cubicBezTo>
                <a:lnTo>
                  <a:pt x="5616" y="4050"/>
                </a:lnTo>
                <a:close/>
                <a:moveTo>
                  <a:pt x="5616" y="7088"/>
                </a:moveTo>
                <a:cubicBezTo>
                  <a:pt x="5616" y="7425"/>
                  <a:pt x="5616" y="7763"/>
                  <a:pt x="5184" y="7763"/>
                </a:cubicBezTo>
                <a:cubicBezTo>
                  <a:pt x="4320" y="7763"/>
                  <a:pt x="4320" y="7763"/>
                  <a:pt x="4320" y="7763"/>
                </a:cubicBezTo>
                <a:cubicBezTo>
                  <a:pt x="3888" y="7763"/>
                  <a:pt x="3888" y="7425"/>
                  <a:pt x="3888" y="7088"/>
                </a:cubicBezTo>
                <a:cubicBezTo>
                  <a:pt x="3888" y="6413"/>
                  <a:pt x="3888" y="6413"/>
                  <a:pt x="3888" y="6413"/>
                </a:cubicBezTo>
                <a:cubicBezTo>
                  <a:pt x="3888" y="6413"/>
                  <a:pt x="3888" y="6075"/>
                  <a:pt x="4320" y="6075"/>
                </a:cubicBezTo>
                <a:cubicBezTo>
                  <a:pt x="5184" y="6075"/>
                  <a:pt x="5184" y="6075"/>
                  <a:pt x="5184" y="6075"/>
                </a:cubicBezTo>
                <a:cubicBezTo>
                  <a:pt x="5616" y="6075"/>
                  <a:pt x="5616" y="6413"/>
                  <a:pt x="5616" y="6413"/>
                </a:cubicBezTo>
                <a:lnTo>
                  <a:pt x="5616" y="7088"/>
                </a:lnTo>
                <a:close/>
                <a:moveTo>
                  <a:pt x="5616" y="10463"/>
                </a:moveTo>
                <a:cubicBezTo>
                  <a:pt x="5616" y="10463"/>
                  <a:pt x="5616" y="10800"/>
                  <a:pt x="5184" y="10800"/>
                </a:cubicBezTo>
                <a:cubicBezTo>
                  <a:pt x="4320" y="10800"/>
                  <a:pt x="4320" y="10800"/>
                  <a:pt x="4320" y="10800"/>
                </a:cubicBezTo>
                <a:cubicBezTo>
                  <a:pt x="3888" y="10800"/>
                  <a:pt x="3888" y="10463"/>
                  <a:pt x="3888" y="10463"/>
                </a:cubicBezTo>
                <a:cubicBezTo>
                  <a:pt x="3888" y="9450"/>
                  <a:pt x="3888" y="9450"/>
                  <a:pt x="3888" y="9450"/>
                </a:cubicBezTo>
                <a:cubicBezTo>
                  <a:pt x="3888" y="9450"/>
                  <a:pt x="3888" y="9113"/>
                  <a:pt x="4320" y="9113"/>
                </a:cubicBezTo>
                <a:cubicBezTo>
                  <a:pt x="5184" y="9113"/>
                  <a:pt x="5184" y="9113"/>
                  <a:pt x="5184" y="9113"/>
                </a:cubicBezTo>
                <a:cubicBezTo>
                  <a:pt x="5616" y="9113"/>
                  <a:pt x="5616" y="9450"/>
                  <a:pt x="5616" y="9450"/>
                </a:cubicBezTo>
                <a:lnTo>
                  <a:pt x="5616" y="10463"/>
                </a:lnTo>
                <a:close/>
                <a:moveTo>
                  <a:pt x="5616" y="13500"/>
                </a:moveTo>
                <a:cubicBezTo>
                  <a:pt x="5616" y="13500"/>
                  <a:pt x="5616" y="13837"/>
                  <a:pt x="5184" y="13837"/>
                </a:cubicBezTo>
                <a:cubicBezTo>
                  <a:pt x="4320" y="13837"/>
                  <a:pt x="4320" y="13837"/>
                  <a:pt x="4320" y="13837"/>
                </a:cubicBezTo>
                <a:cubicBezTo>
                  <a:pt x="3888" y="13837"/>
                  <a:pt x="3888" y="13500"/>
                  <a:pt x="3888" y="13500"/>
                </a:cubicBezTo>
                <a:cubicBezTo>
                  <a:pt x="3888" y="12487"/>
                  <a:pt x="3888" y="12487"/>
                  <a:pt x="3888" y="12487"/>
                </a:cubicBezTo>
                <a:cubicBezTo>
                  <a:pt x="3888" y="12487"/>
                  <a:pt x="3888" y="12150"/>
                  <a:pt x="4320" y="12150"/>
                </a:cubicBezTo>
                <a:cubicBezTo>
                  <a:pt x="5184" y="12150"/>
                  <a:pt x="5184" y="12150"/>
                  <a:pt x="5184" y="12150"/>
                </a:cubicBezTo>
                <a:cubicBezTo>
                  <a:pt x="5616" y="12150"/>
                  <a:pt x="5616" y="12487"/>
                  <a:pt x="5616" y="12487"/>
                </a:cubicBezTo>
                <a:lnTo>
                  <a:pt x="5616" y="13500"/>
                </a:lnTo>
                <a:close/>
                <a:moveTo>
                  <a:pt x="5616" y="16537"/>
                </a:moveTo>
                <a:cubicBezTo>
                  <a:pt x="5616" y="16537"/>
                  <a:pt x="5616" y="16875"/>
                  <a:pt x="5184" y="16875"/>
                </a:cubicBezTo>
                <a:cubicBezTo>
                  <a:pt x="4320" y="16875"/>
                  <a:pt x="4320" y="16875"/>
                  <a:pt x="4320" y="16875"/>
                </a:cubicBezTo>
                <a:cubicBezTo>
                  <a:pt x="3888" y="16875"/>
                  <a:pt x="3888" y="16537"/>
                  <a:pt x="3888" y="16537"/>
                </a:cubicBezTo>
                <a:cubicBezTo>
                  <a:pt x="3888" y="15862"/>
                  <a:pt x="3888" y="15862"/>
                  <a:pt x="3888" y="15862"/>
                </a:cubicBezTo>
                <a:cubicBezTo>
                  <a:pt x="3888" y="15525"/>
                  <a:pt x="3888" y="15187"/>
                  <a:pt x="4320" y="15187"/>
                </a:cubicBezTo>
                <a:cubicBezTo>
                  <a:pt x="5184" y="15187"/>
                  <a:pt x="5184" y="15187"/>
                  <a:pt x="5184" y="15187"/>
                </a:cubicBezTo>
                <a:cubicBezTo>
                  <a:pt x="5616" y="15187"/>
                  <a:pt x="5616" y="15525"/>
                  <a:pt x="5616" y="15862"/>
                </a:cubicBezTo>
                <a:lnTo>
                  <a:pt x="5616" y="16537"/>
                </a:lnTo>
                <a:close/>
                <a:moveTo>
                  <a:pt x="9936" y="4050"/>
                </a:moveTo>
                <a:cubicBezTo>
                  <a:pt x="9936" y="4388"/>
                  <a:pt x="9504" y="4388"/>
                  <a:pt x="9072" y="4388"/>
                </a:cubicBezTo>
                <a:cubicBezTo>
                  <a:pt x="8208" y="4388"/>
                  <a:pt x="8208" y="4388"/>
                  <a:pt x="8208" y="4388"/>
                </a:cubicBezTo>
                <a:cubicBezTo>
                  <a:pt x="8208" y="4388"/>
                  <a:pt x="7776" y="4388"/>
                  <a:pt x="7776" y="4050"/>
                </a:cubicBezTo>
                <a:cubicBezTo>
                  <a:pt x="7776" y="3375"/>
                  <a:pt x="7776" y="3375"/>
                  <a:pt x="7776" y="3375"/>
                </a:cubicBezTo>
                <a:cubicBezTo>
                  <a:pt x="7776" y="3038"/>
                  <a:pt x="8208" y="3038"/>
                  <a:pt x="8208" y="3038"/>
                </a:cubicBezTo>
                <a:cubicBezTo>
                  <a:pt x="9072" y="3038"/>
                  <a:pt x="9072" y="3038"/>
                  <a:pt x="9072" y="3038"/>
                </a:cubicBezTo>
                <a:cubicBezTo>
                  <a:pt x="9504" y="3038"/>
                  <a:pt x="9936" y="3038"/>
                  <a:pt x="9936" y="3375"/>
                </a:cubicBezTo>
                <a:lnTo>
                  <a:pt x="9936" y="4050"/>
                </a:lnTo>
                <a:close/>
                <a:moveTo>
                  <a:pt x="9936" y="7088"/>
                </a:moveTo>
                <a:cubicBezTo>
                  <a:pt x="9936" y="7425"/>
                  <a:pt x="9504" y="7763"/>
                  <a:pt x="9072" y="7763"/>
                </a:cubicBezTo>
                <a:cubicBezTo>
                  <a:pt x="8208" y="7763"/>
                  <a:pt x="8208" y="7763"/>
                  <a:pt x="8208" y="7763"/>
                </a:cubicBezTo>
                <a:cubicBezTo>
                  <a:pt x="8208" y="7763"/>
                  <a:pt x="7776" y="7425"/>
                  <a:pt x="7776" y="7088"/>
                </a:cubicBezTo>
                <a:cubicBezTo>
                  <a:pt x="7776" y="6413"/>
                  <a:pt x="7776" y="6413"/>
                  <a:pt x="7776" y="6413"/>
                </a:cubicBezTo>
                <a:cubicBezTo>
                  <a:pt x="7776" y="6413"/>
                  <a:pt x="8208" y="6075"/>
                  <a:pt x="8208" y="6075"/>
                </a:cubicBezTo>
                <a:cubicBezTo>
                  <a:pt x="9072" y="6075"/>
                  <a:pt x="9072" y="6075"/>
                  <a:pt x="9072" y="6075"/>
                </a:cubicBezTo>
                <a:cubicBezTo>
                  <a:pt x="9504" y="6075"/>
                  <a:pt x="9936" y="6413"/>
                  <a:pt x="9936" y="6413"/>
                </a:cubicBezTo>
                <a:lnTo>
                  <a:pt x="9936" y="7088"/>
                </a:lnTo>
                <a:close/>
                <a:moveTo>
                  <a:pt x="9936" y="10463"/>
                </a:moveTo>
                <a:cubicBezTo>
                  <a:pt x="9936" y="10463"/>
                  <a:pt x="9504" y="10800"/>
                  <a:pt x="9072" y="10800"/>
                </a:cubicBezTo>
                <a:cubicBezTo>
                  <a:pt x="8208" y="10800"/>
                  <a:pt x="8208" y="10800"/>
                  <a:pt x="8208" y="10800"/>
                </a:cubicBezTo>
                <a:cubicBezTo>
                  <a:pt x="8208" y="10800"/>
                  <a:pt x="7776" y="10463"/>
                  <a:pt x="7776" y="10463"/>
                </a:cubicBezTo>
                <a:cubicBezTo>
                  <a:pt x="7776" y="9450"/>
                  <a:pt x="7776" y="9450"/>
                  <a:pt x="7776" y="9450"/>
                </a:cubicBezTo>
                <a:cubicBezTo>
                  <a:pt x="7776" y="9450"/>
                  <a:pt x="8208" y="9113"/>
                  <a:pt x="8208" y="9113"/>
                </a:cubicBezTo>
                <a:cubicBezTo>
                  <a:pt x="9072" y="9113"/>
                  <a:pt x="9072" y="9113"/>
                  <a:pt x="9072" y="9113"/>
                </a:cubicBezTo>
                <a:cubicBezTo>
                  <a:pt x="9504" y="9113"/>
                  <a:pt x="9936" y="9450"/>
                  <a:pt x="9936" y="9450"/>
                </a:cubicBezTo>
                <a:lnTo>
                  <a:pt x="9936" y="10463"/>
                </a:lnTo>
                <a:close/>
                <a:moveTo>
                  <a:pt x="9936" y="13500"/>
                </a:moveTo>
                <a:cubicBezTo>
                  <a:pt x="9936" y="13500"/>
                  <a:pt x="9504" y="13837"/>
                  <a:pt x="9072" y="13837"/>
                </a:cubicBezTo>
                <a:cubicBezTo>
                  <a:pt x="8208" y="13837"/>
                  <a:pt x="8208" y="13837"/>
                  <a:pt x="8208" y="13837"/>
                </a:cubicBezTo>
                <a:cubicBezTo>
                  <a:pt x="8208" y="13837"/>
                  <a:pt x="7776" y="13500"/>
                  <a:pt x="7776" y="13500"/>
                </a:cubicBezTo>
                <a:cubicBezTo>
                  <a:pt x="7776" y="12487"/>
                  <a:pt x="7776" y="12487"/>
                  <a:pt x="7776" y="12487"/>
                </a:cubicBezTo>
                <a:cubicBezTo>
                  <a:pt x="7776" y="12487"/>
                  <a:pt x="8208" y="12150"/>
                  <a:pt x="8208" y="12150"/>
                </a:cubicBezTo>
                <a:cubicBezTo>
                  <a:pt x="9072" y="12150"/>
                  <a:pt x="9072" y="12150"/>
                  <a:pt x="9072" y="12150"/>
                </a:cubicBezTo>
                <a:cubicBezTo>
                  <a:pt x="9504" y="12150"/>
                  <a:pt x="9936" y="12487"/>
                  <a:pt x="9936" y="12487"/>
                </a:cubicBezTo>
                <a:lnTo>
                  <a:pt x="9936" y="13500"/>
                </a:lnTo>
                <a:close/>
                <a:moveTo>
                  <a:pt x="13824" y="4050"/>
                </a:moveTo>
                <a:cubicBezTo>
                  <a:pt x="13824" y="4388"/>
                  <a:pt x="13392" y="4388"/>
                  <a:pt x="13392" y="4388"/>
                </a:cubicBezTo>
                <a:cubicBezTo>
                  <a:pt x="12096" y="4388"/>
                  <a:pt x="12096" y="4388"/>
                  <a:pt x="12096" y="4388"/>
                </a:cubicBezTo>
                <a:cubicBezTo>
                  <a:pt x="12096" y="4388"/>
                  <a:pt x="11664" y="4388"/>
                  <a:pt x="11664" y="4050"/>
                </a:cubicBezTo>
                <a:cubicBezTo>
                  <a:pt x="11664" y="3375"/>
                  <a:pt x="11664" y="3375"/>
                  <a:pt x="11664" y="3375"/>
                </a:cubicBezTo>
                <a:cubicBezTo>
                  <a:pt x="11664" y="3038"/>
                  <a:pt x="12096" y="3038"/>
                  <a:pt x="12096" y="3038"/>
                </a:cubicBezTo>
                <a:cubicBezTo>
                  <a:pt x="13392" y="3038"/>
                  <a:pt x="13392" y="3038"/>
                  <a:pt x="13392" y="3038"/>
                </a:cubicBezTo>
                <a:cubicBezTo>
                  <a:pt x="13392" y="3038"/>
                  <a:pt x="13824" y="3038"/>
                  <a:pt x="13824" y="3375"/>
                </a:cubicBezTo>
                <a:lnTo>
                  <a:pt x="13824" y="4050"/>
                </a:lnTo>
                <a:close/>
                <a:moveTo>
                  <a:pt x="13824" y="7088"/>
                </a:moveTo>
                <a:cubicBezTo>
                  <a:pt x="13824" y="7425"/>
                  <a:pt x="13392" y="7763"/>
                  <a:pt x="13392" y="7763"/>
                </a:cubicBezTo>
                <a:cubicBezTo>
                  <a:pt x="12096" y="7763"/>
                  <a:pt x="12096" y="7763"/>
                  <a:pt x="12096" y="7763"/>
                </a:cubicBezTo>
                <a:cubicBezTo>
                  <a:pt x="12096" y="7763"/>
                  <a:pt x="11664" y="7425"/>
                  <a:pt x="11664" y="7088"/>
                </a:cubicBezTo>
                <a:cubicBezTo>
                  <a:pt x="11664" y="6413"/>
                  <a:pt x="11664" y="6413"/>
                  <a:pt x="11664" y="6413"/>
                </a:cubicBezTo>
                <a:cubicBezTo>
                  <a:pt x="11664" y="6413"/>
                  <a:pt x="12096" y="6075"/>
                  <a:pt x="12096" y="6075"/>
                </a:cubicBezTo>
                <a:cubicBezTo>
                  <a:pt x="13392" y="6075"/>
                  <a:pt x="13392" y="6075"/>
                  <a:pt x="13392" y="6075"/>
                </a:cubicBezTo>
                <a:cubicBezTo>
                  <a:pt x="13392" y="6075"/>
                  <a:pt x="13824" y="6413"/>
                  <a:pt x="13824" y="6413"/>
                </a:cubicBezTo>
                <a:lnTo>
                  <a:pt x="13824" y="7088"/>
                </a:lnTo>
                <a:close/>
                <a:moveTo>
                  <a:pt x="13824" y="10463"/>
                </a:moveTo>
                <a:cubicBezTo>
                  <a:pt x="13824" y="10463"/>
                  <a:pt x="13392" y="10800"/>
                  <a:pt x="13392" y="10800"/>
                </a:cubicBezTo>
                <a:cubicBezTo>
                  <a:pt x="12096" y="10800"/>
                  <a:pt x="12096" y="10800"/>
                  <a:pt x="12096" y="10800"/>
                </a:cubicBezTo>
                <a:cubicBezTo>
                  <a:pt x="12096" y="10800"/>
                  <a:pt x="11664" y="10463"/>
                  <a:pt x="11664" y="10463"/>
                </a:cubicBezTo>
                <a:cubicBezTo>
                  <a:pt x="11664" y="9450"/>
                  <a:pt x="11664" y="9450"/>
                  <a:pt x="11664" y="9450"/>
                </a:cubicBezTo>
                <a:cubicBezTo>
                  <a:pt x="11664" y="9450"/>
                  <a:pt x="12096" y="9113"/>
                  <a:pt x="12096" y="9113"/>
                </a:cubicBezTo>
                <a:cubicBezTo>
                  <a:pt x="13392" y="9113"/>
                  <a:pt x="13392" y="9113"/>
                  <a:pt x="13392" y="9113"/>
                </a:cubicBezTo>
                <a:cubicBezTo>
                  <a:pt x="13392" y="9113"/>
                  <a:pt x="13824" y="9450"/>
                  <a:pt x="13824" y="9450"/>
                </a:cubicBezTo>
                <a:lnTo>
                  <a:pt x="13824" y="10463"/>
                </a:lnTo>
                <a:close/>
                <a:moveTo>
                  <a:pt x="13824" y="13500"/>
                </a:moveTo>
                <a:cubicBezTo>
                  <a:pt x="13824" y="13500"/>
                  <a:pt x="13392" y="13837"/>
                  <a:pt x="13392" y="13837"/>
                </a:cubicBezTo>
                <a:cubicBezTo>
                  <a:pt x="12096" y="13837"/>
                  <a:pt x="12096" y="13837"/>
                  <a:pt x="12096" y="13837"/>
                </a:cubicBezTo>
                <a:cubicBezTo>
                  <a:pt x="12096" y="13837"/>
                  <a:pt x="11664" y="13500"/>
                  <a:pt x="11664" y="13500"/>
                </a:cubicBezTo>
                <a:cubicBezTo>
                  <a:pt x="11664" y="12487"/>
                  <a:pt x="11664" y="12487"/>
                  <a:pt x="11664" y="12487"/>
                </a:cubicBezTo>
                <a:cubicBezTo>
                  <a:pt x="11664" y="12487"/>
                  <a:pt x="12096" y="12150"/>
                  <a:pt x="12096" y="12150"/>
                </a:cubicBezTo>
                <a:cubicBezTo>
                  <a:pt x="13392" y="12150"/>
                  <a:pt x="13392" y="12150"/>
                  <a:pt x="13392" y="12150"/>
                </a:cubicBezTo>
                <a:cubicBezTo>
                  <a:pt x="13392" y="12150"/>
                  <a:pt x="13824" y="12487"/>
                  <a:pt x="13824" y="12487"/>
                </a:cubicBezTo>
                <a:lnTo>
                  <a:pt x="13824" y="13500"/>
                </a:lnTo>
                <a:close/>
                <a:moveTo>
                  <a:pt x="17712" y="4050"/>
                </a:moveTo>
                <a:cubicBezTo>
                  <a:pt x="17712" y="4388"/>
                  <a:pt x="17280" y="4388"/>
                  <a:pt x="17280" y="4388"/>
                </a:cubicBezTo>
                <a:cubicBezTo>
                  <a:pt x="15984" y="4388"/>
                  <a:pt x="15984" y="4388"/>
                  <a:pt x="15984" y="4388"/>
                </a:cubicBezTo>
                <a:cubicBezTo>
                  <a:pt x="15984" y="4388"/>
                  <a:pt x="15552" y="4388"/>
                  <a:pt x="15552" y="4050"/>
                </a:cubicBezTo>
                <a:cubicBezTo>
                  <a:pt x="15552" y="3375"/>
                  <a:pt x="15552" y="3375"/>
                  <a:pt x="15552" y="3375"/>
                </a:cubicBezTo>
                <a:cubicBezTo>
                  <a:pt x="15552" y="3038"/>
                  <a:pt x="15984" y="3038"/>
                  <a:pt x="15984" y="3038"/>
                </a:cubicBezTo>
                <a:cubicBezTo>
                  <a:pt x="17280" y="3038"/>
                  <a:pt x="17280" y="3038"/>
                  <a:pt x="17280" y="3038"/>
                </a:cubicBezTo>
                <a:cubicBezTo>
                  <a:pt x="17280" y="3038"/>
                  <a:pt x="17712" y="3038"/>
                  <a:pt x="17712" y="3375"/>
                </a:cubicBezTo>
                <a:lnTo>
                  <a:pt x="17712" y="4050"/>
                </a:lnTo>
                <a:close/>
                <a:moveTo>
                  <a:pt x="17712" y="7088"/>
                </a:moveTo>
                <a:cubicBezTo>
                  <a:pt x="17712" y="7425"/>
                  <a:pt x="17280" y="7763"/>
                  <a:pt x="17280" y="7763"/>
                </a:cubicBezTo>
                <a:cubicBezTo>
                  <a:pt x="15984" y="7763"/>
                  <a:pt x="15984" y="7763"/>
                  <a:pt x="15984" y="7763"/>
                </a:cubicBezTo>
                <a:cubicBezTo>
                  <a:pt x="15984" y="7763"/>
                  <a:pt x="15552" y="7425"/>
                  <a:pt x="15552" y="7088"/>
                </a:cubicBezTo>
                <a:cubicBezTo>
                  <a:pt x="15552" y="6413"/>
                  <a:pt x="15552" y="6413"/>
                  <a:pt x="15552" y="6413"/>
                </a:cubicBezTo>
                <a:cubicBezTo>
                  <a:pt x="15552" y="6413"/>
                  <a:pt x="15984" y="6075"/>
                  <a:pt x="15984" y="6075"/>
                </a:cubicBezTo>
                <a:cubicBezTo>
                  <a:pt x="17280" y="6075"/>
                  <a:pt x="17280" y="6075"/>
                  <a:pt x="17280" y="6075"/>
                </a:cubicBezTo>
                <a:cubicBezTo>
                  <a:pt x="17280" y="6075"/>
                  <a:pt x="17712" y="6413"/>
                  <a:pt x="17712" y="6413"/>
                </a:cubicBezTo>
                <a:lnTo>
                  <a:pt x="17712" y="7088"/>
                </a:lnTo>
                <a:close/>
                <a:moveTo>
                  <a:pt x="17712" y="10463"/>
                </a:moveTo>
                <a:cubicBezTo>
                  <a:pt x="17712" y="10463"/>
                  <a:pt x="17280" y="10800"/>
                  <a:pt x="17280" y="10800"/>
                </a:cubicBezTo>
                <a:cubicBezTo>
                  <a:pt x="15984" y="10800"/>
                  <a:pt x="15984" y="10800"/>
                  <a:pt x="15984" y="10800"/>
                </a:cubicBezTo>
                <a:cubicBezTo>
                  <a:pt x="15984" y="10800"/>
                  <a:pt x="15552" y="10463"/>
                  <a:pt x="15552" y="10463"/>
                </a:cubicBezTo>
                <a:cubicBezTo>
                  <a:pt x="15552" y="9450"/>
                  <a:pt x="15552" y="9450"/>
                  <a:pt x="15552" y="9450"/>
                </a:cubicBezTo>
                <a:cubicBezTo>
                  <a:pt x="15552" y="9450"/>
                  <a:pt x="15984" y="9113"/>
                  <a:pt x="15984" y="9113"/>
                </a:cubicBezTo>
                <a:cubicBezTo>
                  <a:pt x="17280" y="9113"/>
                  <a:pt x="17280" y="9113"/>
                  <a:pt x="17280" y="9113"/>
                </a:cubicBezTo>
                <a:cubicBezTo>
                  <a:pt x="17280" y="9113"/>
                  <a:pt x="17712" y="9450"/>
                  <a:pt x="17712" y="9450"/>
                </a:cubicBezTo>
                <a:lnTo>
                  <a:pt x="17712" y="10463"/>
                </a:lnTo>
                <a:close/>
                <a:moveTo>
                  <a:pt x="17712" y="13500"/>
                </a:moveTo>
                <a:cubicBezTo>
                  <a:pt x="17712" y="13500"/>
                  <a:pt x="17280" y="13837"/>
                  <a:pt x="17280" y="13837"/>
                </a:cubicBezTo>
                <a:cubicBezTo>
                  <a:pt x="15984" y="13837"/>
                  <a:pt x="15984" y="13837"/>
                  <a:pt x="15984" y="13837"/>
                </a:cubicBezTo>
                <a:cubicBezTo>
                  <a:pt x="15984" y="13837"/>
                  <a:pt x="15552" y="13500"/>
                  <a:pt x="15552" y="13500"/>
                </a:cubicBezTo>
                <a:cubicBezTo>
                  <a:pt x="15552" y="12487"/>
                  <a:pt x="15552" y="12487"/>
                  <a:pt x="15552" y="12487"/>
                </a:cubicBezTo>
                <a:cubicBezTo>
                  <a:pt x="15552" y="12487"/>
                  <a:pt x="15984" y="12150"/>
                  <a:pt x="15984" y="12150"/>
                </a:cubicBezTo>
                <a:cubicBezTo>
                  <a:pt x="17280" y="12150"/>
                  <a:pt x="17280" y="12150"/>
                  <a:pt x="17280" y="12150"/>
                </a:cubicBezTo>
                <a:cubicBezTo>
                  <a:pt x="17280" y="12150"/>
                  <a:pt x="17712" y="12487"/>
                  <a:pt x="17712" y="12487"/>
                </a:cubicBezTo>
                <a:lnTo>
                  <a:pt x="17712" y="13500"/>
                </a:lnTo>
                <a:close/>
                <a:moveTo>
                  <a:pt x="17712" y="16537"/>
                </a:moveTo>
                <a:cubicBezTo>
                  <a:pt x="17712" y="16537"/>
                  <a:pt x="17280" y="16875"/>
                  <a:pt x="17280" y="16875"/>
                </a:cubicBezTo>
                <a:cubicBezTo>
                  <a:pt x="15984" y="16875"/>
                  <a:pt x="15984" y="16875"/>
                  <a:pt x="15984" y="16875"/>
                </a:cubicBezTo>
                <a:cubicBezTo>
                  <a:pt x="15984" y="16875"/>
                  <a:pt x="15552" y="16537"/>
                  <a:pt x="15552" y="16537"/>
                </a:cubicBezTo>
                <a:cubicBezTo>
                  <a:pt x="15552" y="15862"/>
                  <a:pt x="15552" y="15862"/>
                  <a:pt x="15552" y="15862"/>
                </a:cubicBezTo>
                <a:cubicBezTo>
                  <a:pt x="15552" y="15525"/>
                  <a:pt x="15984" y="15187"/>
                  <a:pt x="15984" y="15187"/>
                </a:cubicBezTo>
                <a:cubicBezTo>
                  <a:pt x="17280" y="15187"/>
                  <a:pt x="17280" y="15187"/>
                  <a:pt x="17280" y="15187"/>
                </a:cubicBezTo>
                <a:cubicBezTo>
                  <a:pt x="17280" y="15187"/>
                  <a:pt x="17712" y="15525"/>
                  <a:pt x="17712" y="15862"/>
                </a:cubicBezTo>
                <a:lnTo>
                  <a:pt x="17712" y="1653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" name="Shape 5239"/>
          <p:cNvSpPr/>
          <p:nvPr/>
        </p:nvSpPr>
        <p:spPr>
          <a:xfrm>
            <a:off x="6532840" y="2369314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0604" y="1964"/>
                </a:moveTo>
                <a:cubicBezTo>
                  <a:pt x="5891" y="1964"/>
                  <a:pt x="1571" y="5891"/>
                  <a:pt x="1571" y="10996"/>
                </a:cubicBezTo>
                <a:cubicBezTo>
                  <a:pt x="1571" y="15709"/>
                  <a:pt x="5891" y="20029"/>
                  <a:pt x="10604" y="20029"/>
                </a:cubicBezTo>
                <a:cubicBezTo>
                  <a:pt x="15709" y="20029"/>
                  <a:pt x="19636" y="15709"/>
                  <a:pt x="19636" y="10996"/>
                </a:cubicBezTo>
                <a:cubicBezTo>
                  <a:pt x="19636" y="5891"/>
                  <a:pt x="15709" y="1964"/>
                  <a:pt x="10604" y="1964"/>
                </a:cubicBezTo>
                <a:close/>
                <a:moveTo>
                  <a:pt x="10604" y="18065"/>
                </a:moveTo>
                <a:cubicBezTo>
                  <a:pt x="6676" y="18065"/>
                  <a:pt x="3535" y="14924"/>
                  <a:pt x="3535" y="10996"/>
                </a:cubicBezTo>
                <a:cubicBezTo>
                  <a:pt x="3535" y="7069"/>
                  <a:pt x="6676" y="3535"/>
                  <a:pt x="10604" y="3535"/>
                </a:cubicBezTo>
                <a:cubicBezTo>
                  <a:pt x="14531" y="3535"/>
                  <a:pt x="17673" y="7069"/>
                  <a:pt x="17673" y="10996"/>
                </a:cubicBezTo>
                <a:cubicBezTo>
                  <a:pt x="17673" y="14924"/>
                  <a:pt x="14531" y="18065"/>
                  <a:pt x="10604" y="18065"/>
                </a:cubicBezTo>
                <a:close/>
                <a:moveTo>
                  <a:pt x="10604" y="5498"/>
                </a:moveTo>
                <a:cubicBezTo>
                  <a:pt x="7855" y="5498"/>
                  <a:pt x="5105" y="7855"/>
                  <a:pt x="5105" y="10996"/>
                </a:cubicBezTo>
                <a:cubicBezTo>
                  <a:pt x="5105" y="13745"/>
                  <a:pt x="7855" y="16102"/>
                  <a:pt x="10604" y="16102"/>
                </a:cubicBezTo>
                <a:cubicBezTo>
                  <a:pt x="13745" y="16102"/>
                  <a:pt x="16102" y="13745"/>
                  <a:pt x="16102" y="10996"/>
                </a:cubicBezTo>
                <a:cubicBezTo>
                  <a:pt x="16102" y="7855"/>
                  <a:pt x="13745" y="5498"/>
                  <a:pt x="10604" y="5498"/>
                </a:cubicBezTo>
                <a:close/>
                <a:moveTo>
                  <a:pt x="10604" y="14531"/>
                </a:moveTo>
                <a:cubicBezTo>
                  <a:pt x="8640" y="14531"/>
                  <a:pt x="7069" y="12960"/>
                  <a:pt x="7069" y="10996"/>
                </a:cubicBezTo>
                <a:cubicBezTo>
                  <a:pt x="7069" y="9033"/>
                  <a:pt x="8640" y="7462"/>
                  <a:pt x="10604" y="7462"/>
                </a:cubicBezTo>
                <a:cubicBezTo>
                  <a:pt x="12567" y="7462"/>
                  <a:pt x="14138" y="9033"/>
                  <a:pt x="14138" y="10996"/>
                </a:cubicBezTo>
                <a:cubicBezTo>
                  <a:pt x="14138" y="12960"/>
                  <a:pt x="12567" y="14531"/>
                  <a:pt x="10604" y="145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" name="Shape 5240"/>
          <p:cNvSpPr/>
          <p:nvPr/>
        </p:nvSpPr>
        <p:spPr>
          <a:xfrm>
            <a:off x="7104669" y="2352820"/>
            <a:ext cx="289581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500"/>
                </a:moveTo>
                <a:cubicBezTo>
                  <a:pt x="21600" y="17887"/>
                  <a:pt x="21600" y="17887"/>
                  <a:pt x="21600" y="17887"/>
                </a:cubicBezTo>
                <a:cubicBezTo>
                  <a:pt x="21600" y="18225"/>
                  <a:pt x="21304" y="18562"/>
                  <a:pt x="21304" y="18562"/>
                </a:cubicBezTo>
                <a:cubicBezTo>
                  <a:pt x="20121" y="18562"/>
                  <a:pt x="20121" y="18562"/>
                  <a:pt x="20121" y="18562"/>
                </a:cubicBezTo>
                <a:cubicBezTo>
                  <a:pt x="20121" y="19237"/>
                  <a:pt x="20121" y="19237"/>
                  <a:pt x="20121" y="19237"/>
                </a:cubicBezTo>
                <a:cubicBezTo>
                  <a:pt x="20121" y="20587"/>
                  <a:pt x="19233" y="21600"/>
                  <a:pt x="18049" y="21600"/>
                </a:cubicBezTo>
                <a:cubicBezTo>
                  <a:pt x="17162" y="21600"/>
                  <a:pt x="16274" y="20587"/>
                  <a:pt x="16274" y="19237"/>
                </a:cubicBezTo>
                <a:cubicBezTo>
                  <a:pt x="16274" y="18562"/>
                  <a:pt x="16274" y="18562"/>
                  <a:pt x="16274" y="18562"/>
                </a:cubicBezTo>
                <a:cubicBezTo>
                  <a:pt x="5326" y="18562"/>
                  <a:pt x="5326" y="18562"/>
                  <a:pt x="5326" y="18562"/>
                </a:cubicBezTo>
                <a:cubicBezTo>
                  <a:pt x="5326" y="19237"/>
                  <a:pt x="5326" y="19237"/>
                  <a:pt x="5326" y="19237"/>
                </a:cubicBezTo>
                <a:cubicBezTo>
                  <a:pt x="5326" y="20587"/>
                  <a:pt x="4438" y="21600"/>
                  <a:pt x="3255" y="21600"/>
                </a:cubicBezTo>
                <a:cubicBezTo>
                  <a:pt x="2071" y="21600"/>
                  <a:pt x="1184" y="20587"/>
                  <a:pt x="1184" y="19237"/>
                </a:cubicBezTo>
                <a:cubicBezTo>
                  <a:pt x="1184" y="18562"/>
                  <a:pt x="1184" y="18562"/>
                  <a:pt x="1184" y="18562"/>
                </a:cubicBezTo>
                <a:cubicBezTo>
                  <a:pt x="296" y="18562"/>
                  <a:pt x="296" y="18562"/>
                  <a:pt x="296" y="18562"/>
                </a:cubicBezTo>
                <a:cubicBezTo>
                  <a:pt x="0" y="18562"/>
                  <a:pt x="0" y="18225"/>
                  <a:pt x="0" y="17887"/>
                </a:cubicBezTo>
                <a:cubicBezTo>
                  <a:pt x="0" y="13500"/>
                  <a:pt x="0" y="13500"/>
                  <a:pt x="0" y="13500"/>
                </a:cubicBezTo>
                <a:cubicBezTo>
                  <a:pt x="0" y="11812"/>
                  <a:pt x="888" y="10800"/>
                  <a:pt x="2367" y="10800"/>
                </a:cubicBezTo>
                <a:cubicBezTo>
                  <a:pt x="2663" y="10800"/>
                  <a:pt x="2663" y="10800"/>
                  <a:pt x="2663" y="10800"/>
                </a:cubicBezTo>
                <a:cubicBezTo>
                  <a:pt x="3847" y="5738"/>
                  <a:pt x="3847" y="5738"/>
                  <a:pt x="3847" y="5738"/>
                </a:cubicBezTo>
                <a:cubicBezTo>
                  <a:pt x="4142" y="4050"/>
                  <a:pt x="5326" y="3038"/>
                  <a:pt x="6805" y="3038"/>
                </a:cubicBezTo>
                <a:cubicBezTo>
                  <a:pt x="7989" y="3038"/>
                  <a:pt x="7989" y="3038"/>
                  <a:pt x="7989" y="3038"/>
                </a:cubicBezTo>
                <a:cubicBezTo>
                  <a:pt x="7989" y="338"/>
                  <a:pt x="7989" y="338"/>
                  <a:pt x="7989" y="338"/>
                </a:cubicBezTo>
                <a:cubicBezTo>
                  <a:pt x="7989" y="0"/>
                  <a:pt x="8285" y="0"/>
                  <a:pt x="8285" y="0"/>
                </a:cubicBezTo>
                <a:cubicBezTo>
                  <a:pt x="13019" y="0"/>
                  <a:pt x="13019" y="0"/>
                  <a:pt x="13019" y="0"/>
                </a:cubicBezTo>
                <a:cubicBezTo>
                  <a:pt x="13315" y="0"/>
                  <a:pt x="13315" y="0"/>
                  <a:pt x="13315" y="338"/>
                </a:cubicBezTo>
                <a:cubicBezTo>
                  <a:pt x="13315" y="3038"/>
                  <a:pt x="13315" y="3038"/>
                  <a:pt x="13315" y="3038"/>
                </a:cubicBezTo>
                <a:cubicBezTo>
                  <a:pt x="14795" y="3038"/>
                  <a:pt x="14795" y="3038"/>
                  <a:pt x="14795" y="3038"/>
                </a:cubicBezTo>
                <a:cubicBezTo>
                  <a:pt x="16274" y="3038"/>
                  <a:pt x="17458" y="4050"/>
                  <a:pt x="17753" y="5738"/>
                </a:cubicBezTo>
                <a:cubicBezTo>
                  <a:pt x="18937" y="10800"/>
                  <a:pt x="18937" y="10800"/>
                  <a:pt x="18937" y="10800"/>
                </a:cubicBezTo>
                <a:cubicBezTo>
                  <a:pt x="19233" y="10800"/>
                  <a:pt x="19233" y="10800"/>
                  <a:pt x="19233" y="10800"/>
                </a:cubicBezTo>
                <a:cubicBezTo>
                  <a:pt x="20416" y="10800"/>
                  <a:pt x="21600" y="11812"/>
                  <a:pt x="21600" y="13500"/>
                </a:cubicBezTo>
                <a:close/>
                <a:moveTo>
                  <a:pt x="5030" y="14512"/>
                </a:moveTo>
                <a:cubicBezTo>
                  <a:pt x="5030" y="13500"/>
                  <a:pt x="4142" y="12487"/>
                  <a:pt x="3255" y="12487"/>
                </a:cubicBezTo>
                <a:cubicBezTo>
                  <a:pt x="2367" y="12487"/>
                  <a:pt x="1479" y="13500"/>
                  <a:pt x="1479" y="14512"/>
                </a:cubicBezTo>
                <a:cubicBezTo>
                  <a:pt x="1479" y="15525"/>
                  <a:pt x="2367" y="16537"/>
                  <a:pt x="3255" y="16537"/>
                </a:cubicBezTo>
                <a:cubicBezTo>
                  <a:pt x="4142" y="16537"/>
                  <a:pt x="5030" y="15525"/>
                  <a:pt x="5030" y="14512"/>
                </a:cubicBezTo>
                <a:close/>
                <a:moveTo>
                  <a:pt x="15978" y="10800"/>
                </a:moveTo>
                <a:cubicBezTo>
                  <a:pt x="15090" y="6413"/>
                  <a:pt x="15090" y="6413"/>
                  <a:pt x="15090" y="6413"/>
                </a:cubicBezTo>
                <a:cubicBezTo>
                  <a:pt x="15090" y="6413"/>
                  <a:pt x="14795" y="6075"/>
                  <a:pt x="14795" y="6075"/>
                </a:cubicBezTo>
                <a:cubicBezTo>
                  <a:pt x="6805" y="6075"/>
                  <a:pt x="6805" y="6075"/>
                  <a:pt x="6805" y="6075"/>
                </a:cubicBezTo>
                <a:cubicBezTo>
                  <a:pt x="6510" y="6075"/>
                  <a:pt x="6214" y="6413"/>
                  <a:pt x="6214" y="6413"/>
                </a:cubicBezTo>
                <a:cubicBezTo>
                  <a:pt x="5326" y="10800"/>
                  <a:pt x="5326" y="10800"/>
                  <a:pt x="5326" y="10800"/>
                </a:cubicBezTo>
                <a:lnTo>
                  <a:pt x="15978" y="10800"/>
                </a:lnTo>
                <a:close/>
                <a:moveTo>
                  <a:pt x="19825" y="14512"/>
                </a:moveTo>
                <a:cubicBezTo>
                  <a:pt x="19825" y="13500"/>
                  <a:pt x="19233" y="12487"/>
                  <a:pt x="18049" y="12487"/>
                </a:cubicBezTo>
                <a:cubicBezTo>
                  <a:pt x="17162" y="12487"/>
                  <a:pt x="16570" y="13500"/>
                  <a:pt x="16570" y="14512"/>
                </a:cubicBezTo>
                <a:cubicBezTo>
                  <a:pt x="16570" y="15525"/>
                  <a:pt x="17162" y="16537"/>
                  <a:pt x="18049" y="16537"/>
                </a:cubicBezTo>
                <a:cubicBezTo>
                  <a:pt x="19233" y="16537"/>
                  <a:pt x="19825" y="15525"/>
                  <a:pt x="19825" y="1451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" name="Shape 5241"/>
          <p:cNvSpPr/>
          <p:nvPr/>
        </p:nvSpPr>
        <p:spPr>
          <a:xfrm>
            <a:off x="7674666" y="2352820"/>
            <a:ext cx="234597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912"/>
                </a:moveTo>
                <a:cubicBezTo>
                  <a:pt x="21600" y="20925"/>
                  <a:pt x="20868" y="21600"/>
                  <a:pt x="20136" y="21600"/>
                </a:cubicBezTo>
                <a:cubicBezTo>
                  <a:pt x="1464" y="21600"/>
                  <a:pt x="1464" y="21600"/>
                  <a:pt x="1464" y="21600"/>
                </a:cubicBezTo>
                <a:cubicBezTo>
                  <a:pt x="732" y="21600"/>
                  <a:pt x="0" y="20925"/>
                  <a:pt x="0" y="19912"/>
                </a:cubicBezTo>
                <a:cubicBezTo>
                  <a:pt x="0" y="4388"/>
                  <a:pt x="0" y="4388"/>
                  <a:pt x="0" y="4388"/>
                </a:cubicBezTo>
                <a:cubicBezTo>
                  <a:pt x="0" y="3713"/>
                  <a:pt x="732" y="3038"/>
                  <a:pt x="1464" y="3038"/>
                </a:cubicBezTo>
                <a:cubicBezTo>
                  <a:pt x="3295" y="3038"/>
                  <a:pt x="3295" y="3038"/>
                  <a:pt x="3295" y="3038"/>
                </a:cubicBezTo>
                <a:cubicBezTo>
                  <a:pt x="3295" y="1688"/>
                  <a:pt x="3295" y="1688"/>
                  <a:pt x="3295" y="1688"/>
                </a:cubicBezTo>
                <a:cubicBezTo>
                  <a:pt x="3295" y="675"/>
                  <a:pt x="4027" y="0"/>
                  <a:pt x="5492" y="0"/>
                </a:cubicBezTo>
                <a:cubicBezTo>
                  <a:pt x="6224" y="0"/>
                  <a:pt x="6224" y="0"/>
                  <a:pt x="6224" y="0"/>
                </a:cubicBezTo>
                <a:cubicBezTo>
                  <a:pt x="7322" y="0"/>
                  <a:pt x="8420" y="675"/>
                  <a:pt x="8420" y="1688"/>
                </a:cubicBezTo>
                <a:cubicBezTo>
                  <a:pt x="8420" y="3038"/>
                  <a:pt x="8420" y="3038"/>
                  <a:pt x="8420" y="3038"/>
                </a:cubicBezTo>
                <a:cubicBezTo>
                  <a:pt x="13180" y="3038"/>
                  <a:pt x="13180" y="3038"/>
                  <a:pt x="13180" y="3038"/>
                </a:cubicBezTo>
                <a:cubicBezTo>
                  <a:pt x="13180" y="1688"/>
                  <a:pt x="13180" y="1688"/>
                  <a:pt x="13180" y="1688"/>
                </a:cubicBezTo>
                <a:cubicBezTo>
                  <a:pt x="13180" y="675"/>
                  <a:pt x="14278" y="0"/>
                  <a:pt x="15376" y="0"/>
                </a:cubicBezTo>
                <a:cubicBezTo>
                  <a:pt x="16108" y="0"/>
                  <a:pt x="16108" y="0"/>
                  <a:pt x="16108" y="0"/>
                </a:cubicBezTo>
                <a:cubicBezTo>
                  <a:pt x="17207" y="0"/>
                  <a:pt x="18305" y="675"/>
                  <a:pt x="18305" y="1688"/>
                </a:cubicBezTo>
                <a:cubicBezTo>
                  <a:pt x="18305" y="3038"/>
                  <a:pt x="18305" y="3038"/>
                  <a:pt x="18305" y="3038"/>
                </a:cubicBezTo>
                <a:cubicBezTo>
                  <a:pt x="20136" y="3038"/>
                  <a:pt x="20136" y="3038"/>
                  <a:pt x="20136" y="3038"/>
                </a:cubicBezTo>
                <a:cubicBezTo>
                  <a:pt x="20868" y="3038"/>
                  <a:pt x="21600" y="3713"/>
                  <a:pt x="21600" y="4388"/>
                </a:cubicBezTo>
                <a:lnTo>
                  <a:pt x="21600" y="19912"/>
                </a:lnTo>
                <a:close/>
                <a:moveTo>
                  <a:pt x="5492" y="11137"/>
                </a:moveTo>
                <a:cubicBezTo>
                  <a:pt x="5492" y="7763"/>
                  <a:pt x="5492" y="7763"/>
                  <a:pt x="5492" y="7763"/>
                </a:cubicBezTo>
                <a:cubicBezTo>
                  <a:pt x="1464" y="7763"/>
                  <a:pt x="1464" y="7763"/>
                  <a:pt x="1464" y="7763"/>
                </a:cubicBezTo>
                <a:cubicBezTo>
                  <a:pt x="1464" y="11137"/>
                  <a:pt x="1464" y="11137"/>
                  <a:pt x="1464" y="11137"/>
                </a:cubicBezTo>
                <a:lnTo>
                  <a:pt x="5492" y="11137"/>
                </a:lnTo>
                <a:close/>
                <a:moveTo>
                  <a:pt x="5492" y="15862"/>
                </a:moveTo>
                <a:cubicBezTo>
                  <a:pt x="5492" y="11812"/>
                  <a:pt x="5492" y="11812"/>
                  <a:pt x="5492" y="11812"/>
                </a:cubicBezTo>
                <a:cubicBezTo>
                  <a:pt x="1464" y="11812"/>
                  <a:pt x="1464" y="11812"/>
                  <a:pt x="1464" y="11812"/>
                </a:cubicBezTo>
                <a:cubicBezTo>
                  <a:pt x="1464" y="15862"/>
                  <a:pt x="1464" y="15862"/>
                  <a:pt x="1464" y="15862"/>
                </a:cubicBezTo>
                <a:lnTo>
                  <a:pt x="5492" y="15862"/>
                </a:lnTo>
                <a:close/>
                <a:moveTo>
                  <a:pt x="5492" y="19912"/>
                </a:moveTo>
                <a:cubicBezTo>
                  <a:pt x="5492" y="16537"/>
                  <a:pt x="5492" y="16537"/>
                  <a:pt x="5492" y="16537"/>
                </a:cubicBezTo>
                <a:cubicBezTo>
                  <a:pt x="1464" y="16537"/>
                  <a:pt x="1464" y="16537"/>
                  <a:pt x="1464" y="16537"/>
                </a:cubicBezTo>
                <a:cubicBezTo>
                  <a:pt x="1464" y="19912"/>
                  <a:pt x="1464" y="19912"/>
                  <a:pt x="1464" y="19912"/>
                </a:cubicBezTo>
                <a:lnTo>
                  <a:pt x="5492" y="19912"/>
                </a:lnTo>
                <a:close/>
                <a:moveTo>
                  <a:pt x="6590" y="1688"/>
                </a:moveTo>
                <a:cubicBezTo>
                  <a:pt x="6590" y="1688"/>
                  <a:pt x="6590" y="1350"/>
                  <a:pt x="6224" y="1350"/>
                </a:cubicBezTo>
                <a:cubicBezTo>
                  <a:pt x="5492" y="1350"/>
                  <a:pt x="5492" y="1350"/>
                  <a:pt x="5492" y="1350"/>
                </a:cubicBezTo>
                <a:cubicBezTo>
                  <a:pt x="5125" y="1350"/>
                  <a:pt x="4759" y="1688"/>
                  <a:pt x="4759" y="1688"/>
                </a:cubicBezTo>
                <a:cubicBezTo>
                  <a:pt x="4759" y="5400"/>
                  <a:pt x="4759" y="5400"/>
                  <a:pt x="4759" y="5400"/>
                </a:cubicBezTo>
                <a:cubicBezTo>
                  <a:pt x="4759" y="5400"/>
                  <a:pt x="5125" y="5738"/>
                  <a:pt x="5492" y="5738"/>
                </a:cubicBezTo>
                <a:cubicBezTo>
                  <a:pt x="6224" y="5738"/>
                  <a:pt x="6224" y="5738"/>
                  <a:pt x="6224" y="5738"/>
                </a:cubicBezTo>
                <a:cubicBezTo>
                  <a:pt x="6590" y="5738"/>
                  <a:pt x="6590" y="5400"/>
                  <a:pt x="6590" y="5400"/>
                </a:cubicBezTo>
                <a:lnTo>
                  <a:pt x="6590" y="1688"/>
                </a:lnTo>
                <a:close/>
                <a:moveTo>
                  <a:pt x="10251" y="11137"/>
                </a:moveTo>
                <a:cubicBezTo>
                  <a:pt x="10251" y="7763"/>
                  <a:pt x="10251" y="7763"/>
                  <a:pt x="10251" y="7763"/>
                </a:cubicBezTo>
                <a:cubicBezTo>
                  <a:pt x="6224" y="7763"/>
                  <a:pt x="6224" y="7763"/>
                  <a:pt x="6224" y="7763"/>
                </a:cubicBezTo>
                <a:cubicBezTo>
                  <a:pt x="6224" y="11137"/>
                  <a:pt x="6224" y="11137"/>
                  <a:pt x="6224" y="11137"/>
                </a:cubicBezTo>
                <a:lnTo>
                  <a:pt x="10251" y="11137"/>
                </a:lnTo>
                <a:close/>
                <a:moveTo>
                  <a:pt x="10251" y="15862"/>
                </a:moveTo>
                <a:cubicBezTo>
                  <a:pt x="10251" y="11812"/>
                  <a:pt x="10251" y="11812"/>
                  <a:pt x="10251" y="11812"/>
                </a:cubicBezTo>
                <a:cubicBezTo>
                  <a:pt x="6224" y="11812"/>
                  <a:pt x="6224" y="11812"/>
                  <a:pt x="6224" y="11812"/>
                </a:cubicBezTo>
                <a:cubicBezTo>
                  <a:pt x="6224" y="15862"/>
                  <a:pt x="6224" y="15862"/>
                  <a:pt x="6224" y="15862"/>
                </a:cubicBezTo>
                <a:lnTo>
                  <a:pt x="10251" y="15862"/>
                </a:lnTo>
                <a:close/>
                <a:moveTo>
                  <a:pt x="10251" y="19912"/>
                </a:moveTo>
                <a:cubicBezTo>
                  <a:pt x="10251" y="16537"/>
                  <a:pt x="10251" y="16537"/>
                  <a:pt x="10251" y="16537"/>
                </a:cubicBezTo>
                <a:cubicBezTo>
                  <a:pt x="6224" y="16537"/>
                  <a:pt x="6224" y="16537"/>
                  <a:pt x="6224" y="16537"/>
                </a:cubicBezTo>
                <a:cubicBezTo>
                  <a:pt x="6224" y="19912"/>
                  <a:pt x="6224" y="19912"/>
                  <a:pt x="6224" y="19912"/>
                </a:cubicBezTo>
                <a:lnTo>
                  <a:pt x="10251" y="19912"/>
                </a:lnTo>
                <a:close/>
                <a:moveTo>
                  <a:pt x="15376" y="11137"/>
                </a:moveTo>
                <a:cubicBezTo>
                  <a:pt x="15376" y="7763"/>
                  <a:pt x="15376" y="7763"/>
                  <a:pt x="15376" y="7763"/>
                </a:cubicBezTo>
                <a:cubicBezTo>
                  <a:pt x="11349" y="7763"/>
                  <a:pt x="11349" y="7763"/>
                  <a:pt x="11349" y="7763"/>
                </a:cubicBezTo>
                <a:cubicBezTo>
                  <a:pt x="11349" y="11137"/>
                  <a:pt x="11349" y="11137"/>
                  <a:pt x="11349" y="11137"/>
                </a:cubicBezTo>
                <a:lnTo>
                  <a:pt x="15376" y="11137"/>
                </a:lnTo>
                <a:close/>
                <a:moveTo>
                  <a:pt x="15376" y="15862"/>
                </a:moveTo>
                <a:cubicBezTo>
                  <a:pt x="15376" y="11812"/>
                  <a:pt x="15376" y="11812"/>
                  <a:pt x="15376" y="11812"/>
                </a:cubicBezTo>
                <a:cubicBezTo>
                  <a:pt x="11349" y="11812"/>
                  <a:pt x="11349" y="11812"/>
                  <a:pt x="11349" y="11812"/>
                </a:cubicBezTo>
                <a:cubicBezTo>
                  <a:pt x="11349" y="15862"/>
                  <a:pt x="11349" y="15862"/>
                  <a:pt x="11349" y="15862"/>
                </a:cubicBezTo>
                <a:lnTo>
                  <a:pt x="15376" y="15862"/>
                </a:lnTo>
                <a:close/>
                <a:moveTo>
                  <a:pt x="15376" y="19912"/>
                </a:moveTo>
                <a:cubicBezTo>
                  <a:pt x="15376" y="16537"/>
                  <a:pt x="15376" y="16537"/>
                  <a:pt x="15376" y="16537"/>
                </a:cubicBezTo>
                <a:cubicBezTo>
                  <a:pt x="11349" y="16537"/>
                  <a:pt x="11349" y="16537"/>
                  <a:pt x="11349" y="16537"/>
                </a:cubicBezTo>
                <a:cubicBezTo>
                  <a:pt x="11349" y="19912"/>
                  <a:pt x="11349" y="19912"/>
                  <a:pt x="11349" y="19912"/>
                </a:cubicBezTo>
                <a:lnTo>
                  <a:pt x="15376" y="19912"/>
                </a:lnTo>
                <a:close/>
                <a:moveTo>
                  <a:pt x="16475" y="1688"/>
                </a:moveTo>
                <a:cubicBezTo>
                  <a:pt x="16475" y="1688"/>
                  <a:pt x="16475" y="1350"/>
                  <a:pt x="16108" y="1350"/>
                </a:cubicBezTo>
                <a:cubicBezTo>
                  <a:pt x="15376" y="1350"/>
                  <a:pt x="15376" y="1350"/>
                  <a:pt x="15376" y="1350"/>
                </a:cubicBezTo>
                <a:cubicBezTo>
                  <a:pt x="15010" y="1350"/>
                  <a:pt x="15010" y="1688"/>
                  <a:pt x="15010" y="1688"/>
                </a:cubicBezTo>
                <a:cubicBezTo>
                  <a:pt x="15010" y="5400"/>
                  <a:pt x="15010" y="5400"/>
                  <a:pt x="15010" y="5400"/>
                </a:cubicBezTo>
                <a:cubicBezTo>
                  <a:pt x="15010" y="5400"/>
                  <a:pt x="15010" y="5738"/>
                  <a:pt x="15376" y="5738"/>
                </a:cubicBezTo>
                <a:cubicBezTo>
                  <a:pt x="16108" y="5738"/>
                  <a:pt x="16108" y="5738"/>
                  <a:pt x="16108" y="5738"/>
                </a:cubicBezTo>
                <a:cubicBezTo>
                  <a:pt x="16475" y="5738"/>
                  <a:pt x="16475" y="5400"/>
                  <a:pt x="16475" y="5400"/>
                </a:cubicBezTo>
                <a:lnTo>
                  <a:pt x="16475" y="1688"/>
                </a:lnTo>
                <a:close/>
                <a:moveTo>
                  <a:pt x="20136" y="11137"/>
                </a:moveTo>
                <a:cubicBezTo>
                  <a:pt x="20136" y="7763"/>
                  <a:pt x="20136" y="7763"/>
                  <a:pt x="20136" y="7763"/>
                </a:cubicBezTo>
                <a:cubicBezTo>
                  <a:pt x="16108" y="7763"/>
                  <a:pt x="16108" y="7763"/>
                  <a:pt x="16108" y="7763"/>
                </a:cubicBezTo>
                <a:cubicBezTo>
                  <a:pt x="16108" y="11137"/>
                  <a:pt x="16108" y="11137"/>
                  <a:pt x="16108" y="11137"/>
                </a:cubicBezTo>
                <a:lnTo>
                  <a:pt x="20136" y="11137"/>
                </a:lnTo>
                <a:close/>
                <a:moveTo>
                  <a:pt x="20136" y="15862"/>
                </a:moveTo>
                <a:cubicBezTo>
                  <a:pt x="20136" y="11812"/>
                  <a:pt x="20136" y="11812"/>
                  <a:pt x="20136" y="11812"/>
                </a:cubicBezTo>
                <a:cubicBezTo>
                  <a:pt x="16108" y="11812"/>
                  <a:pt x="16108" y="11812"/>
                  <a:pt x="16108" y="11812"/>
                </a:cubicBezTo>
                <a:cubicBezTo>
                  <a:pt x="16108" y="15862"/>
                  <a:pt x="16108" y="15862"/>
                  <a:pt x="16108" y="15862"/>
                </a:cubicBezTo>
                <a:lnTo>
                  <a:pt x="20136" y="15862"/>
                </a:lnTo>
                <a:close/>
                <a:moveTo>
                  <a:pt x="20136" y="19912"/>
                </a:moveTo>
                <a:cubicBezTo>
                  <a:pt x="20136" y="16537"/>
                  <a:pt x="20136" y="16537"/>
                  <a:pt x="20136" y="16537"/>
                </a:cubicBezTo>
                <a:cubicBezTo>
                  <a:pt x="16108" y="16537"/>
                  <a:pt x="16108" y="16537"/>
                  <a:pt x="16108" y="16537"/>
                </a:cubicBezTo>
                <a:cubicBezTo>
                  <a:pt x="16108" y="19912"/>
                  <a:pt x="16108" y="19912"/>
                  <a:pt x="16108" y="19912"/>
                </a:cubicBezTo>
                <a:lnTo>
                  <a:pt x="20136" y="1991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4" name="Shape 5242"/>
          <p:cNvSpPr/>
          <p:nvPr/>
        </p:nvSpPr>
        <p:spPr>
          <a:xfrm>
            <a:off x="8246495" y="2352820"/>
            <a:ext cx="269420" cy="23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590"/>
                </a:moveTo>
                <a:cubicBezTo>
                  <a:pt x="21600" y="18305"/>
                  <a:pt x="21600" y="18305"/>
                  <a:pt x="21600" y="18305"/>
                </a:cubicBezTo>
                <a:cubicBezTo>
                  <a:pt x="21600" y="20136"/>
                  <a:pt x="20329" y="21600"/>
                  <a:pt x="18741" y="21600"/>
                </a:cubicBezTo>
                <a:cubicBezTo>
                  <a:pt x="2859" y="21600"/>
                  <a:pt x="2859" y="21600"/>
                  <a:pt x="2859" y="21600"/>
                </a:cubicBezTo>
                <a:cubicBezTo>
                  <a:pt x="1271" y="21600"/>
                  <a:pt x="0" y="20136"/>
                  <a:pt x="0" y="18305"/>
                </a:cubicBezTo>
                <a:cubicBezTo>
                  <a:pt x="0" y="6590"/>
                  <a:pt x="0" y="6590"/>
                  <a:pt x="0" y="6590"/>
                </a:cubicBezTo>
                <a:cubicBezTo>
                  <a:pt x="0" y="4759"/>
                  <a:pt x="1271" y="3295"/>
                  <a:pt x="2859" y="3295"/>
                </a:cubicBezTo>
                <a:cubicBezTo>
                  <a:pt x="5400" y="3295"/>
                  <a:pt x="5400" y="3295"/>
                  <a:pt x="5400" y="3295"/>
                </a:cubicBezTo>
                <a:cubicBezTo>
                  <a:pt x="6035" y="1464"/>
                  <a:pt x="6035" y="1464"/>
                  <a:pt x="6035" y="1464"/>
                </a:cubicBezTo>
                <a:cubicBezTo>
                  <a:pt x="6353" y="732"/>
                  <a:pt x="6988" y="0"/>
                  <a:pt x="7941" y="0"/>
                </a:cubicBezTo>
                <a:cubicBezTo>
                  <a:pt x="13659" y="0"/>
                  <a:pt x="13659" y="0"/>
                  <a:pt x="13659" y="0"/>
                </a:cubicBezTo>
                <a:cubicBezTo>
                  <a:pt x="14612" y="0"/>
                  <a:pt x="15247" y="732"/>
                  <a:pt x="15565" y="1464"/>
                </a:cubicBezTo>
                <a:cubicBezTo>
                  <a:pt x="16200" y="3295"/>
                  <a:pt x="16200" y="3295"/>
                  <a:pt x="16200" y="3295"/>
                </a:cubicBezTo>
                <a:cubicBezTo>
                  <a:pt x="18741" y="3295"/>
                  <a:pt x="18741" y="3295"/>
                  <a:pt x="18741" y="3295"/>
                </a:cubicBezTo>
                <a:cubicBezTo>
                  <a:pt x="20329" y="3295"/>
                  <a:pt x="21600" y="4759"/>
                  <a:pt x="21600" y="6590"/>
                </a:cubicBezTo>
                <a:close/>
                <a:moveTo>
                  <a:pt x="15882" y="12447"/>
                </a:moveTo>
                <a:cubicBezTo>
                  <a:pt x="15882" y="9153"/>
                  <a:pt x="13659" y="6590"/>
                  <a:pt x="10800" y="6590"/>
                </a:cubicBezTo>
                <a:cubicBezTo>
                  <a:pt x="7941" y="6590"/>
                  <a:pt x="5718" y="9153"/>
                  <a:pt x="5718" y="12447"/>
                </a:cubicBezTo>
                <a:cubicBezTo>
                  <a:pt x="5718" y="15742"/>
                  <a:pt x="7941" y="18305"/>
                  <a:pt x="10800" y="18305"/>
                </a:cubicBezTo>
                <a:cubicBezTo>
                  <a:pt x="13659" y="18305"/>
                  <a:pt x="15882" y="15742"/>
                  <a:pt x="15882" y="12447"/>
                </a:cubicBezTo>
                <a:close/>
                <a:moveTo>
                  <a:pt x="13976" y="12447"/>
                </a:moveTo>
                <a:cubicBezTo>
                  <a:pt x="13976" y="14644"/>
                  <a:pt x="12706" y="16108"/>
                  <a:pt x="10800" y="16108"/>
                </a:cubicBezTo>
                <a:cubicBezTo>
                  <a:pt x="8894" y="16108"/>
                  <a:pt x="7624" y="14644"/>
                  <a:pt x="7624" y="12447"/>
                </a:cubicBezTo>
                <a:cubicBezTo>
                  <a:pt x="7624" y="10251"/>
                  <a:pt x="8894" y="8786"/>
                  <a:pt x="10800" y="8786"/>
                </a:cubicBezTo>
                <a:cubicBezTo>
                  <a:pt x="12706" y="8786"/>
                  <a:pt x="13976" y="10251"/>
                  <a:pt x="13976" y="124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5" name="Shape 5243"/>
          <p:cNvSpPr/>
          <p:nvPr/>
        </p:nvSpPr>
        <p:spPr>
          <a:xfrm>
            <a:off x="8818325" y="2369314"/>
            <a:ext cx="289581" cy="225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053"/>
                </a:moveTo>
                <a:cubicBezTo>
                  <a:pt x="21600" y="17432"/>
                  <a:pt x="21304" y="17432"/>
                  <a:pt x="21304" y="17432"/>
                </a:cubicBezTo>
                <a:cubicBezTo>
                  <a:pt x="20121" y="17432"/>
                  <a:pt x="20121" y="17432"/>
                  <a:pt x="20121" y="17432"/>
                </a:cubicBezTo>
                <a:cubicBezTo>
                  <a:pt x="20121" y="19326"/>
                  <a:pt x="20121" y="19326"/>
                  <a:pt x="20121" y="19326"/>
                </a:cubicBezTo>
                <a:cubicBezTo>
                  <a:pt x="20121" y="20463"/>
                  <a:pt x="19233" y="21600"/>
                  <a:pt x="18049" y="21600"/>
                </a:cubicBezTo>
                <a:cubicBezTo>
                  <a:pt x="17162" y="21600"/>
                  <a:pt x="16274" y="20463"/>
                  <a:pt x="16274" y="19326"/>
                </a:cubicBezTo>
                <a:cubicBezTo>
                  <a:pt x="16274" y="17432"/>
                  <a:pt x="16274" y="17432"/>
                  <a:pt x="16274" y="17432"/>
                </a:cubicBezTo>
                <a:cubicBezTo>
                  <a:pt x="5326" y="17432"/>
                  <a:pt x="5326" y="17432"/>
                  <a:pt x="5326" y="17432"/>
                </a:cubicBezTo>
                <a:cubicBezTo>
                  <a:pt x="5326" y="19326"/>
                  <a:pt x="5326" y="19326"/>
                  <a:pt x="5326" y="19326"/>
                </a:cubicBezTo>
                <a:cubicBezTo>
                  <a:pt x="5326" y="20463"/>
                  <a:pt x="4438" y="21600"/>
                  <a:pt x="3255" y="21600"/>
                </a:cubicBezTo>
                <a:cubicBezTo>
                  <a:pt x="2071" y="21600"/>
                  <a:pt x="1184" y="20463"/>
                  <a:pt x="1184" y="19326"/>
                </a:cubicBezTo>
                <a:cubicBezTo>
                  <a:pt x="1184" y="17432"/>
                  <a:pt x="1184" y="17432"/>
                  <a:pt x="1184" y="17432"/>
                </a:cubicBezTo>
                <a:cubicBezTo>
                  <a:pt x="296" y="17432"/>
                  <a:pt x="296" y="17432"/>
                  <a:pt x="296" y="17432"/>
                </a:cubicBezTo>
                <a:cubicBezTo>
                  <a:pt x="0" y="17432"/>
                  <a:pt x="0" y="17432"/>
                  <a:pt x="0" y="17053"/>
                </a:cubicBezTo>
                <a:cubicBezTo>
                  <a:pt x="0" y="11747"/>
                  <a:pt x="0" y="11747"/>
                  <a:pt x="0" y="11747"/>
                </a:cubicBezTo>
                <a:cubicBezTo>
                  <a:pt x="0" y="10232"/>
                  <a:pt x="888" y="8716"/>
                  <a:pt x="2367" y="8716"/>
                </a:cubicBezTo>
                <a:cubicBezTo>
                  <a:pt x="2663" y="8716"/>
                  <a:pt x="2663" y="8716"/>
                  <a:pt x="2663" y="8716"/>
                </a:cubicBezTo>
                <a:cubicBezTo>
                  <a:pt x="3847" y="3032"/>
                  <a:pt x="3847" y="3032"/>
                  <a:pt x="3847" y="3032"/>
                </a:cubicBezTo>
                <a:cubicBezTo>
                  <a:pt x="4142" y="1516"/>
                  <a:pt x="5326" y="0"/>
                  <a:pt x="6805" y="0"/>
                </a:cubicBezTo>
                <a:cubicBezTo>
                  <a:pt x="14795" y="0"/>
                  <a:pt x="14795" y="0"/>
                  <a:pt x="14795" y="0"/>
                </a:cubicBezTo>
                <a:cubicBezTo>
                  <a:pt x="16274" y="0"/>
                  <a:pt x="17458" y="1516"/>
                  <a:pt x="17753" y="3032"/>
                </a:cubicBezTo>
                <a:cubicBezTo>
                  <a:pt x="18937" y="8716"/>
                  <a:pt x="18937" y="8716"/>
                  <a:pt x="18937" y="8716"/>
                </a:cubicBezTo>
                <a:cubicBezTo>
                  <a:pt x="19233" y="8716"/>
                  <a:pt x="19233" y="8716"/>
                  <a:pt x="19233" y="8716"/>
                </a:cubicBezTo>
                <a:cubicBezTo>
                  <a:pt x="20416" y="8716"/>
                  <a:pt x="21600" y="10232"/>
                  <a:pt x="21600" y="11747"/>
                </a:cubicBezTo>
                <a:lnTo>
                  <a:pt x="21600" y="17053"/>
                </a:lnTo>
                <a:close/>
                <a:moveTo>
                  <a:pt x="3255" y="10989"/>
                </a:moveTo>
                <a:cubicBezTo>
                  <a:pt x="2367" y="10989"/>
                  <a:pt x="1479" y="11747"/>
                  <a:pt x="1479" y="13263"/>
                </a:cubicBezTo>
                <a:cubicBezTo>
                  <a:pt x="1479" y="14400"/>
                  <a:pt x="2367" y="15158"/>
                  <a:pt x="3255" y="15158"/>
                </a:cubicBezTo>
                <a:cubicBezTo>
                  <a:pt x="4142" y="15158"/>
                  <a:pt x="5030" y="14400"/>
                  <a:pt x="5030" y="13263"/>
                </a:cubicBezTo>
                <a:cubicBezTo>
                  <a:pt x="5030" y="11747"/>
                  <a:pt x="4142" y="10989"/>
                  <a:pt x="3255" y="10989"/>
                </a:cubicBezTo>
                <a:close/>
                <a:moveTo>
                  <a:pt x="15978" y="8716"/>
                </a:moveTo>
                <a:cubicBezTo>
                  <a:pt x="15090" y="3789"/>
                  <a:pt x="15090" y="3789"/>
                  <a:pt x="15090" y="3789"/>
                </a:cubicBezTo>
                <a:cubicBezTo>
                  <a:pt x="15090" y="3789"/>
                  <a:pt x="14795" y="3411"/>
                  <a:pt x="14795" y="3411"/>
                </a:cubicBezTo>
                <a:cubicBezTo>
                  <a:pt x="6805" y="3411"/>
                  <a:pt x="6805" y="3411"/>
                  <a:pt x="6805" y="3411"/>
                </a:cubicBezTo>
                <a:cubicBezTo>
                  <a:pt x="6510" y="3411"/>
                  <a:pt x="6214" y="3789"/>
                  <a:pt x="6214" y="3789"/>
                </a:cubicBezTo>
                <a:cubicBezTo>
                  <a:pt x="5326" y="8716"/>
                  <a:pt x="5326" y="8716"/>
                  <a:pt x="5326" y="8716"/>
                </a:cubicBezTo>
                <a:lnTo>
                  <a:pt x="15978" y="8716"/>
                </a:lnTo>
                <a:close/>
                <a:moveTo>
                  <a:pt x="18049" y="10989"/>
                </a:moveTo>
                <a:cubicBezTo>
                  <a:pt x="17162" y="10989"/>
                  <a:pt x="16570" y="11747"/>
                  <a:pt x="16570" y="13263"/>
                </a:cubicBezTo>
                <a:cubicBezTo>
                  <a:pt x="16570" y="14400"/>
                  <a:pt x="17162" y="15158"/>
                  <a:pt x="18049" y="15158"/>
                </a:cubicBezTo>
                <a:cubicBezTo>
                  <a:pt x="19233" y="15158"/>
                  <a:pt x="19825" y="14400"/>
                  <a:pt x="19825" y="13263"/>
                </a:cubicBezTo>
                <a:cubicBezTo>
                  <a:pt x="19825" y="11747"/>
                  <a:pt x="19233" y="10989"/>
                  <a:pt x="18049" y="1098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6" name="Shape 5244"/>
          <p:cNvSpPr/>
          <p:nvPr/>
        </p:nvSpPr>
        <p:spPr>
          <a:xfrm>
            <a:off x="9397484" y="2404138"/>
            <a:ext cx="82476" cy="146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432"/>
                </a:moveTo>
                <a:cubicBezTo>
                  <a:pt x="21600" y="21016"/>
                  <a:pt x="20571" y="21600"/>
                  <a:pt x="18514" y="21600"/>
                </a:cubicBezTo>
                <a:cubicBezTo>
                  <a:pt x="18514" y="21600"/>
                  <a:pt x="17486" y="21600"/>
                  <a:pt x="17486" y="21016"/>
                </a:cubicBezTo>
                <a:cubicBezTo>
                  <a:pt x="1029" y="11676"/>
                  <a:pt x="1029" y="11676"/>
                  <a:pt x="1029" y="11676"/>
                </a:cubicBezTo>
                <a:cubicBezTo>
                  <a:pt x="0" y="11676"/>
                  <a:pt x="0" y="11092"/>
                  <a:pt x="0" y="11092"/>
                </a:cubicBezTo>
                <a:cubicBezTo>
                  <a:pt x="0" y="10508"/>
                  <a:pt x="0" y="10508"/>
                  <a:pt x="1029" y="9924"/>
                </a:cubicBezTo>
                <a:cubicBezTo>
                  <a:pt x="17486" y="584"/>
                  <a:pt x="17486" y="584"/>
                  <a:pt x="17486" y="584"/>
                </a:cubicBezTo>
                <a:cubicBezTo>
                  <a:pt x="17486" y="584"/>
                  <a:pt x="18514" y="0"/>
                  <a:pt x="18514" y="0"/>
                </a:cubicBezTo>
                <a:cubicBezTo>
                  <a:pt x="20571" y="0"/>
                  <a:pt x="21600" y="1168"/>
                  <a:pt x="21600" y="1751"/>
                </a:cubicBezTo>
                <a:lnTo>
                  <a:pt x="21600" y="2043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7" name="Shape 5245"/>
          <p:cNvSpPr/>
          <p:nvPr/>
        </p:nvSpPr>
        <p:spPr>
          <a:xfrm>
            <a:off x="9960150" y="2369314"/>
            <a:ext cx="218102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20029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20029"/>
                  <a:pt x="0" y="17673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4320"/>
                </a:cubicBezTo>
                <a:lnTo>
                  <a:pt x="21600" y="17673"/>
                </a:lnTo>
                <a:close/>
                <a:moveTo>
                  <a:pt x="17673" y="4320"/>
                </a:moveTo>
                <a:cubicBezTo>
                  <a:pt x="17673" y="3927"/>
                  <a:pt x="17673" y="3535"/>
                  <a:pt x="17280" y="3535"/>
                </a:cubicBezTo>
                <a:cubicBezTo>
                  <a:pt x="3927" y="3535"/>
                  <a:pt x="3927" y="3535"/>
                  <a:pt x="3927" y="3535"/>
                </a:cubicBezTo>
                <a:cubicBezTo>
                  <a:pt x="3535" y="3535"/>
                  <a:pt x="3535" y="3927"/>
                  <a:pt x="3535" y="4320"/>
                </a:cubicBezTo>
                <a:cubicBezTo>
                  <a:pt x="3535" y="17673"/>
                  <a:pt x="3535" y="17673"/>
                  <a:pt x="3535" y="17673"/>
                </a:cubicBezTo>
                <a:cubicBezTo>
                  <a:pt x="3535" y="17673"/>
                  <a:pt x="3535" y="18065"/>
                  <a:pt x="3927" y="18065"/>
                </a:cubicBezTo>
                <a:cubicBezTo>
                  <a:pt x="17280" y="18065"/>
                  <a:pt x="17280" y="18065"/>
                  <a:pt x="17280" y="18065"/>
                </a:cubicBezTo>
                <a:cubicBezTo>
                  <a:pt x="17673" y="18065"/>
                  <a:pt x="17673" y="17673"/>
                  <a:pt x="17673" y="17673"/>
                </a:cubicBezTo>
                <a:lnTo>
                  <a:pt x="17673" y="4320"/>
                </a:lnTo>
                <a:close/>
                <a:moveTo>
                  <a:pt x="15709" y="8640"/>
                </a:moveTo>
                <a:cubicBezTo>
                  <a:pt x="11389" y="14924"/>
                  <a:pt x="11389" y="14924"/>
                  <a:pt x="11389" y="14924"/>
                </a:cubicBezTo>
                <a:cubicBezTo>
                  <a:pt x="11389" y="15316"/>
                  <a:pt x="10996" y="15316"/>
                  <a:pt x="10604" y="15316"/>
                </a:cubicBezTo>
                <a:cubicBezTo>
                  <a:pt x="10211" y="15316"/>
                  <a:pt x="10211" y="15316"/>
                  <a:pt x="9818" y="14924"/>
                </a:cubicBezTo>
                <a:cubicBezTo>
                  <a:pt x="5498" y="8640"/>
                  <a:pt x="5498" y="8640"/>
                  <a:pt x="5498" y="8640"/>
                </a:cubicBezTo>
                <a:cubicBezTo>
                  <a:pt x="5105" y="8640"/>
                  <a:pt x="5105" y="8247"/>
                  <a:pt x="5498" y="7855"/>
                </a:cubicBezTo>
                <a:cubicBezTo>
                  <a:pt x="5498" y="7462"/>
                  <a:pt x="5891" y="7462"/>
                  <a:pt x="6284" y="7462"/>
                </a:cubicBezTo>
                <a:cubicBezTo>
                  <a:pt x="15316" y="7462"/>
                  <a:pt x="15316" y="7462"/>
                  <a:pt x="15316" y="7462"/>
                </a:cubicBezTo>
                <a:cubicBezTo>
                  <a:pt x="15316" y="7462"/>
                  <a:pt x="15709" y="7462"/>
                  <a:pt x="16102" y="7855"/>
                </a:cubicBezTo>
                <a:cubicBezTo>
                  <a:pt x="16102" y="8247"/>
                  <a:pt x="16102" y="8640"/>
                  <a:pt x="15709" y="864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8" name="Shape 5246"/>
          <p:cNvSpPr/>
          <p:nvPr/>
        </p:nvSpPr>
        <p:spPr>
          <a:xfrm>
            <a:off x="10531979" y="2369314"/>
            <a:ext cx="218102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20029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20029"/>
                  <a:pt x="0" y="17673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4320"/>
                </a:cubicBezTo>
                <a:lnTo>
                  <a:pt x="21600" y="17673"/>
                </a:lnTo>
                <a:close/>
                <a:moveTo>
                  <a:pt x="17673" y="4320"/>
                </a:moveTo>
                <a:cubicBezTo>
                  <a:pt x="17673" y="3927"/>
                  <a:pt x="17673" y="3535"/>
                  <a:pt x="17280" y="3535"/>
                </a:cubicBezTo>
                <a:cubicBezTo>
                  <a:pt x="3927" y="3535"/>
                  <a:pt x="3927" y="3535"/>
                  <a:pt x="3927" y="3535"/>
                </a:cubicBezTo>
                <a:cubicBezTo>
                  <a:pt x="3535" y="3535"/>
                  <a:pt x="3535" y="3927"/>
                  <a:pt x="3535" y="4320"/>
                </a:cubicBezTo>
                <a:cubicBezTo>
                  <a:pt x="3535" y="17673"/>
                  <a:pt x="3535" y="17673"/>
                  <a:pt x="3535" y="17673"/>
                </a:cubicBezTo>
                <a:cubicBezTo>
                  <a:pt x="3535" y="18065"/>
                  <a:pt x="3535" y="18065"/>
                  <a:pt x="3927" y="18065"/>
                </a:cubicBezTo>
                <a:cubicBezTo>
                  <a:pt x="17280" y="18065"/>
                  <a:pt x="17280" y="18065"/>
                  <a:pt x="17280" y="18065"/>
                </a:cubicBezTo>
                <a:cubicBezTo>
                  <a:pt x="17673" y="18065"/>
                  <a:pt x="17673" y="18065"/>
                  <a:pt x="17673" y="17673"/>
                </a:cubicBezTo>
                <a:lnTo>
                  <a:pt x="17673" y="4320"/>
                </a:lnTo>
                <a:close/>
                <a:moveTo>
                  <a:pt x="14924" y="11782"/>
                </a:moveTo>
                <a:cubicBezTo>
                  <a:pt x="8640" y="16102"/>
                  <a:pt x="8640" y="16102"/>
                  <a:pt x="8640" y="16102"/>
                </a:cubicBezTo>
                <a:cubicBezTo>
                  <a:pt x="8247" y="16495"/>
                  <a:pt x="7855" y="16495"/>
                  <a:pt x="7462" y="16102"/>
                </a:cubicBezTo>
                <a:cubicBezTo>
                  <a:pt x="7462" y="16102"/>
                  <a:pt x="7069" y="15709"/>
                  <a:pt x="7069" y="15316"/>
                </a:cubicBezTo>
                <a:cubicBezTo>
                  <a:pt x="7069" y="6284"/>
                  <a:pt x="7069" y="6284"/>
                  <a:pt x="7069" y="6284"/>
                </a:cubicBezTo>
                <a:cubicBezTo>
                  <a:pt x="7069" y="5891"/>
                  <a:pt x="7462" y="5891"/>
                  <a:pt x="7462" y="5498"/>
                </a:cubicBezTo>
                <a:cubicBezTo>
                  <a:pt x="7855" y="5498"/>
                  <a:pt x="8247" y="5498"/>
                  <a:pt x="8640" y="5498"/>
                </a:cubicBezTo>
                <a:cubicBezTo>
                  <a:pt x="14924" y="10211"/>
                  <a:pt x="14924" y="10211"/>
                  <a:pt x="14924" y="10211"/>
                </a:cubicBezTo>
                <a:cubicBezTo>
                  <a:pt x="14924" y="10211"/>
                  <a:pt x="15316" y="10604"/>
                  <a:pt x="15316" y="10996"/>
                </a:cubicBezTo>
                <a:cubicBezTo>
                  <a:pt x="15316" y="10996"/>
                  <a:pt x="14924" y="11389"/>
                  <a:pt x="14924" y="1178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9" name="Shape 5247"/>
          <p:cNvSpPr/>
          <p:nvPr/>
        </p:nvSpPr>
        <p:spPr>
          <a:xfrm>
            <a:off x="11056155" y="2451790"/>
            <a:ext cx="142958" cy="78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21600"/>
                </a:moveTo>
                <a:cubicBezTo>
                  <a:pt x="1200" y="21600"/>
                  <a:pt x="1200" y="21600"/>
                  <a:pt x="1200" y="21600"/>
                </a:cubicBezTo>
                <a:cubicBezTo>
                  <a:pt x="600" y="21600"/>
                  <a:pt x="0" y="20520"/>
                  <a:pt x="0" y="19440"/>
                </a:cubicBezTo>
                <a:cubicBezTo>
                  <a:pt x="0" y="19440"/>
                  <a:pt x="0" y="18360"/>
                  <a:pt x="0" y="18360"/>
                </a:cubicBezTo>
                <a:cubicBezTo>
                  <a:pt x="9600" y="1080"/>
                  <a:pt x="9600" y="1080"/>
                  <a:pt x="9600" y="1080"/>
                </a:cubicBezTo>
                <a:cubicBezTo>
                  <a:pt x="10200" y="0"/>
                  <a:pt x="10200" y="0"/>
                  <a:pt x="10800" y="0"/>
                </a:cubicBezTo>
                <a:cubicBezTo>
                  <a:pt x="11400" y="0"/>
                  <a:pt x="11400" y="0"/>
                  <a:pt x="12000" y="1080"/>
                </a:cubicBezTo>
                <a:cubicBezTo>
                  <a:pt x="21600" y="18360"/>
                  <a:pt x="21600" y="18360"/>
                  <a:pt x="21600" y="18360"/>
                </a:cubicBezTo>
                <a:cubicBezTo>
                  <a:pt x="21600" y="18360"/>
                  <a:pt x="21600" y="19440"/>
                  <a:pt x="21600" y="19440"/>
                </a:cubicBezTo>
                <a:cubicBezTo>
                  <a:pt x="21600" y="20520"/>
                  <a:pt x="21000" y="21600"/>
                  <a:pt x="20400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" name="Shape 5248"/>
          <p:cNvSpPr/>
          <p:nvPr/>
        </p:nvSpPr>
        <p:spPr>
          <a:xfrm>
            <a:off x="908019" y="2864167"/>
            <a:ext cx="218102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07" y="12567"/>
                </a:moveTo>
                <a:cubicBezTo>
                  <a:pt x="21207" y="12960"/>
                  <a:pt x="21600" y="13353"/>
                  <a:pt x="21600" y="13745"/>
                </a:cubicBezTo>
                <a:cubicBezTo>
                  <a:pt x="21207" y="14138"/>
                  <a:pt x="21207" y="14138"/>
                  <a:pt x="20815" y="14138"/>
                </a:cubicBezTo>
                <a:cubicBezTo>
                  <a:pt x="18065" y="14924"/>
                  <a:pt x="18065" y="14924"/>
                  <a:pt x="18065" y="14924"/>
                </a:cubicBezTo>
                <a:cubicBezTo>
                  <a:pt x="18851" y="17673"/>
                  <a:pt x="18851" y="17673"/>
                  <a:pt x="18851" y="17673"/>
                </a:cubicBezTo>
                <a:cubicBezTo>
                  <a:pt x="18851" y="18065"/>
                  <a:pt x="18851" y="18458"/>
                  <a:pt x="18458" y="18458"/>
                </a:cubicBezTo>
                <a:cubicBezTo>
                  <a:pt x="18458" y="18851"/>
                  <a:pt x="18065" y="18851"/>
                  <a:pt x="17673" y="18851"/>
                </a:cubicBezTo>
                <a:cubicBezTo>
                  <a:pt x="14924" y="18065"/>
                  <a:pt x="14924" y="18065"/>
                  <a:pt x="14924" y="18065"/>
                </a:cubicBezTo>
                <a:cubicBezTo>
                  <a:pt x="14138" y="20815"/>
                  <a:pt x="14138" y="20815"/>
                  <a:pt x="14138" y="20815"/>
                </a:cubicBezTo>
                <a:cubicBezTo>
                  <a:pt x="14138" y="21207"/>
                  <a:pt x="13745" y="21207"/>
                  <a:pt x="13745" y="21600"/>
                </a:cubicBezTo>
                <a:cubicBezTo>
                  <a:pt x="13353" y="21600"/>
                  <a:pt x="13353" y="21600"/>
                  <a:pt x="13353" y="21600"/>
                </a:cubicBezTo>
                <a:cubicBezTo>
                  <a:pt x="12960" y="21600"/>
                  <a:pt x="12567" y="21207"/>
                  <a:pt x="12567" y="21207"/>
                </a:cubicBezTo>
                <a:cubicBezTo>
                  <a:pt x="10604" y="19244"/>
                  <a:pt x="10604" y="19244"/>
                  <a:pt x="10604" y="19244"/>
                </a:cubicBezTo>
                <a:cubicBezTo>
                  <a:pt x="8640" y="21207"/>
                  <a:pt x="8640" y="21207"/>
                  <a:pt x="8640" y="21207"/>
                </a:cubicBezTo>
                <a:cubicBezTo>
                  <a:pt x="8640" y="21600"/>
                  <a:pt x="8247" y="21600"/>
                  <a:pt x="7855" y="21600"/>
                </a:cubicBezTo>
                <a:cubicBezTo>
                  <a:pt x="7462" y="21207"/>
                  <a:pt x="7069" y="21207"/>
                  <a:pt x="7069" y="20815"/>
                </a:cubicBezTo>
                <a:cubicBezTo>
                  <a:pt x="6284" y="18065"/>
                  <a:pt x="6284" y="18065"/>
                  <a:pt x="6284" y="18065"/>
                </a:cubicBezTo>
                <a:cubicBezTo>
                  <a:pt x="3927" y="18851"/>
                  <a:pt x="3927" y="18851"/>
                  <a:pt x="3927" y="18851"/>
                </a:cubicBezTo>
                <a:cubicBezTo>
                  <a:pt x="3535" y="18851"/>
                  <a:pt x="3142" y="18851"/>
                  <a:pt x="2749" y="18458"/>
                </a:cubicBezTo>
                <a:cubicBezTo>
                  <a:pt x="2749" y="18458"/>
                  <a:pt x="2356" y="18065"/>
                  <a:pt x="2749" y="17673"/>
                </a:cubicBezTo>
                <a:cubicBezTo>
                  <a:pt x="3142" y="14924"/>
                  <a:pt x="3142" y="14924"/>
                  <a:pt x="3142" y="14924"/>
                </a:cubicBezTo>
                <a:cubicBezTo>
                  <a:pt x="785" y="14138"/>
                  <a:pt x="785" y="14138"/>
                  <a:pt x="785" y="14138"/>
                </a:cubicBezTo>
                <a:cubicBezTo>
                  <a:pt x="393" y="14138"/>
                  <a:pt x="0" y="14138"/>
                  <a:pt x="0" y="13745"/>
                </a:cubicBezTo>
                <a:cubicBezTo>
                  <a:pt x="0" y="13353"/>
                  <a:pt x="0" y="12960"/>
                  <a:pt x="393" y="12567"/>
                </a:cubicBezTo>
                <a:cubicBezTo>
                  <a:pt x="1964" y="10604"/>
                  <a:pt x="1964" y="10604"/>
                  <a:pt x="1964" y="10604"/>
                </a:cubicBezTo>
                <a:cubicBezTo>
                  <a:pt x="393" y="9033"/>
                  <a:pt x="393" y="9033"/>
                  <a:pt x="393" y="9033"/>
                </a:cubicBezTo>
                <a:cubicBezTo>
                  <a:pt x="0" y="8640"/>
                  <a:pt x="0" y="8247"/>
                  <a:pt x="0" y="7855"/>
                </a:cubicBezTo>
                <a:cubicBezTo>
                  <a:pt x="0" y="7462"/>
                  <a:pt x="393" y="7069"/>
                  <a:pt x="785" y="7069"/>
                </a:cubicBezTo>
                <a:cubicBezTo>
                  <a:pt x="3142" y="6284"/>
                  <a:pt x="3142" y="6284"/>
                  <a:pt x="3142" y="6284"/>
                </a:cubicBezTo>
                <a:cubicBezTo>
                  <a:pt x="2749" y="3927"/>
                  <a:pt x="2749" y="3927"/>
                  <a:pt x="2749" y="3927"/>
                </a:cubicBezTo>
                <a:cubicBezTo>
                  <a:pt x="2356" y="3535"/>
                  <a:pt x="2749" y="3142"/>
                  <a:pt x="2749" y="2749"/>
                </a:cubicBezTo>
                <a:cubicBezTo>
                  <a:pt x="3142" y="2749"/>
                  <a:pt x="3535" y="2356"/>
                  <a:pt x="3927" y="2749"/>
                </a:cubicBezTo>
                <a:cubicBezTo>
                  <a:pt x="6284" y="3535"/>
                  <a:pt x="6284" y="3535"/>
                  <a:pt x="6284" y="3535"/>
                </a:cubicBezTo>
                <a:cubicBezTo>
                  <a:pt x="7069" y="785"/>
                  <a:pt x="7069" y="785"/>
                  <a:pt x="7069" y="785"/>
                </a:cubicBezTo>
                <a:cubicBezTo>
                  <a:pt x="7069" y="393"/>
                  <a:pt x="7462" y="0"/>
                  <a:pt x="7855" y="0"/>
                </a:cubicBezTo>
                <a:cubicBezTo>
                  <a:pt x="8247" y="0"/>
                  <a:pt x="8640" y="0"/>
                  <a:pt x="8640" y="393"/>
                </a:cubicBezTo>
                <a:cubicBezTo>
                  <a:pt x="10604" y="2356"/>
                  <a:pt x="10604" y="2356"/>
                  <a:pt x="10604" y="2356"/>
                </a:cubicBezTo>
                <a:cubicBezTo>
                  <a:pt x="12567" y="393"/>
                  <a:pt x="12567" y="393"/>
                  <a:pt x="12567" y="393"/>
                </a:cubicBezTo>
                <a:cubicBezTo>
                  <a:pt x="12960" y="0"/>
                  <a:pt x="13353" y="0"/>
                  <a:pt x="13745" y="0"/>
                </a:cubicBezTo>
                <a:cubicBezTo>
                  <a:pt x="13745" y="0"/>
                  <a:pt x="14138" y="393"/>
                  <a:pt x="14138" y="785"/>
                </a:cubicBezTo>
                <a:cubicBezTo>
                  <a:pt x="14924" y="3535"/>
                  <a:pt x="14924" y="3535"/>
                  <a:pt x="14924" y="3535"/>
                </a:cubicBezTo>
                <a:cubicBezTo>
                  <a:pt x="17673" y="2749"/>
                  <a:pt x="17673" y="2749"/>
                  <a:pt x="17673" y="2749"/>
                </a:cubicBezTo>
                <a:cubicBezTo>
                  <a:pt x="18065" y="2356"/>
                  <a:pt x="18458" y="2749"/>
                  <a:pt x="18458" y="2749"/>
                </a:cubicBezTo>
                <a:cubicBezTo>
                  <a:pt x="18851" y="3142"/>
                  <a:pt x="18851" y="3535"/>
                  <a:pt x="18851" y="3927"/>
                </a:cubicBezTo>
                <a:cubicBezTo>
                  <a:pt x="18065" y="6284"/>
                  <a:pt x="18065" y="6284"/>
                  <a:pt x="18065" y="6284"/>
                </a:cubicBezTo>
                <a:cubicBezTo>
                  <a:pt x="20815" y="7069"/>
                  <a:pt x="20815" y="7069"/>
                  <a:pt x="20815" y="7069"/>
                </a:cubicBezTo>
                <a:cubicBezTo>
                  <a:pt x="21207" y="7069"/>
                  <a:pt x="21207" y="7462"/>
                  <a:pt x="21600" y="7855"/>
                </a:cubicBezTo>
                <a:cubicBezTo>
                  <a:pt x="21600" y="8247"/>
                  <a:pt x="21207" y="8640"/>
                  <a:pt x="21207" y="9033"/>
                </a:cubicBezTo>
                <a:cubicBezTo>
                  <a:pt x="19244" y="10604"/>
                  <a:pt x="19244" y="10604"/>
                  <a:pt x="19244" y="10604"/>
                </a:cubicBezTo>
                <a:lnTo>
                  <a:pt x="21207" y="1256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" name="Shape 5249"/>
          <p:cNvSpPr/>
          <p:nvPr/>
        </p:nvSpPr>
        <p:spPr>
          <a:xfrm>
            <a:off x="1391874" y="2844007"/>
            <a:ext cx="232765" cy="238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3" y="14400"/>
                </a:moveTo>
                <a:cubicBezTo>
                  <a:pt x="366" y="14400"/>
                  <a:pt x="366" y="14400"/>
                  <a:pt x="366" y="14400"/>
                </a:cubicBezTo>
                <a:cubicBezTo>
                  <a:pt x="0" y="14400"/>
                  <a:pt x="0" y="14400"/>
                  <a:pt x="0" y="14040"/>
                </a:cubicBezTo>
                <a:cubicBezTo>
                  <a:pt x="0" y="14040"/>
                  <a:pt x="0" y="13680"/>
                  <a:pt x="366" y="13680"/>
                </a:cubicBezTo>
                <a:cubicBezTo>
                  <a:pt x="4393" y="13680"/>
                  <a:pt x="4393" y="13680"/>
                  <a:pt x="4393" y="13680"/>
                </a:cubicBezTo>
                <a:cubicBezTo>
                  <a:pt x="4759" y="13680"/>
                  <a:pt x="4759" y="14040"/>
                  <a:pt x="4759" y="14040"/>
                </a:cubicBezTo>
                <a:cubicBezTo>
                  <a:pt x="4759" y="14400"/>
                  <a:pt x="4759" y="14400"/>
                  <a:pt x="4393" y="14400"/>
                </a:cubicBezTo>
                <a:close/>
                <a:moveTo>
                  <a:pt x="10251" y="6840"/>
                </a:moveTo>
                <a:cubicBezTo>
                  <a:pt x="6590" y="3240"/>
                  <a:pt x="6590" y="3240"/>
                  <a:pt x="6590" y="3240"/>
                </a:cubicBezTo>
                <a:cubicBezTo>
                  <a:pt x="6590" y="2880"/>
                  <a:pt x="6224" y="2880"/>
                  <a:pt x="5858" y="2880"/>
                </a:cubicBezTo>
                <a:cubicBezTo>
                  <a:pt x="5492" y="2880"/>
                  <a:pt x="5125" y="2880"/>
                  <a:pt x="4759" y="3240"/>
                </a:cubicBezTo>
                <a:cubicBezTo>
                  <a:pt x="2929" y="5040"/>
                  <a:pt x="2929" y="5040"/>
                  <a:pt x="2929" y="5040"/>
                </a:cubicBezTo>
                <a:cubicBezTo>
                  <a:pt x="2929" y="5400"/>
                  <a:pt x="2563" y="5400"/>
                  <a:pt x="2563" y="5760"/>
                </a:cubicBezTo>
                <a:cubicBezTo>
                  <a:pt x="2563" y="6120"/>
                  <a:pt x="2929" y="6480"/>
                  <a:pt x="2929" y="6840"/>
                </a:cubicBezTo>
                <a:cubicBezTo>
                  <a:pt x="6590" y="10440"/>
                  <a:pt x="6590" y="10440"/>
                  <a:pt x="6590" y="10440"/>
                </a:cubicBezTo>
                <a:cubicBezTo>
                  <a:pt x="6224" y="13320"/>
                  <a:pt x="6224" y="13320"/>
                  <a:pt x="6224" y="13320"/>
                </a:cubicBezTo>
                <a:cubicBezTo>
                  <a:pt x="6224" y="13320"/>
                  <a:pt x="5858" y="12960"/>
                  <a:pt x="5492" y="12960"/>
                </a:cubicBezTo>
                <a:cubicBezTo>
                  <a:pt x="1098" y="8640"/>
                  <a:pt x="1098" y="8640"/>
                  <a:pt x="1098" y="8640"/>
                </a:cubicBezTo>
                <a:cubicBezTo>
                  <a:pt x="366" y="7920"/>
                  <a:pt x="0" y="6840"/>
                  <a:pt x="0" y="5760"/>
                </a:cubicBezTo>
                <a:cubicBezTo>
                  <a:pt x="0" y="5040"/>
                  <a:pt x="366" y="3960"/>
                  <a:pt x="1098" y="3240"/>
                </a:cubicBezTo>
                <a:cubicBezTo>
                  <a:pt x="3295" y="1440"/>
                  <a:pt x="3295" y="1440"/>
                  <a:pt x="3295" y="1440"/>
                </a:cubicBezTo>
                <a:cubicBezTo>
                  <a:pt x="4027" y="720"/>
                  <a:pt x="4759" y="360"/>
                  <a:pt x="5858" y="360"/>
                </a:cubicBezTo>
                <a:cubicBezTo>
                  <a:pt x="6956" y="360"/>
                  <a:pt x="7688" y="720"/>
                  <a:pt x="8420" y="1440"/>
                </a:cubicBezTo>
                <a:cubicBezTo>
                  <a:pt x="12814" y="5760"/>
                  <a:pt x="12814" y="5760"/>
                  <a:pt x="12814" y="5760"/>
                </a:cubicBezTo>
                <a:cubicBezTo>
                  <a:pt x="13180" y="6120"/>
                  <a:pt x="13180" y="6120"/>
                  <a:pt x="13546" y="6480"/>
                </a:cubicBezTo>
                <a:lnTo>
                  <a:pt x="10251" y="6840"/>
                </a:lnTo>
                <a:close/>
                <a:moveTo>
                  <a:pt x="2197" y="19800"/>
                </a:moveTo>
                <a:cubicBezTo>
                  <a:pt x="2197" y="19800"/>
                  <a:pt x="2197" y="19800"/>
                  <a:pt x="1831" y="19800"/>
                </a:cubicBezTo>
                <a:cubicBezTo>
                  <a:pt x="1831" y="19800"/>
                  <a:pt x="1831" y="19800"/>
                  <a:pt x="1831" y="19800"/>
                </a:cubicBezTo>
                <a:cubicBezTo>
                  <a:pt x="1464" y="19440"/>
                  <a:pt x="1464" y="19440"/>
                  <a:pt x="1831" y="19080"/>
                </a:cubicBezTo>
                <a:cubicBezTo>
                  <a:pt x="5125" y="15840"/>
                  <a:pt x="5125" y="15840"/>
                  <a:pt x="5125" y="15840"/>
                </a:cubicBezTo>
                <a:cubicBezTo>
                  <a:pt x="5125" y="15840"/>
                  <a:pt x="5492" y="15840"/>
                  <a:pt x="5492" y="15840"/>
                </a:cubicBezTo>
                <a:cubicBezTo>
                  <a:pt x="5858" y="16200"/>
                  <a:pt x="5858" y="16200"/>
                  <a:pt x="5492" y="16560"/>
                </a:cubicBezTo>
                <a:lnTo>
                  <a:pt x="2197" y="19800"/>
                </a:lnTo>
                <a:close/>
                <a:moveTo>
                  <a:pt x="7688" y="21240"/>
                </a:moveTo>
                <a:cubicBezTo>
                  <a:pt x="7688" y="21240"/>
                  <a:pt x="7688" y="21600"/>
                  <a:pt x="7322" y="21600"/>
                </a:cubicBezTo>
                <a:cubicBezTo>
                  <a:pt x="7322" y="21600"/>
                  <a:pt x="6956" y="21240"/>
                  <a:pt x="6956" y="21240"/>
                </a:cubicBezTo>
                <a:cubicBezTo>
                  <a:pt x="6956" y="16920"/>
                  <a:pt x="6956" y="16920"/>
                  <a:pt x="6956" y="16920"/>
                </a:cubicBezTo>
                <a:cubicBezTo>
                  <a:pt x="6956" y="16920"/>
                  <a:pt x="7322" y="16560"/>
                  <a:pt x="7322" y="16560"/>
                </a:cubicBezTo>
                <a:cubicBezTo>
                  <a:pt x="7688" y="16560"/>
                  <a:pt x="7688" y="16920"/>
                  <a:pt x="7688" y="16920"/>
                </a:cubicBezTo>
                <a:lnTo>
                  <a:pt x="7688" y="21240"/>
                </a:lnTo>
                <a:close/>
                <a:moveTo>
                  <a:pt x="20502" y="18360"/>
                </a:moveTo>
                <a:cubicBezTo>
                  <a:pt x="18305" y="20160"/>
                  <a:pt x="18305" y="20160"/>
                  <a:pt x="18305" y="20160"/>
                </a:cubicBezTo>
                <a:cubicBezTo>
                  <a:pt x="17573" y="20880"/>
                  <a:pt x="16841" y="21240"/>
                  <a:pt x="15742" y="21240"/>
                </a:cubicBezTo>
                <a:cubicBezTo>
                  <a:pt x="14644" y="21240"/>
                  <a:pt x="13912" y="20880"/>
                  <a:pt x="13180" y="20160"/>
                </a:cubicBezTo>
                <a:cubicBezTo>
                  <a:pt x="8786" y="15840"/>
                  <a:pt x="8786" y="15840"/>
                  <a:pt x="8786" y="15840"/>
                </a:cubicBezTo>
                <a:cubicBezTo>
                  <a:pt x="8420" y="15840"/>
                  <a:pt x="8420" y="15480"/>
                  <a:pt x="8054" y="15120"/>
                </a:cubicBezTo>
                <a:cubicBezTo>
                  <a:pt x="11349" y="15120"/>
                  <a:pt x="11349" y="15120"/>
                  <a:pt x="11349" y="15120"/>
                </a:cubicBezTo>
                <a:cubicBezTo>
                  <a:pt x="15010" y="18360"/>
                  <a:pt x="15010" y="18360"/>
                  <a:pt x="15010" y="18360"/>
                </a:cubicBezTo>
                <a:cubicBezTo>
                  <a:pt x="15376" y="19080"/>
                  <a:pt x="16108" y="19080"/>
                  <a:pt x="16475" y="18360"/>
                </a:cubicBezTo>
                <a:cubicBezTo>
                  <a:pt x="18671" y="16560"/>
                  <a:pt x="18671" y="16560"/>
                  <a:pt x="18671" y="16560"/>
                </a:cubicBezTo>
                <a:cubicBezTo>
                  <a:pt x="18671" y="16560"/>
                  <a:pt x="19037" y="16200"/>
                  <a:pt x="19037" y="15840"/>
                </a:cubicBezTo>
                <a:cubicBezTo>
                  <a:pt x="19037" y="15480"/>
                  <a:pt x="18671" y="15120"/>
                  <a:pt x="18671" y="14760"/>
                </a:cubicBezTo>
                <a:cubicBezTo>
                  <a:pt x="15010" y="11520"/>
                  <a:pt x="15010" y="11520"/>
                  <a:pt x="15010" y="11520"/>
                </a:cubicBezTo>
                <a:cubicBezTo>
                  <a:pt x="15376" y="8280"/>
                  <a:pt x="15376" y="8280"/>
                  <a:pt x="15376" y="8280"/>
                </a:cubicBezTo>
                <a:cubicBezTo>
                  <a:pt x="15376" y="8280"/>
                  <a:pt x="15742" y="8640"/>
                  <a:pt x="16108" y="8640"/>
                </a:cubicBezTo>
                <a:cubicBezTo>
                  <a:pt x="20502" y="12960"/>
                  <a:pt x="20502" y="12960"/>
                  <a:pt x="20502" y="12960"/>
                </a:cubicBezTo>
                <a:cubicBezTo>
                  <a:pt x="21234" y="13680"/>
                  <a:pt x="21600" y="14760"/>
                  <a:pt x="21600" y="15840"/>
                </a:cubicBezTo>
                <a:cubicBezTo>
                  <a:pt x="21600" y="16920"/>
                  <a:pt x="21234" y="17640"/>
                  <a:pt x="20502" y="18360"/>
                </a:cubicBezTo>
                <a:close/>
                <a:moveTo>
                  <a:pt x="14644" y="4680"/>
                </a:moveTo>
                <a:cubicBezTo>
                  <a:pt x="14644" y="5040"/>
                  <a:pt x="14278" y="5040"/>
                  <a:pt x="14278" y="5040"/>
                </a:cubicBezTo>
                <a:cubicBezTo>
                  <a:pt x="13912" y="5040"/>
                  <a:pt x="13546" y="5040"/>
                  <a:pt x="13546" y="4680"/>
                </a:cubicBezTo>
                <a:cubicBezTo>
                  <a:pt x="13546" y="360"/>
                  <a:pt x="13546" y="360"/>
                  <a:pt x="13546" y="360"/>
                </a:cubicBezTo>
                <a:cubicBezTo>
                  <a:pt x="13546" y="360"/>
                  <a:pt x="13912" y="0"/>
                  <a:pt x="14278" y="0"/>
                </a:cubicBezTo>
                <a:cubicBezTo>
                  <a:pt x="14278" y="0"/>
                  <a:pt x="14644" y="360"/>
                  <a:pt x="14644" y="360"/>
                </a:cubicBezTo>
                <a:lnTo>
                  <a:pt x="14644" y="4680"/>
                </a:lnTo>
                <a:close/>
                <a:moveTo>
                  <a:pt x="16475" y="5760"/>
                </a:moveTo>
                <a:cubicBezTo>
                  <a:pt x="16475" y="5760"/>
                  <a:pt x="16475" y="5760"/>
                  <a:pt x="16108" y="5760"/>
                </a:cubicBezTo>
                <a:cubicBezTo>
                  <a:pt x="16108" y="5760"/>
                  <a:pt x="16108" y="5760"/>
                  <a:pt x="15742" y="5760"/>
                </a:cubicBezTo>
                <a:cubicBezTo>
                  <a:pt x="15742" y="5760"/>
                  <a:pt x="15742" y="5400"/>
                  <a:pt x="15742" y="5040"/>
                </a:cubicBezTo>
                <a:cubicBezTo>
                  <a:pt x="19403" y="1800"/>
                  <a:pt x="19403" y="1800"/>
                  <a:pt x="19403" y="1800"/>
                </a:cubicBezTo>
                <a:cubicBezTo>
                  <a:pt x="19403" y="1800"/>
                  <a:pt x="19769" y="1800"/>
                  <a:pt x="19769" y="1800"/>
                </a:cubicBezTo>
                <a:cubicBezTo>
                  <a:pt x="20136" y="2160"/>
                  <a:pt x="20136" y="2160"/>
                  <a:pt x="19769" y="2520"/>
                </a:cubicBezTo>
                <a:lnTo>
                  <a:pt x="16475" y="5760"/>
                </a:lnTo>
                <a:close/>
                <a:moveTo>
                  <a:pt x="21234" y="7920"/>
                </a:moveTo>
                <a:cubicBezTo>
                  <a:pt x="17207" y="7920"/>
                  <a:pt x="17207" y="7920"/>
                  <a:pt x="17207" y="7920"/>
                </a:cubicBezTo>
                <a:cubicBezTo>
                  <a:pt x="16841" y="7920"/>
                  <a:pt x="16475" y="7920"/>
                  <a:pt x="16475" y="7560"/>
                </a:cubicBezTo>
                <a:cubicBezTo>
                  <a:pt x="16475" y="7200"/>
                  <a:pt x="16841" y="7200"/>
                  <a:pt x="17207" y="7200"/>
                </a:cubicBezTo>
                <a:cubicBezTo>
                  <a:pt x="21234" y="7200"/>
                  <a:pt x="21234" y="7200"/>
                  <a:pt x="21234" y="7200"/>
                </a:cubicBezTo>
                <a:cubicBezTo>
                  <a:pt x="21600" y="7200"/>
                  <a:pt x="21600" y="7200"/>
                  <a:pt x="21600" y="7560"/>
                </a:cubicBezTo>
                <a:cubicBezTo>
                  <a:pt x="21600" y="7920"/>
                  <a:pt x="21600" y="7920"/>
                  <a:pt x="21234" y="792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" name="Shape 5250"/>
          <p:cNvSpPr/>
          <p:nvPr/>
        </p:nvSpPr>
        <p:spPr>
          <a:xfrm>
            <a:off x="1961871" y="2864167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3" name="Shape 5251"/>
          <p:cNvSpPr/>
          <p:nvPr/>
        </p:nvSpPr>
        <p:spPr>
          <a:xfrm>
            <a:off x="2533700" y="2864167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lnTo>
                  <a:pt x="21600" y="17280"/>
                </a:lnTo>
                <a:close/>
                <a:moveTo>
                  <a:pt x="18065" y="7855"/>
                </a:moveTo>
                <a:cubicBezTo>
                  <a:pt x="18458" y="7462"/>
                  <a:pt x="18458" y="6676"/>
                  <a:pt x="18065" y="6676"/>
                </a:cubicBezTo>
                <a:cubicBezTo>
                  <a:pt x="16495" y="5105"/>
                  <a:pt x="16495" y="5105"/>
                  <a:pt x="16495" y="5105"/>
                </a:cubicBezTo>
                <a:cubicBezTo>
                  <a:pt x="16495" y="4713"/>
                  <a:pt x="15709" y="4713"/>
                  <a:pt x="15316" y="5105"/>
                </a:cubicBezTo>
                <a:cubicBezTo>
                  <a:pt x="9033" y="11782"/>
                  <a:pt x="9033" y="11782"/>
                  <a:pt x="9033" y="11782"/>
                </a:cubicBezTo>
                <a:cubicBezTo>
                  <a:pt x="5891" y="8640"/>
                  <a:pt x="5891" y="8640"/>
                  <a:pt x="5891" y="8640"/>
                </a:cubicBezTo>
                <a:cubicBezTo>
                  <a:pt x="5498" y="8247"/>
                  <a:pt x="5105" y="8247"/>
                  <a:pt x="4713" y="8640"/>
                </a:cubicBezTo>
                <a:cubicBezTo>
                  <a:pt x="3142" y="10211"/>
                  <a:pt x="3142" y="10211"/>
                  <a:pt x="3142" y="10211"/>
                </a:cubicBezTo>
                <a:cubicBezTo>
                  <a:pt x="2749" y="10604"/>
                  <a:pt x="2749" y="10996"/>
                  <a:pt x="3142" y="11389"/>
                </a:cubicBezTo>
                <a:cubicBezTo>
                  <a:pt x="8247" y="16495"/>
                  <a:pt x="8247" y="16495"/>
                  <a:pt x="8247" y="16495"/>
                </a:cubicBezTo>
                <a:cubicBezTo>
                  <a:pt x="8640" y="16887"/>
                  <a:pt x="9033" y="16887"/>
                  <a:pt x="9425" y="16495"/>
                </a:cubicBezTo>
                <a:lnTo>
                  <a:pt x="18065" y="785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4" name="Shape 5252"/>
          <p:cNvSpPr/>
          <p:nvPr/>
        </p:nvSpPr>
        <p:spPr>
          <a:xfrm>
            <a:off x="3105529" y="2864167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10211"/>
                </a:moveTo>
                <a:cubicBezTo>
                  <a:pt x="18065" y="9818"/>
                  <a:pt x="18065" y="9033"/>
                  <a:pt x="17673" y="8640"/>
                </a:cubicBezTo>
                <a:cubicBezTo>
                  <a:pt x="16102" y="7462"/>
                  <a:pt x="16102" y="7462"/>
                  <a:pt x="16102" y="7462"/>
                </a:cubicBezTo>
                <a:cubicBezTo>
                  <a:pt x="15709" y="7069"/>
                  <a:pt x="15316" y="7069"/>
                  <a:pt x="14924" y="7462"/>
                </a:cubicBezTo>
                <a:cubicBezTo>
                  <a:pt x="10604" y="11782"/>
                  <a:pt x="10604" y="11782"/>
                  <a:pt x="10604" y="11782"/>
                </a:cubicBezTo>
                <a:cubicBezTo>
                  <a:pt x="6284" y="7462"/>
                  <a:pt x="6284" y="7462"/>
                  <a:pt x="6284" y="7462"/>
                </a:cubicBezTo>
                <a:cubicBezTo>
                  <a:pt x="5891" y="7069"/>
                  <a:pt x="5498" y="7069"/>
                  <a:pt x="5105" y="7462"/>
                </a:cubicBezTo>
                <a:cubicBezTo>
                  <a:pt x="3535" y="8640"/>
                  <a:pt x="3535" y="8640"/>
                  <a:pt x="3535" y="8640"/>
                </a:cubicBezTo>
                <a:cubicBezTo>
                  <a:pt x="3142" y="9033"/>
                  <a:pt x="3142" y="9818"/>
                  <a:pt x="3535" y="10211"/>
                </a:cubicBezTo>
                <a:cubicBezTo>
                  <a:pt x="10211" y="16495"/>
                  <a:pt x="10211" y="16495"/>
                  <a:pt x="10211" y="16495"/>
                </a:cubicBezTo>
                <a:cubicBezTo>
                  <a:pt x="10211" y="16887"/>
                  <a:pt x="10996" y="16887"/>
                  <a:pt x="11389" y="16495"/>
                </a:cubicBezTo>
                <a:lnTo>
                  <a:pt x="17673" y="1021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5" name="Shape 5253"/>
          <p:cNvSpPr/>
          <p:nvPr/>
        </p:nvSpPr>
        <p:spPr>
          <a:xfrm>
            <a:off x="3677359" y="2864167"/>
            <a:ext cx="218102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6495" y="11389"/>
                </a:moveTo>
                <a:cubicBezTo>
                  <a:pt x="16495" y="10996"/>
                  <a:pt x="16495" y="10604"/>
                  <a:pt x="16495" y="10211"/>
                </a:cubicBezTo>
                <a:cubicBezTo>
                  <a:pt x="9818" y="3927"/>
                  <a:pt x="9818" y="3927"/>
                  <a:pt x="9818" y="3927"/>
                </a:cubicBezTo>
                <a:cubicBezTo>
                  <a:pt x="9425" y="3535"/>
                  <a:pt x="9033" y="3535"/>
                  <a:pt x="8640" y="3927"/>
                </a:cubicBezTo>
                <a:cubicBezTo>
                  <a:pt x="7462" y="5105"/>
                  <a:pt x="7462" y="5105"/>
                  <a:pt x="7462" y="5105"/>
                </a:cubicBezTo>
                <a:cubicBezTo>
                  <a:pt x="7069" y="5498"/>
                  <a:pt x="7069" y="5891"/>
                  <a:pt x="7462" y="6284"/>
                </a:cubicBezTo>
                <a:cubicBezTo>
                  <a:pt x="11389" y="10604"/>
                  <a:pt x="11389" y="10604"/>
                  <a:pt x="11389" y="10604"/>
                </a:cubicBezTo>
                <a:cubicBezTo>
                  <a:pt x="7462" y="14924"/>
                  <a:pt x="7462" y="14924"/>
                  <a:pt x="7462" y="14924"/>
                </a:cubicBezTo>
                <a:cubicBezTo>
                  <a:pt x="7069" y="15316"/>
                  <a:pt x="7069" y="16102"/>
                  <a:pt x="7462" y="16495"/>
                </a:cubicBezTo>
                <a:cubicBezTo>
                  <a:pt x="8640" y="17673"/>
                  <a:pt x="8640" y="17673"/>
                  <a:pt x="8640" y="17673"/>
                </a:cubicBezTo>
                <a:cubicBezTo>
                  <a:pt x="9033" y="18065"/>
                  <a:pt x="9425" y="18065"/>
                  <a:pt x="9818" y="17673"/>
                </a:cubicBezTo>
                <a:lnTo>
                  <a:pt x="16495" y="1138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6" name="Shape 5254"/>
          <p:cNvSpPr/>
          <p:nvPr/>
        </p:nvSpPr>
        <p:spPr>
          <a:xfrm>
            <a:off x="4261173" y="2921972"/>
            <a:ext cx="227123" cy="148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4" h="21316" extrusionOk="0">
                <a:moveTo>
                  <a:pt x="11079" y="20890"/>
                </a:moveTo>
                <a:cubicBezTo>
                  <a:pt x="10707" y="21458"/>
                  <a:pt x="10335" y="21458"/>
                  <a:pt x="9962" y="20890"/>
                </a:cubicBezTo>
                <a:cubicBezTo>
                  <a:pt x="279" y="5542"/>
                  <a:pt x="279" y="5542"/>
                  <a:pt x="279" y="5542"/>
                </a:cubicBezTo>
                <a:cubicBezTo>
                  <a:pt x="-93" y="4974"/>
                  <a:pt x="-93" y="4405"/>
                  <a:pt x="279" y="3837"/>
                </a:cubicBezTo>
                <a:cubicBezTo>
                  <a:pt x="2514" y="426"/>
                  <a:pt x="2514" y="426"/>
                  <a:pt x="2514" y="426"/>
                </a:cubicBezTo>
                <a:cubicBezTo>
                  <a:pt x="2514" y="-142"/>
                  <a:pt x="3259" y="-142"/>
                  <a:pt x="3631" y="426"/>
                </a:cubicBezTo>
                <a:cubicBezTo>
                  <a:pt x="10707" y="11226"/>
                  <a:pt x="10707" y="11226"/>
                  <a:pt x="10707" y="11226"/>
                </a:cubicBezTo>
                <a:cubicBezTo>
                  <a:pt x="17783" y="426"/>
                  <a:pt x="17783" y="426"/>
                  <a:pt x="17783" y="426"/>
                </a:cubicBezTo>
                <a:cubicBezTo>
                  <a:pt x="18155" y="-142"/>
                  <a:pt x="18528" y="-142"/>
                  <a:pt x="18900" y="426"/>
                </a:cubicBezTo>
                <a:cubicBezTo>
                  <a:pt x="21135" y="3837"/>
                  <a:pt x="21135" y="3837"/>
                  <a:pt x="21135" y="3837"/>
                </a:cubicBezTo>
                <a:cubicBezTo>
                  <a:pt x="21507" y="4405"/>
                  <a:pt x="21507" y="4974"/>
                  <a:pt x="21135" y="5542"/>
                </a:cubicBezTo>
                <a:lnTo>
                  <a:pt x="11079" y="2089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7" name="Shape 5255"/>
          <p:cNvSpPr/>
          <p:nvPr/>
        </p:nvSpPr>
        <p:spPr>
          <a:xfrm>
            <a:off x="4831185" y="2850493"/>
            <a:ext cx="146450" cy="227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8" name="Shape 5256"/>
          <p:cNvSpPr/>
          <p:nvPr/>
        </p:nvSpPr>
        <p:spPr>
          <a:xfrm>
            <a:off x="5399340" y="2867833"/>
            <a:ext cx="161129" cy="230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7" h="21600" extrusionOk="0">
                <a:moveTo>
                  <a:pt x="15673" y="8938"/>
                </a:moveTo>
                <a:cubicBezTo>
                  <a:pt x="15673" y="20110"/>
                  <a:pt x="15673" y="20110"/>
                  <a:pt x="15673" y="20110"/>
                </a:cubicBezTo>
                <a:cubicBezTo>
                  <a:pt x="15673" y="20855"/>
                  <a:pt x="14619" y="21600"/>
                  <a:pt x="13566" y="21600"/>
                </a:cubicBezTo>
                <a:cubicBezTo>
                  <a:pt x="12512" y="21600"/>
                  <a:pt x="11458" y="20855"/>
                  <a:pt x="11458" y="20110"/>
                </a:cubicBezTo>
                <a:cubicBezTo>
                  <a:pt x="11458" y="14897"/>
                  <a:pt x="11458" y="14897"/>
                  <a:pt x="11458" y="14897"/>
                </a:cubicBezTo>
                <a:cubicBezTo>
                  <a:pt x="9878" y="14897"/>
                  <a:pt x="9878" y="14897"/>
                  <a:pt x="9878" y="14897"/>
                </a:cubicBezTo>
                <a:cubicBezTo>
                  <a:pt x="9878" y="20110"/>
                  <a:pt x="9878" y="20110"/>
                  <a:pt x="9878" y="20110"/>
                </a:cubicBezTo>
                <a:cubicBezTo>
                  <a:pt x="9878" y="20855"/>
                  <a:pt x="9351" y="21600"/>
                  <a:pt x="7770" y="21600"/>
                </a:cubicBezTo>
                <a:cubicBezTo>
                  <a:pt x="6717" y="21600"/>
                  <a:pt x="5663" y="20855"/>
                  <a:pt x="5663" y="20110"/>
                </a:cubicBezTo>
                <a:cubicBezTo>
                  <a:pt x="5663" y="8938"/>
                  <a:pt x="5663" y="8938"/>
                  <a:pt x="5663" y="8938"/>
                </a:cubicBezTo>
                <a:cubicBezTo>
                  <a:pt x="395" y="5214"/>
                  <a:pt x="395" y="5214"/>
                  <a:pt x="395" y="5214"/>
                </a:cubicBezTo>
                <a:cubicBezTo>
                  <a:pt x="-132" y="4841"/>
                  <a:pt x="-132" y="3724"/>
                  <a:pt x="395" y="3352"/>
                </a:cubicBezTo>
                <a:cubicBezTo>
                  <a:pt x="922" y="2979"/>
                  <a:pt x="2502" y="2979"/>
                  <a:pt x="3029" y="3352"/>
                </a:cubicBezTo>
                <a:cubicBezTo>
                  <a:pt x="7244" y="6331"/>
                  <a:pt x="7244" y="6331"/>
                  <a:pt x="7244" y="6331"/>
                </a:cubicBezTo>
                <a:cubicBezTo>
                  <a:pt x="14092" y="6331"/>
                  <a:pt x="14092" y="6331"/>
                  <a:pt x="14092" y="6331"/>
                </a:cubicBezTo>
                <a:cubicBezTo>
                  <a:pt x="18307" y="3352"/>
                  <a:pt x="18307" y="3352"/>
                  <a:pt x="18307" y="3352"/>
                </a:cubicBezTo>
                <a:cubicBezTo>
                  <a:pt x="19361" y="2979"/>
                  <a:pt x="20414" y="2979"/>
                  <a:pt x="20941" y="3352"/>
                </a:cubicBezTo>
                <a:cubicBezTo>
                  <a:pt x="21468" y="3724"/>
                  <a:pt x="21468" y="4841"/>
                  <a:pt x="20941" y="5214"/>
                </a:cubicBezTo>
                <a:lnTo>
                  <a:pt x="15673" y="8938"/>
                </a:lnTo>
                <a:close/>
                <a:moveTo>
                  <a:pt x="10931" y="5959"/>
                </a:moveTo>
                <a:cubicBezTo>
                  <a:pt x="8297" y="5959"/>
                  <a:pt x="6717" y="4469"/>
                  <a:pt x="6717" y="2979"/>
                </a:cubicBezTo>
                <a:cubicBezTo>
                  <a:pt x="6717" y="1490"/>
                  <a:pt x="8297" y="0"/>
                  <a:pt x="10931" y="0"/>
                </a:cubicBezTo>
                <a:cubicBezTo>
                  <a:pt x="13039" y="0"/>
                  <a:pt x="15146" y="1490"/>
                  <a:pt x="15146" y="2979"/>
                </a:cubicBezTo>
                <a:cubicBezTo>
                  <a:pt x="15146" y="4469"/>
                  <a:pt x="13039" y="5959"/>
                  <a:pt x="10931" y="595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9" name="Shape 5257"/>
          <p:cNvSpPr/>
          <p:nvPr/>
        </p:nvSpPr>
        <p:spPr>
          <a:xfrm>
            <a:off x="5961009" y="2864167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0604" y="3142"/>
                </a:moveTo>
                <a:cubicBezTo>
                  <a:pt x="6284" y="3142"/>
                  <a:pt x="3142" y="6676"/>
                  <a:pt x="3142" y="10604"/>
                </a:cubicBezTo>
                <a:cubicBezTo>
                  <a:pt x="3142" y="14924"/>
                  <a:pt x="6284" y="18458"/>
                  <a:pt x="10604" y="18458"/>
                </a:cubicBezTo>
                <a:cubicBezTo>
                  <a:pt x="14924" y="18458"/>
                  <a:pt x="18458" y="14924"/>
                  <a:pt x="18458" y="10604"/>
                </a:cubicBezTo>
                <a:cubicBezTo>
                  <a:pt x="18458" y="6676"/>
                  <a:pt x="14924" y="3142"/>
                  <a:pt x="10604" y="3142"/>
                </a:cubicBezTo>
                <a:close/>
                <a:moveTo>
                  <a:pt x="12567" y="12175"/>
                </a:moveTo>
                <a:cubicBezTo>
                  <a:pt x="12567" y="12175"/>
                  <a:pt x="12175" y="12567"/>
                  <a:pt x="12175" y="12567"/>
                </a:cubicBezTo>
                <a:cubicBezTo>
                  <a:pt x="7462" y="12567"/>
                  <a:pt x="7462" y="12567"/>
                  <a:pt x="7462" y="12567"/>
                </a:cubicBezTo>
                <a:cubicBezTo>
                  <a:pt x="7462" y="12567"/>
                  <a:pt x="7069" y="12175"/>
                  <a:pt x="7069" y="12175"/>
                </a:cubicBezTo>
                <a:cubicBezTo>
                  <a:pt x="7069" y="10996"/>
                  <a:pt x="7069" y="10996"/>
                  <a:pt x="7069" y="10996"/>
                </a:cubicBezTo>
                <a:cubicBezTo>
                  <a:pt x="7069" y="10996"/>
                  <a:pt x="7462" y="10604"/>
                  <a:pt x="7462" y="10604"/>
                </a:cubicBezTo>
                <a:cubicBezTo>
                  <a:pt x="10604" y="10604"/>
                  <a:pt x="10604" y="10604"/>
                  <a:pt x="10604" y="10604"/>
                </a:cubicBezTo>
                <a:cubicBezTo>
                  <a:pt x="10604" y="5891"/>
                  <a:pt x="10604" y="5891"/>
                  <a:pt x="10604" y="5891"/>
                </a:cubicBezTo>
                <a:cubicBezTo>
                  <a:pt x="10604" y="5498"/>
                  <a:pt x="10996" y="5498"/>
                  <a:pt x="10996" y="5498"/>
                </a:cubicBezTo>
                <a:cubicBezTo>
                  <a:pt x="12175" y="5498"/>
                  <a:pt x="12175" y="5498"/>
                  <a:pt x="12175" y="5498"/>
                </a:cubicBezTo>
                <a:cubicBezTo>
                  <a:pt x="12175" y="5498"/>
                  <a:pt x="12567" y="5498"/>
                  <a:pt x="12567" y="5891"/>
                </a:cubicBezTo>
                <a:lnTo>
                  <a:pt x="12567" y="1217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0" name="Shape 5258"/>
          <p:cNvSpPr/>
          <p:nvPr/>
        </p:nvSpPr>
        <p:spPr>
          <a:xfrm>
            <a:off x="6532840" y="2864167"/>
            <a:ext cx="269420" cy="19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71" y="21600"/>
                </a:moveTo>
                <a:cubicBezTo>
                  <a:pt x="5082" y="21600"/>
                  <a:pt x="5082" y="21600"/>
                  <a:pt x="5082" y="21600"/>
                </a:cubicBezTo>
                <a:cubicBezTo>
                  <a:pt x="2224" y="21600"/>
                  <a:pt x="0" y="18576"/>
                  <a:pt x="0" y="14688"/>
                </a:cubicBezTo>
                <a:cubicBezTo>
                  <a:pt x="0" y="12096"/>
                  <a:pt x="1271" y="9504"/>
                  <a:pt x="2859" y="8640"/>
                </a:cubicBezTo>
                <a:cubicBezTo>
                  <a:pt x="2859" y="8208"/>
                  <a:pt x="2859" y="8208"/>
                  <a:pt x="2859" y="7776"/>
                </a:cubicBezTo>
                <a:cubicBezTo>
                  <a:pt x="2859" y="3456"/>
                  <a:pt x="5400" y="0"/>
                  <a:pt x="8576" y="0"/>
                </a:cubicBezTo>
                <a:cubicBezTo>
                  <a:pt x="11118" y="0"/>
                  <a:pt x="13024" y="2160"/>
                  <a:pt x="13976" y="4752"/>
                </a:cubicBezTo>
                <a:cubicBezTo>
                  <a:pt x="14612" y="4320"/>
                  <a:pt x="15247" y="3888"/>
                  <a:pt x="15882" y="3888"/>
                </a:cubicBezTo>
                <a:cubicBezTo>
                  <a:pt x="17471" y="3888"/>
                  <a:pt x="18741" y="5616"/>
                  <a:pt x="18741" y="7776"/>
                </a:cubicBezTo>
                <a:cubicBezTo>
                  <a:pt x="18741" y="8640"/>
                  <a:pt x="18741" y="9504"/>
                  <a:pt x="18424" y="9936"/>
                </a:cubicBezTo>
                <a:cubicBezTo>
                  <a:pt x="20329" y="10800"/>
                  <a:pt x="21600" y="12960"/>
                  <a:pt x="21600" y="15552"/>
                </a:cubicBezTo>
                <a:cubicBezTo>
                  <a:pt x="21600" y="19008"/>
                  <a:pt x="19694" y="21600"/>
                  <a:pt x="17471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1" name="Shape 5259"/>
          <p:cNvSpPr/>
          <p:nvPr/>
        </p:nvSpPr>
        <p:spPr>
          <a:xfrm>
            <a:off x="7104669" y="2864167"/>
            <a:ext cx="269420" cy="19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71" y="21600"/>
                </a:moveTo>
                <a:cubicBezTo>
                  <a:pt x="5082" y="21600"/>
                  <a:pt x="5082" y="21600"/>
                  <a:pt x="5082" y="21600"/>
                </a:cubicBezTo>
                <a:cubicBezTo>
                  <a:pt x="2224" y="21600"/>
                  <a:pt x="0" y="18576"/>
                  <a:pt x="0" y="14688"/>
                </a:cubicBezTo>
                <a:cubicBezTo>
                  <a:pt x="0" y="12096"/>
                  <a:pt x="953" y="9504"/>
                  <a:pt x="2859" y="8640"/>
                </a:cubicBezTo>
                <a:cubicBezTo>
                  <a:pt x="2859" y="8208"/>
                  <a:pt x="2859" y="8208"/>
                  <a:pt x="2859" y="7776"/>
                </a:cubicBezTo>
                <a:cubicBezTo>
                  <a:pt x="2859" y="3456"/>
                  <a:pt x="5400" y="0"/>
                  <a:pt x="8576" y="0"/>
                </a:cubicBezTo>
                <a:cubicBezTo>
                  <a:pt x="11118" y="0"/>
                  <a:pt x="13024" y="1728"/>
                  <a:pt x="13976" y="4752"/>
                </a:cubicBezTo>
                <a:cubicBezTo>
                  <a:pt x="14612" y="4320"/>
                  <a:pt x="15247" y="3888"/>
                  <a:pt x="15882" y="3888"/>
                </a:cubicBezTo>
                <a:cubicBezTo>
                  <a:pt x="17471" y="3888"/>
                  <a:pt x="18741" y="5616"/>
                  <a:pt x="18741" y="7776"/>
                </a:cubicBezTo>
                <a:cubicBezTo>
                  <a:pt x="18741" y="8640"/>
                  <a:pt x="18741" y="9504"/>
                  <a:pt x="18424" y="9936"/>
                </a:cubicBezTo>
                <a:cubicBezTo>
                  <a:pt x="20329" y="10800"/>
                  <a:pt x="21600" y="12960"/>
                  <a:pt x="21600" y="15552"/>
                </a:cubicBezTo>
                <a:cubicBezTo>
                  <a:pt x="21600" y="19008"/>
                  <a:pt x="19694" y="21600"/>
                  <a:pt x="17471" y="21600"/>
                </a:cubicBezTo>
                <a:close/>
                <a:moveTo>
                  <a:pt x="14294" y="10800"/>
                </a:moveTo>
                <a:cubicBezTo>
                  <a:pt x="10482" y="5616"/>
                  <a:pt x="10482" y="5616"/>
                  <a:pt x="10482" y="5616"/>
                </a:cubicBezTo>
                <a:cubicBezTo>
                  <a:pt x="10165" y="5616"/>
                  <a:pt x="10165" y="5184"/>
                  <a:pt x="10165" y="5184"/>
                </a:cubicBezTo>
                <a:cubicBezTo>
                  <a:pt x="9847" y="5184"/>
                  <a:pt x="9847" y="5616"/>
                  <a:pt x="9847" y="5616"/>
                </a:cubicBezTo>
                <a:cubicBezTo>
                  <a:pt x="5718" y="10800"/>
                  <a:pt x="5718" y="10800"/>
                  <a:pt x="5718" y="10800"/>
                </a:cubicBezTo>
                <a:cubicBezTo>
                  <a:pt x="5718" y="11232"/>
                  <a:pt x="5718" y="11232"/>
                  <a:pt x="5718" y="11232"/>
                </a:cubicBezTo>
                <a:cubicBezTo>
                  <a:pt x="5718" y="11664"/>
                  <a:pt x="6035" y="11664"/>
                  <a:pt x="6035" y="11664"/>
                </a:cubicBezTo>
                <a:cubicBezTo>
                  <a:pt x="8576" y="11664"/>
                  <a:pt x="8576" y="11664"/>
                  <a:pt x="8576" y="11664"/>
                </a:cubicBezTo>
                <a:cubicBezTo>
                  <a:pt x="8576" y="17280"/>
                  <a:pt x="8576" y="17280"/>
                  <a:pt x="8576" y="17280"/>
                </a:cubicBezTo>
                <a:cubicBezTo>
                  <a:pt x="8576" y="17712"/>
                  <a:pt x="8894" y="17712"/>
                  <a:pt x="8894" y="17712"/>
                </a:cubicBezTo>
                <a:cubicBezTo>
                  <a:pt x="11118" y="17712"/>
                  <a:pt x="11118" y="17712"/>
                  <a:pt x="11118" y="17712"/>
                </a:cubicBezTo>
                <a:cubicBezTo>
                  <a:pt x="11435" y="17712"/>
                  <a:pt x="11435" y="17712"/>
                  <a:pt x="11435" y="17280"/>
                </a:cubicBezTo>
                <a:cubicBezTo>
                  <a:pt x="11435" y="11664"/>
                  <a:pt x="11435" y="11664"/>
                  <a:pt x="11435" y="11664"/>
                </a:cubicBezTo>
                <a:cubicBezTo>
                  <a:pt x="13976" y="11664"/>
                  <a:pt x="13976" y="11664"/>
                  <a:pt x="13976" y="11664"/>
                </a:cubicBezTo>
                <a:cubicBezTo>
                  <a:pt x="14294" y="11664"/>
                  <a:pt x="14294" y="11664"/>
                  <a:pt x="14294" y="11232"/>
                </a:cubicBezTo>
                <a:cubicBezTo>
                  <a:pt x="14294" y="11232"/>
                  <a:pt x="14294" y="11232"/>
                  <a:pt x="14294" y="108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2" name="Shape 5260"/>
          <p:cNvSpPr/>
          <p:nvPr/>
        </p:nvSpPr>
        <p:spPr>
          <a:xfrm>
            <a:off x="7681150" y="2884327"/>
            <a:ext cx="258284" cy="194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600" extrusionOk="0">
                <a:moveTo>
                  <a:pt x="6136" y="18514"/>
                </a:moveTo>
                <a:cubicBezTo>
                  <a:pt x="6136" y="18955"/>
                  <a:pt x="5809" y="18955"/>
                  <a:pt x="5482" y="18514"/>
                </a:cubicBezTo>
                <a:cubicBezTo>
                  <a:pt x="245" y="11020"/>
                  <a:pt x="245" y="11020"/>
                  <a:pt x="245" y="11020"/>
                </a:cubicBezTo>
                <a:cubicBezTo>
                  <a:pt x="-82" y="11020"/>
                  <a:pt x="-82" y="10580"/>
                  <a:pt x="245" y="10580"/>
                </a:cubicBezTo>
                <a:cubicBezTo>
                  <a:pt x="5482" y="3086"/>
                  <a:pt x="5482" y="3086"/>
                  <a:pt x="5482" y="3086"/>
                </a:cubicBezTo>
                <a:cubicBezTo>
                  <a:pt x="5809" y="3086"/>
                  <a:pt x="6136" y="3086"/>
                  <a:pt x="6136" y="3086"/>
                </a:cubicBezTo>
                <a:cubicBezTo>
                  <a:pt x="6791" y="3967"/>
                  <a:pt x="6791" y="3967"/>
                  <a:pt x="6791" y="3967"/>
                </a:cubicBezTo>
                <a:cubicBezTo>
                  <a:pt x="6791" y="3967"/>
                  <a:pt x="6791" y="4408"/>
                  <a:pt x="6791" y="4849"/>
                </a:cubicBezTo>
                <a:cubicBezTo>
                  <a:pt x="2209" y="11020"/>
                  <a:pt x="2209" y="11020"/>
                  <a:pt x="2209" y="11020"/>
                </a:cubicBezTo>
                <a:cubicBezTo>
                  <a:pt x="6791" y="17192"/>
                  <a:pt x="6791" y="17192"/>
                  <a:pt x="6791" y="17192"/>
                </a:cubicBezTo>
                <a:cubicBezTo>
                  <a:pt x="6791" y="17192"/>
                  <a:pt x="6791" y="17633"/>
                  <a:pt x="6791" y="17633"/>
                </a:cubicBezTo>
                <a:lnTo>
                  <a:pt x="6136" y="18514"/>
                </a:lnTo>
                <a:close/>
                <a:moveTo>
                  <a:pt x="9409" y="21159"/>
                </a:moveTo>
                <a:cubicBezTo>
                  <a:pt x="9082" y="21600"/>
                  <a:pt x="9082" y="21600"/>
                  <a:pt x="8754" y="21600"/>
                </a:cubicBezTo>
                <a:cubicBezTo>
                  <a:pt x="8100" y="21159"/>
                  <a:pt x="8100" y="21159"/>
                  <a:pt x="8100" y="21159"/>
                </a:cubicBezTo>
                <a:cubicBezTo>
                  <a:pt x="7773" y="21159"/>
                  <a:pt x="7773" y="21159"/>
                  <a:pt x="7773" y="20718"/>
                </a:cubicBezTo>
                <a:cubicBezTo>
                  <a:pt x="12354" y="441"/>
                  <a:pt x="12354" y="441"/>
                  <a:pt x="12354" y="441"/>
                </a:cubicBezTo>
                <a:cubicBezTo>
                  <a:pt x="12354" y="0"/>
                  <a:pt x="12354" y="0"/>
                  <a:pt x="12682" y="0"/>
                </a:cubicBezTo>
                <a:cubicBezTo>
                  <a:pt x="13336" y="441"/>
                  <a:pt x="13336" y="441"/>
                  <a:pt x="13336" y="441"/>
                </a:cubicBezTo>
                <a:cubicBezTo>
                  <a:pt x="13663" y="441"/>
                  <a:pt x="13663" y="882"/>
                  <a:pt x="13663" y="882"/>
                </a:cubicBezTo>
                <a:lnTo>
                  <a:pt x="9409" y="21159"/>
                </a:lnTo>
                <a:close/>
                <a:moveTo>
                  <a:pt x="15954" y="18514"/>
                </a:moveTo>
                <a:cubicBezTo>
                  <a:pt x="15627" y="18955"/>
                  <a:pt x="15627" y="18955"/>
                  <a:pt x="15300" y="18514"/>
                </a:cubicBezTo>
                <a:cubicBezTo>
                  <a:pt x="14645" y="17633"/>
                  <a:pt x="14645" y="17633"/>
                  <a:pt x="14645" y="17633"/>
                </a:cubicBezTo>
                <a:cubicBezTo>
                  <a:pt x="14645" y="17633"/>
                  <a:pt x="14645" y="17192"/>
                  <a:pt x="14645" y="17192"/>
                </a:cubicBezTo>
                <a:cubicBezTo>
                  <a:pt x="19227" y="11020"/>
                  <a:pt x="19227" y="11020"/>
                  <a:pt x="19227" y="11020"/>
                </a:cubicBezTo>
                <a:cubicBezTo>
                  <a:pt x="14645" y="4849"/>
                  <a:pt x="14645" y="4849"/>
                  <a:pt x="14645" y="4849"/>
                </a:cubicBezTo>
                <a:cubicBezTo>
                  <a:pt x="14645" y="4408"/>
                  <a:pt x="14645" y="3967"/>
                  <a:pt x="14645" y="3967"/>
                </a:cubicBezTo>
                <a:cubicBezTo>
                  <a:pt x="15300" y="3086"/>
                  <a:pt x="15300" y="3086"/>
                  <a:pt x="15300" y="3086"/>
                </a:cubicBezTo>
                <a:cubicBezTo>
                  <a:pt x="15627" y="3086"/>
                  <a:pt x="15627" y="3086"/>
                  <a:pt x="15954" y="3086"/>
                </a:cubicBezTo>
                <a:cubicBezTo>
                  <a:pt x="21191" y="10580"/>
                  <a:pt x="21191" y="10580"/>
                  <a:pt x="21191" y="10580"/>
                </a:cubicBezTo>
                <a:cubicBezTo>
                  <a:pt x="21518" y="10580"/>
                  <a:pt x="21518" y="11020"/>
                  <a:pt x="21191" y="11020"/>
                </a:cubicBezTo>
                <a:lnTo>
                  <a:pt x="15954" y="1851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3" name="Shape 5261"/>
          <p:cNvSpPr/>
          <p:nvPr/>
        </p:nvSpPr>
        <p:spPr>
          <a:xfrm>
            <a:off x="8246495" y="2844007"/>
            <a:ext cx="254758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175"/>
                </a:moveTo>
                <a:cubicBezTo>
                  <a:pt x="21600" y="14512"/>
                  <a:pt x="21262" y="14850"/>
                  <a:pt x="21262" y="14850"/>
                </a:cubicBezTo>
                <a:cubicBezTo>
                  <a:pt x="11137" y="21600"/>
                  <a:pt x="11137" y="21600"/>
                  <a:pt x="11137" y="21600"/>
                </a:cubicBezTo>
                <a:cubicBezTo>
                  <a:pt x="11137" y="21600"/>
                  <a:pt x="10800" y="21600"/>
                  <a:pt x="10800" y="21600"/>
                </a:cubicBezTo>
                <a:cubicBezTo>
                  <a:pt x="10463" y="21600"/>
                  <a:pt x="10463" y="21600"/>
                  <a:pt x="10125" y="21600"/>
                </a:cubicBezTo>
                <a:cubicBezTo>
                  <a:pt x="338" y="14850"/>
                  <a:pt x="338" y="14850"/>
                  <a:pt x="338" y="14850"/>
                </a:cubicBezTo>
                <a:cubicBezTo>
                  <a:pt x="0" y="14850"/>
                  <a:pt x="0" y="14512"/>
                  <a:pt x="0" y="14175"/>
                </a:cubicBezTo>
                <a:cubicBezTo>
                  <a:pt x="0" y="7763"/>
                  <a:pt x="0" y="7763"/>
                  <a:pt x="0" y="7763"/>
                </a:cubicBezTo>
                <a:cubicBezTo>
                  <a:pt x="0" y="7425"/>
                  <a:pt x="0" y="7088"/>
                  <a:pt x="338" y="6750"/>
                </a:cubicBezTo>
                <a:cubicBezTo>
                  <a:pt x="10125" y="338"/>
                  <a:pt x="10125" y="338"/>
                  <a:pt x="10125" y="338"/>
                </a:cubicBezTo>
                <a:cubicBezTo>
                  <a:pt x="10463" y="338"/>
                  <a:pt x="10463" y="0"/>
                  <a:pt x="10800" y="0"/>
                </a:cubicBezTo>
                <a:cubicBezTo>
                  <a:pt x="10800" y="0"/>
                  <a:pt x="11137" y="338"/>
                  <a:pt x="11137" y="338"/>
                </a:cubicBezTo>
                <a:cubicBezTo>
                  <a:pt x="21262" y="6750"/>
                  <a:pt x="21262" y="6750"/>
                  <a:pt x="21262" y="6750"/>
                </a:cubicBezTo>
                <a:cubicBezTo>
                  <a:pt x="21262" y="7088"/>
                  <a:pt x="21600" y="7425"/>
                  <a:pt x="21600" y="7763"/>
                </a:cubicBezTo>
                <a:lnTo>
                  <a:pt x="21600" y="14175"/>
                </a:lnTo>
                <a:close/>
                <a:moveTo>
                  <a:pt x="4050" y="10800"/>
                </a:moveTo>
                <a:cubicBezTo>
                  <a:pt x="1688" y="9450"/>
                  <a:pt x="1688" y="9450"/>
                  <a:pt x="1688" y="9450"/>
                </a:cubicBezTo>
                <a:cubicBezTo>
                  <a:pt x="1688" y="12487"/>
                  <a:pt x="1688" y="12487"/>
                  <a:pt x="1688" y="12487"/>
                </a:cubicBezTo>
                <a:lnTo>
                  <a:pt x="4050" y="10800"/>
                </a:lnTo>
                <a:close/>
                <a:moveTo>
                  <a:pt x="9788" y="7088"/>
                </a:moveTo>
                <a:cubicBezTo>
                  <a:pt x="9788" y="2700"/>
                  <a:pt x="9788" y="2700"/>
                  <a:pt x="9788" y="2700"/>
                </a:cubicBezTo>
                <a:cubicBezTo>
                  <a:pt x="2363" y="7763"/>
                  <a:pt x="2363" y="7763"/>
                  <a:pt x="2363" y="7763"/>
                </a:cubicBezTo>
                <a:cubicBezTo>
                  <a:pt x="5738" y="9788"/>
                  <a:pt x="5738" y="9788"/>
                  <a:pt x="5738" y="9788"/>
                </a:cubicBezTo>
                <a:lnTo>
                  <a:pt x="9788" y="7088"/>
                </a:lnTo>
                <a:close/>
                <a:moveTo>
                  <a:pt x="9788" y="18900"/>
                </a:moveTo>
                <a:cubicBezTo>
                  <a:pt x="9788" y="14850"/>
                  <a:pt x="9788" y="14850"/>
                  <a:pt x="9788" y="14850"/>
                </a:cubicBezTo>
                <a:cubicBezTo>
                  <a:pt x="5738" y="12150"/>
                  <a:pt x="5738" y="12150"/>
                  <a:pt x="5738" y="12150"/>
                </a:cubicBezTo>
                <a:cubicBezTo>
                  <a:pt x="2363" y="14175"/>
                  <a:pt x="2363" y="14175"/>
                  <a:pt x="2363" y="14175"/>
                </a:cubicBezTo>
                <a:lnTo>
                  <a:pt x="9788" y="18900"/>
                </a:lnTo>
                <a:close/>
                <a:moveTo>
                  <a:pt x="13837" y="10800"/>
                </a:moveTo>
                <a:cubicBezTo>
                  <a:pt x="10800" y="8775"/>
                  <a:pt x="10800" y="8775"/>
                  <a:pt x="10800" y="8775"/>
                </a:cubicBezTo>
                <a:cubicBezTo>
                  <a:pt x="7425" y="10800"/>
                  <a:pt x="7425" y="10800"/>
                  <a:pt x="7425" y="10800"/>
                </a:cubicBezTo>
                <a:cubicBezTo>
                  <a:pt x="10800" y="13162"/>
                  <a:pt x="10800" y="13162"/>
                  <a:pt x="10800" y="13162"/>
                </a:cubicBezTo>
                <a:lnTo>
                  <a:pt x="13837" y="10800"/>
                </a:lnTo>
                <a:close/>
                <a:moveTo>
                  <a:pt x="18900" y="7763"/>
                </a:moveTo>
                <a:cubicBezTo>
                  <a:pt x="11812" y="2700"/>
                  <a:pt x="11812" y="2700"/>
                  <a:pt x="11812" y="2700"/>
                </a:cubicBezTo>
                <a:cubicBezTo>
                  <a:pt x="11812" y="7088"/>
                  <a:pt x="11812" y="7088"/>
                  <a:pt x="11812" y="7088"/>
                </a:cubicBezTo>
                <a:cubicBezTo>
                  <a:pt x="15525" y="9788"/>
                  <a:pt x="15525" y="9788"/>
                  <a:pt x="15525" y="9788"/>
                </a:cubicBezTo>
                <a:lnTo>
                  <a:pt x="18900" y="7763"/>
                </a:lnTo>
                <a:close/>
                <a:moveTo>
                  <a:pt x="18900" y="14175"/>
                </a:moveTo>
                <a:cubicBezTo>
                  <a:pt x="15525" y="12150"/>
                  <a:pt x="15525" y="12150"/>
                  <a:pt x="15525" y="12150"/>
                </a:cubicBezTo>
                <a:cubicBezTo>
                  <a:pt x="11812" y="14850"/>
                  <a:pt x="11812" y="14850"/>
                  <a:pt x="11812" y="14850"/>
                </a:cubicBezTo>
                <a:cubicBezTo>
                  <a:pt x="11812" y="18900"/>
                  <a:pt x="11812" y="18900"/>
                  <a:pt x="11812" y="18900"/>
                </a:cubicBezTo>
                <a:lnTo>
                  <a:pt x="18900" y="14175"/>
                </a:lnTo>
                <a:close/>
                <a:moveTo>
                  <a:pt x="19575" y="12487"/>
                </a:moveTo>
                <a:cubicBezTo>
                  <a:pt x="19575" y="9450"/>
                  <a:pt x="19575" y="9450"/>
                  <a:pt x="19575" y="9450"/>
                </a:cubicBezTo>
                <a:cubicBezTo>
                  <a:pt x="17212" y="10800"/>
                  <a:pt x="17212" y="10800"/>
                  <a:pt x="17212" y="10800"/>
                </a:cubicBezTo>
                <a:lnTo>
                  <a:pt x="19575" y="1248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4" name="Shape 5262"/>
          <p:cNvSpPr/>
          <p:nvPr/>
        </p:nvSpPr>
        <p:spPr>
          <a:xfrm>
            <a:off x="8818324" y="2864167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175"/>
                </a:moveTo>
                <a:cubicBezTo>
                  <a:pt x="21600" y="12567"/>
                  <a:pt x="21207" y="12960"/>
                  <a:pt x="21207" y="12960"/>
                </a:cubicBezTo>
                <a:cubicBezTo>
                  <a:pt x="18458" y="13353"/>
                  <a:pt x="18458" y="13353"/>
                  <a:pt x="18458" y="13353"/>
                </a:cubicBezTo>
                <a:cubicBezTo>
                  <a:pt x="18458" y="13745"/>
                  <a:pt x="18065" y="14138"/>
                  <a:pt x="18065" y="14531"/>
                </a:cubicBezTo>
                <a:cubicBezTo>
                  <a:pt x="18458" y="15316"/>
                  <a:pt x="18851" y="15709"/>
                  <a:pt x="19244" y="16495"/>
                </a:cubicBezTo>
                <a:cubicBezTo>
                  <a:pt x="19636" y="16495"/>
                  <a:pt x="19636" y="16495"/>
                  <a:pt x="19636" y="16887"/>
                </a:cubicBezTo>
                <a:cubicBezTo>
                  <a:pt x="19636" y="16887"/>
                  <a:pt x="19636" y="16887"/>
                  <a:pt x="19244" y="17280"/>
                </a:cubicBezTo>
                <a:cubicBezTo>
                  <a:pt x="19244" y="17673"/>
                  <a:pt x="17280" y="19636"/>
                  <a:pt x="16887" y="19636"/>
                </a:cubicBezTo>
                <a:cubicBezTo>
                  <a:pt x="16495" y="19636"/>
                  <a:pt x="16495" y="19636"/>
                  <a:pt x="16495" y="19636"/>
                </a:cubicBezTo>
                <a:cubicBezTo>
                  <a:pt x="14531" y="18065"/>
                  <a:pt x="14531" y="18065"/>
                  <a:pt x="14531" y="18065"/>
                </a:cubicBezTo>
                <a:cubicBezTo>
                  <a:pt x="14138" y="18065"/>
                  <a:pt x="13745" y="18458"/>
                  <a:pt x="12960" y="18458"/>
                </a:cubicBezTo>
                <a:cubicBezTo>
                  <a:pt x="12960" y="19244"/>
                  <a:pt x="12960" y="20422"/>
                  <a:pt x="12567" y="21207"/>
                </a:cubicBezTo>
                <a:cubicBezTo>
                  <a:pt x="12567" y="21207"/>
                  <a:pt x="12567" y="21600"/>
                  <a:pt x="12175" y="21600"/>
                </a:cubicBezTo>
                <a:cubicBezTo>
                  <a:pt x="9033" y="21600"/>
                  <a:pt x="9033" y="21600"/>
                  <a:pt x="9033" y="21600"/>
                </a:cubicBezTo>
                <a:cubicBezTo>
                  <a:pt x="9033" y="21600"/>
                  <a:pt x="8640" y="21207"/>
                  <a:pt x="8640" y="21207"/>
                </a:cubicBezTo>
                <a:cubicBezTo>
                  <a:pt x="8247" y="18458"/>
                  <a:pt x="8247" y="18458"/>
                  <a:pt x="8247" y="18458"/>
                </a:cubicBezTo>
                <a:cubicBezTo>
                  <a:pt x="7855" y="18458"/>
                  <a:pt x="7462" y="18065"/>
                  <a:pt x="7069" y="18065"/>
                </a:cubicBezTo>
                <a:cubicBezTo>
                  <a:pt x="5105" y="19636"/>
                  <a:pt x="5105" y="19636"/>
                  <a:pt x="5105" y="19636"/>
                </a:cubicBezTo>
                <a:cubicBezTo>
                  <a:pt x="4713" y="19636"/>
                  <a:pt x="4713" y="19636"/>
                  <a:pt x="4713" y="19636"/>
                </a:cubicBezTo>
                <a:cubicBezTo>
                  <a:pt x="4320" y="19636"/>
                  <a:pt x="4320" y="19636"/>
                  <a:pt x="4320" y="19636"/>
                </a:cubicBezTo>
                <a:cubicBezTo>
                  <a:pt x="3535" y="18851"/>
                  <a:pt x="2749" y="18065"/>
                  <a:pt x="1964" y="17280"/>
                </a:cubicBezTo>
                <a:cubicBezTo>
                  <a:pt x="1964" y="16887"/>
                  <a:pt x="1964" y="16887"/>
                  <a:pt x="1964" y="16887"/>
                </a:cubicBezTo>
                <a:cubicBezTo>
                  <a:pt x="1964" y="16495"/>
                  <a:pt x="1964" y="16495"/>
                  <a:pt x="1964" y="16495"/>
                </a:cubicBezTo>
                <a:cubicBezTo>
                  <a:pt x="2356" y="15709"/>
                  <a:pt x="3142" y="15316"/>
                  <a:pt x="3535" y="14531"/>
                </a:cubicBezTo>
                <a:cubicBezTo>
                  <a:pt x="3142" y="14138"/>
                  <a:pt x="3142" y="13745"/>
                  <a:pt x="2749" y="12960"/>
                </a:cubicBezTo>
                <a:cubicBezTo>
                  <a:pt x="393" y="12960"/>
                  <a:pt x="393" y="12960"/>
                  <a:pt x="393" y="12960"/>
                </a:cubicBezTo>
                <a:cubicBezTo>
                  <a:pt x="0" y="12567"/>
                  <a:pt x="0" y="12567"/>
                  <a:pt x="0" y="12175"/>
                </a:cubicBezTo>
                <a:cubicBezTo>
                  <a:pt x="0" y="9033"/>
                  <a:pt x="0" y="9033"/>
                  <a:pt x="0" y="9033"/>
                </a:cubicBezTo>
                <a:cubicBezTo>
                  <a:pt x="0" y="9033"/>
                  <a:pt x="0" y="8640"/>
                  <a:pt x="393" y="8640"/>
                </a:cubicBezTo>
                <a:cubicBezTo>
                  <a:pt x="2749" y="8247"/>
                  <a:pt x="2749" y="8247"/>
                  <a:pt x="2749" y="8247"/>
                </a:cubicBezTo>
                <a:cubicBezTo>
                  <a:pt x="3142" y="7855"/>
                  <a:pt x="3142" y="7462"/>
                  <a:pt x="3535" y="7069"/>
                </a:cubicBezTo>
                <a:cubicBezTo>
                  <a:pt x="3142" y="6284"/>
                  <a:pt x="2356" y="5498"/>
                  <a:pt x="1964" y="5105"/>
                </a:cubicBezTo>
                <a:cubicBezTo>
                  <a:pt x="1964" y="5105"/>
                  <a:pt x="1964" y="4713"/>
                  <a:pt x="1964" y="4713"/>
                </a:cubicBezTo>
                <a:cubicBezTo>
                  <a:pt x="1964" y="4713"/>
                  <a:pt x="1964" y="4320"/>
                  <a:pt x="1964" y="4320"/>
                </a:cubicBezTo>
                <a:cubicBezTo>
                  <a:pt x="2356" y="3927"/>
                  <a:pt x="4320" y="1964"/>
                  <a:pt x="4713" y="1964"/>
                </a:cubicBezTo>
                <a:cubicBezTo>
                  <a:pt x="4713" y="1964"/>
                  <a:pt x="4713" y="1964"/>
                  <a:pt x="5105" y="1964"/>
                </a:cubicBezTo>
                <a:cubicBezTo>
                  <a:pt x="7069" y="3535"/>
                  <a:pt x="7069" y="3535"/>
                  <a:pt x="7069" y="3535"/>
                </a:cubicBezTo>
                <a:cubicBezTo>
                  <a:pt x="7462" y="3142"/>
                  <a:pt x="7855" y="3142"/>
                  <a:pt x="8247" y="3142"/>
                </a:cubicBezTo>
                <a:cubicBezTo>
                  <a:pt x="8247" y="1964"/>
                  <a:pt x="8247" y="1178"/>
                  <a:pt x="8640" y="393"/>
                </a:cubicBezTo>
                <a:cubicBezTo>
                  <a:pt x="8640" y="0"/>
                  <a:pt x="9033" y="0"/>
                  <a:pt x="9033" y="0"/>
                </a:cubicBezTo>
                <a:cubicBezTo>
                  <a:pt x="12175" y="0"/>
                  <a:pt x="12175" y="0"/>
                  <a:pt x="12175" y="0"/>
                </a:cubicBezTo>
                <a:cubicBezTo>
                  <a:pt x="12567" y="0"/>
                  <a:pt x="12567" y="0"/>
                  <a:pt x="12567" y="393"/>
                </a:cubicBezTo>
                <a:cubicBezTo>
                  <a:pt x="12960" y="3142"/>
                  <a:pt x="12960" y="3142"/>
                  <a:pt x="12960" y="3142"/>
                </a:cubicBezTo>
                <a:cubicBezTo>
                  <a:pt x="13745" y="3142"/>
                  <a:pt x="14138" y="3142"/>
                  <a:pt x="14531" y="3535"/>
                </a:cubicBezTo>
                <a:cubicBezTo>
                  <a:pt x="16495" y="1964"/>
                  <a:pt x="16495" y="1964"/>
                  <a:pt x="16495" y="1964"/>
                </a:cubicBezTo>
                <a:cubicBezTo>
                  <a:pt x="16495" y="1964"/>
                  <a:pt x="16495" y="1964"/>
                  <a:pt x="16887" y="1964"/>
                </a:cubicBezTo>
                <a:cubicBezTo>
                  <a:pt x="16887" y="1964"/>
                  <a:pt x="16887" y="1964"/>
                  <a:pt x="16887" y="1964"/>
                </a:cubicBezTo>
                <a:cubicBezTo>
                  <a:pt x="17673" y="2749"/>
                  <a:pt x="18851" y="3535"/>
                  <a:pt x="19244" y="4320"/>
                </a:cubicBezTo>
                <a:cubicBezTo>
                  <a:pt x="19636" y="4320"/>
                  <a:pt x="19636" y="4713"/>
                  <a:pt x="19636" y="4713"/>
                </a:cubicBezTo>
                <a:cubicBezTo>
                  <a:pt x="19636" y="4713"/>
                  <a:pt x="19244" y="5105"/>
                  <a:pt x="19244" y="5105"/>
                </a:cubicBezTo>
                <a:cubicBezTo>
                  <a:pt x="18851" y="5498"/>
                  <a:pt x="18458" y="6284"/>
                  <a:pt x="18065" y="7069"/>
                </a:cubicBezTo>
                <a:cubicBezTo>
                  <a:pt x="18065" y="7462"/>
                  <a:pt x="18458" y="7855"/>
                  <a:pt x="18458" y="8247"/>
                </a:cubicBezTo>
                <a:cubicBezTo>
                  <a:pt x="21207" y="8640"/>
                  <a:pt x="21207" y="8640"/>
                  <a:pt x="21207" y="8640"/>
                </a:cubicBezTo>
                <a:cubicBezTo>
                  <a:pt x="21207" y="8640"/>
                  <a:pt x="21600" y="9033"/>
                  <a:pt x="21600" y="9033"/>
                </a:cubicBezTo>
                <a:lnTo>
                  <a:pt x="21600" y="12175"/>
                </a:lnTo>
                <a:close/>
                <a:moveTo>
                  <a:pt x="10604" y="7069"/>
                </a:moveTo>
                <a:cubicBezTo>
                  <a:pt x="8640" y="7069"/>
                  <a:pt x="7069" y="8640"/>
                  <a:pt x="7069" y="10604"/>
                </a:cubicBezTo>
                <a:cubicBezTo>
                  <a:pt x="7069" y="12567"/>
                  <a:pt x="8640" y="14138"/>
                  <a:pt x="10604" y="14138"/>
                </a:cubicBezTo>
                <a:cubicBezTo>
                  <a:pt x="12567" y="14138"/>
                  <a:pt x="14138" y="12567"/>
                  <a:pt x="14138" y="10604"/>
                </a:cubicBezTo>
                <a:cubicBezTo>
                  <a:pt x="14138" y="8640"/>
                  <a:pt x="12567" y="7069"/>
                  <a:pt x="10604" y="706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5" name="Shape 5263"/>
          <p:cNvSpPr/>
          <p:nvPr/>
        </p:nvSpPr>
        <p:spPr>
          <a:xfrm>
            <a:off x="9390153" y="2864167"/>
            <a:ext cx="232765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244"/>
                </a:moveTo>
                <a:cubicBezTo>
                  <a:pt x="21600" y="20422"/>
                  <a:pt x="20868" y="21600"/>
                  <a:pt x="19403" y="21600"/>
                </a:cubicBezTo>
                <a:cubicBezTo>
                  <a:pt x="1831" y="21600"/>
                  <a:pt x="1831" y="21600"/>
                  <a:pt x="1831" y="21600"/>
                </a:cubicBezTo>
                <a:cubicBezTo>
                  <a:pt x="732" y="21600"/>
                  <a:pt x="0" y="20422"/>
                  <a:pt x="0" y="19244"/>
                </a:cubicBezTo>
                <a:cubicBezTo>
                  <a:pt x="0" y="2356"/>
                  <a:pt x="0" y="2356"/>
                  <a:pt x="0" y="2356"/>
                </a:cubicBezTo>
                <a:cubicBezTo>
                  <a:pt x="0" y="785"/>
                  <a:pt x="732" y="0"/>
                  <a:pt x="1831" y="0"/>
                </a:cubicBezTo>
                <a:cubicBezTo>
                  <a:pt x="19403" y="0"/>
                  <a:pt x="19403" y="0"/>
                  <a:pt x="19403" y="0"/>
                </a:cubicBezTo>
                <a:cubicBezTo>
                  <a:pt x="20868" y="0"/>
                  <a:pt x="21600" y="785"/>
                  <a:pt x="21600" y="2356"/>
                </a:cubicBezTo>
                <a:lnTo>
                  <a:pt x="21600" y="19244"/>
                </a:lnTo>
                <a:close/>
                <a:moveTo>
                  <a:pt x="9885" y="19636"/>
                </a:moveTo>
                <a:cubicBezTo>
                  <a:pt x="9885" y="3535"/>
                  <a:pt x="9885" y="3535"/>
                  <a:pt x="9885" y="3535"/>
                </a:cubicBezTo>
                <a:cubicBezTo>
                  <a:pt x="1464" y="3535"/>
                  <a:pt x="1464" y="3535"/>
                  <a:pt x="1464" y="3535"/>
                </a:cubicBezTo>
                <a:cubicBezTo>
                  <a:pt x="1464" y="19244"/>
                  <a:pt x="1464" y="19244"/>
                  <a:pt x="1464" y="19244"/>
                </a:cubicBezTo>
                <a:cubicBezTo>
                  <a:pt x="1464" y="19636"/>
                  <a:pt x="1831" y="19636"/>
                  <a:pt x="1831" y="19636"/>
                </a:cubicBezTo>
                <a:lnTo>
                  <a:pt x="9885" y="19636"/>
                </a:lnTo>
                <a:close/>
                <a:moveTo>
                  <a:pt x="20136" y="3535"/>
                </a:moveTo>
                <a:cubicBezTo>
                  <a:pt x="11715" y="3535"/>
                  <a:pt x="11715" y="3535"/>
                  <a:pt x="11715" y="3535"/>
                </a:cubicBezTo>
                <a:cubicBezTo>
                  <a:pt x="11715" y="19636"/>
                  <a:pt x="11715" y="19636"/>
                  <a:pt x="11715" y="19636"/>
                </a:cubicBezTo>
                <a:cubicBezTo>
                  <a:pt x="19403" y="19636"/>
                  <a:pt x="19403" y="19636"/>
                  <a:pt x="19403" y="19636"/>
                </a:cubicBezTo>
                <a:cubicBezTo>
                  <a:pt x="19769" y="19636"/>
                  <a:pt x="20136" y="19636"/>
                  <a:pt x="20136" y="19244"/>
                </a:cubicBezTo>
                <a:lnTo>
                  <a:pt x="20136" y="353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6" name="Shape 5264"/>
          <p:cNvSpPr/>
          <p:nvPr/>
        </p:nvSpPr>
        <p:spPr>
          <a:xfrm>
            <a:off x="9960150" y="2880662"/>
            <a:ext cx="254758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065"/>
                </a:moveTo>
                <a:cubicBezTo>
                  <a:pt x="10125" y="18065"/>
                  <a:pt x="9450" y="18065"/>
                  <a:pt x="9113" y="18065"/>
                </a:cubicBezTo>
                <a:cubicBezTo>
                  <a:pt x="7425" y="19636"/>
                  <a:pt x="5400" y="20815"/>
                  <a:pt x="3375" y="21600"/>
                </a:cubicBezTo>
                <a:cubicBezTo>
                  <a:pt x="3038" y="21600"/>
                  <a:pt x="2363" y="21600"/>
                  <a:pt x="2025" y="21600"/>
                </a:cubicBezTo>
                <a:cubicBezTo>
                  <a:pt x="2025" y="21600"/>
                  <a:pt x="2025" y="21600"/>
                  <a:pt x="2025" y="21600"/>
                </a:cubicBezTo>
                <a:cubicBezTo>
                  <a:pt x="1688" y="21600"/>
                  <a:pt x="1688" y="21600"/>
                  <a:pt x="1350" y="21207"/>
                </a:cubicBezTo>
                <a:cubicBezTo>
                  <a:pt x="1350" y="21207"/>
                  <a:pt x="1350" y="21207"/>
                  <a:pt x="1350" y="21207"/>
                </a:cubicBezTo>
                <a:cubicBezTo>
                  <a:pt x="1350" y="20815"/>
                  <a:pt x="1688" y="20815"/>
                  <a:pt x="1688" y="20422"/>
                </a:cubicBezTo>
                <a:cubicBezTo>
                  <a:pt x="2700" y="19244"/>
                  <a:pt x="3375" y="18458"/>
                  <a:pt x="4050" y="16102"/>
                </a:cubicBezTo>
                <a:cubicBezTo>
                  <a:pt x="1350" y="14531"/>
                  <a:pt x="0" y="12175"/>
                  <a:pt x="0" y="9033"/>
                </a:cubicBezTo>
                <a:cubicBezTo>
                  <a:pt x="0" y="4320"/>
                  <a:pt x="4725" y="0"/>
                  <a:pt x="10800" y="0"/>
                </a:cubicBezTo>
                <a:cubicBezTo>
                  <a:pt x="16537" y="0"/>
                  <a:pt x="21600" y="4320"/>
                  <a:pt x="21600" y="9033"/>
                </a:cubicBezTo>
                <a:cubicBezTo>
                  <a:pt x="21600" y="14138"/>
                  <a:pt x="16537" y="18065"/>
                  <a:pt x="10800" y="18065"/>
                </a:cubicBezTo>
                <a:close/>
                <a:moveTo>
                  <a:pt x="1350" y="9033"/>
                </a:moveTo>
                <a:cubicBezTo>
                  <a:pt x="1350" y="11389"/>
                  <a:pt x="2700" y="13353"/>
                  <a:pt x="4725" y="14531"/>
                </a:cubicBezTo>
                <a:cubicBezTo>
                  <a:pt x="5738" y="15316"/>
                  <a:pt x="5738" y="15316"/>
                  <a:pt x="5738" y="15316"/>
                </a:cubicBezTo>
                <a:cubicBezTo>
                  <a:pt x="5400" y="16495"/>
                  <a:pt x="5400" y="16495"/>
                  <a:pt x="5400" y="16495"/>
                </a:cubicBezTo>
                <a:cubicBezTo>
                  <a:pt x="5400" y="17673"/>
                  <a:pt x="5063" y="18458"/>
                  <a:pt x="4725" y="19244"/>
                </a:cubicBezTo>
                <a:cubicBezTo>
                  <a:pt x="5738" y="18458"/>
                  <a:pt x="7088" y="17673"/>
                  <a:pt x="8100" y="16495"/>
                </a:cubicBezTo>
                <a:cubicBezTo>
                  <a:pt x="8438" y="16102"/>
                  <a:pt x="8438" y="16102"/>
                  <a:pt x="8438" y="16102"/>
                </a:cubicBezTo>
                <a:cubicBezTo>
                  <a:pt x="9113" y="16102"/>
                  <a:pt x="9113" y="16102"/>
                  <a:pt x="9113" y="16102"/>
                </a:cubicBezTo>
                <a:cubicBezTo>
                  <a:pt x="9788" y="16495"/>
                  <a:pt x="10125" y="16495"/>
                  <a:pt x="10800" y="16495"/>
                </a:cubicBezTo>
                <a:cubicBezTo>
                  <a:pt x="15862" y="16495"/>
                  <a:pt x="19912" y="12960"/>
                  <a:pt x="19912" y="9033"/>
                </a:cubicBezTo>
                <a:cubicBezTo>
                  <a:pt x="19912" y="5105"/>
                  <a:pt x="15862" y="1964"/>
                  <a:pt x="10800" y="1964"/>
                </a:cubicBezTo>
                <a:cubicBezTo>
                  <a:pt x="5738" y="1964"/>
                  <a:pt x="1350" y="5105"/>
                  <a:pt x="1350" y="903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7" name="Shape 5265"/>
          <p:cNvSpPr/>
          <p:nvPr/>
        </p:nvSpPr>
        <p:spPr>
          <a:xfrm>
            <a:off x="10531979" y="2880662"/>
            <a:ext cx="252925" cy="201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75" y="8047"/>
                </a:moveTo>
                <a:cubicBezTo>
                  <a:pt x="16875" y="12282"/>
                  <a:pt x="13162" y="15671"/>
                  <a:pt x="8438" y="15671"/>
                </a:cubicBezTo>
                <a:cubicBezTo>
                  <a:pt x="7763" y="15671"/>
                  <a:pt x="7088" y="15671"/>
                  <a:pt x="6413" y="15247"/>
                </a:cubicBezTo>
                <a:cubicBezTo>
                  <a:pt x="5400" y="16518"/>
                  <a:pt x="4050" y="16941"/>
                  <a:pt x="3038" y="17365"/>
                </a:cubicBezTo>
                <a:cubicBezTo>
                  <a:pt x="2700" y="17365"/>
                  <a:pt x="2363" y="17365"/>
                  <a:pt x="2025" y="17788"/>
                </a:cubicBezTo>
                <a:cubicBezTo>
                  <a:pt x="2025" y="17788"/>
                  <a:pt x="2025" y="17788"/>
                  <a:pt x="2025" y="17788"/>
                </a:cubicBezTo>
                <a:cubicBezTo>
                  <a:pt x="1688" y="17788"/>
                  <a:pt x="1350" y="17365"/>
                  <a:pt x="1350" y="17365"/>
                </a:cubicBezTo>
                <a:cubicBezTo>
                  <a:pt x="1350" y="16941"/>
                  <a:pt x="1688" y="16518"/>
                  <a:pt x="1688" y="16518"/>
                </a:cubicBezTo>
                <a:cubicBezTo>
                  <a:pt x="2025" y="15671"/>
                  <a:pt x="2700" y="15247"/>
                  <a:pt x="3038" y="13976"/>
                </a:cubicBezTo>
                <a:cubicBezTo>
                  <a:pt x="1013" y="12706"/>
                  <a:pt x="0" y="10588"/>
                  <a:pt x="0" y="8047"/>
                </a:cubicBezTo>
                <a:cubicBezTo>
                  <a:pt x="0" y="3812"/>
                  <a:pt x="3713" y="0"/>
                  <a:pt x="8438" y="0"/>
                </a:cubicBezTo>
                <a:cubicBezTo>
                  <a:pt x="13162" y="0"/>
                  <a:pt x="16875" y="3812"/>
                  <a:pt x="16875" y="8047"/>
                </a:cubicBezTo>
                <a:close/>
                <a:moveTo>
                  <a:pt x="1350" y="8047"/>
                </a:moveTo>
                <a:cubicBezTo>
                  <a:pt x="1350" y="9741"/>
                  <a:pt x="2363" y="11012"/>
                  <a:pt x="4050" y="12282"/>
                </a:cubicBezTo>
                <a:cubicBezTo>
                  <a:pt x="5063" y="13129"/>
                  <a:pt x="5063" y="13129"/>
                  <a:pt x="5063" y="13129"/>
                </a:cubicBezTo>
                <a:cubicBezTo>
                  <a:pt x="4725" y="14400"/>
                  <a:pt x="4725" y="14400"/>
                  <a:pt x="4725" y="14400"/>
                </a:cubicBezTo>
                <a:cubicBezTo>
                  <a:pt x="5063" y="14400"/>
                  <a:pt x="5063" y="13976"/>
                  <a:pt x="5400" y="13976"/>
                </a:cubicBezTo>
                <a:cubicBezTo>
                  <a:pt x="6075" y="13553"/>
                  <a:pt x="6075" y="13553"/>
                  <a:pt x="6075" y="13553"/>
                </a:cubicBezTo>
                <a:cubicBezTo>
                  <a:pt x="6413" y="13553"/>
                  <a:pt x="6413" y="13553"/>
                  <a:pt x="6413" y="13553"/>
                </a:cubicBezTo>
                <a:cubicBezTo>
                  <a:pt x="7088" y="13553"/>
                  <a:pt x="7763" y="13553"/>
                  <a:pt x="8438" y="13553"/>
                </a:cubicBezTo>
                <a:cubicBezTo>
                  <a:pt x="12150" y="13553"/>
                  <a:pt x="15187" y="11012"/>
                  <a:pt x="15187" y="8047"/>
                </a:cubicBezTo>
                <a:cubicBezTo>
                  <a:pt x="15187" y="4659"/>
                  <a:pt x="12150" y="2118"/>
                  <a:pt x="8438" y="2118"/>
                </a:cubicBezTo>
                <a:cubicBezTo>
                  <a:pt x="4725" y="2118"/>
                  <a:pt x="1350" y="4659"/>
                  <a:pt x="1350" y="8047"/>
                </a:cubicBezTo>
                <a:close/>
                <a:moveTo>
                  <a:pt x="19575" y="20329"/>
                </a:moveTo>
                <a:cubicBezTo>
                  <a:pt x="19912" y="20753"/>
                  <a:pt x="19912" y="20753"/>
                  <a:pt x="19912" y="21176"/>
                </a:cubicBezTo>
                <a:cubicBezTo>
                  <a:pt x="19912" y="21176"/>
                  <a:pt x="19575" y="21600"/>
                  <a:pt x="19575" y="21600"/>
                </a:cubicBezTo>
                <a:cubicBezTo>
                  <a:pt x="19237" y="21600"/>
                  <a:pt x="18900" y="21176"/>
                  <a:pt x="18562" y="21176"/>
                </a:cubicBezTo>
                <a:cubicBezTo>
                  <a:pt x="17212" y="20753"/>
                  <a:pt x="16200" y="20329"/>
                  <a:pt x="15187" y="19482"/>
                </a:cubicBezTo>
                <a:cubicBezTo>
                  <a:pt x="14512" y="19482"/>
                  <a:pt x="13837" y="19482"/>
                  <a:pt x="13162" y="19482"/>
                </a:cubicBezTo>
                <a:cubicBezTo>
                  <a:pt x="10800" y="19482"/>
                  <a:pt x="8775" y="18635"/>
                  <a:pt x="7425" y="17365"/>
                </a:cubicBezTo>
                <a:cubicBezTo>
                  <a:pt x="7763" y="17788"/>
                  <a:pt x="8100" y="17788"/>
                  <a:pt x="8438" y="17788"/>
                </a:cubicBezTo>
                <a:cubicBezTo>
                  <a:pt x="11137" y="17788"/>
                  <a:pt x="13500" y="16518"/>
                  <a:pt x="15187" y="14824"/>
                </a:cubicBezTo>
                <a:cubicBezTo>
                  <a:pt x="17212" y="13129"/>
                  <a:pt x="18562" y="10588"/>
                  <a:pt x="18562" y="8047"/>
                </a:cubicBezTo>
                <a:cubicBezTo>
                  <a:pt x="18562" y="7200"/>
                  <a:pt x="18225" y="6353"/>
                  <a:pt x="18225" y="5506"/>
                </a:cubicBezTo>
                <a:cubicBezTo>
                  <a:pt x="20250" y="7200"/>
                  <a:pt x="21600" y="9318"/>
                  <a:pt x="21600" y="11859"/>
                </a:cubicBezTo>
                <a:cubicBezTo>
                  <a:pt x="21600" y="14400"/>
                  <a:pt x="20250" y="16518"/>
                  <a:pt x="18225" y="17788"/>
                </a:cubicBezTo>
                <a:cubicBezTo>
                  <a:pt x="18562" y="19059"/>
                  <a:pt x="19237" y="19906"/>
                  <a:pt x="19575" y="203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8" name="Shape 5266"/>
          <p:cNvSpPr/>
          <p:nvPr/>
        </p:nvSpPr>
        <p:spPr>
          <a:xfrm>
            <a:off x="11056155" y="2864167"/>
            <a:ext cx="214437" cy="214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400"/>
                </a:moveTo>
                <a:cubicBezTo>
                  <a:pt x="10800" y="18800"/>
                  <a:pt x="10400" y="19200"/>
                  <a:pt x="10000" y="19200"/>
                </a:cubicBezTo>
                <a:cubicBezTo>
                  <a:pt x="9600" y="19200"/>
                  <a:pt x="9600" y="19200"/>
                  <a:pt x="9200" y="18800"/>
                </a:cubicBezTo>
                <a:cubicBezTo>
                  <a:pt x="7200" y="16800"/>
                  <a:pt x="7200" y="16800"/>
                  <a:pt x="7200" y="16800"/>
                </a:cubicBezTo>
                <a:cubicBezTo>
                  <a:pt x="2400" y="21600"/>
                  <a:pt x="2400" y="21600"/>
                  <a:pt x="2400" y="21600"/>
                </a:cubicBezTo>
                <a:cubicBezTo>
                  <a:pt x="2400" y="21600"/>
                  <a:pt x="2400" y="21600"/>
                  <a:pt x="2000" y="21600"/>
                </a:cubicBezTo>
                <a:cubicBezTo>
                  <a:pt x="2000" y="21600"/>
                  <a:pt x="2000" y="21600"/>
                  <a:pt x="2000" y="21600"/>
                </a:cubicBezTo>
                <a:cubicBezTo>
                  <a:pt x="400" y="20000"/>
                  <a:pt x="400" y="20000"/>
                  <a:pt x="400" y="20000"/>
                </a:cubicBezTo>
                <a:cubicBezTo>
                  <a:pt x="0" y="20000"/>
                  <a:pt x="0" y="19600"/>
                  <a:pt x="0" y="19600"/>
                </a:cubicBezTo>
                <a:cubicBezTo>
                  <a:pt x="0" y="19600"/>
                  <a:pt x="0" y="19200"/>
                  <a:pt x="400" y="19200"/>
                </a:cubicBezTo>
                <a:cubicBezTo>
                  <a:pt x="4800" y="14400"/>
                  <a:pt x="4800" y="14400"/>
                  <a:pt x="4800" y="14400"/>
                </a:cubicBezTo>
                <a:cubicBezTo>
                  <a:pt x="2800" y="12400"/>
                  <a:pt x="2800" y="12400"/>
                  <a:pt x="2800" y="12400"/>
                </a:cubicBezTo>
                <a:cubicBezTo>
                  <a:pt x="2800" y="12400"/>
                  <a:pt x="2800" y="12000"/>
                  <a:pt x="2800" y="12000"/>
                </a:cubicBezTo>
                <a:cubicBezTo>
                  <a:pt x="2800" y="11200"/>
                  <a:pt x="3200" y="10800"/>
                  <a:pt x="3600" y="10800"/>
                </a:cubicBezTo>
                <a:cubicBezTo>
                  <a:pt x="10000" y="10800"/>
                  <a:pt x="10000" y="10800"/>
                  <a:pt x="10000" y="10800"/>
                </a:cubicBezTo>
                <a:cubicBezTo>
                  <a:pt x="10400" y="10800"/>
                  <a:pt x="10800" y="11200"/>
                  <a:pt x="10800" y="12000"/>
                </a:cubicBezTo>
                <a:lnTo>
                  <a:pt x="10800" y="18400"/>
                </a:lnTo>
                <a:close/>
                <a:moveTo>
                  <a:pt x="21600" y="2400"/>
                </a:moveTo>
                <a:cubicBezTo>
                  <a:pt x="16800" y="7200"/>
                  <a:pt x="16800" y="7200"/>
                  <a:pt x="16800" y="7200"/>
                </a:cubicBezTo>
                <a:cubicBezTo>
                  <a:pt x="18800" y="9200"/>
                  <a:pt x="18800" y="9200"/>
                  <a:pt x="18800" y="9200"/>
                </a:cubicBezTo>
                <a:cubicBezTo>
                  <a:pt x="18800" y="9600"/>
                  <a:pt x="19200" y="9600"/>
                  <a:pt x="19200" y="10000"/>
                </a:cubicBezTo>
                <a:cubicBezTo>
                  <a:pt x="19200" y="10400"/>
                  <a:pt x="18800" y="10800"/>
                  <a:pt x="18000" y="10800"/>
                </a:cubicBezTo>
                <a:cubicBezTo>
                  <a:pt x="11600" y="10800"/>
                  <a:pt x="11600" y="10800"/>
                  <a:pt x="11600" y="10800"/>
                </a:cubicBezTo>
                <a:cubicBezTo>
                  <a:pt x="11200" y="10800"/>
                  <a:pt x="10800" y="10400"/>
                  <a:pt x="10800" y="10000"/>
                </a:cubicBezTo>
                <a:cubicBezTo>
                  <a:pt x="10800" y="3600"/>
                  <a:pt x="10800" y="3600"/>
                  <a:pt x="10800" y="3600"/>
                </a:cubicBezTo>
                <a:cubicBezTo>
                  <a:pt x="10800" y="3200"/>
                  <a:pt x="11200" y="2800"/>
                  <a:pt x="11600" y="2800"/>
                </a:cubicBezTo>
                <a:cubicBezTo>
                  <a:pt x="12000" y="2800"/>
                  <a:pt x="12400" y="2800"/>
                  <a:pt x="12400" y="2800"/>
                </a:cubicBezTo>
                <a:cubicBezTo>
                  <a:pt x="14400" y="5200"/>
                  <a:pt x="14400" y="5200"/>
                  <a:pt x="14400" y="5200"/>
                </a:cubicBezTo>
                <a:cubicBezTo>
                  <a:pt x="19200" y="400"/>
                  <a:pt x="19200" y="400"/>
                  <a:pt x="19200" y="400"/>
                </a:cubicBezTo>
                <a:cubicBezTo>
                  <a:pt x="19200" y="400"/>
                  <a:pt x="19600" y="0"/>
                  <a:pt x="19600" y="0"/>
                </a:cubicBezTo>
                <a:cubicBezTo>
                  <a:pt x="19600" y="0"/>
                  <a:pt x="19600" y="400"/>
                  <a:pt x="20000" y="400"/>
                </a:cubicBezTo>
                <a:cubicBezTo>
                  <a:pt x="21600" y="2000"/>
                  <a:pt x="21600" y="2000"/>
                  <a:pt x="21600" y="2000"/>
                </a:cubicBezTo>
                <a:cubicBezTo>
                  <a:pt x="21600" y="2000"/>
                  <a:pt x="21600" y="2000"/>
                  <a:pt x="21600" y="2400"/>
                </a:cubicBezTo>
                <a:cubicBezTo>
                  <a:pt x="21600" y="2400"/>
                  <a:pt x="21600" y="2400"/>
                  <a:pt x="21600" y="24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9" name="Shape 5267"/>
          <p:cNvSpPr/>
          <p:nvPr/>
        </p:nvSpPr>
        <p:spPr>
          <a:xfrm>
            <a:off x="908019" y="3392009"/>
            <a:ext cx="218102" cy="214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00"/>
                  <a:pt x="0" y="10800"/>
                </a:cubicBezTo>
                <a:cubicBezTo>
                  <a:pt x="0" y="4800"/>
                  <a:pt x="4713" y="0"/>
                  <a:pt x="10604" y="0"/>
                </a:cubicBezTo>
                <a:cubicBezTo>
                  <a:pt x="16495" y="0"/>
                  <a:pt x="21600" y="4800"/>
                  <a:pt x="21600" y="10800"/>
                </a:cubicBezTo>
                <a:cubicBezTo>
                  <a:pt x="21600" y="16800"/>
                  <a:pt x="16495" y="21600"/>
                  <a:pt x="10604" y="21600"/>
                </a:cubicBezTo>
                <a:close/>
                <a:moveTo>
                  <a:pt x="1571" y="10800"/>
                </a:moveTo>
                <a:cubicBezTo>
                  <a:pt x="1571" y="16000"/>
                  <a:pt x="5891" y="20000"/>
                  <a:pt x="10604" y="20000"/>
                </a:cubicBezTo>
                <a:cubicBezTo>
                  <a:pt x="15709" y="20000"/>
                  <a:pt x="19636" y="16000"/>
                  <a:pt x="19636" y="10800"/>
                </a:cubicBezTo>
                <a:cubicBezTo>
                  <a:pt x="19636" y="5600"/>
                  <a:pt x="15709" y="1600"/>
                  <a:pt x="10604" y="1600"/>
                </a:cubicBezTo>
                <a:cubicBezTo>
                  <a:pt x="5891" y="1600"/>
                  <a:pt x="1571" y="5600"/>
                  <a:pt x="1571" y="10800"/>
                </a:cubicBezTo>
                <a:close/>
                <a:moveTo>
                  <a:pt x="16102" y="14800"/>
                </a:moveTo>
                <a:cubicBezTo>
                  <a:pt x="16102" y="16800"/>
                  <a:pt x="12960" y="17600"/>
                  <a:pt x="10996" y="17600"/>
                </a:cubicBezTo>
                <a:cubicBezTo>
                  <a:pt x="7069" y="17600"/>
                  <a:pt x="4320" y="14800"/>
                  <a:pt x="4320" y="10800"/>
                </a:cubicBezTo>
                <a:cubicBezTo>
                  <a:pt x="4320" y="6800"/>
                  <a:pt x="7069" y="4000"/>
                  <a:pt x="10996" y="4000"/>
                </a:cubicBezTo>
                <a:cubicBezTo>
                  <a:pt x="12175" y="4000"/>
                  <a:pt x="15709" y="4400"/>
                  <a:pt x="15709" y="6800"/>
                </a:cubicBezTo>
                <a:cubicBezTo>
                  <a:pt x="15709" y="8400"/>
                  <a:pt x="15709" y="8400"/>
                  <a:pt x="15709" y="8400"/>
                </a:cubicBezTo>
                <a:cubicBezTo>
                  <a:pt x="15709" y="8400"/>
                  <a:pt x="15709" y="8400"/>
                  <a:pt x="15709" y="8400"/>
                </a:cubicBezTo>
                <a:cubicBezTo>
                  <a:pt x="14138" y="8400"/>
                  <a:pt x="14138" y="8400"/>
                  <a:pt x="14138" y="8400"/>
                </a:cubicBezTo>
                <a:cubicBezTo>
                  <a:pt x="13745" y="8400"/>
                  <a:pt x="13745" y="8400"/>
                  <a:pt x="13745" y="8400"/>
                </a:cubicBezTo>
                <a:cubicBezTo>
                  <a:pt x="13745" y="7200"/>
                  <a:pt x="13745" y="7200"/>
                  <a:pt x="13745" y="7200"/>
                </a:cubicBezTo>
                <a:cubicBezTo>
                  <a:pt x="13745" y="6400"/>
                  <a:pt x="12175" y="6000"/>
                  <a:pt x="10996" y="6000"/>
                </a:cubicBezTo>
                <a:cubicBezTo>
                  <a:pt x="8247" y="6000"/>
                  <a:pt x="6284" y="8000"/>
                  <a:pt x="6284" y="10800"/>
                </a:cubicBezTo>
                <a:cubicBezTo>
                  <a:pt x="6284" y="13600"/>
                  <a:pt x="8247" y="15600"/>
                  <a:pt x="10996" y="15600"/>
                </a:cubicBezTo>
                <a:cubicBezTo>
                  <a:pt x="12175" y="15600"/>
                  <a:pt x="13745" y="15200"/>
                  <a:pt x="13745" y="14400"/>
                </a:cubicBezTo>
                <a:cubicBezTo>
                  <a:pt x="13745" y="13200"/>
                  <a:pt x="13745" y="13200"/>
                  <a:pt x="13745" y="13200"/>
                </a:cubicBezTo>
                <a:cubicBezTo>
                  <a:pt x="13745" y="13200"/>
                  <a:pt x="14138" y="13200"/>
                  <a:pt x="14138" y="13200"/>
                </a:cubicBezTo>
                <a:cubicBezTo>
                  <a:pt x="15709" y="13200"/>
                  <a:pt x="15709" y="13200"/>
                  <a:pt x="15709" y="13200"/>
                </a:cubicBezTo>
                <a:cubicBezTo>
                  <a:pt x="16102" y="13200"/>
                  <a:pt x="16102" y="13200"/>
                  <a:pt x="16102" y="13200"/>
                </a:cubicBezTo>
                <a:lnTo>
                  <a:pt x="16102" y="148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0" name="Shape 5268"/>
          <p:cNvSpPr/>
          <p:nvPr/>
        </p:nvSpPr>
        <p:spPr>
          <a:xfrm>
            <a:off x="1391874" y="3389337"/>
            <a:ext cx="232765" cy="237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0" extrusionOk="0">
                <a:moveTo>
                  <a:pt x="21600" y="17910"/>
                </a:moveTo>
                <a:cubicBezTo>
                  <a:pt x="21600" y="17910"/>
                  <a:pt x="21600" y="18270"/>
                  <a:pt x="21234" y="18270"/>
                </a:cubicBezTo>
                <a:cubicBezTo>
                  <a:pt x="18305" y="18270"/>
                  <a:pt x="18305" y="18270"/>
                  <a:pt x="18305" y="18270"/>
                </a:cubicBezTo>
                <a:cubicBezTo>
                  <a:pt x="18305" y="21150"/>
                  <a:pt x="18305" y="21150"/>
                  <a:pt x="18305" y="21150"/>
                </a:cubicBezTo>
                <a:cubicBezTo>
                  <a:pt x="18305" y="21150"/>
                  <a:pt x="18305" y="21510"/>
                  <a:pt x="17939" y="21510"/>
                </a:cubicBezTo>
                <a:cubicBezTo>
                  <a:pt x="15376" y="21510"/>
                  <a:pt x="15376" y="21510"/>
                  <a:pt x="15376" y="21510"/>
                </a:cubicBezTo>
                <a:cubicBezTo>
                  <a:pt x="15010" y="21510"/>
                  <a:pt x="15010" y="21150"/>
                  <a:pt x="15010" y="21150"/>
                </a:cubicBezTo>
                <a:cubicBezTo>
                  <a:pt x="15010" y="18270"/>
                  <a:pt x="15010" y="18270"/>
                  <a:pt x="15010" y="18270"/>
                </a:cubicBezTo>
                <a:cubicBezTo>
                  <a:pt x="3661" y="18270"/>
                  <a:pt x="3661" y="18270"/>
                  <a:pt x="3661" y="18270"/>
                </a:cubicBezTo>
                <a:cubicBezTo>
                  <a:pt x="3295" y="18270"/>
                  <a:pt x="3295" y="17910"/>
                  <a:pt x="3295" y="17910"/>
                </a:cubicBezTo>
                <a:cubicBezTo>
                  <a:pt x="3295" y="6750"/>
                  <a:pt x="3295" y="6750"/>
                  <a:pt x="3295" y="6750"/>
                </a:cubicBezTo>
                <a:cubicBezTo>
                  <a:pt x="366" y="6750"/>
                  <a:pt x="366" y="6750"/>
                  <a:pt x="366" y="6750"/>
                </a:cubicBezTo>
                <a:cubicBezTo>
                  <a:pt x="0" y="6750"/>
                  <a:pt x="0" y="6390"/>
                  <a:pt x="0" y="6390"/>
                </a:cubicBezTo>
                <a:cubicBezTo>
                  <a:pt x="0" y="3870"/>
                  <a:pt x="0" y="3870"/>
                  <a:pt x="0" y="3870"/>
                </a:cubicBezTo>
                <a:cubicBezTo>
                  <a:pt x="0" y="3510"/>
                  <a:pt x="0" y="3510"/>
                  <a:pt x="366" y="3510"/>
                </a:cubicBezTo>
                <a:cubicBezTo>
                  <a:pt x="3295" y="3510"/>
                  <a:pt x="3295" y="3510"/>
                  <a:pt x="3295" y="3510"/>
                </a:cubicBezTo>
                <a:cubicBezTo>
                  <a:pt x="3295" y="630"/>
                  <a:pt x="3295" y="630"/>
                  <a:pt x="3295" y="630"/>
                </a:cubicBezTo>
                <a:cubicBezTo>
                  <a:pt x="3295" y="270"/>
                  <a:pt x="3295" y="270"/>
                  <a:pt x="3661" y="270"/>
                </a:cubicBezTo>
                <a:cubicBezTo>
                  <a:pt x="6224" y="270"/>
                  <a:pt x="6224" y="270"/>
                  <a:pt x="6224" y="270"/>
                </a:cubicBezTo>
                <a:cubicBezTo>
                  <a:pt x="6590" y="270"/>
                  <a:pt x="6590" y="270"/>
                  <a:pt x="6590" y="630"/>
                </a:cubicBezTo>
                <a:cubicBezTo>
                  <a:pt x="6590" y="3510"/>
                  <a:pt x="6590" y="3510"/>
                  <a:pt x="6590" y="3510"/>
                </a:cubicBezTo>
                <a:cubicBezTo>
                  <a:pt x="17573" y="3510"/>
                  <a:pt x="17573" y="3510"/>
                  <a:pt x="17573" y="3510"/>
                </a:cubicBezTo>
                <a:cubicBezTo>
                  <a:pt x="20868" y="270"/>
                  <a:pt x="20868" y="270"/>
                  <a:pt x="20868" y="270"/>
                </a:cubicBezTo>
                <a:cubicBezTo>
                  <a:pt x="21234" y="-90"/>
                  <a:pt x="21234" y="-90"/>
                  <a:pt x="21600" y="270"/>
                </a:cubicBezTo>
                <a:cubicBezTo>
                  <a:pt x="21600" y="270"/>
                  <a:pt x="21600" y="630"/>
                  <a:pt x="21600" y="630"/>
                </a:cubicBezTo>
                <a:cubicBezTo>
                  <a:pt x="18305" y="3870"/>
                  <a:pt x="18305" y="3870"/>
                  <a:pt x="18305" y="3870"/>
                </a:cubicBezTo>
                <a:cubicBezTo>
                  <a:pt x="18305" y="15030"/>
                  <a:pt x="18305" y="15030"/>
                  <a:pt x="18305" y="15030"/>
                </a:cubicBezTo>
                <a:cubicBezTo>
                  <a:pt x="21234" y="15030"/>
                  <a:pt x="21234" y="15030"/>
                  <a:pt x="21234" y="15030"/>
                </a:cubicBezTo>
                <a:cubicBezTo>
                  <a:pt x="21600" y="15030"/>
                  <a:pt x="21600" y="15030"/>
                  <a:pt x="21600" y="15390"/>
                </a:cubicBezTo>
                <a:lnTo>
                  <a:pt x="21600" y="17910"/>
                </a:lnTo>
                <a:close/>
                <a:moveTo>
                  <a:pt x="14278" y="6750"/>
                </a:moveTo>
                <a:cubicBezTo>
                  <a:pt x="6590" y="6750"/>
                  <a:pt x="6590" y="6750"/>
                  <a:pt x="6590" y="6750"/>
                </a:cubicBezTo>
                <a:cubicBezTo>
                  <a:pt x="6590" y="14310"/>
                  <a:pt x="6590" y="14310"/>
                  <a:pt x="6590" y="14310"/>
                </a:cubicBezTo>
                <a:lnTo>
                  <a:pt x="14278" y="6750"/>
                </a:lnTo>
                <a:close/>
                <a:moveTo>
                  <a:pt x="15010" y="15030"/>
                </a:moveTo>
                <a:cubicBezTo>
                  <a:pt x="15010" y="7110"/>
                  <a:pt x="15010" y="7110"/>
                  <a:pt x="15010" y="7110"/>
                </a:cubicBezTo>
                <a:cubicBezTo>
                  <a:pt x="7322" y="15030"/>
                  <a:pt x="7322" y="15030"/>
                  <a:pt x="7322" y="15030"/>
                </a:cubicBezTo>
                <a:lnTo>
                  <a:pt x="15010" y="1503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1" name="Shape 5269"/>
          <p:cNvSpPr/>
          <p:nvPr/>
        </p:nvSpPr>
        <p:spPr>
          <a:xfrm>
            <a:off x="1961871" y="3371849"/>
            <a:ext cx="306076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2" name="Shape 5270"/>
          <p:cNvSpPr/>
          <p:nvPr/>
        </p:nvSpPr>
        <p:spPr>
          <a:xfrm>
            <a:off x="2533700" y="3371849"/>
            <a:ext cx="197942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36" y="8438"/>
                </a:moveTo>
                <a:cubicBezTo>
                  <a:pt x="9936" y="9450"/>
                  <a:pt x="9072" y="10463"/>
                  <a:pt x="7776" y="10800"/>
                </a:cubicBezTo>
                <a:cubicBezTo>
                  <a:pt x="7776" y="19912"/>
                  <a:pt x="7776" y="19912"/>
                  <a:pt x="7776" y="19912"/>
                </a:cubicBezTo>
                <a:cubicBezTo>
                  <a:pt x="7776" y="20925"/>
                  <a:pt x="6912" y="21600"/>
                  <a:pt x="5616" y="21600"/>
                </a:cubicBezTo>
                <a:cubicBezTo>
                  <a:pt x="3888" y="21600"/>
                  <a:pt x="3888" y="21600"/>
                  <a:pt x="3888" y="21600"/>
                </a:cubicBezTo>
                <a:cubicBezTo>
                  <a:pt x="2592" y="21600"/>
                  <a:pt x="1728" y="20925"/>
                  <a:pt x="1728" y="19912"/>
                </a:cubicBezTo>
                <a:cubicBezTo>
                  <a:pt x="1728" y="10800"/>
                  <a:pt x="1728" y="10800"/>
                  <a:pt x="1728" y="10800"/>
                </a:cubicBezTo>
                <a:cubicBezTo>
                  <a:pt x="864" y="10463"/>
                  <a:pt x="0" y="9450"/>
                  <a:pt x="0" y="8438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338"/>
                  <a:pt x="432" y="0"/>
                  <a:pt x="864" y="0"/>
                </a:cubicBezTo>
                <a:cubicBezTo>
                  <a:pt x="1296" y="0"/>
                  <a:pt x="1728" y="338"/>
                  <a:pt x="1728" y="675"/>
                </a:cubicBezTo>
                <a:cubicBezTo>
                  <a:pt x="1728" y="5738"/>
                  <a:pt x="1728" y="5738"/>
                  <a:pt x="1728" y="5738"/>
                </a:cubicBezTo>
                <a:cubicBezTo>
                  <a:pt x="1728" y="6075"/>
                  <a:pt x="2160" y="6413"/>
                  <a:pt x="3024" y="6413"/>
                </a:cubicBezTo>
                <a:cubicBezTo>
                  <a:pt x="3456" y="6413"/>
                  <a:pt x="3888" y="6075"/>
                  <a:pt x="3888" y="5738"/>
                </a:cubicBezTo>
                <a:cubicBezTo>
                  <a:pt x="3888" y="675"/>
                  <a:pt x="3888" y="675"/>
                  <a:pt x="3888" y="675"/>
                </a:cubicBezTo>
                <a:cubicBezTo>
                  <a:pt x="3888" y="338"/>
                  <a:pt x="4320" y="0"/>
                  <a:pt x="4752" y="0"/>
                </a:cubicBezTo>
                <a:cubicBezTo>
                  <a:pt x="5184" y="0"/>
                  <a:pt x="5616" y="338"/>
                  <a:pt x="5616" y="675"/>
                </a:cubicBezTo>
                <a:cubicBezTo>
                  <a:pt x="5616" y="5738"/>
                  <a:pt x="5616" y="5738"/>
                  <a:pt x="5616" y="5738"/>
                </a:cubicBezTo>
                <a:cubicBezTo>
                  <a:pt x="5616" y="6075"/>
                  <a:pt x="6480" y="6413"/>
                  <a:pt x="6912" y="6413"/>
                </a:cubicBezTo>
                <a:cubicBezTo>
                  <a:pt x="7344" y="6413"/>
                  <a:pt x="7776" y="6075"/>
                  <a:pt x="7776" y="5738"/>
                </a:cubicBezTo>
                <a:cubicBezTo>
                  <a:pt x="7776" y="675"/>
                  <a:pt x="7776" y="675"/>
                  <a:pt x="7776" y="675"/>
                </a:cubicBezTo>
                <a:cubicBezTo>
                  <a:pt x="7776" y="338"/>
                  <a:pt x="8208" y="0"/>
                  <a:pt x="8640" y="0"/>
                </a:cubicBezTo>
                <a:cubicBezTo>
                  <a:pt x="9504" y="0"/>
                  <a:pt x="9936" y="338"/>
                  <a:pt x="9936" y="675"/>
                </a:cubicBezTo>
                <a:lnTo>
                  <a:pt x="9936" y="8438"/>
                </a:lnTo>
                <a:close/>
                <a:moveTo>
                  <a:pt x="21600" y="19912"/>
                </a:moveTo>
                <a:cubicBezTo>
                  <a:pt x="21600" y="20925"/>
                  <a:pt x="20736" y="21600"/>
                  <a:pt x="19440" y="21600"/>
                </a:cubicBezTo>
                <a:cubicBezTo>
                  <a:pt x="17712" y="21600"/>
                  <a:pt x="17712" y="21600"/>
                  <a:pt x="17712" y="21600"/>
                </a:cubicBezTo>
                <a:cubicBezTo>
                  <a:pt x="16416" y="21600"/>
                  <a:pt x="15552" y="20925"/>
                  <a:pt x="15552" y="19912"/>
                </a:cubicBezTo>
                <a:cubicBezTo>
                  <a:pt x="15552" y="13837"/>
                  <a:pt x="15552" y="13837"/>
                  <a:pt x="15552" y="13837"/>
                </a:cubicBezTo>
                <a:cubicBezTo>
                  <a:pt x="12096" y="13837"/>
                  <a:pt x="12096" y="13837"/>
                  <a:pt x="12096" y="13837"/>
                </a:cubicBezTo>
                <a:cubicBezTo>
                  <a:pt x="12096" y="13837"/>
                  <a:pt x="11664" y="13837"/>
                  <a:pt x="11664" y="13500"/>
                </a:cubicBezTo>
                <a:cubicBezTo>
                  <a:pt x="11664" y="3713"/>
                  <a:pt x="11664" y="3713"/>
                  <a:pt x="11664" y="3713"/>
                </a:cubicBezTo>
                <a:cubicBezTo>
                  <a:pt x="11664" y="1688"/>
                  <a:pt x="13824" y="0"/>
                  <a:pt x="16848" y="0"/>
                </a:cubicBezTo>
                <a:cubicBezTo>
                  <a:pt x="20736" y="0"/>
                  <a:pt x="20736" y="0"/>
                  <a:pt x="20736" y="0"/>
                </a:cubicBezTo>
                <a:cubicBezTo>
                  <a:pt x="21168" y="0"/>
                  <a:pt x="21600" y="338"/>
                  <a:pt x="21600" y="675"/>
                </a:cubicBezTo>
                <a:lnTo>
                  <a:pt x="21600" y="1991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3" name="Shape 5271"/>
          <p:cNvSpPr/>
          <p:nvPr/>
        </p:nvSpPr>
        <p:spPr>
          <a:xfrm>
            <a:off x="3105529" y="3371849"/>
            <a:ext cx="218103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038"/>
                </a:moveTo>
                <a:cubicBezTo>
                  <a:pt x="21600" y="4725"/>
                  <a:pt x="21600" y="4725"/>
                  <a:pt x="21600" y="4725"/>
                </a:cubicBezTo>
                <a:cubicBezTo>
                  <a:pt x="21600" y="6413"/>
                  <a:pt x="16495" y="7763"/>
                  <a:pt x="10604" y="7763"/>
                </a:cubicBezTo>
                <a:cubicBezTo>
                  <a:pt x="4713" y="7763"/>
                  <a:pt x="0" y="6413"/>
                  <a:pt x="0" y="4725"/>
                </a:cubicBezTo>
                <a:cubicBezTo>
                  <a:pt x="0" y="3038"/>
                  <a:pt x="0" y="3038"/>
                  <a:pt x="0" y="3038"/>
                </a:cubicBezTo>
                <a:cubicBezTo>
                  <a:pt x="0" y="1350"/>
                  <a:pt x="4713" y="0"/>
                  <a:pt x="10604" y="0"/>
                </a:cubicBezTo>
                <a:cubicBezTo>
                  <a:pt x="16495" y="0"/>
                  <a:pt x="21600" y="1350"/>
                  <a:pt x="21600" y="3038"/>
                </a:cubicBezTo>
                <a:close/>
                <a:moveTo>
                  <a:pt x="21600" y="7088"/>
                </a:moveTo>
                <a:cubicBezTo>
                  <a:pt x="21600" y="9113"/>
                  <a:pt x="21600" y="9113"/>
                  <a:pt x="21600" y="9113"/>
                </a:cubicBezTo>
                <a:cubicBezTo>
                  <a:pt x="21600" y="10800"/>
                  <a:pt x="16495" y="12487"/>
                  <a:pt x="10604" y="12487"/>
                </a:cubicBezTo>
                <a:cubicBezTo>
                  <a:pt x="4713" y="12487"/>
                  <a:pt x="0" y="10800"/>
                  <a:pt x="0" y="9113"/>
                </a:cubicBezTo>
                <a:cubicBezTo>
                  <a:pt x="0" y="7088"/>
                  <a:pt x="0" y="7088"/>
                  <a:pt x="0" y="7088"/>
                </a:cubicBezTo>
                <a:cubicBezTo>
                  <a:pt x="2356" y="8438"/>
                  <a:pt x="6284" y="9113"/>
                  <a:pt x="10604" y="9113"/>
                </a:cubicBezTo>
                <a:cubicBezTo>
                  <a:pt x="14924" y="9113"/>
                  <a:pt x="19244" y="8438"/>
                  <a:pt x="21600" y="7088"/>
                </a:cubicBezTo>
                <a:close/>
                <a:moveTo>
                  <a:pt x="21600" y="11812"/>
                </a:moveTo>
                <a:cubicBezTo>
                  <a:pt x="21600" y="13837"/>
                  <a:pt x="21600" y="13837"/>
                  <a:pt x="21600" y="13837"/>
                </a:cubicBezTo>
                <a:cubicBezTo>
                  <a:pt x="21600" y="15525"/>
                  <a:pt x="16495" y="16875"/>
                  <a:pt x="10604" y="16875"/>
                </a:cubicBezTo>
                <a:cubicBezTo>
                  <a:pt x="4713" y="16875"/>
                  <a:pt x="0" y="15525"/>
                  <a:pt x="0" y="13837"/>
                </a:cubicBezTo>
                <a:cubicBezTo>
                  <a:pt x="0" y="11812"/>
                  <a:pt x="0" y="11812"/>
                  <a:pt x="0" y="11812"/>
                </a:cubicBezTo>
                <a:cubicBezTo>
                  <a:pt x="2356" y="13162"/>
                  <a:pt x="6284" y="13837"/>
                  <a:pt x="10604" y="13837"/>
                </a:cubicBezTo>
                <a:cubicBezTo>
                  <a:pt x="14924" y="13837"/>
                  <a:pt x="19244" y="13162"/>
                  <a:pt x="21600" y="11812"/>
                </a:cubicBezTo>
                <a:close/>
                <a:moveTo>
                  <a:pt x="21600" y="16537"/>
                </a:moveTo>
                <a:cubicBezTo>
                  <a:pt x="21600" y="18562"/>
                  <a:pt x="21600" y="18562"/>
                  <a:pt x="21600" y="18562"/>
                </a:cubicBezTo>
                <a:cubicBezTo>
                  <a:pt x="21600" y="20250"/>
                  <a:pt x="16495" y="21600"/>
                  <a:pt x="10604" y="21600"/>
                </a:cubicBezTo>
                <a:cubicBezTo>
                  <a:pt x="4713" y="21600"/>
                  <a:pt x="0" y="20250"/>
                  <a:pt x="0" y="18562"/>
                </a:cubicBezTo>
                <a:cubicBezTo>
                  <a:pt x="0" y="16537"/>
                  <a:pt x="0" y="16537"/>
                  <a:pt x="0" y="16537"/>
                </a:cubicBezTo>
                <a:cubicBezTo>
                  <a:pt x="2356" y="17887"/>
                  <a:pt x="6284" y="18562"/>
                  <a:pt x="10604" y="18562"/>
                </a:cubicBezTo>
                <a:cubicBezTo>
                  <a:pt x="14924" y="18562"/>
                  <a:pt x="19244" y="17887"/>
                  <a:pt x="21600" y="1653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4" name="Shape 5272"/>
          <p:cNvSpPr/>
          <p:nvPr/>
        </p:nvSpPr>
        <p:spPr>
          <a:xfrm>
            <a:off x="3677359" y="3392009"/>
            <a:ext cx="218102" cy="214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00"/>
                </a:moveTo>
                <a:cubicBezTo>
                  <a:pt x="21600" y="20000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20000"/>
                  <a:pt x="0" y="17600"/>
                </a:cubicBezTo>
                <a:cubicBezTo>
                  <a:pt x="0" y="4000"/>
                  <a:pt x="0" y="4000"/>
                  <a:pt x="0" y="4000"/>
                </a:cubicBezTo>
                <a:cubicBezTo>
                  <a:pt x="0" y="1600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600"/>
                  <a:pt x="21600" y="4000"/>
                </a:cubicBezTo>
                <a:lnTo>
                  <a:pt x="21600" y="17600"/>
                </a:lnTo>
                <a:close/>
                <a:moveTo>
                  <a:pt x="20422" y="10800"/>
                </a:moveTo>
                <a:cubicBezTo>
                  <a:pt x="10604" y="10800"/>
                  <a:pt x="10604" y="10800"/>
                  <a:pt x="10604" y="10800"/>
                </a:cubicBezTo>
                <a:cubicBezTo>
                  <a:pt x="10604" y="800"/>
                  <a:pt x="10604" y="800"/>
                  <a:pt x="10604" y="800"/>
                </a:cubicBezTo>
                <a:cubicBezTo>
                  <a:pt x="3927" y="800"/>
                  <a:pt x="3927" y="800"/>
                  <a:pt x="3927" y="800"/>
                </a:cubicBezTo>
                <a:cubicBezTo>
                  <a:pt x="2356" y="800"/>
                  <a:pt x="785" y="2000"/>
                  <a:pt x="785" y="4000"/>
                </a:cubicBezTo>
                <a:cubicBezTo>
                  <a:pt x="785" y="10800"/>
                  <a:pt x="785" y="10800"/>
                  <a:pt x="785" y="10800"/>
                </a:cubicBezTo>
                <a:cubicBezTo>
                  <a:pt x="10604" y="10800"/>
                  <a:pt x="10604" y="10800"/>
                  <a:pt x="10604" y="10800"/>
                </a:cubicBezTo>
                <a:cubicBezTo>
                  <a:pt x="10604" y="20800"/>
                  <a:pt x="10604" y="20800"/>
                  <a:pt x="10604" y="20800"/>
                </a:cubicBezTo>
                <a:cubicBezTo>
                  <a:pt x="17280" y="20800"/>
                  <a:pt x="17280" y="20800"/>
                  <a:pt x="17280" y="20800"/>
                </a:cubicBezTo>
                <a:cubicBezTo>
                  <a:pt x="19244" y="20800"/>
                  <a:pt x="20422" y="19600"/>
                  <a:pt x="20422" y="17600"/>
                </a:cubicBezTo>
                <a:lnTo>
                  <a:pt x="20422" y="108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5" name="Shape 5273"/>
          <p:cNvSpPr/>
          <p:nvPr/>
        </p:nvSpPr>
        <p:spPr>
          <a:xfrm>
            <a:off x="4247356" y="3392009"/>
            <a:ext cx="218103" cy="214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00"/>
                </a:moveTo>
                <a:cubicBezTo>
                  <a:pt x="21600" y="19600"/>
                  <a:pt x="21600" y="19600"/>
                  <a:pt x="21600" y="19600"/>
                </a:cubicBezTo>
                <a:cubicBezTo>
                  <a:pt x="21600" y="20800"/>
                  <a:pt x="20422" y="21600"/>
                  <a:pt x="19636" y="21600"/>
                </a:cubicBezTo>
                <a:cubicBezTo>
                  <a:pt x="1964" y="21600"/>
                  <a:pt x="1964" y="21600"/>
                  <a:pt x="1964" y="21600"/>
                </a:cubicBezTo>
                <a:cubicBezTo>
                  <a:pt x="785" y="21600"/>
                  <a:pt x="0" y="20800"/>
                  <a:pt x="0" y="19600"/>
                </a:cubicBezTo>
                <a:cubicBezTo>
                  <a:pt x="0" y="1600"/>
                  <a:pt x="0" y="1600"/>
                  <a:pt x="0" y="1600"/>
                </a:cubicBezTo>
                <a:cubicBezTo>
                  <a:pt x="0" y="800"/>
                  <a:pt x="785" y="0"/>
                  <a:pt x="1964" y="0"/>
                </a:cubicBezTo>
                <a:cubicBezTo>
                  <a:pt x="19636" y="0"/>
                  <a:pt x="19636" y="0"/>
                  <a:pt x="19636" y="0"/>
                </a:cubicBezTo>
                <a:cubicBezTo>
                  <a:pt x="20422" y="0"/>
                  <a:pt x="21600" y="800"/>
                  <a:pt x="21600" y="1600"/>
                </a:cubicBezTo>
                <a:close/>
                <a:moveTo>
                  <a:pt x="20422" y="1600"/>
                </a:moveTo>
                <a:cubicBezTo>
                  <a:pt x="20422" y="1200"/>
                  <a:pt x="20029" y="800"/>
                  <a:pt x="19636" y="800"/>
                </a:cubicBezTo>
                <a:cubicBezTo>
                  <a:pt x="1964" y="800"/>
                  <a:pt x="1964" y="800"/>
                  <a:pt x="1964" y="800"/>
                </a:cubicBezTo>
                <a:cubicBezTo>
                  <a:pt x="1178" y="800"/>
                  <a:pt x="785" y="1200"/>
                  <a:pt x="785" y="1600"/>
                </a:cubicBezTo>
                <a:cubicBezTo>
                  <a:pt x="785" y="19600"/>
                  <a:pt x="785" y="19600"/>
                  <a:pt x="785" y="19600"/>
                </a:cubicBezTo>
                <a:cubicBezTo>
                  <a:pt x="785" y="20400"/>
                  <a:pt x="1178" y="20800"/>
                  <a:pt x="1964" y="20800"/>
                </a:cubicBezTo>
                <a:cubicBezTo>
                  <a:pt x="19636" y="20800"/>
                  <a:pt x="19636" y="20800"/>
                  <a:pt x="19636" y="20800"/>
                </a:cubicBezTo>
                <a:cubicBezTo>
                  <a:pt x="20029" y="20800"/>
                  <a:pt x="20422" y="20400"/>
                  <a:pt x="20422" y="19600"/>
                </a:cubicBezTo>
                <a:lnTo>
                  <a:pt x="20422" y="1600"/>
                </a:lnTo>
                <a:close/>
                <a:moveTo>
                  <a:pt x="19636" y="1600"/>
                </a:moveTo>
                <a:cubicBezTo>
                  <a:pt x="19636" y="8000"/>
                  <a:pt x="19636" y="8000"/>
                  <a:pt x="19636" y="8000"/>
                </a:cubicBezTo>
                <a:cubicBezTo>
                  <a:pt x="18851" y="7600"/>
                  <a:pt x="18065" y="7200"/>
                  <a:pt x="17280" y="7200"/>
                </a:cubicBezTo>
                <a:cubicBezTo>
                  <a:pt x="14138" y="6400"/>
                  <a:pt x="11389" y="6400"/>
                  <a:pt x="8247" y="6800"/>
                </a:cubicBezTo>
                <a:cubicBezTo>
                  <a:pt x="7855" y="7200"/>
                  <a:pt x="7855" y="7200"/>
                  <a:pt x="7855" y="7200"/>
                </a:cubicBezTo>
                <a:cubicBezTo>
                  <a:pt x="7069" y="5200"/>
                  <a:pt x="7069" y="5200"/>
                  <a:pt x="7069" y="5200"/>
                </a:cubicBezTo>
                <a:cubicBezTo>
                  <a:pt x="3535" y="5200"/>
                  <a:pt x="3535" y="5200"/>
                  <a:pt x="3535" y="5200"/>
                </a:cubicBezTo>
                <a:cubicBezTo>
                  <a:pt x="4713" y="8000"/>
                  <a:pt x="4713" y="8000"/>
                  <a:pt x="4713" y="8000"/>
                </a:cubicBezTo>
                <a:cubicBezTo>
                  <a:pt x="3535" y="8400"/>
                  <a:pt x="2356" y="9200"/>
                  <a:pt x="1571" y="9600"/>
                </a:cubicBezTo>
                <a:cubicBezTo>
                  <a:pt x="1571" y="1600"/>
                  <a:pt x="1571" y="1600"/>
                  <a:pt x="1571" y="1600"/>
                </a:cubicBezTo>
                <a:cubicBezTo>
                  <a:pt x="1571" y="1600"/>
                  <a:pt x="1571" y="1600"/>
                  <a:pt x="1964" y="1600"/>
                </a:cubicBezTo>
                <a:cubicBezTo>
                  <a:pt x="19636" y="1600"/>
                  <a:pt x="19636" y="1600"/>
                  <a:pt x="19636" y="1600"/>
                </a:cubicBezTo>
                <a:cubicBezTo>
                  <a:pt x="19636" y="1600"/>
                  <a:pt x="19636" y="1600"/>
                  <a:pt x="19636" y="1600"/>
                </a:cubicBezTo>
                <a:close/>
                <a:moveTo>
                  <a:pt x="12175" y="14800"/>
                </a:moveTo>
                <a:cubicBezTo>
                  <a:pt x="19636" y="12800"/>
                  <a:pt x="19636" y="12800"/>
                  <a:pt x="19636" y="12800"/>
                </a:cubicBezTo>
                <a:cubicBezTo>
                  <a:pt x="19636" y="19600"/>
                  <a:pt x="19636" y="19600"/>
                  <a:pt x="19636" y="19600"/>
                </a:cubicBezTo>
                <a:cubicBezTo>
                  <a:pt x="19636" y="20000"/>
                  <a:pt x="19636" y="20000"/>
                  <a:pt x="19636" y="20000"/>
                </a:cubicBezTo>
                <a:cubicBezTo>
                  <a:pt x="1964" y="20000"/>
                  <a:pt x="1964" y="20000"/>
                  <a:pt x="1964" y="20000"/>
                </a:cubicBezTo>
                <a:cubicBezTo>
                  <a:pt x="1571" y="20000"/>
                  <a:pt x="1571" y="20000"/>
                  <a:pt x="1571" y="19600"/>
                </a:cubicBezTo>
                <a:cubicBezTo>
                  <a:pt x="1571" y="17600"/>
                  <a:pt x="1571" y="17600"/>
                  <a:pt x="1571" y="17600"/>
                </a:cubicBezTo>
                <a:cubicBezTo>
                  <a:pt x="11389" y="14800"/>
                  <a:pt x="11389" y="14800"/>
                  <a:pt x="11389" y="14800"/>
                </a:cubicBezTo>
                <a:cubicBezTo>
                  <a:pt x="8640" y="8800"/>
                  <a:pt x="8640" y="8800"/>
                  <a:pt x="8640" y="8800"/>
                </a:cubicBezTo>
                <a:cubicBezTo>
                  <a:pt x="8640" y="8800"/>
                  <a:pt x="8640" y="8800"/>
                  <a:pt x="9033" y="8800"/>
                </a:cubicBezTo>
                <a:cubicBezTo>
                  <a:pt x="13745" y="7600"/>
                  <a:pt x="16887" y="8800"/>
                  <a:pt x="18458" y="10400"/>
                </a:cubicBezTo>
                <a:cubicBezTo>
                  <a:pt x="18458" y="10800"/>
                  <a:pt x="18458" y="10800"/>
                  <a:pt x="18065" y="10800"/>
                </a:cubicBezTo>
                <a:cubicBezTo>
                  <a:pt x="18065" y="10800"/>
                  <a:pt x="16887" y="11200"/>
                  <a:pt x="14531" y="12000"/>
                </a:cubicBezTo>
                <a:cubicBezTo>
                  <a:pt x="12960" y="8800"/>
                  <a:pt x="12960" y="8800"/>
                  <a:pt x="12960" y="8800"/>
                </a:cubicBezTo>
                <a:cubicBezTo>
                  <a:pt x="12175" y="8800"/>
                  <a:pt x="10996" y="8800"/>
                  <a:pt x="9818" y="9200"/>
                </a:cubicBezTo>
                <a:lnTo>
                  <a:pt x="12175" y="14800"/>
                </a:lnTo>
                <a:close/>
                <a:moveTo>
                  <a:pt x="3535" y="14000"/>
                </a:moveTo>
                <a:cubicBezTo>
                  <a:pt x="3142" y="12400"/>
                  <a:pt x="3535" y="10800"/>
                  <a:pt x="5498" y="9600"/>
                </a:cubicBezTo>
                <a:cubicBezTo>
                  <a:pt x="7462" y="13600"/>
                  <a:pt x="7462" y="13600"/>
                  <a:pt x="7462" y="13600"/>
                </a:cubicBezTo>
                <a:cubicBezTo>
                  <a:pt x="3927" y="14400"/>
                  <a:pt x="3927" y="14400"/>
                  <a:pt x="3927" y="14400"/>
                </a:cubicBezTo>
                <a:cubicBezTo>
                  <a:pt x="3535" y="14400"/>
                  <a:pt x="3535" y="14400"/>
                  <a:pt x="3535" y="140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6" name="Shape 5274"/>
          <p:cNvSpPr/>
          <p:nvPr/>
        </p:nvSpPr>
        <p:spPr>
          <a:xfrm>
            <a:off x="4823848" y="3371849"/>
            <a:ext cx="134629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13182" y="19237"/>
                </a:moveTo>
                <a:cubicBezTo>
                  <a:pt x="13182" y="21262"/>
                  <a:pt x="13182" y="21262"/>
                  <a:pt x="13182" y="21262"/>
                </a:cubicBezTo>
                <a:cubicBezTo>
                  <a:pt x="13182" y="21262"/>
                  <a:pt x="12547" y="21600"/>
                  <a:pt x="12547" y="21600"/>
                </a:cubicBezTo>
                <a:cubicBezTo>
                  <a:pt x="9370" y="21600"/>
                  <a:pt x="9370" y="21600"/>
                  <a:pt x="9370" y="21600"/>
                </a:cubicBezTo>
                <a:cubicBezTo>
                  <a:pt x="8735" y="21600"/>
                  <a:pt x="8735" y="21262"/>
                  <a:pt x="8735" y="21262"/>
                </a:cubicBezTo>
                <a:cubicBezTo>
                  <a:pt x="8735" y="19237"/>
                  <a:pt x="8735" y="19237"/>
                  <a:pt x="8735" y="19237"/>
                </a:cubicBezTo>
                <a:cubicBezTo>
                  <a:pt x="3017" y="18562"/>
                  <a:pt x="476" y="16875"/>
                  <a:pt x="476" y="16875"/>
                </a:cubicBezTo>
                <a:cubicBezTo>
                  <a:pt x="-159" y="16875"/>
                  <a:pt x="-159" y="16537"/>
                  <a:pt x="476" y="16537"/>
                </a:cubicBezTo>
                <a:cubicBezTo>
                  <a:pt x="2382" y="14850"/>
                  <a:pt x="2382" y="14850"/>
                  <a:pt x="2382" y="14850"/>
                </a:cubicBezTo>
                <a:cubicBezTo>
                  <a:pt x="2382" y="14850"/>
                  <a:pt x="3017" y="14512"/>
                  <a:pt x="3017" y="14512"/>
                </a:cubicBezTo>
                <a:cubicBezTo>
                  <a:pt x="3017" y="14512"/>
                  <a:pt x="3653" y="14850"/>
                  <a:pt x="3653" y="14850"/>
                </a:cubicBezTo>
                <a:cubicBezTo>
                  <a:pt x="3653" y="14850"/>
                  <a:pt x="6829" y="16537"/>
                  <a:pt x="10641" y="16537"/>
                </a:cubicBezTo>
                <a:cubicBezTo>
                  <a:pt x="13182" y="16537"/>
                  <a:pt x="15723" y="15862"/>
                  <a:pt x="15723" y="14512"/>
                </a:cubicBezTo>
                <a:cubicBezTo>
                  <a:pt x="15723" y="13162"/>
                  <a:pt x="12547" y="12825"/>
                  <a:pt x="10006" y="12150"/>
                </a:cubicBezTo>
                <a:cubicBezTo>
                  <a:pt x="5559" y="11137"/>
                  <a:pt x="476" y="10125"/>
                  <a:pt x="476" y="7088"/>
                </a:cubicBezTo>
                <a:cubicBezTo>
                  <a:pt x="476" y="4725"/>
                  <a:pt x="3653" y="3038"/>
                  <a:pt x="8735" y="2700"/>
                </a:cubicBezTo>
                <a:cubicBezTo>
                  <a:pt x="8735" y="338"/>
                  <a:pt x="8735" y="338"/>
                  <a:pt x="8735" y="338"/>
                </a:cubicBezTo>
                <a:cubicBezTo>
                  <a:pt x="8735" y="0"/>
                  <a:pt x="8735" y="0"/>
                  <a:pt x="9370" y="0"/>
                </a:cubicBezTo>
                <a:cubicBezTo>
                  <a:pt x="12547" y="0"/>
                  <a:pt x="12547" y="0"/>
                  <a:pt x="12547" y="0"/>
                </a:cubicBezTo>
                <a:cubicBezTo>
                  <a:pt x="12547" y="0"/>
                  <a:pt x="13182" y="0"/>
                  <a:pt x="13182" y="338"/>
                </a:cubicBezTo>
                <a:cubicBezTo>
                  <a:pt x="13182" y="2363"/>
                  <a:pt x="13182" y="2363"/>
                  <a:pt x="13182" y="2363"/>
                </a:cubicBezTo>
                <a:cubicBezTo>
                  <a:pt x="17629" y="2700"/>
                  <a:pt x="20170" y="4050"/>
                  <a:pt x="20170" y="4050"/>
                </a:cubicBezTo>
                <a:cubicBezTo>
                  <a:pt x="20806" y="4388"/>
                  <a:pt x="20806" y="4388"/>
                  <a:pt x="20170" y="4725"/>
                </a:cubicBezTo>
                <a:cubicBezTo>
                  <a:pt x="18265" y="6413"/>
                  <a:pt x="18265" y="6413"/>
                  <a:pt x="18265" y="6413"/>
                </a:cubicBezTo>
                <a:cubicBezTo>
                  <a:pt x="18265" y="6413"/>
                  <a:pt x="18265" y="6413"/>
                  <a:pt x="18265" y="6413"/>
                </a:cubicBezTo>
                <a:cubicBezTo>
                  <a:pt x="17629" y="6413"/>
                  <a:pt x="17629" y="6413"/>
                  <a:pt x="17629" y="6413"/>
                </a:cubicBezTo>
                <a:cubicBezTo>
                  <a:pt x="17629" y="6413"/>
                  <a:pt x="14453" y="5063"/>
                  <a:pt x="11276" y="5063"/>
                </a:cubicBezTo>
                <a:cubicBezTo>
                  <a:pt x="8100" y="5063"/>
                  <a:pt x="6194" y="6075"/>
                  <a:pt x="6194" y="7088"/>
                </a:cubicBezTo>
                <a:cubicBezTo>
                  <a:pt x="6194" y="8438"/>
                  <a:pt x="9370" y="8775"/>
                  <a:pt x="12547" y="9450"/>
                </a:cubicBezTo>
                <a:cubicBezTo>
                  <a:pt x="16359" y="10463"/>
                  <a:pt x="21441" y="11475"/>
                  <a:pt x="21441" y="14175"/>
                </a:cubicBezTo>
                <a:cubicBezTo>
                  <a:pt x="21441" y="16875"/>
                  <a:pt x="17629" y="18562"/>
                  <a:pt x="13182" y="1923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7" name="Shape 5275"/>
          <p:cNvSpPr/>
          <p:nvPr/>
        </p:nvSpPr>
        <p:spPr>
          <a:xfrm>
            <a:off x="5391014" y="3371849"/>
            <a:ext cx="23276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8" name="Shape 5276"/>
          <p:cNvSpPr/>
          <p:nvPr/>
        </p:nvSpPr>
        <p:spPr>
          <a:xfrm>
            <a:off x="5970174" y="3388344"/>
            <a:ext cx="232764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55" y="3993"/>
                </a:moveTo>
                <a:lnTo>
                  <a:pt x="4422" y="8168"/>
                </a:lnTo>
                <a:lnTo>
                  <a:pt x="0" y="4719"/>
                </a:lnTo>
                <a:lnTo>
                  <a:pt x="6633" y="0"/>
                </a:lnTo>
                <a:lnTo>
                  <a:pt x="11055" y="3993"/>
                </a:lnTo>
                <a:close/>
                <a:moveTo>
                  <a:pt x="11055" y="12524"/>
                </a:moveTo>
                <a:lnTo>
                  <a:pt x="6633" y="16518"/>
                </a:lnTo>
                <a:lnTo>
                  <a:pt x="0" y="12161"/>
                </a:lnTo>
                <a:lnTo>
                  <a:pt x="4422" y="8168"/>
                </a:lnTo>
                <a:lnTo>
                  <a:pt x="11055" y="12524"/>
                </a:lnTo>
                <a:close/>
                <a:moveTo>
                  <a:pt x="17178" y="17607"/>
                </a:moveTo>
                <a:lnTo>
                  <a:pt x="11055" y="21600"/>
                </a:lnTo>
                <a:lnTo>
                  <a:pt x="4422" y="17607"/>
                </a:lnTo>
                <a:lnTo>
                  <a:pt x="4422" y="16155"/>
                </a:lnTo>
                <a:lnTo>
                  <a:pt x="6633" y="17244"/>
                </a:lnTo>
                <a:lnTo>
                  <a:pt x="11055" y="13432"/>
                </a:lnTo>
                <a:lnTo>
                  <a:pt x="15477" y="17244"/>
                </a:lnTo>
                <a:lnTo>
                  <a:pt x="17178" y="16155"/>
                </a:lnTo>
                <a:lnTo>
                  <a:pt x="17178" y="17607"/>
                </a:lnTo>
                <a:close/>
                <a:moveTo>
                  <a:pt x="21600" y="4719"/>
                </a:moveTo>
                <a:lnTo>
                  <a:pt x="17178" y="8168"/>
                </a:lnTo>
                <a:lnTo>
                  <a:pt x="11055" y="3993"/>
                </a:lnTo>
                <a:lnTo>
                  <a:pt x="15477" y="0"/>
                </a:lnTo>
                <a:lnTo>
                  <a:pt x="21600" y="4719"/>
                </a:lnTo>
                <a:close/>
                <a:moveTo>
                  <a:pt x="21600" y="12161"/>
                </a:moveTo>
                <a:lnTo>
                  <a:pt x="15477" y="16518"/>
                </a:lnTo>
                <a:lnTo>
                  <a:pt x="11055" y="12524"/>
                </a:lnTo>
                <a:lnTo>
                  <a:pt x="17178" y="8168"/>
                </a:lnTo>
                <a:lnTo>
                  <a:pt x="21600" y="1216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9" name="Shape 5277"/>
          <p:cNvSpPr/>
          <p:nvPr/>
        </p:nvSpPr>
        <p:spPr>
          <a:xfrm>
            <a:off x="6532840" y="3390321"/>
            <a:ext cx="252767" cy="199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1" h="21388" extrusionOk="0">
                <a:moveTo>
                  <a:pt x="16875" y="17153"/>
                </a:moveTo>
                <a:cubicBezTo>
                  <a:pt x="16875" y="19270"/>
                  <a:pt x="15187" y="21388"/>
                  <a:pt x="13500" y="21388"/>
                </a:cubicBezTo>
                <a:cubicBezTo>
                  <a:pt x="3375" y="21388"/>
                  <a:pt x="3375" y="21388"/>
                  <a:pt x="3375" y="21388"/>
                </a:cubicBezTo>
                <a:cubicBezTo>
                  <a:pt x="1350" y="21388"/>
                  <a:pt x="0" y="19270"/>
                  <a:pt x="0" y="17153"/>
                </a:cubicBezTo>
                <a:cubicBezTo>
                  <a:pt x="0" y="4447"/>
                  <a:pt x="0" y="4447"/>
                  <a:pt x="0" y="4447"/>
                </a:cubicBezTo>
                <a:cubicBezTo>
                  <a:pt x="0" y="1906"/>
                  <a:pt x="1350" y="212"/>
                  <a:pt x="3375" y="212"/>
                </a:cubicBezTo>
                <a:cubicBezTo>
                  <a:pt x="13500" y="212"/>
                  <a:pt x="13500" y="212"/>
                  <a:pt x="13500" y="212"/>
                </a:cubicBezTo>
                <a:cubicBezTo>
                  <a:pt x="13837" y="212"/>
                  <a:pt x="14512" y="212"/>
                  <a:pt x="14850" y="212"/>
                </a:cubicBezTo>
                <a:cubicBezTo>
                  <a:pt x="14850" y="635"/>
                  <a:pt x="14850" y="635"/>
                  <a:pt x="15187" y="635"/>
                </a:cubicBezTo>
                <a:cubicBezTo>
                  <a:pt x="15187" y="1059"/>
                  <a:pt x="15187" y="1059"/>
                  <a:pt x="14850" y="1059"/>
                </a:cubicBezTo>
                <a:cubicBezTo>
                  <a:pt x="14512" y="1906"/>
                  <a:pt x="14512" y="1906"/>
                  <a:pt x="14512" y="1906"/>
                </a:cubicBezTo>
                <a:cubicBezTo>
                  <a:pt x="14175" y="1906"/>
                  <a:pt x="14175" y="1906"/>
                  <a:pt x="13837" y="1906"/>
                </a:cubicBezTo>
                <a:cubicBezTo>
                  <a:pt x="13837" y="1906"/>
                  <a:pt x="13500" y="1906"/>
                  <a:pt x="13500" y="1906"/>
                </a:cubicBezTo>
                <a:cubicBezTo>
                  <a:pt x="3375" y="1906"/>
                  <a:pt x="3375" y="1906"/>
                  <a:pt x="3375" y="1906"/>
                </a:cubicBezTo>
                <a:cubicBezTo>
                  <a:pt x="2363" y="1906"/>
                  <a:pt x="1350" y="3176"/>
                  <a:pt x="1350" y="4447"/>
                </a:cubicBezTo>
                <a:cubicBezTo>
                  <a:pt x="1350" y="17153"/>
                  <a:pt x="1350" y="17153"/>
                  <a:pt x="1350" y="17153"/>
                </a:cubicBezTo>
                <a:cubicBezTo>
                  <a:pt x="1350" y="18423"/>
                  <a:pt x="2363" y="19270"/>
                  <a:pt x="3375" y="19270"/>
                </a:cubicBezTo>
                <a:cubicBezTo>
                  <a:pt x="13500" y="19270"/>
                  <a:pt x="13500" y="19270"/>
                  <a:pt x="13500" y="19270"/>
                </a:cubicBezTo>
                <a:cubicBezTo>
                  <a:pt x="14512" y="19270"/>
                  <a:pt x="15187" y="18423"/>
                  <a:pt x="15187" y="17153"/>
                </a:cubicBezTo>
                <a:cubicBezTo>
                  <a:pt x="15187" y="15035"/>
                  <a:pt x="15187" y="15035"/>
                  <a:pt x="15187" y="15035"/>
                </a:cubicBezTo>
                <a:cubicBezTo>
                  <a:pt x="15187" y="15035"/>
                  <a:pt x="15525" y="14612"/>
                  <a:pt x="15525" y="14612"/>
                </a:cubicBezTo>
                <a:cubicBezTo>
                  <a:pt x="16200" y="13764"/>
                  <a:pt x="16200" y="13764"/>
                  <a:pt x="16200" y="13764"/>
                </a:cubicBezTo>
                <a:cubicBezTo>
                  <a:pt x="16200" y="13764"/>
                  <a:pt x="16537" y="13764"/>
                  <a:pt x="16537" y="13764"/>
                </a:cubicBezTo>
                <a:cubicBezTo>
                  <a:pt x="16875" y="13764"/>
                  <a:pt x="16875" y="13764"/>
                  <a:pt x="16875" y="14188"/>
                </a:cubicBezTo>
                <a:lnTo>
                  <a:pt x="16875" y="17153"/>
                </a:lnTo>
                <a:close/>
                <a:moveTo>
                  <a:pt x="19237" y="7412"/>
                </a:moveTo>
                <a:cubicBezTo>
                  <a:pt x="11137" y="17576"/>
                  <a:pt x="11137" y="17576"/>
                  <a:pt x="11137" y="17576"/>
                </a:cubicBezTo>
                <a:cubicBezTo>
                  <a:pt x="7763" y="17576"/>
                  <a:pt x="7763" y="17576"/>
                  <a:pt x="7763" y="17576"/>
                </a:cubicBezTo>
                <a:cubicBezTo>
                  <a:pt x="7763" y="12917"/>
                  <a:pt x="7763" y="12917"/>
                  <a:pt x="7763" y="12917"/>
                </a:cubicBezTo>
                <a:cubicBezTo>
                  <a:pt x="15862" y="2753"/>
                  <a:pt x="15862" y="2753"/>
                  <a:pt x="15862" y="2753"/>
                </a:cubicBezTo>
                <a:lnTo>
                  <a:pt x="19237" y="7412"/>
                </a:lnTo>
                <a:close/>
                <a:moveTo>
                  <a:pt x="12150" y="14188"/>
                </a:moveTo>
                <a:cubicBezTo>
                  <a:pt x="10125" y="12070"/>
                  <a:pt x="10125" y="12070"/>
                  <a:pt x="10125" y="12070"/>
                </a:cubicBezTo>
                <a:cubicBezTo>
                  <a:pt x="8775" y="13764"/>
                  <a:pt x="8775" y="13764"/>
                  <a:pt x="8775" y="13764"/>
                </a:cubicBezTo>
                <a:cubicBezTo>
                  <a:pt x="8775" y="14612"/>
                  <a:pt x="8775" y="14612"/>
                  <a:pt x="8775" y="14612"/>
                </a:cubicBezTo>
                <a:cubicBezTo>
                  <a:pt x="9788" y="14612"/>
                  <a:pt x="9788" y="14612"/>
                  <a:pt x="9788" y="14612"/>
                </a:cubicBezTo>
                <a:cubicBezTo>
                  <a:pt x="9788" y="15882"/>
                  <a:pt x="9788" y="15882"/>
                  <a:pt x="9788" y="15882"/>
                </a:cubicBezTo>
                <a:cubicBezTo>
                  <a:pt x="10463" y="15882"/>
                  <a:pt x="10463" y="15882"/>
                  <a:pt x="10463" y="15882"/>
                </a:cubicBezTo>
                <a:lnTo>
                  <a:pt x="12150" y="14188"/>
                </a:lnTo>
                <a:close/>
                <a:moveTo>
                  <a:pt x="15525" y="5294"/>
                </a:moveTo>
                <a:cubicBezTo>
                  <a:pt x="11475" y="10376"/>
                  <a:pt x="11475" y="10376"/>
                  <a:pt x="11475" y="10376"/>
                </a:cubicBezTo>
                <a:cubicBezTo>
                  <a:pt x="11137" y="10376"/>
                  <a:pt x="11137" y="10800"/>
                  <a:pt x="11137" y="10800"/>
                </a:cubicBezTo>
                <a:cubicBezTo>
                  <a:pt x="11475" y="11223"/>
                  <a:pt x="11475" y="11223"/>
                  <a:pt x="11812" y="10800"/>
                </a:cubicBezTo>
                <a:cubicBezTo>
                  <a:pt x="15862" y="5717"/>
                  <a:pt x="15862" y="5717"/>
                  <a:pt x="15862" y="5717"/>
                </a:cubicBezTo>
                <a:cubicBezTo>
                  <a:pt x="15862" y="5294"/>
                  <a:pt x="15862" y="5294"/>
                  <a:pt x="15862" y="5294"/>
                </a:cubicBezTo>
                <a:cubicBezTo>
                  <a:pt x="15862" y="4870"/>
                  <a:pt x="15525" y="4870"/>
                  <a:pt x="15525" y="5294"/>
                </a:cubicBezTo>
                <a:close/>
                <a:moveTo>
                  <a:pt x="19912" y="6141"/>
                </a:moveTo>
                <a:cubicBezTo>
                  <a:pt x="16537" y="1906"/>
                  <a:pt x="16537" y="1906"/>
                  <a:pt x="16537" y="1906"/>
                </a:cubicBezTo>
                <a:cubicBezTo>
                  <a:pt x="17550" y="635"/>
                  <a:pt x="17550" y="635"/>
                  <a:pt x="17550" y="635"/>
                </a:cubicBezTo>
                <a:cubicBezTo>
                  <a:pt x="17887" y="-212"/>
                  <a:pt x="18900" y="-212"/>
                  <a:pt x="19237" y="635"/>
                </a:cubicBezTo>
                <a:cubicBezTo>
                  <a:pt x="20925" y="2753"/>
                  <a:pt x="20925" y="2753"/>
                  <a:pt x="20925" y="2753"/>
                </a:cubicBezTo>
                <a:cubicBezTo>
                  <a:pt x="21600" y="3600"/>
                  <a:pt x="21600" y="4447"/>
                  <a:pt x="20925" y="4870"/>
                </a:cubicBezTo>
                <a:lnTo>
                  <a:pt x="19912" y="614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0" name="Shape 5278"/>
          <p:cNvSpPr/>
          <p:nvPr/>
        </p:nvSpPr>
        <p:spPr>
          <a:xfrm>
            <a:off x="7104669" y="3463488"/>
            <a:ext cx="197942" cy="54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16" y="15429"/>
                </a:moveTo>
                <a:cubicBezTo>
                  <a:pt x="5616" y="18514"/>
                  <a:pt x="5184" y="21600"/>
                  <a:pt x="4320" y="21600"/>
                </a:cubicBezTo>
                <a:cubicBezTo>
                  <a:pt x="1296" y="21600"/>
                  <a:pt x="1296" y="21600"/>
                  <a:pt x="1296" y="21600"/>
                </a:cubicBezTo>
                <a:cubicBezTo>
                  <a:pt x="432" y="21600"/>
                  <a:pt x="0" y="18514"/>
                  <a:pt x="0" y="15429"/>
                </a:cubicBezTo>
                <a:cubicBezTo>
                  <a:pt x="0" y="4629"/>
                  <a:pt x="0" y="4629"/>
                  <a:pt x="0" y="4629"/>
                </a:cubicBezTo>
                <a:cubicBezTo>
                  <a:pt x="0" y="1543"/>
                  <a:pt x="432" y="0"/>
                  <a:pt x="1296" y="0"/>
                </a:cubicBezTo>
                <a:cubicBezTo>
                  <a:pt x="4320" y="0"/>
                  <a:pt x="4320" y="0"/>
                  <a:pt x="4320" y="0"/>
                </a:cubicBezTo>
                <a:cubicBezTo>
                  <a:pt x="5184" y="0"/>
                  <a:pt x="5616" y="1543"/>
                  <a:pt x="5616" y="4629"/>
                </a:cubicBezTo>
                <a:lnTo>
                  <a:pt x="5616" y="15429"/>
                </a:lnTo>
                <a:close/>
                <a:moveTo>
                  <a:pt x="13824" y="15429"/>
                </a:moveTo>
                <a:cubicBezTo>
                  <a:pt x="13824" y="18514"/>
                  <a:pt x="12960" y="21600"/>
                  <a:pt x="12096" y="21600"/>
                </a:cubicBezTo>
                <a:cubicBezTo>
                  <a:pt x="9072" y="21600"/>
                  <a:pt x="9072" y="21600"/>
                  <a:pt x="9072" y="21600"/>
                </a:cubicBezTo>
                <a:cubicBezTo>
                  <a:pt x="8640" y="21600"/>
                  <a:pt x="7776" y="18514"/>
                  <a:pt x="7776" y="15429"/>
                </a:cubicBezTo>
                <a:cubicBezTo>
                  <a:pt x="7776" y="4629"/>
                  <a:pt x="7776" y="4629"/>
                  <a:pt x="7776" y="4629"/>
                </a:cubicBezTo>
                <a:cubicBezTo>
                  <a:pt x="7776" y="1543"/>
                  <a:pt x="8640" y="0"/>
                  <a:pt x="9072" y="0"/>
                </a:cubicBezTo>
                <a:cubicBezTo>
                  <a:pt x="12096" y="0"/>
                  <a:pt x="12096" y="0"/>
                  <a:pt x="12096" y="0"/>
                </a:cubicBezTo>
                <a:cubicBezTo>
                  <a:pt x="12960" y="0"/>
                  <a:pt x="13824" y="1543"/>
                  <a:pt x="13824" y="4629"/>
                </a:cubicBezTo>
                <a:lnTo>
                  <a:pt x="13824" y="15429"/>
                </a:lnTo>
                <a:close/>
                <a:moveTo>
                  <a:pt x="21600" y="15429"/>
                </a:moveTo>
                <a:cubicBezTo>
                  <a:pt x="21600" y="18514"/>
                  <a:pt x="20736" y="21600"/>
                  <a:pt x="20304" y="21600"/>
                </a:cubicBezTo>
                <a:cubicBezTo>
                  <a:pt x="17280" y="21600"/>
                  <a:pt x="17280" y="21600"/>
                  <a:pt x="17280" y="21600"/>
                </a:cubicBezTo>
                <a:cubicBezTo>
                  <a:pt x="16416" y="21600"/>
                  <a:pt x="15552" y="18514"/>
                  <a:pt x="15552" y="15429"/>
                </a:cubicBezTo>
                <a:cubicBezTo>
                  <a:pt x="15552" y="4629"/>
                  <a:pt x="15552" y="4629"/>
                  <a:pt x="15552" y="4629"/>
                </a:cubicBezTo>
                <a:cubicBezTo>
                  <a:pt x="15552" y="1543"/>
                  <a:pt x="16416" y="0"/>
                  <a:pt x="17280" y="0"/>
                </a:cubicBezTo>
                <a:cubicBezTo>
                  <a:pt x="20304" y="0"/>
                  <a:pt x="20304" y="0"/>
                  <a:pt x="20304" y="0"/>
                </a:cubicBezTo>
                <a:cubicBezTo>
                  <a:pt x="20736" y="0"/>
                  <a:pt x="21600" y="1543"/>
                  <a:pt x="21600" y="4629"/>
                </a:cubicBezTo>
                <a:lnTo>
                  <a:pt x="21600" y="154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1" name="Shape 5279"/>
          <p:cNvSpPr/>
          <p:nvPr/>
        </p:nvSpPr>
        <p:spPr>
          <a:xfrm>
            <a:off x="7674665" y="3371849"/>
            <a:ext cx="254758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725" y="21600"/>
                  <a:pt x="0" y="16875"/>
                  <a:pt x="0" y="10800"/>
                </a:cubicBezTo>
                <a:cubicBezTo>
                  <a:pt x="0" y="4725"/>
                  <a:pt x="4725" y="0"/>
                  <a:pt x="10800" y="0"/>
                </a:cubicBezTo>
                <a:cubicBezTo>
                  <a:pt x="16537" y="0"/>
                  <a:pt x="21600" y="4725"/>
                  <a:pt x="21600" y="10800"/>
                </a:cubicBezTo>
                <a:cubicBezTo>
                  <a:pt x="21600" y="16875"/>
                  <a:pt x="16537" y="21600"/>
                  <a:pt x="10800" y="21600"/>
                </a:cubicBezTo>
                <a:close/>
                <a:moveTo>
                  <a:pt x="10800" y="675"/>
                </a:moveTo>
                <a:cubicBezTo>
                  <a:pt x="5063" y="675"/>
                  <a:pt x="338" y="5063"/>
                  <a:pt x="338" y="10800"/>
                </a:cubicBezTo>
                <a:cubicBezTo>
                  <a:pt x="338" y="16537"/>
                  <a:pt x="5063" y="20925"/>
                  <a:pt x="10800" y="20925"/>
                </a:cubicBezTo>
                <a:cubicBezTo>
                  <a:pt x="16537" y="20925"/>
                  <a:pt x="20925" y="16537"/>
                  <a:pt x="20925" y="10800"/>
                </a:cubicBezTo>
                <a:cubicBezTo>
                  <a:pt x="20925" y="5063"/>
                  <a:pt x="16537" y="675"/>
                  <a:pt x="10800" y="675"/>
                </a:cubicBezTo>
                <a:close/>
                <a:moveTo>
                  <a:pt x="2363" y="13837"/>
                </a:moveTo>
                <a:cubicBezTo>
                  <a:pt x="2363" y="14175"/>
                  <a:pt x="2700" y="14512"/>
                  <a:pt x="2700" y="15187"/>
                </a:cubicBezTo>
                <a:cubicBezTo>
                  <a:pt x="2025" y="15525"/>
                  <a:pt x="2025" y="15525"/>
                  <a:pt x="2025" y="15525"/>
                </a:cubicBezTo>
                <a:cubicBezTo>
                  <a:pt x="1350" y="14175"/>
                  <a:pt x="1013" y="12487"/>
                  <a:pt x="1013" y="10800"/>
                </a:cubicBezTo>
                <a:cubicBezTo>
                  <a:pt x="1013" y="9113"/>
                  <a:pt x="1350" y="7425"/>
                  <a:pt x="2025" y="6075"/>
                </a:cubicBezTo>
                <a:cubicBezTo>
                  <a:pt x="2700" y="6413"/>
                  <a:pt x="2700" y="6413"/>
                  <a:pt x="2700" y="6413"/>
                </a:cubicBezTo>
                <a:cubicBezTo>
                  <a:pt x="2700" y="7088"/>
                  <a:pt x="2363" y="7425"/>
                  <a:pt x="2363" y="7763"/>
                </a:cubicBezTo>
                <a:cubicBezTo>
                  <a:pt x="3375" y="8100"/>
                  <a:pt x="3375" y="8100"/>
                  <a:pt x="3375" y="8100"/>
                </a:cubicBezTo>
                <a:cubicBezTo>
                  <a:pt x="3038" y="9113"/>
                  <a:pt x="2700" y="9788"/>
                  <a:pt x="2700" y="10800"/>
                </a:cubicBezTo>
                <a:cubicBezTo>
                  <a:pt x="2700" y="11812"/>
                  <a:pt x="3038" y="12487"/>
                  <a:pt x="3375" y="13500"/>
                </a:cubicBezTo>
                <a:lnTo>
                  <a:pt x="2363" y="13837"/>
                </a:lnTo>
                <a:close/>
                <a:moveTo>
                  <a:pt x="10463" y="20587"/>
                </a:moveTo>
                <a:cubicBezTo>
                  <a:pt x="7088" y="20587"/>
                  <a:pt x="4050" y="18562"/>
                  <a:pt x="2363" y="15862"/>
                </a:cubicBezTo>
                <a:cubicBezTo>
                  <a:pt x="3038" y="15525"/>
                  <a:pt x="3038" y="15525"/>
                  <a:pt x="3038" y="15525"/>
                </a:cubicBezTo>
                <a:cubicBezTo>
                  <a:pt x="3375" y="15862"/>
                  <a:pt x="3713" y="16200"/>
                  <a:pt x="4050" y="16537"/>
                </a:cubicBezTo>
                <a:cubicBezTo>
                  <a:pt x="4725" y="15862"/>
                  <a:pt x="4725" y="15862"/>
                  <a:pt x="4725" y="15862"/>
                </a:cubicBezTo>
                <a:cubicBezTo>
                  <a:pt x="5738" y="17212"/>
                  <a:pt x="7425" y="18225"/>
                  <a:pt x="9113" y="18562"/>
                </a:cubicBezTo>
                <a:cubicBezTo>
                  <a:pt x="9113" y="19575"/>
                  <a:pt x="9113" y="19575"/>
                  <a:pt x="9113" y="19575"/>
                </a:cubicBezTo>
                <a:cubicBezTo>
                  <a:pt x="9450" y="19575"/>
                  <a:pt x="10125" y="19575"/>
                  <a:pt x="10463" y="19575"/>
                </a:cubicBezTo>
                <a:lnTo>
                  <a:pt x="10463" y="20587"/>
                </a:lnTo>
                <a:close/>
                <a:moveTo>
                  <a:pt x="10463" y="1688"/>
                </a:moveTo>
                <a:cubicBezTo>
                  <a:pt x="10125" y="1688"/>
                  <a:pt x="9450" y="2025"/>
                  <a:pt x="9113" y="2025"/>
                </a:cubicBezTo>
                <a:cubicBezTo>
                  <a:pt x="9113" y="3038"/>
                  <a:pt x="9113" y="3038"/>
                  <a:pt x="9113" y="3038"/>
                </a:cubicBezTo>
                <a:cubicBezTo>
                  <a:pt x="7425" y="3375"/>
                  <a:pt x="5738" y="4388"/>
                  <a:pt x="4725" y="5738"/>
                </a:cubicBezTo>
                <a:cubicBezTo>
                  <a:pt x="4050" y="5063"/>
                  <a:pt x="4050" y="5063"/>
                  <a:pt x="4050" y="5063"/>
                </a:cubicBezTo>
                <a:cubicBezTo>
                  <a:pt x="3713" y="5400"/>
                  <a:pt x="3375" y="5738"/>
                  <a:pt x="3038" y="6075"/>
                </a:cubicBezTo>
                <a:cubicBezTo>
                  <a:pt x="2363" y="5738"/>
                  <a:pt x="2363" y="5738"/>
                  <a:pt x="2363" y="5738"/>
                </a:cubicBezTo>
                <a:cubicBezTo>
                  <a:pt x="4050" y="3038"/>
                  <a:pt x="7088" y="1013"/>
                  <a:pt x="10463" y="1013"/>
                </a:cubicBezTo>
                <a:lnTo>
                  <a:pt x="10463" y="1688"/>
                </a:lnTo>
                <a:close/>
                <a:moveTo>
                  <a:pt x="13837" y="9788"/>
                </a:moveTo>
                <a:cubicBezTo>
                  <a:pt x="13837" y="10125"/>
                  <a:pt x="13837" y="10463"/>
                  <a:pt x="13837" y="10800"/>
                </a:cubicBezTo>
                <a:cubicBezTo>
                  <a:pt x="13837" y="11137"/>
                  <a:pt x="13837" y="11475"/>
                  <a:pt x="13837" y="11812"/>
                </a:cubicBezTo>
                <a:cubicBezTo>
                  <a:pt x="16537" y="12825"/>
                  <a:pt x="16537" y="12825"/>
                  <a:pt x="16537" y="12825"/>
                </a:cubicBezTo>
                <a:cubicBezTo>
                  <a:pt x="16200" y="13500"/>
                  <a:pt x="15862" y="14175"/>
                  <a:pt x="15187" y="14850"/>
                </a:cubicBezTo>
                <a:cubicBezTo>
                  <a:pt x="13162" y="12825"/>
                  <a:pt x="13162" y="12825"/>
                  <a:pt x="13162" y="12825"/>
                </a:cubicBezTo>
                <a:cubicBezTo>
                  <a:pt x="12487" y="13500"/>
                  <a:pt x="12150" y="13837"/>
                  <a:pt x="11475" y="13837"/>
                </a:cubicBezTo>
                <a:cubicBezTo>
                  <a:pt x="11812" y="16875"/>
                  <a:pt x="11812" y="16875"/>
                  <a:pt x="11812" y="16875"/>
                </a:cubicBezTo>
                <a:cubicBezTo>
                  <a:pt x="11475" y="16875"/>
                  <a:pt x="11137" y="16875"/>
                  <a:pt x="10800" y="16875"/>
                </a:cubicBezTo>
                <a:cubicBezTo>
                  <a:pt x="10463" y="16875"/>
                  <a:pt x="9788" y="16875"/>
                  <a:pt x="9450" y="16875"/>
                </a:cubicBezTo>
                <a:cubicBezTo>
                  <a:pt x="10125" y="13837"/>
                  <a:pt x="10125" y="13837"/>
                  <a:pt x="10125" y="13837"/>
                </a:cubicBezTo>
                <a:cubicBezTo>
                  <a:pt x="9450" y="13837"/>
                  <a:pt x="8775" y="13500"/>
                  <a:pt x="8438" y="12825"/>
                </a:cubicBezTo>
                <a:cubicBezTo>
                  <a:pt x="6075" y="14850"/>
                  <a:pt x="6075" y="14850"/>
                  <a:pt x="6075" y="14850"/>
                </a:cubicBezTo>
                <a:cubicBezTo>
                  <a:pt x="5738" y="14175"/>
                  <a:pt x="5063" y="13500"/>
                  <a:pt x="5063" y="12825"/>
                </a:cubicBezTo>
                <a:cubicBezTo>
                  <a:pt x="7763" y="11812"/>
                  <a:pt x="7763" y="11812"/>
                  <a:pt x="7763" y="11812"/>
                </a:cubicBezTo>
                <a:cubicBezTo>
                  <a:pt x="7763" y="11475"/>
                  <a:pt x="7425" y="11137"/>
                  <a:pt x="7425" y="10800"/>
                </a:cubicBezTo>
                <a:cubicBezTo>
                  <a:pt x="7425" y="10463"/>
                  <a:pt x="7763" y="10125"/>
                  <a:pt x="7763" y="9788"/>
                </a:cubicBezTo>
                <a:cubicBezTo>
                  <a:pt x="5063" y="8775"/>
                  <a:pt x="5063" y="8775"/>
                  <a:pt x="5063" y="8775"/>
                </a:cubicBezTo>
                <a:cubicBezTo>
                  <a:pt x="5063" y="8100"/>
                  <a:pt x="5738" y="7425"/>
                  <a:pt x="6075" y="6750"/>
                </a:cubicBezTo>
                <a:cubicBezTo>
                  <a:pt x="8438" y="8775"/>
                  <a:pt x="8438" y="8775"/>
                  <a:pt x="8438" y="8775"/>
                </a:cubicBezTo>
                <a:cubicBezTo>
                  <a:pt x="8775" y="8100"/>
                  <a:pt x="9450" y="7763"/>
                  <a:pt x="10125" y="7763"/>
                </a:cubicBezTo>
                <a:cubicBezTo>
                  <a:pt x="9450" y="4725"/>
                  <a:pt x="9450" y="4725"/>
                  <a:pt x="9450" y="4725"/>
                </a:cubicBezTo>
                <a:cubicBezTo>
                  <a:pt x="9788" y="4725"/>
                  <a:pt x="10463" y="4725"/>
                  <a:pt x="10800" y="4725"/>
                </a:cubicBezTo>
                <a:cubicBezTo>
                  <a:pt x="11137" y="4725"/>
                  <a:pt x="11475" y="4725"/>
                  <a:pt x="11812" y="4725"/>
                </a:cubicBezTo>
                <a:cubicBezTo>
                  <a:pt x="11475" y="7763"/>
                  <a:pt x="11475" y="7763"/>
                  <a:pt x="11475" y="7763"/>
                </a:cubicBezTo>
                <a:cubicBezTo>
                  <a:pt x="12150" y="7763"/>
                  <a:pt x="12487" y="8100"/>
                  <a:pt x="13162" y="8775"/>
                </a:cubicBezTo>
                <a:cubicBezTo>
                  <a:pt x="15187" y="6750"/>
                  <a:pt x="15187" y="6750"/>
                  <a:pt x="15187" y="6750"/>
                </a:cubicBezTo>
                <a:cubicBezTo>
                  <a:pt x="15862" y="7425"/>
                  <a:pt x="16200" y="8100"/>
                  <a:pt x="16537" y="8775"/>
                </a:cubicBezTo>
                <a:lnTo>
                  <a:pt x="13837" y="9788"/>
                </a:lnTo>
                <a:close/>
                <a:moveTo>
                  <a:pt x="18225" y="6075"/>
                </a:moveTo>
                <a:cubicBezTo>
                  <a:pt x="18225" y="5738"/>
                  <a:pt x="17887" y="5400"/>
                  <a:pt x="17550" y="5063"/>
                </a:cubicBezTo>
                <a:cubicBezTo>
                  <a:pt x="16537" y="5738"/>
                  <a:pt x="16537" y="5738"/>
                  <a:pt x="16537" y="5738"/>
                </a:cubicBezTo>
                <a:cubicBezTo>
                  <a:pt x="15525" y="4388"/>
                  <a:pt x="13837" y="3375"/>
                  <a:pt x="12150" y="3038"/>
                </a:cubicBezTo>
                <a:cubicBezTo>
                  <a:pt x="12487" y="2025"/>
                  <a:pt x="12487" y="2025"/>
                  <a:pt x="12487" y="2025"/>
                </a:cubicBezTo>
                <a:cubicBezTo>
                  <a:pt x="11812" y="2025"/>
                  <a:pt x="11475" y="1688"/>
                  <a:pt x="11137" y="1688"/>
                </a:cubicBezTo>
                <a:cubicBezTo>
                  <a:pt x="11137" y="1013"/>
                  <a:pt x="11137" y="1013"/>
                  <a:pt x="11137" y="1013"/>
                </a:cubicBezTo>
                <a:cubicBezTo>
                  <a:pt x="14512" y="1013"/>
                  <a:pt x="17212" y="3038"/>
                  <a:pt x="18900" y="5738"/>
                </a:cubicBezTo>
                <a:lnTo>
                  <a:pt x="18225" y="6075"/>
                </a:lnTo>
                <a:close/>
                <a:moveTo>
                  <a:pt x="18900" y="15862"/>
                </a:moveTo>
                <a:cubicBezTo>
                  <a:pt x="17212" y="18562"/>
                  <a:pt x="14512" y="20587"/>
                  <a:pt x="11137" y="20587"/>
                </a:cubicBezTo>
                <a:cubicBezTo>
                  <a:pt x="11137" y="19575"/>
                  <a:pt x="11137" y="19575"/>
                  <a:pt x="11137" y="19575"/>
                </a:cubicBezTo>
                <a:cubicBezTo>
                  <a:pt x="11475" y="19575"/>
                  <a:pt x="11812" y="19575"/>
                  <a:pt x="12487" y="19575"/>
                </a:cubicBezTo>
                <a:cubicBezTo>
                  <a:pt x="12150" y="18562"/>
                  <a:pt x="12150" y="18562"/>
                  <a:pt x="12150" y="18562"/>
                </a:cubicBezTo>
                <a:cubicBezTo>
                  <a:pt x="13837" y="18225"/>
                  <a:pt x="15525" y="17212"/>
                  <a:pt x="16537" y="15862"/>
                </a:cubicBezTo>
                <a:cubicBezTo>
                  <a:pt x="17550" y="16537"/>
                  <a:pt x="17550" y="16537"/>
                  <a:pt x="17550" y="16537"/>
                </a:cubicBezTo>
                <a:cubicBezTo>
                  <a:pt x="17887" y="16200"/>
                  <a:pt x="18225" y="15862"/>
                  <a:pt x="18225" y="15525"/>
                </a:cubicBezTo>
                <a:lnTo>
                  <a:pt x="18900" y="15862"/>
                </a:lnTo>
                <a:close/>
                <a:moveTo>
                  <a:pt x="19237" y="15525"/>
                </a:moveTo>
                <a:cubicBezTo>
                  <a:pt x="18562" y="15187"/>
                  <a:pt x="18562" y="15187"/>
                  <a:pt x="18562" y="15187"/>
                </a:cubicBezTo>
                <a:cubicBezTo>
                  <a:pt x="18900" y="14512"/>
                  <a:pt x="18900" y="14175"/>
                  <a:pt x="19237" y="13837"/>
                </a:cubicBezTo>
                <a:cubicBezTo>
                  <a:pt x="18225" y="13500"/>
                  <a:pt x="18225" y="13500"/>
                  <a:pt x="18225" y="13500"/>
                </a:cubicBezTo>
                <a:cubicBezTo>
                  <a:pt x="18562" y="12487"/>
                  <a:pt x="18562" y="11812"/>
                  <a:pt x="18562" y="10800"/>
                </a:cubicBezTo>
                <a:cubicBezTo>
                  <a:pt x="18562" y="9788"/>
                  <a:pt x="18562" y="9113"/>
                  <a:pt x="18225" y="8100"/>
                </a:cubicBezTo>
                <a:cubicBezTo>
                  <a:pt x="19237" y="7763"/>
                  <a:pt x="19237" y="7763"/>
                  <a:pt x="19237" y="7763"/>
                </a:cubicBezTo>
                <a:cubicBezTo>
                  <a:pt x="18900" y="7425"/>
                  <a:pt x="18900" y="7088"/>
                  <a:pt x="18562" y="6413"/>
                </a:cubicBezTo>
                <a:cubicBezTo>
                  <a:pt x="19237" y="6075"/>
                  <a:pt x="19237" y="6075"/>
                  <a:pt x="19237" y="6075"/>
                </a:cubicBezTo>
                <a:cubicBezTo>
                  <a:pt x="19912" y="7425"/>
                  <a:pt x="20587" y="9113"/>
                  <a:pt x="20587" y="10800"/>
                </a:cubicBezTo>
                <a:cubicBezTo>
                  <a:pt x="20587" y="12487"/>
                  <a:pt x="19912" y="14175"/>
                  <a:pt x="19237" y="1552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2" name="Shape 5280"/>
          <p:cNvSpPr/>
          <p:nvPr/>
        </p:nvSpPr>
        <p:spPr>
          <a:xfrm>
            <a:off x="8246495" y="3408504"/>
            <a:ext cx="254758" cy="197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440"/>
                </a:moveTo>
                <a:cubicBezTo>
                  <a:pt x="21600" y="20736"/>
                  <a:pt x="20587" y="21600"/>
                  <a:pt x="19575" y="21600"/>
                </a:cubicBezTo>
                <a:cubicBezTo>
                  <a:pt x="1688" y="21600"/>
                  <a:pt x="1688" y="21600"/>
                  <a:pt x="1688" y="21600"/>
                </a:cubicBezTo>
                <a:cubicBezTo>
                  <a:pt x="675" y="21600"/>
                  <a:pt x="0" y="20736"/>
                  <a:pt x="0" y="19440"/>
                </a:cubicBezTo>
                <a:cubicBezTo>
                  <a:pt x="0" y="2592"/>
                  <a:pt x="0" y="2592"/>
                  <a:pt x="0" y="2592"/>
                </a:cubicBezTo>
                <a:cubicBezTo>
                  <a:pt x="0" y="1296"/>
                  <a:pt x="675" y="0"/>
                  <a:pt x="1688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587" y="0"/>
                  <a:pt x="21600" y="1296"/>
                  <a:pt x="21600" y="2592"/>
                </a:cubicBezTo>
                <a:lnTo>
                  <a:pt x="21600" y="19440"/>
                </a:lnTo>
                <a:close/>
                <a:moveTo>
                  <a:pt x="19575" y="2160"/>
                </a:moveTo>
                <a:cubicBezTo>
                  <a:pt x="1688" y="2160"/>
                  <a:pt x="1688" y="2160"/>
                  <a:pt x="1688" y="2160"/>
                </a:cubicBezTo>
                <a:cubicBezTo>
                  <a:pt x="1688" y="2160"/>
                  <a:pt x="1350" y="2160"/>
                  <a:pt x="1350" y="2592"/>
                </a:cubicBezTo>
                <a:cubicBezTo>
                  <a:pt x="1350" y="4320"/>
                  <a:pt x="2025" y="5616"/>
                  <a:pt x="3375" y="6912"/>
                </a:cubicBezTo>
                <a:cubicBezTo>
                  <a:pt x="4725" y="8640"/>
                  <a:pt x="6413" y="9936"/>
                  <a:pt x="8100" y="11664"/>
                </a:cubicBezTo>
                <a:cubicBezTo>
                  <a:pt x="8775" y="12528"/>
                  <a:pt x="9788" y="13824"/>
                  <a:pt x="10800" y="13824"/>
                </a:cubicBezTo>
                <a:cubicBezTo>
                  <a:pt x="10800" y="13824"/>
                  <a:pt x="10800" y="13824"/>
                  <a:pt x="10800" y="13824"/>
                </a:cubicBezTo>
                <a:cubicBezTo>
                  <a:pt x="10800" y="13824"/>
                  <a:pt x="10800" y="13824"/>
                  <a:pt x="10800" y="13824"/>
                </a:cubicBezTo>
                <a:cubicBezTo>
                  <a:pt x="11475" y="13824"/>
                  <a:pt x="12825" y="12528"/>
                  <a:pt x="13500" y="11664"/>
                </a:cubicBezTo>
                <a:cubicBezTo>
                  <a:pt x="14850" y="9936"/>
                  <a:pt x="16537" y="8640"/>
                  <a:pt x="18225" y="6912"/>
                </a:cubicBezTo>
                <a:cubicBezTo>
                  <a:pt x="18900" y="6048"/>
                  <a:pt x="19912" y="4320"/>
                  <a:pt x="19912" y="3024"/>
                </a:cubicBezTo>
                <a:cubicBezTo>
                  <a:pt x="19912" y="2592"/>
                  <a:pt x="19912" y="2160"/>
                  <a:pt x="19575" y="2160"/>
                </a:cubicBezTo>
                <a:close/>
                <a:moveTo>
                  <a:pt x="19912" y="7344"/>
                </a:moveTo>
                <a:cubicBezTo>
                  <a:pt x="19575" y="7776"/>
                  <a:pt x="19575" y="8208"/>
                  <a:pt x="19237" y="8640"/>
                </a:cubicBezTo>
                <a:cubicBezTo>
                  <a:pt x="17550" y="10368"/>
                  <a:pt x="15525" y="12096"/>
                  <a:pt x="13837" y="13824"/>
                </a:cubicBezTo>
                <a:cubicBezTo>
                  <a:pt x="13162" y="14688"/>
                  <a:pt x="12150" y="15984"/>
                  <a:pt x="10800" y="15984"/>
                </a:cubicBezTo>
                <a:cubicBezTo>
                  <a:pt x="10800" y="15984"/>
                  <a:pt x="10800" y="15984"/>
                  <a:pt x="10800" y="15984"/>
                </a:cubicBezTo>
                <a:cubicBezTo>
                  <a:pt x="10800" y="15984"/>
                  <a:pt x="10800" y="15984"/>
                  <a:pt x="10800" y="15984"/>
                </a:cubicBezTo>
                <a:cubicBezTo>
                  <a:pt x="9450" y="15984"/>
                  <a:pt x="8438" y="14688"/>
                  <a:pt x="7425" y="13824"/>
                </a:cubicBezTo>
                <a:cubicBezTo>
                  <a:pt x="5738" y="12096"/>
                  <a:pt x="4050" y="10368"/>
                  <a:pt x="2363" y="8640"/>
                </a:cubicBezTo>
                <a:cubicBezTo>
                  <a:pt x="2025" y="8208"/>
                  <a:pt x="1688" y="7776"/>
                  <a:pt x="1350" y="7344"/>
                </a:cubicBezTo>
                <a:cubicBezTo>
                  <a:pt x="1350" y="19440"/>
                  <a:pt x="1350" y="19440"/>
                  <a:pt x="1350" y="19440"/>
                </a:cubicBezTo>
                <a:cubicBezTo>
                  <a:pt x="1350" y="19440"/>
                  <a:pt x="1688" y="19872"/>
                  <a:pt x="1688" y="19872"/>
                </a:cubicBezTo>
                <a:cubicBezTo>
                  <a:pt x="19575" y="19872"/>
                  <a:pt x="19575" y="19872"/>
                  <a:pt x="19575" y="19872"/>
                </a:cubicBezTo>
                <a:cubicBezTo>
                  <a:pt x="19912" y="19872"/>
                  <a:pt x="19912" y="19440"/>
                  <a:pt x="19912" y="19440"/>
                </a:cubicBezTo>
                <a:lnTo>
                  <a:pt x="19912" y="734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3" name="Shape 5281"/>
          <p:cNvSpPr/>
          <p:nvPr/>
        </p:nvSpPr>
        <p:spPr>
          <a:xfrm>
            <a:off x="8816974" y="3408504"/>
            <a:ext cx="272119" cy="181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8" h="21600" extrusionOk="0">
                <a:moveTo>
                  <a:pt x="20802" y="3757"/>
                </a:moveTo>
                <a:cubicBezTo>
                  <a:pt x="10928" y="20661"/>
                  <a:pt x="10928" y="20661"/>
                  <a:pt x="10928" y="20661"/>
                </a:cubicBezTo>
                <a:cubicBezTo>
                  <a:pt x="10619" y="21130"/>
                  <a:pt x="10310" y="21600"/>
                  <a:pt x="10002" y="21600"/>
                </a:cubicBezTo>
                <a:cubicBezTo>
                  <a:pt x="1362" y="21600"/>
                  <a:pt x="1362" y="21600"/>
                  <a:pt x="1362" y="21600"/>
                </a:cubicBezTo>
                <a:cubicBezTo>
                  <a:pt x="1053" y="21600"/>
                  <a:pt x="436" y="21130"/>
                  <a:pt x="128" y="20191"/>
                </a:cubicBezTo>
                <a:cubicBezTo>
                  <a:pt x="-181" y="19252"/>
                  <a:pt x="128" y="18783"/>
                  <a:pt x="436" y="17843"/>
                </a:cubicBezTo>
                <a:cubicBezTo>
                  <a:pt x="10310" y="939"/>
                  <a:pt x="10310" y="939"/>
                  <a:pt x="10310" y="939"/>
                </a:cubicBezTo>
                <a:cubicBezTo>
                  <a:pt x="10619" y="470"/>
                  <a:pt x="10928" y="0"/>
                  <a:pt x="11236" y="0"/>
                </a:cubicBezTo>
                <a:cubicBezTo>
                  <a:pt x="19876" y="0"/>
                  <a:pt x="19876" y="0"/>
                  <a:pt x="19876" y="0"/>
                </a:cubicBezTo>
                <a:cubicBezTo>
                  <a:pt x="20493" y="0"/>
                  <a:pt x="20802" y="470"/>
                  <a:pt x="21110" y="1409"/>
                </a:cubicBezTo>
                <a:cubicBezTo>
                  <a:pt x="21419" y="1878"/>
                  <a:pt x="21110" y="2817"/>
                  <a:pt x="20802" y="3757"/>
                </a:cubicBezTo>
                <a:close/>
                <a:moveTo>
                  <a:pt x="13705" y="13148"/>
                </a:moveTo>
                <a:cubicBezTo>
                  <a:pt x="5065" y="13148"/>
                  <a:pt x="5065" y="13148"/>
                  <a:pt x="5065" y="13148"/>
                </a:cubicBezTo>
                <a:cubicBezTo>
                  <a:pt x="1362" y="19252"/>
                  <a:pt x="1362" y="19252"/>
                  <a:pt x="1362" y="19252"/>
                </a:cubicBezTo>
                <a:cubicBezTo>
                  <a:pt x="10002" y="19252"/>
                  <a:pt x="10002" y="19252"/>
                  <a:pt x="10002" y="19252"/>
                </a:cubicBezTo>
                <a:lnTo>
                  <a:pt x="13705" y="131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4" name="Shape 5282"/>
          <p:cNvSpPr/>
          <p:nvPr/>
        </p:nvSpPr>
        <p:spPr>
          <a:xfrm>
            <a:off x="9390153" y="3392009"/>
            <a:ext cx="141126" cy="197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04"/>
                </a:moveTo>
                <a:cubicBezTo>
                  <a:pt x="21600" y="20736"/>
                  <a:pt x="21600" y="20736"/>
                  <a:pt x="21000" y="21168"/>
                </a:cubicBezTo>
                <a:cubicBezTo>
                  <a:pt x="21000" y="21168"/>
                  <a:pt x="19200" y="21600"/>
                  <a:pt x="16200" y="21600"/>
                </a:cubicBezTo>
                <a:cubicBezTo>
                  <a:pt x="9600" y="21600"/>
                  <a:pt x="4200" y="18576"/>
                  <a:pt x="2400" y="14256"/>
                </a:cubicBezTo>
                <a:cubicBezTo>
                  <a:pt x="600" y="14256"/>
                  <a:pt x="600" y="14256"/>
                  <a:pt x="600" y="14256"/>
                </a:cubicBezTo>
                <a:cubicBezTo>
                  <a:pt x="0" y="14256"/>
                  <a:pt x="0" y="13824"/>
                  <a:pt x="0" y="13392"/>
                </a:cubicBezTo>
                <a:cubicBezTo>
                  <a:pt x="0" y="11664"/>
                  <a:pt x="0" y="11664"/>
                  <a:pt x="0" y="11664"/>
                </a:cubicBezTo>
                <a:cubicBezTo>
                  <a:pt x="0" y="11664"/>
                  <a:pt x="0" y="11232"/>
                  <a:pt x="600" y="11232"/>
                </a:cubicBezTo>
                <a:cubicBezTo>
                  <a:pt x="1800" y="11232"/>
                  <a:pt x="1800" y="11232"/>
                  <a:pt x="1800" y="11232"/>
                </a:cubicBezTo>
                <a:cubicBezTo>
                  <a:pt x="1800" y="10800"/>
                  <a:pt x="1800" y="10368"/>
                  <a:pt x="1800" y="9936"/>
                </a:cubicBezTo>
                <a:cubicBezTo>
                  <a:pt x="600" y="9936"/>
                  <a:pt x="600" y="9936"/>
                  <a:pt x="600" y="9936"/>
                </a:cubicBezTo>
                <a:cubicBezTo>
                  <a:pt x="0" y="9936"/>
                  <a:pt x="0" y="9504"/>
                  <a:pt x="0" y="9072"/>
                </a:cubicBezTo>
                <a:cubicBezTo>
                  <a:pt x="0" y="7344"/>
                  <a:pt x="0" y="7344"/>
                  <a:pt x="0" y="7344"/>
                </a:cubicBezTo>
                <a:cubicBezTo>
                  <a:pt x="0" y="7344"/>
                  <a:pt x="0" y="6912"/>
                  <a:pt x="600" y="6912"/>
                </a:cubicBezTo>
                <a:cubicBezTo>
                  <a:pt x="2400" y="6912"/>
                  <a:pt x="2400" y="6912"/>
                  <a:pt x="2400" y="6912"/>
                </a:cubicBezTo>
                <a:cubicBezTo>
                  <a:pt x="4800" y="2592"/>
                  <a:pt x="10200" y="0"/>
                  <a:pt x="16200" y="0"/>
                </a:cubicBezTo>
                <a:cubicBezTo>
                  <a:pt x="18600" y="0"/>
                  <a:pt x="20400" y="0"/>
                  <a:pt x="20400" y="0"/>
                </a:cubicBezTo>
                <a:cubicBezTo>
                  <a:pt x="21000" y="0"/>
                  <a:pt x="21000" y="432"/>
                  <a:pt x="21000" y="432"/>
                </a:cubicBezTo>
                <a:cubicBezTo>
                  <a:pt x="21000" y="432"/>
                  <a:pt x="21000" y="432"/>
                  <a:pt x="21000" y="864"/>
                </a:cubicBezTo>
                <a:cubicBezTo>
                  <a:pt x="20400" y="3024"/>
                  <a:pt x="20400" y="3024"/>
                  <a:pt x="20400" y="3024"/>
                </a:cubicBezTo>
                <a:cubicBezTo>
                  <a:pt x="19800" y="3456"/>
                  <a:pt x="19800" y="3456"/>
                  <a:pt x="19200" y="3456"/>
                </a:cubicBezTo>
                <a:cubicBezTo>
                  <a:pt x="19200" y="3456"/>
                  <a:pt x="18000" y="3456"/>
                  <a:pt x="16200" y="3456"/>
                </a:cubicBezTo>
                <a:cubicBezTo>
                  <a:pt x="12600" y="3456"/>
                  <a:pt x="9600" y="4752"/>
                  <a:pt x="8400" y="6912"/>
                </a:cubicBezTo>
                <a:cubicBezTo>
                  <a:pt x="18600" y="6912"/>
                  <a:pt x="18600" y="6912"/>
                  <a:pt x="18600" y="6912"/>
                </a:cubicBezTo>
                <a:cubicBezTo>
                  <a:pt x="18600" y="6912"/>
                  <a:pt x="18600" y="6912"/>
                  <a:pt x="18600" y="7344"/>
                </a:cubicBezTo>
                <a:cubicBezTo>
                  <a:pt x="19200" y="7344"/>
                  <a:pt x="19200" y="7344"/>
                  <a:pt x="19200" y="7776"/>
                </a:cubicBezTo>
                <a:cubicBezTo>
                  <a:pt x="18600" y="9504"/>
                  <a:pt x="18600" y="9504"/>
                  <a:pt x="18600" y="9504"/>
                </a:cubicBezTo>
                <a:cubicBezTo>
                  <a:pt x="18600" y="9504"/>
                  <a:pt x="18000" y="9936"/>
                  <a:pt x="18000" y="9936"/>
                </a:cubicBezTo>
                <a:cubicBezTo>
                  <a:pt x="7200" y="9936"/>
                  <a:pt x="7200" y="9936"/>
                  <a:pt x="7200" y="9936"/>
                </a:cubicBezTo>
                <a:cubicBezTo>
                  <a:pt x="7200" y="10368"/>
                  <a:pt x="7200" y="10800"/>
                  <a:pt x="7200" y="11232"/>
                </a:cubicBezTo>
                <a:cubicBezTo>
                  <a:pt x="17400" y="11232"/>
                  <a:pt x="17400" y="11232"/>
                  <a:pt x="17400" y="11232"/>
                </a:cubicBezTo>
                <a:cubicBezTo>
                  <a:pt x="17400" y="11232"/>
                  <a:pt x="17400" y="11232"/>
                  <a:pt x="18000" y="11664"/>
                </a:cubicBezTo>
                <a:cubicBezTo>
                  <a:pt x="18000" y="11664"/>
                  <a:pt x="18000" y="11664"/>
                  <a:pt x="18000" y="12096"/>
                </a:cubicBezTo>
                <a:cubicBezTo>
                  <a:pt x="17400" y="13824"/>
                  <a:pt x="17400" y="13824"/>
                  <a:pt x="17400" y="13824"/>
                </a:cubicBezTo>
                <a:cubicBezTo>
                  <a:pt x="17400" y="13824"/>
                  <a:pt x="16800" y="14256"/>
                  <a:pt x="16800" y="14256"/>
                </a:cubicBezTo>
                <a:cubicBezTo>
                  <a:pt x="8400" y="14256"/>
                  <a:pt x="8400" y="14256"/>
                  <a:pt x="8400" y="14256"/>
                </a:cubicBezTo>
                <a:cubicBezTo>
                  <a:pt x="9600" y="16416"/>
                  <a:pt x="12600" y="18144"/>
                  <a:pt x="16200" y="18144"/>
                </a:cubicBezTo>
                <a:cubicBezTo>
                  <a:pt x="18600" y="18144"/>
                  <a:pt x="19800" y="17712"/>
                  <a:pt x="19800" y="17712"/>
                </a:cubicBezTo>
                <a:cubicBezTo>
                  <a:pt x="19800" y="17712"/>
                  <a:pt x="20400" y="17712"/>
                  <a:pt x="20400" y="17712"/>
                </a:cubicBezTo>
                <a:cubicBezTo>
                  <a:pt x="20400" y="17712"/>
                  <a:pt x="21000" y="17712"/>
                  <a:pt x="21000" y="18144"/>
                </a:cubicBezTo>
                <a:lnTo>
                  <a:pt x="21600" y="2030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5" name="Shape 5283"/>
          <p:cNvSpPr/>
          <p:nvPr/>
        </p:nvSpPr>
        <p:spPr>
          <a:xfrm>
            <a:off x="9972979" y="3392009"/>
            <a:ext cx="62316" cy="197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2528"/>
                </a:moveTo>
                <a:cubicBezTo>
                  <a:pt x="20250" y="12960"/>
                  <a:pt x="18900" y="13824"/>
                  <a:pt x="17550" y="13824"/>
                </a:cubicBezTo>
                <a:cubicBezTo>
                  <a:pt x="5400" y="13824"/>
                  <a:pt x="5400" y="13824"/>
                  <a:pt x="5400" y="13824"/>
                </a:cubicBezTo>
                <a:cubicBezTo>
                  <a:pt x="2700" y="13824"/>
                  <a:pt x="1350" y="12960"/>
                  <a:pt x="1350" y="12528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432"/>
                  <a:pt x="1350" y="0"/>
                  <a:pt x="2700" y="0"/>
                </a:cubicBezTo>
                <a:cubicBezTo>
                  <a:pt x="18900" y="0"/>
                  <a:pt x="18900" y="0"/>
                  <a:pt x="18900" y="0"/>
                </a:cubicBezTo>
                <a:cubicBezTo>
                  <a:pt x="20250" y="0"/>
                  <a:pt x="21600" y="432"/>
                  <a:pt x="21600" y="864"/>
                </a:cubicBezTo>
                <a:lnTo>
                  <a:pt x="20250" y="12528"/>
                </a:lnTo>
                <a:close/>
                <a:moveTo>
                  <a:pt x="20250" y="20736"/>
                </a:moveTo>
                <a:cubicBezTo>
                  <a:pt x="20250" y="21168"/>
                  <a:pt x="18900" y="21600"/>
                  <a:pt x="17550" y="21600"/>
                </a:cubicBezTo>
                <a:cubicBezTo>
                  <a:pt x="5400" y="21600"/>
                  <a:pt x="5400" y="21600"/>
                  <a:pt x="5400" y="21600"/>
                </a:cubicBezTo>
                <a:cubicBezTo>
                  <a:pt x="2700" y="21600"/>
                  <a:pt x="1350" y="21168"/>
                  <a:pt x="1350" y="20736"/>
                </a:cubicBezTo>
                <a:cubicBezTo>
                  <a:pt x="1350" y="17280"/>
                  <a:pt x="1350" y="17280"/>
                  <a:pt x="1350" y="17280"/>
                </a:cubicBezTo>
                <a:cubicBezTo>
                  <a:pt x="1350" y="16416"/>
                  <a:pt x="2700" y="15984"/>
                  <a:pt x="5400" y="15984"/>
                </a:cubicBezTo>
                <a:cubicBezTo>
                  <a:pt x="17550" y="15984"/>
                  <a:pt x="17550" y="15984"/>
                  <a:pt x="17550" y="15984"/>
                </a:cubicBezTo>
                <a:cubicBezTo>
                  <a:pt x="18900" y="15984"/>
                  <a:pt x="20250" y="16416"/>
                  <a:pt x="20250" y="17280"/>
                </a:cubicBezTo>
                <a:lnTo>
                  <a:pt x="20250" y="207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6" name="Shape 5284"/>
          <p:cNvSpPr/>
          <p:nvPr/>
        </p:nvSpPr>
        <p:spPr>
          <a:xfrm>
            <a:off x="10531979" y="3371849"/>
            <a:ext cx="251937" cy="23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600" extrusionOk="0">
                <a:moveTo>
                  <a:pt x="21262" y="19403"/>
                </a:moveTo>
                <a:cubicBezTo>
                  <a:pt x="21600" y="19769"/>
                  <a:pt x="21600" y="20502"/>
                  <a:pt x="21262" y="20868"/>
                </a:cubicBezTo>
                <a:cubicBezTo>
                  <a:pt x="20925" y="21600"/>
                  <a:pt x="20587" y="21600"/>
                  <a:pt x="19912" y="21600"/>
                </a:cubicBezTo>
                <a:cubicBezTo>
                  <a:pt x="1350" y="21600"/>
                  <a:pt x="1350" y="21600"/>
                  <a:pt x="1350" y="21600"/>
                </a:cubicBezTo>
                <a:cubicBezTo>
                  <a:pt x="1013" y="21600"/>
                  <a:pt x="338" y="21600"/>
                  <a:pt x="0" y="20868"/>
                </a:cubicBezTo>
                <a:cubicBezTo>
                  <a:pt x="0" y="20502"/>
                  <a:pt x="0" y="19769"/>
                  <a:pt x="0" y="19403"/>
                </a:cubicBezTo>
                <a:cubicBezTo>
                  <a:pt x="9450" y="732"/>
                  <a:pt x="9450" y="732"/>
                  <a:pt x="9450" y="732"/>
                </a:cubicBezTo>
                <a:cubicBezTo>
                  <a:pt x="9788" y="366"/>
                  <a:pt x="10125" y="0"/>
                  <a:pt x="10800" y="0"/>
                </a:cubicBezTo>
                <a:cubicBezTo>
                  <a:pt x="11137" y="0"/>
                  <a:pt x="11812" y="366"/>
                  <a:pt x="12150" y="732"/>
                </a:cubicBezTo>
                <a:lnTo>
                  <a:pt x="21262" y="19403"/>
                </a:lnTo>
                <a:close/>
                <a:moveTo>
                  <a:pt x="12487" y="6956"/>
                </a:moveTo>
                <a:cubicBezTo>
                  <a:pt x="12487" y="6956"/>
                  <a:pt x="12487" y="6956"/>
                  <a:pt x="12487" y="6956"/>
                </a:cubicBezTo>
                <a:cubicBezTo>
                  <a:pt x="12150" y="6590"/>
                  <a:pt x="12150" y="6590"/>
                  <a:pt x="12150" y="6590"/>
                </a:cubicBezTo>
                <a:cubicBezTo>
                  <a:pt x="9450" y="6590"/>
                  <a:pt x="9450" y="6590"/>
                  <a:pt x="9450" y="6590"/>
                </a:cubicBezTo>
                <a:cubicBezTo>
                  <a:pt x="9450" y="6590"/>
                  <a:pt x="9113" y="6590"/>
                  <a:pt x="9113" y="6956"/>
                </a:cubicBezTo>
                <a:cubicBezTo>
                  <a:pt x="9113" y="6956"/>
                  <a:pt x="9113" y="6956"/>
                  <a:pt x="9113" y="6956"/>
                </a:cubicBezTo>
                <a:cubicBezTo>
                  <a:pt x="9113" y="13180"/>
                  <a:pt x="9113" y="13180"/>
                  <a:pt x="9113" y="13180"/>
                </a:cubicBezTo>
                <a:cubicBezTo>
                  <a:pt x="9113" y="13180"/>
                  <a:pt x="9450" y="13546"/>
                  <a:pt x="9450" y="13546"/>
                </a:cubicBezTo>
                <a:cubicBezTo>
                  <a:pt x="11812" y="13546"/>
                  <a:pt x="11812" y="13546"/>
                  <a:pt x="11812" y="13546"/>
                </a:cubicBezTo>
                <a:cubicBezTo>
                  <a:pt x="12150" y="13546"/>
                  <a:pt x="12150" y="13180"/>
                  <a:pt x="12150" y="13180"/>
                </a:cubicBezTo>
                <a:lnTo>
                  <a:pt x="12487" y="6956"/>
                </a:lnTo>
                <a:close/>
                <a:moveTo>
                  <a:pt x="12150" y="15376"/>
                </a:moveTo>
                <a:cubicBezTo>
                  <a:pt x="12150" y="15376"/>
                  <a:pt x="12150" y="15010"/>
                  <a:pt x="11812" y="15010"/>
                </a:cubicBezTo>
                <a:cubicBezTo>
                  <a:pt x="9450" y="15010"/>
                  <a:pt x="9450" y="15010"/>
                  <a:pt x="9450" y="15010"/>
                </a:cubicBezTo>
                <a:cubicBezTo>
                  <a:pt x="9450" y="15010"/>
                  <a:pt x="9113" y="15376"/>
                  <a:pt x="9113" y="15376"/>
                </a:cubicBezTo>
                <a:cubicBezTo>
                  <a:pt x="9113" y="17939"/>
                  <a:pt x="9113" y="17939"/>
                  <a:pt x="9113" y="17939"/>
                </a:cubicBezTo>
                <a:cubicBezTo>
                  <a:pt x="9113" y="18305"/>
                  <a:pt x="9450" y="18305"/>
                  <a:pt x="9450" y="18305"/>
                </a:cubicBezTo>
                <a:cubicBezTo>
                  <a:pt x="11812" y="18305"/>
                  <a:pt x="11812" y="18305"/>
                  <a:pt x="11812" y="18305"/>
                </a:cubicBezTo>
                <a:cubicBezTo>
                  <a:pt x="12150" y="18305"/>
                  <a:pt x="12150" y="18305"/>
                  <a:pt x="12150" y="17939"/>
                </a:cubicBezTo>
                <a:lnTo>
                  <a:pt x="12150" y="1537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7" name="Shape 5285"/>
          <p:cNvSpPr/>
          <p:nvPr/>
        </p:nvSpPr>
        <p:spPr>
          <a:xfrm>
            <a:off x="11056155" y="3371849"/>
            <a:ext cx="25292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75" y="17673"/>
                </a:moveTo>
                <a:cubicBezTo>
                  <a:pt x="16875" y="19636"/>
                  <a:pt x="15187" y="21600"/>
                  <a:pt x="13500" y="21600"/>
                </a:cubicBezTo>
                <a:cubicBezTo>
                  <a:pt x="3375" y="21600"/>
                  <a:pt x="3375" y="21600"/>
                  <a:pt x="3375" y="21600"/>
                </a:cubicBezTo>
                <a:cubicBezTo>
                  <a:pt x="1350" y="21600"/>
                  <a:pt x="0" y="19636"/>
                  <a:pt x="0" y="17673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535"/>
                  <a:pt x="1350" y="1964"/>
                  <a:pt x="3375" y="1964"/>
                </a:cubicBezTo>
                <a:cubicBezTo>
                  <a:pt x="11812" y="1964"/>
                  <a:pt x="11812" y="1964"/>
                  <a:pt x="11812" y="1964"/>
                </a:cubicBezTo>
                <a:cubicBezTo>
                  <a:pt x="12150" y="1964"/>
                  <a:pt x="12150" y="1964"/>
                  <a:pt x="12150" y="2356"/>
                </a:cubicBezTo>
                <a:cubicBezTo>
                  <a:pt x="12150" y="3142"/>
                  <a:pt x="12150" y="3142"/>
                  <a:pt x="12150" y="3142"/>
                </a:cubicBezTo>
                <a:cubicBezTo>
                  <a:pt x="12150" y="3535"/>
                  <a:pt x="12150" y="3535"/>
                  <a:pt x="11812" y="3535"/>
                </a:cubicBezTo>
                <a:cubicBezTo>
                  <a:pt x="3375" y="3535"/>
                  <a:pt x="3375" y="3535"/>
                  <a:pt x="3375" y="3535"/>
                </a:cubicBezTo>
                <a:cubicBezTo>
                  <a:pt x="2363" y="3535"/>
                  <a:pt x="1350" y="4713"/>
                  <a:pt x="1350" y="5891"/>
                </a:cubicBezTo>
                <a:cubicBezTo>
                  <a:pt x="1350" y="17673"/>
                  <a:pt x="1350" y="17673"/>
                  <a:pt x="1350" y="17673"/>
                </a:cubicBezTo>
                <a:cubicBezTo>
                  <a:pt x="1350" y="18851"/>
                  <a:pt x="2363" y="19636"/>
                  <a:pt x="3375" y="19636"/>
                </a:cubicBezTo>
                <a:cubicBezTo>
                  <a:pt x="13500" y="19636"/>
                  <a:pt x="13500" y="19636"/>
                  <a:pt x="13500" y="19636"/>
                </a:cubicBezTo>
                <a:cubicBezTo>
                  <a:pt x="14512" y="19636"/>
                  <a:pt x="15187" y="18851"/>
                  <a:pt x="15187" y="17673"/>
                </a:cubicBezTo>
                <a:cubicBezTo>
                  <a:pt x="15187" y="12960"/>
                  <a:pt x="15187" y="12960"/>
                  <a:pt x="15187" y="12960"/>
                </a:cubicBezTo>
                <a:cubicBezTo>
                  <a:pt x="15187" y="12567"/>
                  <a:pt x="15525" y="12567"/>
                  <a:pt x="15862" y="12567"/>
                </a:cubicBezTo>
                <a:cubicBezTo>
                  <a:pt x="16537" y="12567"/>
                  <a:pt x="16537" y="12567"/>
                  <a:pt x="16537" y="12567"/>
                </a:cubicBezTo>
                <a:cubicBezTo>
                  <a:pt x="16875" y="12567"/>
                  <a:pt x="16875" y="12567"/>
                  <a:pt x="16875" y="12960"/>
                </a:cubicBezTo>
                <a:lnTo>
                  <a:pt x="16875" y="17673"/>
                </a:lnTo>
                <a:close/>
                <a:moveTo>
                  <a:pt x="21600" y="8247"/>
                </a:moveTo>
                <a:cubicBezTo>
                  <a:pt x="21600" y="8640"/>
                  <a:pt x="21262" y="9033"/>
                  <a:pt x="20587" y="9033"/>
                </a:cubicBezTo>
                <a:cubicBezTo>
                  <a:pt x="20587" y="9033"/>
                  <a:pt x="20250" y="9033"/>
                  <a:pt x="20250" y="8640"/>
                </a:cubicBezTo>
                <a:cubicBezTo>
                  <a:pt x="18225" y="6284"/>
                  <a:pt x="18225" y="6284"/>
                  <a:pt x="18225" y="6284"/>
                </a:cubicBezTo>
                <a:cubicBezTo>
                  <a:pt x="10125" y="15316"/>
                  <a:pt x="10125" y="15316"/>
                  <a:pt x="10125" y="15316"/>
                </a:cubicBezTo>
                <a:cubicBezTo>
                  <a:pt x="10125" y="15316"/>
                  <a:pt x="10125" y="15316"/>
                  <a:pt x="9788" y="15316"/>
                </a:cubicBezTo>
                <a:cubicBezTo>
                  <a:pt x="9788" y="15316"/>
                  <a:pt x="9788" y="15316"/>
                  <a:pt x="9788" y="15316"/>
                </a:cubicBezTo>
                <a:cubicBezTo>
                  <a:pt x="8438" y="13745"/>
                  <a:pt x="8438" y="13745"/>
                  <a:pt x="8438" y="13745"/>
                </a:cubicBezTo>
                <a:cubicBezTo>
                  <a:pt x="8100" y="13745"/>
                  <a:pt x="8100" y="13745"/>
                  <a:pt x="8100" y="13353"/>
                </a:cubicBezTo>
                <a:cubicBezTo>
                  <a:pt x="8100" y="13353"/>
                  <a:pt x="8100" y="13353"/>
                  <a:pt x="8438" y="12960"/>
                </a:cubicBezTo>
                <a:cubicBezTo>
                  <a:pt x="16200" y="3927"/>
                  <a:pt x="16200" y="3927"/>
                  <a:pt x="16200" y="3927"/>
                </a:cubicBezTo>
                <a:cubicBezTo>
                  <a:pt x="14175" y="1571"/>
                  <a:pt x="14175" y="1571"/>
                  <a:pt x="14175" y="1571"/>
                </a:cubicBezTo>
                <a:cubicBezTo>
                  <a:pt x="13837" y="1178"/>
                  <a:pt x="13837" y="1178"/>
                  <a:pt x="13837" y="785"/>
                </a:cubicBezTo>
                <a:cubicBezTo>
                  <a:pt x="13837" y="393"/>
                  <a:pt x="14175" y="0"/>
                  <a:pt x="14512" y="0"/>
                </a:cubicBezTo>
                <a:cubicBezTo>
                  <a:pt x="20587" y="0"/>
                  <a:pt x="20587" y="0"/>
                  <a:pt x="20587" y="0"/>
                </a:cubicBezTo>
                <a:cubicBezTo>
                  <a:pt x="21262" y="0"/>
                  <a:pt x="21600" y="393"/>
                  <a:pt x="21600" y="785"/>
                </a:cubicBezTo>
                <a:lnTo>
                  <a:pt x="21600" y="824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8" name="Shape 5286"/>
          <p:cNvSpPr/>
          <p:nvPr/>
        </p:nvSpPr>
        <p:spPr>
          <a:xfrm>
            <a:off x="908019" y="3958339"/>
            <a:ext cx="254758" cy="163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2" y="12117"/>
                </a:moveTo>
                <a:cubicBezTo>
                  <a:pt x="18900" y="17912"/>
                  <a:pt x="14850" y="21600"/>
                  <a:pt x="10800" y="21600"/>
                </a:cubicBezTo>
                <a:cubicBezTo>
                  <a:pt x="6413" y="21600"/>
                  <a:pt x="2363" y="17912"/>
                  <a:pt x="0" y="12117"/>
                </a:cubicBezTo>
                <a:cubicBezTo>
                  <a:pt x="0" y="12117"/>
                  <a:pt x="0" y="11590"/>
                  <a:pt x="0" y="11063"/>
                </a:cubicBezTo>
                <a:cubicBezTo>
                  <a:pt x="0" y="10537"/>
                  <a:pt x="0" y="10010"/>
                  <a:pt x="0" y="9483"/>
                </a:cubicBezTo>
                <a:cubicBezTo>
                  <a:pt x="2363" y="4215"/>
                  <a:pt x="6413" y="0"/>
                  <a:pt x="10800" y="0"/>
                </a:cubicBezTo>
                <a:cubicBezTo>
                  <a:pt x="14850" y="0"/>
                  <a:pt x="18900" y="4215"/>
                  <a:pt x="21262" y="9483"/>
                </a:cubicBezTo>
                <a:cubicBezTo>
                  <a:pt x="21262" y="10010"/>
                  <a:pt x="21600" y="10537"/>
                  <a:pt x="21600" y="11063"/>
                </a:cubicBezTo>
                <a:cubicBezTo>
                  <a:pt x="21600" y="11590"/>
                  <a:pt x="21262" y="12117"/>
                  <a:pt x="21262" y="12117"/>
                </a:cubicBezTo>
                <a:close/>
                <a:moveTo>
                  <a:pt x="15525" y="4215"/>
                </a:moveTo>
                <a:cubicBezTo>
                  <a:pt x="15862" y="5795"/>
                  <a:pt x="16200" y="6849"/>
                  <a:pt x="16200" y="8429"/>
                </a:cubicBezTo>
                <a:cubicBezTo>
                  <a:pt x="16200" y="13171"/>
                  <a:pt x="13837" y="16859"/>
                  <a:pt x="10800" y="16859"/>
                </a:cubicBezTo>
                <a:cubicBezTo>
                  <a:pt x="7763" y="16859"/>
                  <a:pt x="5400" y="13171"/>
                  <a:pt x="5400" y="8429"/>
                </a:cubicBezTo>
                <a:cubicBezTo>
                  <a:pt x="5400" y="6849"/>
                  <a:pt x="5738" y="5795"/>
                  <a:pt x="6075" y="4215"/>
                </a:cubicBezTo>
                <a:cubicBezTo>
                  <a:pt x="4050" y="5795"/>
                  <a:pt x="2700" y="8429"/>
                  <a:pt x="1350" y="11063"/>
                </a:cubicBezTo>
                <a:cubicBezTo>
                  <a:pt x="3375" y="15805"/>
                  <a:pt x="6750" y="19493"/>
                  <a:pt x="10800" y="19493"/>
                </a:cubicBezTo>
                <a:cubicBezTo>
                  <a:pt x="14512" y="19493"/>
                  <a:pt x="17887" y="15805"/>
                  <a:pt x="19912" y="11063"/>
                </a:cubicBezTo>
                <a:cubicBezTo>
                  <a:pt x="18900" y="8429"/>
                  <a:pt x="17212" y="5795"/>
                  <a:pt x="15525" y="4215"/>
                </a:cubicBezTo>
                <a:close/>
                <a:moveTo>
                  <a:pt x="10800" y="2634"/>
                </a:moveTo>
                <a:cubicBezTo>
                  <a:pt x="8775" y="2634"/>
                  <a:pt x="7088" y="5268"/>
                  <a:pt x="7088" y="8429"/>
                </a:cubicBezTo>
                <a:cubicBezTo>
                  <a:pt x="7088" y="8956"/>
                  <a:pt x="7425" y="9483"/>
                  <a:pt x="7763" y="9483"/>
                </a:cubicBezTo>
                <a:cubicBezTo>
                  <a:pt x="8100" y="9483"/>
                  <a:pt x="8100" y="8956"/>
                  <a:pt x="8100" y="8429"/>
                </a:cubicBezTo>
                <a:cubicBezTo>
                  <a:pt x="8100" y="6322"/>
                  <a:pt x="9450" y="4741"/>
                  <a:pt x="10800" y="4741"/>
                </a:cubicBezTo>
                <a:cubicBezTo>
                  <a:pt x="11137" y="4741"/>
                  <a:pt x="11137" y="4215"/>
                  <a:pt x="11137" y="3688"/>
                </a:cubicBezTo>
                <a:cubicBezTo>
                  <a:pt x="11137" y="3161"/>
                  <a:pt x="11137" y="2634"/>
                  <a:pt x="10800" y="263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9" name="Shape 5287"/>
          <p:cNvSpPr/>
          <p:nvPr/>
        </p:nvSpPr>
        <p:spPr>
          <a:xfrm>
            <a:off x="1391875" y="3904655"/>
            <a:ext cx="251656" cy="257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5" h="21191" extrusionOk="0">
                <a:moveTo>
                  <a:pt x="19938" y="6464"/>
                </a:moveTo>
                <a:cubicBezTo>
                  <a:pt x="17280" y="9082"/>
                  <a:pt x="17280" y="9082"/>
                  <a:pt x="17280" y="9082"/>
                </a:cubicBezTo>
                <a:cubicBezTo>
                  <a:pt x="18609" y="10391"/>
                  <a:pt x="18609" y="10391"/>
                  <a:pt x="18609" y="10391"/>
                </a:cubicBezTo>
                <a:cubicBezTo>
                  <a:pt x="18942" y="10391"/>
                  <a:pt x="18942" y="10718"/>
                  <a:pt x="18609" y="10718"/>
                </a:cubicBezTo>
                <a:cubicBezTo>
                  <a:pt x="16283" y="13336"/>
                  <a:pt x="16283" y="13336"/>
                  <a:pt x="16283" y="13336"/>
                </a:cubicBezTo>
                <a:cubicBezTo>
                  <a:pt x="15951" y="13336"/>
                  <a:pt x="15618" y="13336"/>
                  <a:pt x="15618" y="13336"/>
                </a:cubicBezTo>
                <a:cubicBezTo>
                  <a:pt x="14289" y="12027"/>
                  <a:pt x="14289" y="12027"/>
                  <a:pt x="14289" y="12027"/>
                </a:cubicBezTo>
                <a:cubicBezTo>
                  <a:pt x="7311" y="19227"/>
                  <a:pt x="7311" y="19227"/>
                  <a:pt x="7311" y="19227"/>
                </a:cubicBezTo>
                <a:cubicBezTo>
                  <a:pt x="6978" y="19555"/>
                  <a:pt x="6646" y="19555"/>
                  <a:pt x="5982" y="19555"/>
                </a:cubicBezTo>
                <a:cubicBezTo>
                  <a:pt x="3655" y="19555"/>
                  <a:pt x="3655" y="19555"/>
                  <a:pt x="3655" y="19555"/>
                </a:cubicBezTo>
                <a:cubicBezTo>
                  <a:pt x="665" y="21191"/>
                  <a:pt x="665" y="21191"/>
                  <a:pt x="665" y="21191"/>
                </a:cubicBezTo>
                <a:cubicBezTo>
                  <a:pt x="0" y="20209"/>
                  <a:pt x="0" y="20209"/>
                  <a:pt x="0" y="20209"/>
                </a:cubicBezTo>
                <a:cubicBezTo>
                  <a:pt x="1329" y="17264"/>
                  <a:pt x="1329" y="17264"/>
                  <a:pt x="1329" y="17264"/>
                </a:cubicBezTo>
                <a:cubicBezTo>
                  <a:pt x="1329" y="14973"/>
                  <a:pt x="1329" y="14973"/>
                  <a:pt x="1329" y="14973"/>
                </a:cubicBezTo>
                <a:cubicBezTo>
                  <a:pt x="1329" y="14646"/>
                  <a:pt x="1662" y="14318"/>
                  <a:pt x="1994" y="13991"/>
                </a:cubicBezTo>
                <a:cubicBezTo>
                  <a:pt x="8972" y="6791"/>
                  <a:pt x="8972" y="6791"/>
                  <a:pt x="8972" y="6791"/>
                </a:cubicBezTo>
                <a:cubicBezTo>
                  <a:pt x="7643" y="5482"/>
                  <a:pt x="7643" y="5482"/>
                  <a:pt x="7643" y="5482"/>
                </a:cubicBezTo>
                <a:cubicBezTo>
                  <a:pt x="7643" y="5482"/>
                  <a:pt x="7643" y="5155"/>
                  <a:pt x="7643" y="5155"/>
                </a:cubicBezTo>
                <a:cubicBezTo>
                  <a:pt x="10302" y="2536"/>
                  <a:pt x="10302" y="2536"/>
                  <a:pt x="10302" y="2536"/>
                </a:cubicBezTo>
                <a:cubicBezTo>
                  <a:pt x="10302" y="2536"/>
                  <a:pt x="10634" y="2536"/>
                  <a:pt x="10966" y="2536"/>
                </a:cubicBezTo>
                <a:cubicBezTo>
                  <a:pt x="11963" y="3846"/>
                  <a:pt x="11963" y="3846"/>
                  <a:pt x="11963" y="3846"/>
                </a:cubicBezTo>
                <a:cubicBezTo>
                  <a:pt x="14622" y="1227"/>
                  <a:pt x="14622" y="1227"/>
                  <a:pt x="14622" y="1227"/>
                </a:cubicBezTo>
                <a:cubicBezTo>
                  <a:pt x="16283" y="-409"/>
                  <a:pt x="18609" y="-409"/>
                  <a:pt x="19938" y="1227"/>
                </a:cubicBezTo>
                <a:cubicBezTo>
                  <a:pt x="21600" y="2536"/>
                  <a:pt x="21600" y="5155"/>
                  <a:pt x="19938" y="6464"/>
                </a:cubicBezTo>
                <a:close/>
                <a:moveTo>
                  <a:pt x="12960" y="10718"/>
                </a:moveTo>
                <a:cubicBezTo>
                  <a:pt x="10634" y="8427"/>
                  <a:pt x="10634" y="8427"/>
                  <a:pt x="10634" y="8427"/>
                </a:cubicBezTo>
                <a:cubicBezTo>
                  <a:pt x="3655" y="14973"/>
                  <a:pt x="3655" y="14973"/>
                  <a:pt x="3655" y="14973"/>
                </a:cubicBezTo>
                <a:cubicBezTo>
                  <a:pt x="3655" y="17264"/>
                  <a:pt x="3655" y="17264"/>
                  <a:pt x="3655" y="17264"/>
                </a:cubicBezTo>
                <a:cubicBezTo>
                  <a:pt x="5982" y="17264"/>
                  <a:pt x="5982" y="17264"/>
                  <a:pt x="5982" y="17264"/>
                </a:cubicBezTo>
                <a:lnTo>
                  <a:pt x="12960" y="1071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1" name="Shape 5289"/>
          <p:cNvSpPr/>
          <p:nvPr/>
        </p:nvSpPr>
        <p:spPr>
          <a:xfrm>
            <a:off x="2533700" y="3923517"/>
            <a:ext cx="254758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07"/>
                </a:moveTo>
                <a:cubicBezTo>
                  <a:pt x="0" y="393"/>
                  <a:pt x="0" y="393"/>
                  <a:pt x="0" y="393"/>
                </a:cubicBezTo>
                <a:cubicBezTo>
                  <a:pt x="0" y="0"/>
                  <a:pt x="0" y="0"/>
                  <a:pt x="338" y="393"/>
                </a:cubicBezTo>
                <a:cubicBezTo>
                  <a:pt x="9113" y="10211"/>
                  <a:pt x="9113" y="10211"/>
                  <a:pt x="9113" y="10211"/>
                </a:cubicBezTo>
                <a:cubicBezTo>
                  <a:pt x="9113" y="10211"/>
                  <a:pt x="9113" y="10211"/>
                  <a:pt x="9113" y="10604"/>
                </a:cubicBezTo>
                <a:cubicBezTo>
                  <a:pt x="9113" y="393"/>
                  <a:pt x="9113" y="393"/>
                  <a:pt x="9113" y="393"/>
                </a:cubicBezTo>
                <a:cubicBezTo>
                  <a:pt x="9113" y="0"/>
                  <a:pt x="9450" y="0"/>
                  <a:pt x="9788" y="393"/>
                </a:cubicBezTo>
                <a:cubicBezTo>
                  <a:pt x="18225" y="10211"/>
                  <a:pt x="18225" y="10211"/>
                  <a:pt x="18225" y="10211"/>
                </a:cubicBezTo>
                <a:cubicBezTo>
                  <a:pt x="18225" y="10211"/>
                  <a:pt x="18225" y="10211"/>
                  <a:pt x="18562" y="10604"/>
                </a:cubicBezTo>
                <a:cubicBezTo>
                  <a:pt x="18562" y="785"/>
                  <a:pt x="18562" y="785"/>
                  <a:pt x="18562" y="785"/>
                </a:cubicBezTo>
                <a:cubicBezTo>
                  <a:pt x="18562" y="393"/>
                  <a:pt x="18900" y="0"/>
                  <a:pt x="19237" y="0"/>
                </a:cubicBezTo>
                <a:cubicBezTo>
                  <a:pt x="20587" y="0"/>
                  <a:pt x="20587" y="0"/>
                  <a:pt x="20587" y="0"/>
                </a:cubicBezTo>
                <a:cubicBezTo>
                  <a:pt x="21262" y="0"/>
                  <a:pt x="21600" y="393"/>
                  <a:pt x="21600" y="785"/>
                </a:cubicBezTo>
                <a:cubicBezTo>
                  <a:pt x="21600" y="20815"/>
                  <a:pt x="21600" y="20815"/>
                  <a:pt x="21600" y="20815"/>
                </a:cubicBezTo>
                <a:cubicBezTo>
                  <a:pt x="21600" y="21207"/>
                  <a:pt x="21262" y="21600"/>
                  <a:pt x="20587" y="21600"/>
                </a:cubicBezTo>
                <a:cubicBezTo>
                  <a:pt x="19237" y="21600"/>
                  <a:pt x="19237" y="21600"/>
                  <a:pt x="19237" y="21600"/>
                </a:cubicBezTo>
                <a:cubicBezTo>
                  <a:pt x="18900" y="21600"/>
                  <a:pt x="18562" y="21207"/>
                  <a:pt x="18562" y="20815"/>
                </a:cubicBezTo>
                <a:cubicBezTo>
                  <a:pt x="18562" y="10996"/>
                  <a:pt x="18562" y="10996"/>
                  <a:pt x="18562" y="10996"/>
                </a:cubicBezTo>
                <a:cubicBezTo>
                  <a:pt x="18225" y="11389"/>
                  <a:pt x="18225" y="11389"/>
                  <a:pt x="18225" y="11389"/>
                </a:cubicBezTo>
                <a:cubicBezTo>
                  <a:pt x="9788" y="21600"/>
                  <a:pt x="9788" y="21600"/>
                  <a:pt x="9788" y="21600"/>
                </a:cubicBezTo>
                <a:cubicBezTo>
                  <a:pt x="9450" y="21600"/>
                  <a:pt x="9113" y="21600"/>
                  <a:pt x="9113" y="21207"/>
                </a:cubicBezTo>
                <a:cubicBezTo>
                  <a:pt x="9113" y="10996"/>
                  <a:pt x="9113" y="10996"/>
                  <a:pt x="9113" y="10996"/>
                </a:cubicBezTo>
                <a:cubicBezTo>
                  <a:pt x="9113" y="11389"/>
                  <a:pt x="9113" y="11389"/>
                  <a:pt x="9113" y="11389"/>
                </a:cubicBezTo>
                <a:cubicBezTo>
                  <a:pt x="338" y="21600"/>
                  <a:pt x="338" y="21600"/>
                  <a:pt x="338" y="21600"/>
                </a:cubicBezTo>
                <a:cubicBezTo>
                  <a:pt x="0" y="21600"/>
                  <a:pt x="0" y="21600"/>
                  <a:pt x="0" y="2120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2" name="Shape 5290"/>
          <p:cNvSpPr/>
          <p:nvPr/>
        </p:nvSpPr>
        <p:spPr>
          <a:xfrm>
            <a:off x="3105529" y="3910688"/>
            <a:ext cx="177781" cy="25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60" y="13714"/>
                </a:moveTo>
                <a:cubicBezTo>
                  <a:pt x="19680" y="13714"/>
                  <a:pt x="19200" y="13371"/>
                  <a:pt x="18720" y="13029"/>
                </a:cubicBezTo>
                <a:cubicBezTo>
                  <a:pt x="14880" y="8914"/>
                  <a:pt x="14880" y="8914"/>
                  <a:pt x="14880" y="8914"/>
                </a:cubicBezTo>
                <a:cubicBezTo>
                  <a:pt x="13920" y="8914"/>
                  <a:pt x="13920" y="8914"/>
                  <a:pt x="13920" y="8914"/>
                </a:cubicBezTo>
                <a:cubicBezTo>
                  <a:pt x="13920" y="10629"/>
                  <a:pt x="13920" y="10629"/>
                  <a:pt x="13920" y="10629"/>
                </a:cubicBezTo>
                <a:cubicBezTo>
                  <a:pt x="18240" y="15429"/>
                  <a:pt x="18240" y="15429"/>
                  <a:pt x="18240" y="15429"/>
                </a:cubicBezTo>
                <a:cubicBezTo>
                  <a:pt x="18240" y="15771"/>
                  <a:pt x="18720" y="15771"/>
                  <a:pt x="18720" y="16114"/>
                </a:cubicBezTo>
                <a:cubicBezTo>
                  <a:pt x="18720" y="16457"/>
                  <a:pt x="18240" y="16800"/>
                  <a:pt x="17280" y="16800"/>
                </a:cubicBezTo>
                <a:cubicBezTo>
                  <a:pt x="13920" y="16800"/>
                  <a:pt x="13920" y="16800"/>
                  <a:pt x="13920" y="16800"/>
                </a:cubicBezTo>
                <a:cubicBezTo>
                  <a:pt x="13920" y="20229"/>
                  <a:pt x="13920" y="20229"/>
                  <a:pt x="13920" y="20229"/>
                </a:cubicBezTo>
                <a:cubicBezTo>
                  <a:pt x="13920" y="20914"/>
                  <a:pt x="13440" y="21600"/>
                  <a:pt x="12000" y="21600"/>
                </a:cubicBezTo>
                <a:cubicBezTo>
                  <a:pt x="9600" y="21600"/>
                  <a:pt x="9600" y="21600"/>
                  <a:pt x="9600" y="21600"/>
                </a:cubicBezTo>
                <a:cubicBezTo>
                  <a:pt x="8640" y="21600"/>
                  <a:pt x="7680" y="20914"/>
                  <a:pt x="7680" y="20229"/>
                </a:cubicBezTo>
                <a:cubicBezTo>
                  <a:pt x="7680" y="16800"/>
                  <a:pt x="7680" y="16800"/>
                  <a:pt x="7680" y="16800"/>
                </a:cubicBezTo>
                <a:cubicBezTo>
                  <a:pt x="4320" y="16800"/>
                  <a:pt x="4320" y="16800"/>
                  <a:pt x="4320" y="16800"/>
                </a:cubicBezTo>
                <a:cubicBezTo>
                  <a:pt x="3840" y="16800"/>
                  <a:pt x="3360" y="16457"/>
                  <a:pt x="3360" y="16114"/>
                </a:cubicBezTo>
                <a:cubicBezTo>
                  <a:pt x="3360" y="15771"/>
                  <a:pt x="3360" y="15771"/>
                  <a:pt x="3360" y="15429"/>
                </a:cubicBezTo>
                <a:cubicBezTo>
                  <a:pt x="7680" y="10629"/>
                  <a:pt x="7680" y="10629"/>
                  <a:pt x="7680" y="10629"/>
                </a:cubicBezTo>
                <a:cubicBezTo>
                  <a:pt x="7680" y="8914"/>
                  <a:pt x="7680" y="8914"/>
                  <a:pt x="7680" y="8914"/>
                </a:cubicBezTo>
                <a:cubicBezTo>
                  <a:pt x="6720" y="8914"/>
                  <a:pt x="6720" y="8914"/>
                  <a:pt x="6720" y="8914"/>
                </a:cubicBezTo>
                <a:cubicBezTo>
                  <a:pt x="2880" y="13029"/>
                  <a:pt x="2880" y="13029"/>
                  <a:pt x="2880" y="13029"/>
                </a:cubicBezTo>
                <a:cubicBezTo>
                  <a:pt x="2400" y="13371"/>
                  <a:pt x="1920" y="13714"/>
                  <a:pt x="1440" y="13714"/>
                </a:cubicBezTo>
                <a:cubicBezTo>
                  <a:pt x="480" y="13714"/>
                  <a:pt x="0" y="13029"/>
                  <a:pt x="0" y="12343"/>
                </a:cubicBezTo>
                <a:cubicBezTo>
                  <a:pt x="0" y="12343"/>
                  <a:pt x="0" y="12000"/>
                  <a:pt x="0" y="11657"/>
                </a:cubicBezTo>
                <a:cubicBezTo>
                  <a:pt x="4320" y="7200"/>
                  <a:pt x="4320" y="7200"/>
                  <a:pt x="4320" y="7200"/>
                </a:cubicBezTo>
                <a:cubicBezTo>
                  <a:pt x="5280" y="6514"/>
                  <a:pt x="6240" y="5829"/>
                  <a:pt x="7680" y="5829"/>
                </a:cubicBezTo>
                <a:cubicBezTo>
                  <a:pt x="13920" y="5829"/>
                  <a:pt x="13920" y="5829"/>
                  <a:pt x="13920" y="5829"/>
                </a:cubicBezTo>
                <a:cubicBezTo>
                  <a:pt x="15360" y="5829"/>
                  <a:pt x="16320" y="6514"/>
                  <a:pt x="17280" y="7200"/>
                </a:cubicBezTo>
                <a:cubicBezTo>
                  <a:pt x="21600" y="11657"/>
                  <a:pt x="21600" y="11657"/>
                  <a:pt x="21600" y="11657"/>
                </a:cubicBezTo>
                <a:cubicBezTo>
                  <a:pt x="21600" y="12000"/>
                  <a:pt x="21600" y="12343"/>
                  <a:pt x="21600" y="12343"/>
                </a:cubicBezTo>
                <a:cubicBezTo>
                  <a:pt x="21600" y="13029"/>
                  <a:pt x="21120" y="13714"/>
                  <a:pt x="20160" y="13714"/>
                </a:cubicBezTo>
                <a:close/>
                <a:moveTo>
                  <a:pt x="11040" y="5486"/>
                </a:moveTo>
                <a:cubicBezTo>
                  <a:pt x="8640" y="5486"/>
                  <a:pt x="7200" y="4114"/>
                  <a:pt x="7200" y="2743"/>
                </a:cubicBezTo>
                <a:cubicBezTo>
                  <a:pt x="7200" y="1029"/>
                  <a:pt x="8640" y="0"/>
                  <a:pt x="11040" y="0"/>
                </a:cubicBezTo>
                <a:cubicBezTo>
                  <a:pt x="12960" y="0"/>
                  <a:pt x="14880" y="1029"/>
                  <a:pt x="14880" y="2743"/>
                </a:cubicBezTo>
                <a:cubicBezTo>
                  <a:pt x="14880" y="4114"/>
                  <a:pt x="12960" y="5486"/>
                  <a:pt x="11040" y="548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3" name="Shape 5291"/>
          <p:cNvSpPr/>
          <p:nvPr/>
        </p:nvSpPr>
        <p:spPr>
          <a:xfrm>
            <a:off x="3677359" y="3907022"/>
            <a:ext cx="218102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4" name="Shape 5292"/>
          <p:cNvSpPr/>
          <p:nvPr/>
        </p:nvSpPr>
        <p:spPr>
          <a:xfrm>
            <a:off x="4247356" y="3907022"/>
            <a:ext cx="218103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413"/>
                </a:move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3745" y="0"/>
                  <a:pt x="13745" y="0"/>
                  <a:pt x="13745" y="0"/>
                </a:cubicBezTo>
                <a:cubicBezTo>
                  <a:pt x="14531" y="0"/>
                  <a:pt x="15709" y="338"/>
                  <a:pt x="16102" y="675"/>
                </a:cubicBezTo>
                <a:cubicBezTo>
                  <a:pt x="20422" y="4388"/>
                  <a:pt x="20422" y="4388"/>
                  <a:pt x="20422" y="4388"/>
                </a:cubicBezTo>
                <a:cubicBezTo>
                  <a:pt x="20815" y="4725"/>
                  <a:pt x="21600" y="5738"/>
                  <a:pt x="21600" y="6413"/>
                </a:cubicBezTo>
                <a:close/>
                <a:moveTo>
                  <a:pt x="19636" y="7425"/>
                </a:moveTo>
                <a:cubicBezTo>
                  <a:pt x="13745" y="7425"/>
                  <a:pt x="13745" y="7425"/>
                  <a:pt x="13745" y="7425"/>
                </a:cubicBezTo>
                <a:cubicBezTo>
                  <a:pt x="12960" y="7425"/>
                  <a:pt x="12567" y="7088"/>
                  <a:pt x="12567" y="6413"/>
                </a:cubicBezTo>
                <a:cubicBezTo>
                  <a:pt x="12567" y="1350"/>
                  <a:pt x="12567" y="1350"/>
                  <a:pt x="12567" y="1350"/>
                </a:cubicBezTo>
                <a:cubicBezTo>
                  <a:pt x="1571" y="1350"/>
                  <a:pt x="1571" y="1350"/>
                  <a:pt x="1571" y="1350"/>
                </a:cubicBezTo>
                <a:cubicBezTo>
                  <a:pt x="1571" y="19912"/>
                  <a:pt x="1571" y="19912"/>
                  <a:pt x="1571" y="19912"/>
                </a:cubicBezTo>
                <a:cubicBezTo>
                  <a:pt x="19636" y="19912"/>
                  <a:pt x="19636" y="19912"/>
                  <a:pt x="19636" y="19912"/>
                </a:cubicBezTo>
                <a:lnTo>
                  <a:pt x="19636" y="7425"/>
                </a:lnTo>
                <a:close/>
                <a:moveTo>
                  <a:pt x="9033" y="10463"/>
                </a:moveTo>
                <a:cubicBezTo>
                  <a:pt x="9033" y="16875"/>
                  <a:pt x="9033" y="16875"/>
                  <a:pt x="9033" y="16875"/>
                </a:cubicBezTo>
                <a:cubicBezTo>
                  <a:pt x="9033" y="17212"/>
                  <a:pt x="8640" y="17212"/>
                  <a:pt x="8640" y="17212"/>
                </a:cubicBezTo>
                <a:cubicBezTo>
                  <a:pt x="8640" y="17550"/>
                  <a:pt x="8640" y="17550"/>
                  <a:pt x="8247" y="17550"/>
                </a:cubicBezTo>
                <a:cubicBezTo>
                  <a:pt x="8247" y="17550"/>
                  <a:pt x="8247" y="17212"/>
                  <a:pt x="8247" y="17212"/>
                </a:cubicBezTo>
                <a:cubicBezTo>
                  <a:pt x="5891" y="15187"/>
                  <a:pt x="5891" y="15187"/>
                  <a:pt x="5891" y="15187"/>
                </a:cubicBezTo>
                <a:cubicBezTo>
                  <a:pt x="3927" y="15187"/>
                  <a:pt x="3927" y="15187"/>
                  <a:pt x="3927" y="15187"/>
                </a:cubicBezTo>
                <a:cubicBezTo>
                  <a:pt x="3535" y="15187"/>
                  <a:pt x="3535" y="15187"/>
                  <a:pt x="3535" y="14850"/>
                </a:cubicBezTo>
                <a:cubicBezTo>
                  <a:pt x="3535" y="12487"/>
                  <a:pt x="3535" y="12487"/>
                  <a:pt x="3535" y="12487"/>
                </a:cubicBezTo>
                <a:cubicBezTo>
                  <a:pt x="3535" y="12487"/>
                  <a:pt x="3535" y="12150"/>
                  <a:pt x="3927" y="12150"/>
                </a:cubicBezTo>
                <a:cubicBezTo>
                  <a:pt x="5891" y="12150"/>
                  <a:pt x="5891" y="12150"/>
                  <a:pt x="5891" y="12150"/>
                </a:cubicBezTo>
                <a:cubicBezTo>
                  <a:pt x="8247" y="10125"/>
                  <a:pt x="8247" y="10125"/>
                  <a:pt x="8247" y="10125"/>
                </a:cubicBezTo>
                <a:cubicBezTo>
                  <a:pt x="8247" y="10125"/>
                  <a:pt x="8247" y="10125"/>
                  <a:pt x="8640" y="10125"/>
                </a:cubicBezTo>
                <a:cubicBezTo>
                  <a:pt x="8640" y="10125"/>
                  <a:pt x="9033" y="10463"/>
                  <a:pt x="9033" y="10463"/>
                </a:cubicBezTo>
                <a:close/>
                <a:moveTo>
                  <a:pt x="12175" y="16537"/>
                </a:moveTo>
                <a:cubicBezTo>
                  <a:pt x="12960" y="15525"/>
                  <a:pt x="13353" y="14850"/>
                  <a:pt x="13353" y="13837"/>
                </a:cubicBezTo>
                <a:cubicBezTo>
                  <a:pt x="13353" y="12825"/>
                  <a:pt x="12960" y="11812"/>
                  <a:pt x="12175" y="11137"/>
                </a:cubicBezTo>
                <a:cubicBezTo>
                  <a:pt x="11782" y="10800"/>
                  <a:pt x="11389" y="10800"/>
                  <a:pt x="10996" y="11137"/>
                </a:cubicBezTo>
                <a:cubicBezTo>
                  <a:pt x="10604" y="11475"/>
                  <a:pt x="10604" y="11812"/>
                  <a:pt x="10996" y="12150"/>
                </a:cubicBezTo>
                <a:cubicBezTo>
                  <a:pt x="11389" y="12487"/>
                  <a:pt x="11389" y="13162"/>
                  <a:pt x="11389" y="13837"/>
                </a:cubicBezTo>
                <a:cubicBezTo>
                  <a:pt x="11389" y="14175"/>
                  <a:pt x="11389" y="14850"/>
                  <a:pt x="10996" y="15187"/>
                </a:cubicBezTo>
                <a:cubicBezTo>
                  <a:pt x="10604" y="15525"/>
                  <a:pt x="10604" y="16200"/>
                  <a:pt x="10996" y="16537"/>
                </a:cubicBezTo>
                <a:cubicBezTo>
                  <a:pt x="10996" y="16537"/>
                  <a:pt x="11389" y="16537"/>
                  <a:pt x="11389" y="16537"/>
                </a:cubicBezTo>
                <a:cubicBezTo>
                  <a:pt x="11782" y="16537"/>
                  <a:pt x="11782" y="16537"/>
                  <a:pt x="12175" y="16537"/>
                </a:cubicBezTo>
                <a:close/>
                <a:moveTo>
                  <a:pt x="15316" y="18225"/>
                </a:moveTo>
                <a:cubicBezTo>
                  <a:pt x="16495" y="16875"/>
                  <a:pt x="16887" y="15187"/>
                  <a:pt x="16887" y="13837"/>
                </a:cubicBezTo>
                <a:cubicBezTo>
                  <a:pt x="16887" y="12150"/>
                  <a:pt x="16495" y="10463"/>
                  <a:pt x="15316" y="9450"/>
                </a:cubicBezTo>
                <a:cubicBezTo>
                  <a:pt x="14924" y="9113"/>
                  <a:pt x="14138" y="9113"/>
                  <a:pt x="13745" y="9113"/>
                </a:cubicBezTo>
                <a:cubicBezTo>
                  <a:pt x="13353" y="9450"/>
                  <a:pt x="13353" y="10125"/>
                  <a:pt x="13745" y="10463"/>
                </a:cubicBezTo>
                <a:cubicBezTo>
                  <a:pt x="14531" y="11137"/>
                  <a:pt x="15316" y="12487"/>
                  <a:pt x="15316" y="13837"/>
                </a:cubicBezTo>
                <a:cubicBezTo>
                  <a:pt x="15316" y="14850"/>
                  <a:pt x="14531" y="16200"/>
                  <a:pt x="13745" y="17212"/>
                </a:cubicBezTo>
                <a:cubicBezTo>
                  <a:pt x="13353" y="17550"/>
                  <a:pt x="13353" y="17887"/>
                  <a:pt x="13745" y="18225"/>
                </a:cubicBezTo>
                <a:cubicBezTo>
                  <a:pt x="14138" y="18225"/>
                  <a:pt x="14138" y="18562"/>
                  <a:pt x="14531" y="18562"/>
                </a:cubicBezTo>
                <a:cubicBezTo>
                  <a:pt x="14531" y="18562"/>
                  <a:pt x="14924" y="18225"/>
                  <a:pt x="15316" y="18225"/>
                </a:cubicBezTo>
                <a:close/>
                <a:moveTo>
                  <a:pt x="14138" y="6075"/>
                </a:moveTo>
                <a:cubicBezTo>
                  <a:pt x="19636" y="6075"/>
                  <a:pt x="19636" y="6075"/>
                  <a:pt x="19636" y="6075"/>
                </a:cubicBezTo>
                <a:cubicBezTo>
                  <a:pt x="19636" y="5738"/>
                  <a:pt x="19244" y="5738"/>
                  <a:pt x="19244" y="5400"/>
                </a:cubicBezTo>
                <a:cubicBezTo>
                  <a:pt x="14924" y="1688"/>
                  <a:pt x="14924" y="1688"/>
                  <a:pt x="14924" y="1688"/>
                </a:cubicBezTo>
                <a:cubicBezTo>
                  <a:pt x="14924" y="1688"/>
                  <a:pt x="14531" y="1688"/>
                  <a:pt x="14138" y="1350"/>
                </a:cubicBezTo>
                <a:lnTo>
                  <a:pt x="14138" y="607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5" name="Shape 5293"/>
          <p:cNvSpPr/>
          <p:nvPr/>
        </p:nvSpPr>
        <p:spPr>
          <a:xfrm>
            <a:off x="4819184" y="3907022"/>
            <a:ext cx="218103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413"/>
                </a:move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3745" y="0"/>
                  <a:pt x="13745" y="0"/>
                  <a:pt x="13745" y="0"/>
                </a:cubicBezTo>
                <a:cubicBezTo>
                  <a:pt x="14531" y="0"/>
                  <a:pt x="15709" y="338"/>
                  <a:pt x="16102" y="675"/>
                </a:cubicBezTo>
                <a:cubicBezTo>
                  <a:pt x="20422" y="4388"/>
                  <a:pt x="20422" y="4388"/>
                  <a:pt x="20422" y="4388"/>
                </a:cubicBezTo>
                <a:cubicBezTo>
                  <a:pt x="20815" y="4725"/>
                  <a:pt x="21600" y="5738"/>
                  <a:pt x="21600" y="6413"/>
                </a:cubicBezTo>
                <a:close/>
                <a:moveTo>
                  <a:pt x="19636" y="7425"/>
                </a:moveTo>
                <a:cubicBezTo>
                  <a:pt x="13745" y="7425"/>
                  <a:pt x="13745" y="7425"/>
                  <a:pt x="13745" y="7425"/>
                </a:cubicBezTo>
                <a:cubicBezTo>
                  <a:pt x="12960" y="7425"/>
                  <a:pt x="12567" y="7088"/>
                  <a:pt x="12567" y="6413"/>
                </a:cubicBezTo>
                <a:cubicBezTo>
                  <a:pt x="12567" y="1350"/>
                  <a:pt x="12567" y="1350"/>
                  <a:pt x="12567" y="1350"/>
                </a:cubicBezTo>
                <a:cubicBezTo>
                  <a:pt x="1571" y="1350"/>
                  <a:pt x="1571" y="1350"/>
                  <a:pt x="1571" y="1350"/>
                </a:cubicBezTo>
                <a:cubicBezTo>
                  <a:pt x="1571" y="19912"/>
                  <a:pt x="1571" y="19912"/>
                  <a:pt x="1571" y="19912"/>
                </a:cubicBezTo>
                <a:cubicBezTo>
                  <a:pt x="19636" y="19912"/>
                  <a:pt x="19636" y="19912"/>
                  <a:pt x="19636" y="19912"/>
                </a:cubicBezTo>
                <a:lnTo>
                  <a:pt x="19636" y="7425"/>
                </a:lnTo>
                <a:close/>
                <a:moveTo>
                  <a:pt x="5891" y="18225"/>
                </a:moveTo>
                <a:cubicBezTo>
                  <a:pt x="9818" y="18225"/>
                  <a:pt x="9818" y="18225"/>
                  <a:pt x="9818" y="18225"/>
                </a:cubicBezTo>
                <a:cubicBezTo>
                  <a:pt x="9818" y="17212"/>
                  <a:pt x="9818" y="17212"/>
                  <a:pt x="9818" y="17212"/>
                </a:cubicBezTo>
                <a:cubicBezTo>
                  <a:pt x="8640" y="17212"/>
                  <a:pt x="8640" y="17212"/>
                  <a:pt x="8640" y="17212"/>
                </a:cubicBezTo>
                <a:cubicBezTo>
                  <a:pt x="10211" y="15187"/>
                  <a:pt x="10211" y="15187"/>
                  <a:pt x="10211" y="15187"/>
                </a:cubicBezTo>
                <a:cubicBezTo>
                  <a:pt x="10604" y="14850"/>
                  <a:pt x="10604" y="14850"/>
                  <a:pt x="10604" y="14850"/>
                </a:cubicBezTo>
                <a:cubicBezTo>
                  <a:pt x="10604" y="14850"/>
                  <a:pt x="10604" y="14850"/>
                  <a:pt x="10604" y="14850"/>
                </a:cubicBezTo>
                <a:cubicBezTo>
                  <a:pt x="10604" y="14850"/>
                  <a:pt x="10604" y="14850"/>
                  <a:pt x="10604" y="14850"/>
                </a:cubicBezTo>
                <a:cubicBezTo>
                  <a:pt x="10604" y="14850"/>
                  <a:pt x="10604" y="15187"/>
                  <a:pt x="10996" y="15187"/>
                </a:cubicBezTo>
                <a:cubicBezTo>
                  <a:pt x="12567" y="17212"/>
                  <a:pt x="12567" y="17212"/>
                  <a:pt x="12567" y="17212"/>
                </a:cubicBezTo>
                <a:cubicBezTo>
                  <a:pt x="11389" y="17212"/>
                  <a:pt x="11389" y="17212"/>
                  <a:pt x="11389" y="17212"/>
                </a:cubicBezTo>
                <a:cubicBezTo>
                  <a:pt x="11389" y="18225"/>
                  <a:pt x="11389" y="18225"/>
                  <a:pt x="11389" y="18225"/>
                </a:cubicBezTo>
                <a:cubicBezTo>
                  <a:pt x="15316" y="18225"/>
                  <a:pt x="15316" y="18225"/>
                  <a:pt x="15316" y="18225"/>
                </a:cubicBezTo>
                <a:cubicBezTo>
                  <a:pt x="15316" y="17212"/>
                  <a:pt x="15316" y="17212"/>
                  <a:pt x="15316" y="17212"/>
                </a:cubicBezTo>
                <a:cubicBezTo>
                  <a:pt x="14531" y="17212"/>
                  <a:pt x="14531" y="17212"/>
                  <a:pt x="14531" y="17212"/>
                </a:cubicBezTo>
                <a:cubicBezTo>
                  <a:pt x="11782" y="13837"/>
                  <a:pt x="11782" y="13837"/>
                  <a:pt x="11782" y="13837"/>
                </a:cubicBezTo>
                <a:cubicBezTo>
                  <a:pt x="14531" y="10463"/>
                  <a:pt x="14531" y="10463"/>
                  <a:pt x="14531" y="10463"/>
                </a:cubicBezTo>
                <a:cubicBezTo>
                  <a:pt x="15316" y="10463"/>
                  <a:pt x="15316" y="10463"/>
                  <a:pt x="15316" y="10463"/>
                </a:cubicBezTo>
                <a:cubicBezTo>
                  <a:pt x="15316" y="9113"/>
                  <a:pt x="15316" y="9113"/>
                  <a:pt x="15316" y="9113"/>
                </a:cubicBezTo>
                <a:cubicBezTo>
                  <a:pt x="11389" y="9113"/>
                  <a:pt x="11389" y="9113"/>
                  <a:pt x="11389" y="9113"/>
                </a:cubicBezTo>
                <a:cubicBezTo>
                  <a:pt x="11389" y="10463"/>
                  <a:pt x="11389" y="10463"/>
                  <a:pt x="11389" y="10463"/>
                </a:cubicBezTo>
                <a:cubicBezTo>
                  <a:pt x="12567" y="10463"/>
                  <a:pt x="12567" y="10463"/>
                  <a:pt x="12567" y="10463"/>
                </a:cubicBezTo>
                <a:cubicBezTo>
                  <a:pt x="10996" y="12150"/>
                  <a:pt x="10996" y="12150"/>
                  <a:pt x="10996" y="12150"/>
                </a:cubicBezTo>
                <a:cubicBezTo>
                  <a:pt x="10996" y="12487"/>
                  <a:pt x="10996" y="12825"/>
                  <a:pt x="10996" y="12825"/>
                </a:cubicBezTo>
                <a:cubicBezTo>
                  <a:pt x="10604" y="12825"/>
                  <a:pt x="10604" y="12825"/>
                  <a:pt x="10604" y="12825"/>
                </a:cubicBezTo>
                <a:cubicBezTo>
                  <a:pt x="10604" y="12825"/>
                  <a:pt x="10604" y="12487"/>
                  <a:pt x="10604" y="12487"/>
                </a:cubicBezTo>
                <a:cubicBezTo>
                  <a:pt x="10604" y="12487"/>
                  <a:pt x="10604" y="12487"/>
                  <a:pt x="10604" y="12150"/>
                </a:cubicBezTo>
                <a:cubicBezTo>
                  <a:pt x="9033" y="10463"/>
                  <a:pt x="9033" y="10463"/>
                  <a:pt x="9033" y="10463"/>
                </a:cubicBezTo>
                <a:cubicBezTo>
                  <a:pt x="10211" y="10463"/>
                  <a:pt x="10211" y="10463"/>
                  <a:pt x="10211" y="10463"/>
                </a:cubicBezTo>
                <a:cubicBezTo>
                  <a:pt x="10211" y="9113"/>
                  <a:pt x="10211" y="9113"/>
                  <a:pt x="10211" y="9113"/>
                </a:cubicBezTo>
                <a:cubicBezTo>
                  <a:pt x="5891" y="9113"/>
                  <a:pt x="5891" y="9113"/>
                  <a:pt x="5891" y="9113"/>
                </a:cubicBezTo>
                <a:cubicBezTo>
                  <a:pt x="5891" y="10463"/>
                  <a:pt x="5891" y="10463"/>
                  <a:pt x="5891" y="10463"/>
                </a:cubicBezTo>
                <a:cubicBezTo>
                  <a:pt x="7069" y="10463"/>
                  <a:pt x="7069" y="10463"/>
                  <a:pt x="7069" y="10463"/>
                </a:cubicBezTo>
                <a:cubicBezTo>
                  <a:pt x="9425" y="13837"/>
                  <a:pt x="9425" y="13837"/>
                  <a:pt x="9425" y="13837"/>
                </a:cubicBezTo>
                <a:cubicBezTo>
                  <a:pt x="7069" y="17212"/>
                  <a:pt x="7069" y="17212"/>
                  <a:pt x="7069" y="17212"/>
                </a:cubicBezTo>
                <a:cubicBezTo>
                  <a:pt x="5891" y="17212"/>
                  <a:pt x="5891" y="17212"/>
                  <a:pt x="5891" y="17212"/>
                </a:cubicBezTo>
                <a:lnTo>
                  <a:pt x="5891" y="18225"/>
                </a:lnTo>
                <a:close/>
                <a:moveTo>
                  <a:pt x="14138" y="6075"/>
                </a:moveTo>
                <a:cubicBezTo>
                  <a:pt x="19636" y="6075"/>
                  <a:pt x="19636" y="6075"/>
                  <a:pt x="19636" y="6075"/>
                </a:cubicBezTo>
                <a:cubicBezTo>
                  <a:pt x="19636" y="5738"/>
                  <a:pt x="19244" y="5738"/>
                  <a:pt x="19244" y="5400"/>
                </a:cubicBezTo>
                <a:cubicBezTo>
                  <a:pt x="14924" y="1688"/>
                  <a:pt x="14924" y="1688"/>
                  <a:pt x="14924" y="1688"/>
                </a:cubicBezTo>
                <a:cubicBezTo>
                  <a:pt x="14924" y="1688"/>
                  <a:pt x="14531" y="1688"/>
                  <a:pt x="14138" y="1350"/>
                </a:cubicBezTo>
                <a:lnTo>
                  <a:pt x="14138" y="607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6" name="Shape 5294"/>
          <p:cNvSpPr/>
          <p:nvPr/>
        </p:nvSpPr>
        <p:spPr>
          <a:xfrm>
            <a:off x="5391014" y="3907022"/>
            <a:ext cx="218103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413"/>
                </a:move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3745" y="0"/>
                  <a:pt x="13745" y="0"/>
                  <a:pt x="13745" y="0"/>
                </a:cubicBezTo>
                <a:cubicBezTo>
                  <a:pt x="14531" y="0"/>
                  <a:pt x="15709" y="338"/>
                  <a:pt x="16102" y="675"/>
                </a:cubicBezTo>
                <a:cubicBezTo>
                  <a:pt x="20422" y="4388"/>
                  <a:pt x="20422" y="4388"/>
                  <a:pt x="20422" y="4388"/>
                </a:cubicBezTo>
                <a:cubicBezTo>
                  <a:pt x="20815" y="4725"/>
                  <a:pt x="21600" y="5738"/>
                  <a:pt x="21600" y="6413"/>
                </a:cubicBezTo>
                <a:close/>
                <a:moveTo>
                  <a:pt x="19636" y="7425"/>
                </a:moveTo>
                <a:cubicBezTo>
                  <a:pt x="13745" y="7425"/>
                  <a:pt x="13745" y="7425"/>
                  <a:pt x="13745" y="7425"/>
                </a:cubicBezTo>
                <a:cubicBezTo>
                  <a:pt x="12960" y="7425"/>
                  <a:pt x="12567" y="7088"/>
                  <a:pt x="12567" y="6413"/>
                </a:cubicBezTo>
                <a:cubicBezTo>
                  <a:pt x="12567" y="1350"/>
                  <a:pt x="12567" y="1350"/>
                  <a:pt x="12567" y="1350"/>
                </a:cubicBezTo>
                <a:cubicBezTo>
                  <a:pt x="1571" y="1350"/>
                  <a:pt x="1571" y="1350"/>
                  <a:pt x="1571" y="1350"/>
                </a:cubicBezTo>
                <a:cubicBezTo>
                  <a:pt x="1571" y="19912"/>
                  <a:pt x="1571" y="19912"/>
                  <a:pt x="1571" y="19912"/>
                </a:cubicBezTo>
                <a:cubicBezTo>
                  <a:pt x="19636" y="19912"/>
                  <a:pt x="19636" y="19912"/>
                  <a:pt x="19636" y="19912"/>
                </a:cubicBezTo>
                <a:lnTo>
                  <a:pt x="19636" y="7425"/>
                </a:lnTo>
                <a:close/>
                <a:moveTo>
                  <a:pt x="12567" y="10800"/>
                </a:moveTo>
                <a:cubicBezTo>
                  <a:pt x="12567" y="15187"/>
                  <a:pt x="12567" y="15187"/>
                  <a:pt x="12567" y="15187"/>
                </a:cubicBezTo>
                <a:cubicBezTo>
                  <a:pt x="12567" y="16200"/>
                  <a:pt x="11782" y="16875"/>
                  <a:pt x="10604" y="16875"/>
                </a:cubicBezTo>
                <a:cubicBezTo>
                  <a:pt x="5105" y="16875"/>
                  <a:pt x="5105" y="16875"/>
                  <a:pt x="5105" y="16875"/>
                </a:cubicBezTo>
                <a:cubicBezTo>
                  <a:pt x="4320" y="16875"/>
                  <a:pt x="3535" y="16200"/>
                  <a:pt x="3535" y="15187"/>
                </a:cubicBezTo>
                <a:cubicBezTo>
                  <a:pt x="3535" y="10800"/>
                  <a:pt x="3535" y="10800"/>
                  <a:pt x="3535" y="10800"/>
                </a:cubicBezTo>
                <a:cubicBezTo>
                  <a:pt x="3535" y="9788"/>
                  <a:pt x="4320" y="9113"/>
                  <a:pt x="5105" y="9113"/>
                </a:cubicBezTo>
                <a:cubicBezTo>
                  <a:pt x="10604" y="9113"/>
                  <a:pt x="10604" y="9113"/>
                  <a:pt x="10604" y="9113"/>
                </a:cubicBezTo>
                <a:cubicBezTo>
                  <a:pt x="11782" y="9113"/>
                  <a:pt x="12567" y="9788"/>
                  <a:pt x="12567" y="10800"/>
                </a:cubicBezTo>
                <a:close/>
                <a:moveTo>
                  <a:pt x="17673" y="9450"/>
                </a:moveTo>
                <a:cubicBezTo>
                  <a:pt x="17673" y="16537"/>
                  <a:pt x="17673" y="16537"/>
                  <a:pt x="17673" y="16537"/>
                </a:cubicBezTo>
                <a:cubicBezTo>
                  <a:pt x="17673" y="16537"/>
                  <a:pt x="17673" y="16875"/>
                  <a:pt x="17673" y="16875"/>
                </a:cubicBezTo>
                <a:cubicBezTo>
                  <a:pt x="17673" y="16875"/>
                  <a:pt x="17280" y="16875"/>
                  <a:pt x="17280" y="16875"/>
                </a:cubicBezTo>
                <a:cubicBezTo>
                  <a:pt x="17280" y="16875"/>
                  <a:pt x="17280" y="16875"/>
                  <a:pt x="16887" y="16875"/>
                </a:cubicBezTo>
                <a:cubicBezTo>
                  <a:pt x="13353" y="13500"/>
                  <a:pt x="13353" y="13500"/>
                  <a:pt x="13353" y="13500"/>
                </a:cubicBezTo>
                <a:cubicBezTo>
                  <a:pt x="13353" y="12487"/>
                  <a:pt x="13353" y="12487"/>
                  <a:pt x="13353" y="12487"/>
                </a:cubicBezTo>
                <a:cubicBezTo>
                  <a:pt x="16887" y="9113"/>
                  <a:pt x="16887" y="9113"/>
                  <a:pt x="16887" y="9113"/>
                </a:cubicBezTo>
                <a:cubicBezTo>
                  <a:pt x="17280" y="9113"/>
                  <a:pt x="17280" y="9113"/>
                  <a:pt x="17280" y="9113"/>
                </a:cubicBezTo>
                <a:cubicBezTo>
                  <a:pt x="17280" y="9113"/>
                  <a:pt x="17673" y="9113"/>
                  <a:pt x="17673" y="9113"/>
                </a:cubicBezTo>
                <a:cubicBezTo>
                  <a:pt x="17673" y="9113"/>
                  <a:pt x="17673" y="9450"/>
                  <a:pt x="17673" y="9450"/>
                </a:cubicBezTo>
                <a:close/>
                <a:moveTo>
                  <a:pt x="14138" y="6075"/>
                </a:moveTo>
                <a:cubicBezTo>
                  <a:pt x="19636" y="6075"/>
                  <a:pt x="19636" y="6075"/>
                  <a:pt x="19636" y="6075"/>
                </a:cubicBezTo>
                <a:cubicBezTo>
                  <a:pt x="19636" y="5738"/>
                  <a:pt x="19244" y="5738"/>
                  <a:pt x="19244" y="5400"/>
                </a:cubicBezTo>
                <a:cubicBezTo>
                  <a:pt x="14924" y="1688"/>
                  <a:pt x="14924" y="1688"/>
                  <a:pt x="14924" y="1688"/>
                </a:cubicBezTo>
                <a:cubicBezTo>
                  <a:pt x="14924" y="1688"/>
                  <a:pt x="14531" y="1688"/>
                  <a:pt x="14138" y="1350"/>
                </a:cubicBezTo>
                <a:lnTo>
                  <a:pt x="14138" y="607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7" name="Shape 5295"/>
          <p:cNvSpPr/>
          <p:nvPr/>
        </p:nvSpPr>
        <p:spPr>
          <a:xfrm>
            <a:off x="5961009" y="3907022"/>
            <a:ext cx="218103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413"/>
                </a:move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3745" y="0"/>
                  <a:pt x="13745" y="0"/>
                  <a:pt x="13745" y="0"/>
                </a:cubicBezTo>
                <a:cubicBezTo>
                  <a:pt x="14531" y="0"/>
                  <a:pt x="15709" y="338"/>
                  <a:pt x="16102" y="675"/>
                </a:cubicBezTo>
                <a:cubicBezTo>
                  <a:pt x="20422" y="4388"/>
                  <a:pt x="20422" y="4388"/>
                  <a:pt x="20422" y="4388"/>
                </a:cubicBezTo>
                <a:cubicBezTo>
                  <a:pt x="20815" y="4725"/>
                  <a:pt x="21600" y="5738"/>
                  <a:pt x="21600" y="6413"/>
                </a:cubicBezTo>
                <a:close/>
                <a:moveTo>
                  <a:pt x="19636" y="7425"/>
                </a:moveTo>
                <a:cubicBezTo>
                  <a:pt x="13745" y="7425"/>
                  <a:pt x="13745" y="7425"/>
                  <a:pt x="13745" y="7425"/>
                </a:cubicBezTo>
                <a:cubicBezTo>
                  <a:pt x="12960" y="7425"/>
                  <a:pt x="12567" y="7088"/>
                  <a:pt x="12567" y="6413"/>
                </a:cubicBezTo>
                <a:cubicBezTo>
                  <a:pt x="12567" y="1350"/>
                  <a:pt x="12567" y="1350"/>
                  <a:pt x="12567" y="1350"/>
                </a:cubicBezTo>
                <a:cubicBezTo>
                  <a:pt x="1571" y="1350"/>
                  <a:pt x="1571" y="1350"/>
                  <a:pt x="1571" y="1350"/>
                </a:cubicBezTo>
                <a:cubicBezTo>
                  <a:pt x="1571" y="19912"/>
                  <a:pt x="1571" y="19912"/>
                  <a:pt x="1571" y="19912"/>
                </a:cubicBezTo>
                <a:cubicBezTo>
                  <a:pt x="19636" y="19912"/>
                  <a:pt x="19636" y="19912"/>
                  <a:pt x="19636" y="19912"/>
                </a:cubicBezTo>
                <a:lnTo>
                  <a:pt x="19636" y="7425"/>
                </a:lnTo>
                <a:close/>
                <a:moveTo>
                  <a:pt x="13745" y="13500"/>
                </a:moveTo>
                <a:cubicBezTo>
                  <a:pt x="14138" y="13500"/>
                  <a:pt x="14924" y="13500"/>
                  <a:pt x="15316" y="13500"/>
                </a:cubicBezTo>
                <a:cubicBezTo>
                  <a:pt x="16102" y="13500"/>
                  <a:pt x="17280" y="13500"/>
                  <a:pt x="17673" y="13837"/>
                </a:cubicBezTo>
                <a:cubicBezTo>
                  <a:pt x="17673" y="14175"/>
                  <a:pt x="18065" y="14175"/>
                  <a:pt x="17673" y="14512"/>
                </a:cubicBezTo>
                <a:cubicBezTo>
                  <a:pt x="17673" y="14512"/>
                  <a:pt x="17673" y="14512"/>
                  <a:pt x="17673" y="14512"/>
                </a:cubicBezTo>
                <a:cubicBezTo>
                  <a:pt x="17673" y="14512"/>
                  <a:pt x="17673" y="14512"/>
                  <a:pt x="17673" y="14512"/>
                </a:cubicBezTo>
                <a:cubicBezTo>
                  <a:pt x="17673" y="14850"/>
                  <a:pt x="17280" y="15187"/>
                  <a:pt x="16887" y="15187"/>
                </a:cubicBezTo>
                <a:cubicBezTo>
                  <a:pt x="15709" y="15187"/>
                  <a:pt x="14531" y="14850"/>
                  <a:pt x="13353" y="14175"/>
                </a:cubicBezTo>
                <a:cubicBezTo>
                  <a:pt x="11389" y="14512"/>
                  <a:pt x="9425" y="14850"/>
                  <a:pt x="7855" y="15187"/>
                </a:cubicBezTo>
                <a:cubicBezTo>
                  <a:pt x="6284" y="17212"/>
                  <a:pt x="5105" y="18225"/>
                  <a:pt x="4320" y="18225"/>
                </a:cubicBezTo>
                <a:cubicBezTo>
                  <a:pt x="4320" y="18225"/>
                  <a:pt x="4320" y="18225"/>
                  <a:pt x="3927" y="18225"/>
                </a:cubicBezTo>
                <a:cubicBezTo>
                  <a:pt x="3535" y="18225"/>
                  <a:pt x="3535" y="18225"/>
                  <a:pt x="3535" y="18225"/>
                </a:cubicBezTo>
                <a:cubicBezTo>
                  <a:pt x="3535" y="18225"/>
                  <a:pt x="3535" y="18225"/>
                  <a:pt x="3535" y="18225"/>
                </a:cubicBezTo>
                <a:cubicBezTo>
                  <a:pt x="3535" y="17887"/>
                  <a:pt x="3535" y="17887"/>
                  <a:pt x="3535" y="17550"/>
                </a:cubicBezTo>
                <a:cubicBezTo>
                  <a:pt x="3535" y="17212"/>
                  <a:pt x="4320" y="16200"/>
                  <a:pt x="6284" y="15525"/>
                </a:cubicBezTo>
                <a:cubicBezTo>
                  <a:pt x="6284" y="15187"/>
                  <a:pt x="6284" y="15187"/>
                  <a:pt x="6284" y="15525"/>
                </a:cubicBezTo>
                <a:cubicBezTo>
                  <a:pt x="6676" y="15525"/>
                  <a:pt x="6676" y="15525"/>
                  <a:pt x="6676" y="15525"/>
                </a:cubicBezTo>
                <a:cubicBezTo>
                  <a:pt x="7069" y="14850"/>
                  <a:pt x="7462" y="14175"/>
                  <a:pt x="7855" y="13162"/>
                </a:cubicBezTo>
                <a:cubicBezTo>
                  <a:pt x="8640" y="12150"/>
                  <a:pt x="9033" y="11137"/>
                  <a:pt x="9425" y="10125"/>
                </a:cubicBezTo>
                <a:cubicBezTo>
                  <a:pt x="9033" y="8775"/>
                  <a:pt x="9033" y="7425"/>
                  <a:pt x="9033" y="6413"/>
                </a:cubicBezTo>
                <a:cubicBezTo>
                  <a:pt x="9033" y="6075"/>
                  <a:pt x="9425" y="6075"/>
                  <a:pt x="9818" y="6075"/>
                </a:cubicBezTo>
                <a:cubicBezTo>
                  <a:pt x="9818" y="6075"/>
                  <a:pt x="9818" y="6075"/>
                  <a:pt x="9818" y="6075"/>
                </a:cubicBezTo>
                <a:cubicBezTo>
                  <a:pt x="10211" y="6075"/>
                  <a:pt x="10211" y="6075"/>
                  <a:pt x="10211" y="6075"/>
                </a:cubicBezTo>
                <a:cubicBezTo>
                  <a:pt x="10211" y="6075"/>
                  <a:pt x="10211" y="6075"/>
                  <a:pt x="10604" y="6075"/>
                </a:cubicBezTo>
                <a:cubicBezTo>
                  <a:pt x="10604" y="6413"/>
                  <a:pt x="10604" y="6750"/>
                  <a:pt x="10604" y="7088"/>
                </a:cubicBezTo>
                <a:cubicBezTo>
                  <a:pt x="10604" y="7088"/>
                  <a:pt x="10604" y="7088"/>
                  <a:pt x="10604" y="7088"/>
                </a:cubicBezTo>
                <a:cubicBezTo>
                  <a:pt x="10604" y="7088"/>
                  <a:pt x="10604" y="7088"/>
                  <a:pt x="10604" y="7088"/>
                </a:cubicBezTo>
                <a:cubicBezTo>
                  <a:pt x="10604" y="7425"/>
                  <a:pt x="10604" y="7425"/>
                  <a:pt x="10604" y="7425"/>
                </a:cubicBezTo>
                <a:cubicBezTo>
                  <a:pt x="10604" y="8438"/>
                  <a:pt x="10604" y="9113"/>
                  <a:pt x="10211" y="9788"/>
                </a:cubicBezTo>
                <a:cubicBezTo>
                  <a:pt x="10996" y="11137"/>
                  <a:pt x="11782" y="12150"/>
                  <a:pt x="12567" y="12825"/>
                </a:cubicBezTo>
                <a:cubicBezTo>
                  <a:pt x="12960" y="13162"/>
                  <a:pt x="13353" y="13162"/>
                  <a:pt x="13745" y="13500"/>
                </a:cubicBezTo>
                <a:close/>
                <a:moveTo>
                  <a:pt x="6284" y="15862"/>
                </a:moveTo>
                <a:cubicBezTo>
                  <a:pt x="5105" y="16537"/>
                  <a:pt x="4713" y="17212"/>
                  <a:pt x="4320" y="17550"/>
                </a:cubicBezTo>
                <a:cubicBezTo>
                  <a:pt x="4713" y="17550"/>
                  <a:pt x="5498" y="16875"/>
                  <a:pt x="6284" y="15862"/>
                </a:cubicBezTo>
                <a:close/>
                <a:moveTo>
                  <a:pt x="12175" y="13500"/>
                </a:moveTo>
                <a:cubicBezTo>
                  <a:pt x="12175" y="13500"/>
                  <a:pt x="11782" y="13500"/>
                  <a:pt x="11782" y="13500"/>
                </a:cubicBezTo>
                <a:cubicBezTo>
                  <a:pt x="10996" y="12825"/>
                  <a:pt x="10604" y="12150"/>
                  <a:pt x="9818" y="11137"/>
                </a:cubicBezTo>
                <a:cubicBezTo>
                  <a:pt x="9818" y="11812"/>
                  <a:pt x="9425" y="12825"/>
                  <a:pt x="9033" y="13500"/>
                </a:cubicBezTo>
                <a:cubicBezTo>
                  <a:pt x="8640" y="13837"/>
                  <a:pt x="8247" y="14175"/>
                  <a:pt x="8247" y="14512"/>
                </a:cubicBezTo>
                <a:cubicBezTo>
                  <a:pt x="9425" y="14175"/>
                  <a:pt x="10996" y="13837"/>
                  <a:pt x="12175" y="13500"/>
                </a:cubicBezTo>
                <a:close/>
                <a:moveTo>
                  <a:pt x="9818" y="8100"/>
                </a:moveTo>
                <a:cubicBezTo>
                  <a:pt x="9818" y="8100"/>
                  <a:pt x="9818" y="7763"/>
                  <a:pt x="10211" y="7763"/>
                </a:cubicBezTo>
                <a:cubicBezTo>
                  <a:pt x="10211" y="7425"/>
                  <a:pt x="10211" y="7425"/>
                  <a:pt x="10211" y="7088"/>
                </a:cubicBezTo>
                <a:cubicBezTo>
                  <a:pt x="10211" y="7088"/>
                  <a:pt x="10211" y="7088"/>
                  <a:pt x="10211" y="7088"/>
                </a:cubicBezTo>
                <a:cubicBezTo>
                  <a:pt x="10211" y="7088"/>
                  <a:pt x="10211" y="7088"/>
                  <a:pt x="10211" y="7088"/>
                </a:cubicBezTo>
                <a:cubicBezTo>
                  <a:pt x="10211" y="6750"/>
                  <a:pt x="10211" y="6750"/>
                  <a:pt x="9818" y="6413"/>
                </a:cubicBezTo>
                <a:cubicBezTo>
                  <a:pt x="9818" y="6750"/>
                  <a:pt x="9818" y="6750"/>
                  <a:pt x="9818" y="6750"/>
                </a:cubicBezTo>
                <a:cubicBezTo>
                  <a:pt x="9818" y="7088"/>
                  <a:pt x="9818" y="7425"/>
                  <a:pt x="9818" y="8100"/>
                </a:cubicBezTo>
                <a:close/>
                <a:moveTo>
                  <a:pt x="14138" y="6075"/>
                </a:moveTo>
                <a:cubicBezTo>
                  <a:pt x="19636" y="6075"/>
                  <a:pt x="19636" y="6075"/>
                  <a:pt x="19636" y="6075"/>
                </a:cubicBezTo>
                <a:cubicBezTo>
                  <a:pt x="19636" y="5738"/>
                  <a:pt x="19244" y="5738"/>
                  <a:pt x="19244" y="5400"/>
                </a:cubicBezTo>
                <a:cubicBezTo>
                  <a:pt x="14924" y="1688"/>
                  <a:pt x="14924" y="1688"/>
                  <a:pt x="14924" y="1688"/>
                </a:cubicBezTo>
                <a:cubicBezTo>
                  <a:pt x="14924" y="1688"/>
                  <a:pt x="14531" y="1688"/>
                  <a:pt x="14138" y="1350"/>
                </a:cubicBezTo>
                <a:lnTo>
                  <a:pt x="14138" y="6075"/>
                </a:lnTo>
                <a:close/>
                <a:moveTo>
                  <a:pt x="15316" y="14175"/>
                </a:moveTo>
                <a:cubicBezTo>
                  <a:pt x="16102" y="14175"/>
                  <a:pt x="16495" y="14512"/>
                  <a:pt x="16887" y="14512"/>
                </a:cubicBezTo>
                <a:cubicBezTo>
                  <a:pt x="17280" y="14512"/>
                  <a:pt x="17280" y="14512"/>
                  <a:pt x="17280" y="14512"/>
                </a:cubicBezTo>
                <a:cubicBezTo>
                  <a:pt x="17280" y="14512"/>
                  <a:pt x="17280" y="14512"/>
                  <a:pt x="17280" y="14512"/>
                </a:cubicBezTo>
                <a:cubicBezTo>
                  <a:pt x="17280" y="14175"/>
                  <a:pt x="16887" y="14175"/>
                  <a:pt x="15316" y="1417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8" name="Shape 5296"/>
          <p:cNvSpPr/>
          <p:nvPr/>
        </p:nvSpPr>
        <p:spPr>
          <a:xfrm>
            <a:off x="6532840" y="3907022"/>
            <a:ext cx="218103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413"/>
                </a:move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3745" y="0"/>
                  <a:pt x="13745" y="0"/>
                  <a:pt x="13745" y="0"/>
                </a:cubicBezTo>
                <a:cubicBezTo>
                  <a:pt x="14531" y="0"/>
                  <a:pt x="15709" y="338"/>
                  <a:pt x="16102" y="675"/>
                </a:cubicBezTo>
                <a:cubicBezTo>
                  <a:pt x="20422" y="4388"/>
                  <a:pt x="20422" y="4388"/>
                  <a:pt x="20422" y="4388"/>
                </a:cubicBezTo>
                <a:cubicBezTo>
                  <a:pt x="20815" y="4725"/>
                  <a:pt x="21600" y="5738"/>
                  <a:pt x="21600" y="6413"/>
                </a:cubicBezTo>
                <a:close/>
                <a:moveTo>
                  <a:pt x="19636" y="7425"/>
                </a:moveTo>
                <a:cubicBezTo>
                  <a:pt x="13745" y="7425"/>
                  <a:pt x="13745" y="7425"/>
                  <a:pt x="13745" y="7425"/>
                </a:cubicBezTo>
                <a:cubicBezTo>
                  <a:pt x="12960" y="7425"/>
                  <a:pt x="12567" y="7088"/>
                  <a:pt x="12567" y="6413"/>
                </a:cubicBezTo>
                <a:cubicBezTo>
                  <a:pt x="12567" y="1350"/>
                  <a:pt x="12567" y="1350"/>
                  <a:pt x="12567" y="1350"/>
                </a:cubicBezTo>
                <a:cubicBezTo>
                  <a:pt x="1571" y="1350"/>
                  <a:pt x="1571" y="1350"/>
                  <a:pt x="1571" y="1350"/>
                </a:cubicBezTo>
                <a:cubicBezTo>
                  <a:pt x="1571" y="19912"/>
                  <a:pt x="1571" y="19912"/>
                  <a:pt x="1571" y="19912"/>
                </a:cubicBezTo>
                <a:cubicBezTo>
                  <a:pt x="19636" y="19912"/>
                  <a:pt x="19636" y="19912"/>
                  <a:pt x="19636" y="19912"/>
                </a:cubicBezTo>
                <a:lnTo>
                  <a:pt x="19636" y="7425"/>
                </a:lnTo>
                <a:close/>
                <a:moveTo>
                  <a:pt x="3535" y="9788"/>
                </a:moveTo>
                <a:cubicBezTo>
                  <a:pt x="3535" y="8438"/>
                  <a:pt x="4713" y="7425"/>
                  <a:pt x="6284" y="7425"/>
                </a:cubicBezTo>
                <a:cubicBezTo>
                  <a:pt x="7855" y="7425"/>
                  <a:pt x="9033" y="8438"/>
                  <a:pt x="9033" y="9788"/>
                </a:cubicBezTo>
                <a:cubicBezTo>
                  <a:pt x="9033" y="11137"/>
                  <a:pt x="7855" y="12150"/>
                  <a:pt x="6284" y="12150"/>
                </a:cubicBezTo>
                <a:cubicBezTo>
                  <a:pt x="4713" y="12150"/>
                  <a:pt x="3535" y="11137"/>
                  <a:pt x="3535" y="9788"/>
                </a:cubicBezTo>
                <a:close/>
                <a:moveTo>
                  <a:pt x="17673" y="18225"/>
                </a:moveTo>
                <a:cubicBezTo>
                  <a:pt x="3535" y="18225"/>
                  <a:pt x="3535" y="18225"/>
                  <a:pt x="3535" y="18225"/>
                </a:cubicBezTo>
                <a:cubicBezTo>
                  <a:pt x="3535" y="16200"/>
                  <a:pt x="3535" y="16200"/>
                  <a:pt x="3535" y="16200"/>
                </a:cubicBezTo>
                <a:cubicBezTo>
                  <a:pt x="6284" y="13837"/>
                  <a:pt x="6284" y="13837"/>
                  <a:pt x="6284" y="13837"/>
                </a:cubicBezTo>
                <a:cubicBezTo>
                  <a:pt x="7855" y="15187"/>
                  <a:pt x="7855" y="15187"/>
                  <a:pt x="7855" y="15187"/>
                </a:cubicBezTo>
                <a:cubicBezTo>
                  <a:pt x="13353" y="10800"/>
                  <a:pt x="13353" y="10800"/>
                  <a:pt x="13353" y="10800"/>
                </a:cubicBezTo>
                <a:cubicBezTo>
                  <a:pt x="17673" y="14512"/>
                  <a:pt x="17673" y="14512"/>
                  <a:pt x="17673" y="14512"/>
                </a:cubicBezTo>
                <a:lnTo>
                  <a:pt x="17673" y="18225"/>
                </a:lnTo>
                <a:close/>
                <a:moveTo>
                  <a:pt x="14138" y="6075"/>
                </a:moveTo>
                <a:cubicBezTo>
                  <a:pt x="19636" y="6075"/>
                  <a:pt x="19636" y="6075"/>
                  <a:pt x="19636" y="6075"/>
                </a:cubicBezTo>
                <a:cubicBezTo>
                  <a:pt x="19636" y="5738"/>
                  <a:pt x="19244" y="5738"/>
                  <a:pt x="19244" y="5400"/>
                </a:cubicBezTo>
                <a:cubicBezTo>
                  <a:pt x="14924" y="1688"/>
                  <a:pt x="14924" y="1688"/>
                  <a:pt x="14924" y="1688"/>
                </a:cubicBezTo>
                <a:cubicBezTo>
                  <a:pt x="14924" y="1688"/>
                  <a:pt x="14531" y="1688"/>
                  <a:pt x="14138" y="1350"/>
                </a:cubicBezTo>
                <a:lnTo>
                  <a:pt x="14138" y="607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9" name="Shape 5297"/>
          <p:cNvSpPr/>
          <p:nvPr/>
        </p:nvSpPr>
        <p:spPr>
          <a:xfrm>
            <a:off x="7104668" y="3907022"/>
            <a:ext cx="218103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413"/>
                </a:move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3745" y="0"/>
                  <a:pt x="13745" y="0"/>
                  <a:pt x="13745" y="0"/>
                </a:cubicBezTo>
                <a:cubicBezTo>
                  <a:pt x="14531" y="0"/>
                  <a:pt x="15709" y="338"/>
                  <a:pt x="16102" y="675"/>
                </a:cubicBezTo>
                <a:cubicBezTo>
                  <a:pt x="20422" y="4388"/>
                  <a:pt x="20422" y="4388"/>
                  <a:pt x="20422" y="4388"/>
                </a:cubicBezTo>
                <a:cubicBezTo>
                  <a:pt x="20815" y="4725"/>
                  <a:pt x="21600" y="5738"/>
                  <a:pt x="21600" y="6413"/>
                </a:cubicBezTo>
                <a:close/>
                <a:moveTo>
                  <a:pt x="19636" y="7425"/>
                </a:moveTo>
                <a:cubicBezTo>
                  <a:pt x="13745" y="7425"/>
                  <a:pt x="13745" y="7425"/>
                  <a:pt x="13745" y="7425"/>
                </a:cubicBezTo>
                <a:cubicBezTo>
                  <a:pt x="12960" y="7425"/>
                  <a:pt x="12567" y="7088"/>
                  <a:pt x="12567" y="6413"/>
                </a:cubicBezTo>
                <a:cubicBezTo>
                  <a:pt x="12567" y="1350"/>
                  <a:pt x="12567" y="1350"/>
                  <a:pt x="12567" y="1350"/>
                </a:cubicBezTo>
                <a:cubicBezTo>
                  <a:pt x="1571" y="1350"/>
                  <a:pt x="1571" y="1350"/>
                  <a:pt x="1571" y="1350"/>
                </a:cubicBezTo>
                <a:cubicBezTo>
                  <a:pt x="1571" y="19912"/>
                  <a:pt x="1571" y="19912"/>
                  <a:pt x="1571" y="19912"/>
                </a:cubicBezTo>
                <a:cubicBezTo>
                  <a:pt x="19636" y="19912"/>
                  <a:pt x="19636" y="19912"/>
                  <a:pt x="19636" y="19912"/>
                </a:cubicBezTo>
                <a:lnTo>
                  <a:pt x="19636" y="7425"/>
                </a:lnTo>
                <a:close/>
                <a:moveTo>
                  <a:pt x="9033" y="10463"/>
                </a:moveTo>
                <a:cubicBezTo>
                  <a:pt x="9033" y="16875"/>
                  <a:pt x="9033" y="16875"/>
                  <a:pt x="9033" y="16875"/>
                </a:cubicBezTo>
                <a:cubicBezTo>
                  <a:pt x="9033" y="17212"/>
                  <a:pt x="8640" y="17212"/>
                  <a:pt x="8640" y="17212"/>
                </a:cubicBezTo>
                <a:cubicBezTo>
                  <a:pt x="8640" y="17550"/>
                  <a:pt x="8640" y="17550"/>
                  <a:pt x="8247" y="17550"/>
                </a:cubicBezTo>
                <a:cubicBezTo>
                  <a:pt x="8247" y="17550"/>
                  <a:pt x="8247" y="17212"/>
                  <a:pt x="8247" y="17212"/>
                </a:cubicBezTo>
                <a:cubicBezTo>
                  <a:pt x="5891" y="15187"/>
                  <a:pt x="5891" y="15187"/>
                  <a:pt x="5891" y="15187"/>
                </a:cubicBezTo>
                <a:cubicBezTo>
                  <a:pt x="3927" y="15187"/>
                  <a:pt x="3927" y="15187"/>
                  <a:pt x="3927" y="15187"/>
                </a:cubicBezTo>
                <a:cubicBezTo>
                  <a:pt x="3535" y="15187"/>
                  <a:pt x="3535" y="15187"/>
                  <a:pt x="3535" y="14850"/>
                </a:cubicBezTo>
                <a:cubicBezTo>
                  <a:pt x="3535" y="12487"/>
                  <a:pt x="3535" y="12487"/>
                  <a:pt x="3535" y="12487"/>
                </a:cubicBezTo>
                <a:cubicBezTo>
                  <a:pt x="3535" y="12487"/>
                  <a:pt x="3535" y="12150"/>
                  <a:pt x="3927" y="12150"/>
                </a:cubicBezTo>
                <a:cubicBezTo>
                  <a:pt x="5891" y="12150"/>
                  <a:pt x="5891" y="12150"/>
                  <a:pt x="5891" y="12150"/>
                </a:cubicBezTo>
                <a:cubicBezTo>
                  <a:pt x="8247" y="10125"/>
                  <a:pt x="8247" y="10125"/>
                  <a:pt x="8247" y="10125"/>
                </a:cubicBezTo>
                <a:cubicBezTo>
                  <a:pt x="8247" y="10125"/>
                  <a:pt x="8247" y="10125"/>
                  <a:pt x="8640" y="10125"/>
                </a:cubicBezTo>
                <a:cubicBezTo>
                  <a:pt x="8640" y="10125"/>
                  <a:pt x="9033" y="10463"/>
                  <a:pt x="9033" y="10463"/>
                </a:cubicBezTo>
                <a:close/>
                <a:moveTo>
                  <a:pt x="12175" y="16537"/>
                </a:moveTo>
                <a:cubicBezTo>
                  <a:pt x="12960" y="15525"/>
                  <a:pt x="13353" y="14850"/>
                  <a:pt x="13353" y="13837"/>
                </a:cubicBezTo>
                <a:cubicBezTo>
                  <a:pt x="13353" y="12825"/>
                  <a:pt x="12960" y="11812"/>
                  <a:pt x="12175" y="11137"/>
                </a:cubicBezTo>
                <a:cubicBezTo>
                  <a:pt x="11782" y="10800"/>
                  <a:pt x="11389" y="10800"/>
                  <a:pt x="10996" y="11137"/>
                </a:cubicBezTo>
                <a:cubicBezTo>
                  <a:pt x="10604" y="11475"/>
                  <a:pt x="10604" y="11812"/>
                  <a:pt x="10996" y="12150"/>
                </a:cubicBezTo>
                <a:cubicBezTo>
                  <a:pt x="11389" y="12487"/>
                  <a:pt x="11389" y="13162"/>
                  <a:pt x="11389" y="13837"/>
                </a:cubicBezTo>
                <a:cubicBezTo>
                  <a:pt x="11389" y="14175"/>
                  <a:pt x="11389" y="14850"/>
                  <a:pt x="10996" y="15187"/>
                </a:cubicBezTo>
                <a:cubicBezTo>
                  <a:pt x="10604" y="15525"/>
                  <a:pt x="10604" y="16200"/>
                  <a:pt x="10996" y="16537"/>
                </a:cubicBezTo>
                <a:cubicBezTo>
                  <a:pt x="10996" y="16537"/>
                  <a:pt x="11389" y="16537"/>
                  <a:pt x="11389" y="16537"/>
                </a:cubicBezTo>
                <a:cubicBezTo>
                  <a:pt x="11782" y="16537"/>
                  <a:pt x="11782" y="16537"/>
                  <a:pt x="12175" y="16537"/>
                </a:cubicBezTo>
                <a:close/>
                <a:moveTo>
                  <a:pt x="15316" y="18225"/>
                </a:moveTo>
                <a:cubicBezTo>
                  <a:pt x="16495" y="16875"/>
                  <a:pt x="16887" y="15187"/>
                  <a:pt x="16887" y="13837"/>
                </a:cubicBezTo>
                <a:cubicBezTo>
                  <a:pt x="16887" y="12150"/>
                  <a:pt x="16495" y="10463"/>
                  <a:pt x="15316" y="9450"/>
                </a:cubicBezTo>
                <a:cubicBezTo>
                  <a:pt x="14924" y="9113"/>
                  <a:pt x="14138" y="9113"/>
                  <a:pt x="13745" y="9113"/>
                </a:cubicBezTo>
                <a:cubicBezTo>
                  <a:pt x="13353" y="9450"/>
                  <a:pt x="13353" y="10125"/>
                  <a:pt x="13745" y="10463"/>
                </a:cubicBezTo>
                <a:cubicBezTo>
                  <a:pt x="14531" y="11137"/>
                  <a:pt x="15316" y="12487"/>
                  <a:pt x="15316" y="13837"/>
                </a:cubicBezTo>
                <a:cubicBezTo>
                  <a:pt x="15316" y="14850"/>
                  <a:pt x="14531" y="16200"/>
                  <a:pt x="13745" y="17212"/>
                </a:cubicBezTo>
                <a:cubicBezTo>
                  <a:pt x="13353" y="17550"/>
                  <a:pt x="13353" y="17887"/>
                  <a:pt x="13745" y="18225"/>
                </a:cubicBezTo>
                <a:cubicBezTo>
                  <a:pt x="14138" y="18225"/>
                  <a:pt x="14138" y="18562"/>
                  <a:pt x="14531" y="18562"/>
                </a:cubicBezTo>
                <a:cubicBezTo>
                  <a:pt x="14531" y="18562"/>
                  <a:pt x="14924" y="18225"/>
                  <a:pt x="15316" y="18225"/>
                </a:cubicBezTo>
                <a:close/>
                <a:moveTo>
                  <a:pt x="14138" y="6075"/>
                </a:moveTo>
                <a:cubicBezTo>
                  <a:pt x="19636" y="6075"/>
                  <a:pt x="19636" y="6075"/>
                  <a:pt x="19636" y="6075"/>
                </a:cubicBezTo>
                <a:cubicBezTo>
                  <a:pt x="19636" y="5738"/>
                  <a:pt x="19244" y="5738"/>
                  <a:pt x="19244" y="5400"/>
                </a:cubicBezTo>
                <a:cubicBezTo>
                  <a:pt x="14924" y="1688"/>
                  <a:pt x="14924" y="1688"/>
                  <a:pt x="14924" y="1688"/>
                </a:cubicBezTo>
                <a:cubicBezTo>
                  <a:pt x="14924" y="1688"/>
                  <a:pt x="14531" y="1688"/>
                  <a:pt x="14138" y="1350"/>
                </a:cubicBezTo>
                <a:lnTo>
                  <a:pt x="14138" y="607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0" name="Shape 5298"/>
          <p:cNvSpPr/>
          <p:nvPr/>
        </p:nvSpPr>
        <p:spPr>
          <a:xfrm>
            <a:off x="7674665" y="3907022"/>
            <a:ext cx="218103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413"/>
                </a:move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3745" y="0"/>
                  <a:pt x="13745" y="0"/>
                  <a:pt x="13745" y="0"/>
                </a:cubicBezTo>
                <a:cubicBezTo>
                  <a:pt x="14531" y="0"/>
                  <a:pt x="15709" y="338"/>
                  <a:pt x="16102" y="675"/>
                </a:cubicBezTo>
                <a:cubicBezTo>
                  <a:pt x="20422" y="4388"/>
                  <a:pt x="20422" y="4388"/>
                  <a:pt x="20422" y="4388"/>
                </a:cubicBezTo>
                <a:cubicBezTo>
                  <a:pt x="20815" y="4725"/>
                  <a:pt x="21600" y="5738"/>
                  <a:pt x="21600" y="6413"/>
                </a:cubicBezTo>
                <a:close/>
                <a:moveTo>
                  <a:pt x="19636" y="7425"/>
                </a:moveTo>
                <a:cubicBezTo>
                  <a:pt x="13745" y="7425"/>
                  <a:pt x="13745" y="7425"/>
                  <a:pt x="13745" y="7425"/>
                </a:cubicBezTo>
                <a:cubicBezTo>
                  <a:pt x="12960" y="7425"/>
                  <a:pt x="12567" y="7088"/>
                  <a:pt x="12567" y="6413"/>
                </a:cubicBezTo>
                <a:cubicBezTo>
                  <a:pt x="12567" y="1350"/>
                  <a:pt x="12567" y="1350"/>
                  <a:pt x="12567" y="1350"/>
                </a:cubicBezTo>
                <a:cubicBezTo>
                  <a:pt x="1571" y="1350"/>
                  <a:pt x="1571" y="1350"/>
                  <a:pt x="1571" y="1350"/>
                </a:cubicBezTo>
                <a:cubicBezTo>
                  <a:pt x="1571" y="19912"/>
                  <a:pt x="1571" y="19912"/>
                  <a:pt x="1571" y="19912"/>
                </a:cubicBezTo>
                <a:cubicBezTo>
                  <a:pt x="19636" y="19912"/>
                  <a:pt x="19636" y="19912"/>
                  <a:pt x="19636" y="19912"/>
                </a:cubicBezTo>
                <a:lnTo>
                  <a:pt x="19636" y="7425"/>
                </a:lnTo>
                <a:close/>
                <a:moveTo>
                  <a:pt x="5891" y="9113"/>
                </a:moveTo>
                <a:cubicBezTo>
                  <a:pt x="15709" y="9113"/>
                  <a:pt x="15709" y="9113"/>
                  <a:pt x="15709" y="9113"/>
                </a:cubicBezTo>
                <a:cubicBezTo>
                  <a:pt x="15709" y="9113"/>
                  <a:pt x="16102" y="9113"/>
                  <a:pt x="16102" y="9450"/>
                </a:cubicBezTo>
                <a:cubicBezTo>
                  <a:pt x="16102" y="10125"/>
                  <a:pt x="16102" y="10125"/>
                  <a:pt x="16102" y="10125"/>
                </a:cubicBezTo>
                <a:cubicBezTo>
                  <a:pt x="16102" y="10463"/>
                  <a:pt x="15709" y="10800"/>
                  <a:pt x="15709" y="10800"/>
                </a:cubicBezTo>
                <a:cubicBezTo>
                  <a:pt x="5891" y="10800"/>
                  <a:pt x="5891" y="10800"/>
                  <a:pt x="5891" y="10800"/>
                </a:cubicBezTo>
                <a:cubicBezTo>
                  <a:pt x="5498" y="10800"/>
                  <a:pt x="5105" y="10463"/>
                  <a:pt x="5105" y="10125"/>
                </a:cubicBezTo>
                <a:cubicBezTo>
                  <a:pt x="5105" y="9450"/>
                  <a:pt x="5105" y="9450"/>
                  <a:pt x="5105" y="9450"/>
                </a:cubicBezTo>
                <a:cubicBezTo>
                  <a:pt x="5105" y="9113"/>
                  <a:pt x="5498" y="9113"/>
                  <a:pt x="5891" y="9113"/>
                </a:cubicBezTo>
                <a:close/>
                <a:moveTo>
                  <a:pt x="16102" y="12487"/>
                </a:moveTo>
                <a:cubicBezTo>
                  <a:pt x="16102" y="13500"/>
                  <a:pt x="16102" y="13500"/>
                  <a:pt x="16102" y="13500"/>
                </a:cubicBezTo>
                <a:cubicBezTo>
                  <a:pt x="16102" y="13500"/>
                  <a:pt x="15709" y="13837"/>
                  <a:pt x="15709" y="13837"/>
                </a:cubicBezTo>
                <a:cubicBezTo>
                  <a:pt x="5891" y="13837"/>
                  <a:pt x="5891" y="13837"/>
                  <a:pt x="5891" y="13837"/>
                </a:cubicBezTo>
                <a:cubicBezTo>
                  <a:pt x="5498" y="13837"/>
                  <a:pt x="5105" y="13500"/>
                  <a:pt x="5105" y="13500"/>
                </a:cubicBezTo>
                <a:cubicBezTo>
                  <a:pt x="5105" y="12487"/>
                  <a:pt x="5105" y="12487"/>
                  <a:pt x="5105" y="12487"/>
                </a:cubicBezTo>
                <a:cubicBezTo>
                  <a:pt x="5105" y="12487"/>
                  <a:pt x="5498" y="12150"/>
                  <a:pt x="5891" y="12150"/>
                </a:cubicBezTo>
                <a:cubicBezTo>
                  <a:pt x="15709" y="12150"/>
                  <a:pt x="15709" y="12150"/>
                  <a:pt x="15709" y="12150"/>
                </a:cubicBezTo>
                <a:cubicBezTo>
                  <a:pt x="15709" y="12150"/>
                  <a:pt x="16102" y="12487"/>
                  <a:pt x="16102" y="12487"/>
                </a:cubicBezTo>
                <a:close/>
                <a:moveTo>
                  <a:pt x="16102" y="15525"/>
                </a:moveTo>
                <a:cubicBezTo>
                  <a:pt x="16102" y="16537"/>
                  <a:pt x="16102" y="16537"/>
                  <a:pt x="16102" y="16537"/>
                </a:cubicBezTo>
                <a:cubicBezTo>
                  <a:pt x="16102" y="16537"/>
                  <a:pt x="15709" y="16875"/>
                  <a:pt x="15709" y="16875"/>
                </a:cubicBezTo>
                <a:cubicBezTo>
                  <a:pt x="5891" y="16875"/>
                  <a:pt x="5891" y="16875"/>
                  <a:pt x="5891" y="16875"/>
                </a:cubicBezTo>
                <a:cubicBezTo>
                  <a:pt x="5498" y="16875"/>
                  <a:pt x="5105" y="16537"/>
                  <a:pt x="5105" y="16537"/>
                </a:cubicBezTo>
                <a:cubicBezTo>
                  <a:pt x="5105" y="15525"/>
                  <a:pt x="5105" y="15525"/>
                  <a:pt x="5105" y="15525"/>
                </a:cubicBezTo>
                <a:cubicBezTo>
                  <a:pt x="5105" y="15525"/>
                  <a:pt x="5498" y="15187"/>
                  <a:pt x="5891" y="15187"/>
                </a:cubicBezTo>
                <a:cubicBezTo>
                  <a:pt x="15709" y="15187"/>
                  <a:pt x="15709" y="15187"/>
                  <a:pt x="15709" y="15187"/>
                </a:cubicBezTo>
                <a:cubicBezTo>
                  <a:pt x="15709" y="15187"/>
                  <a:pt x="16102" y="15525"/>
                  <a:pt x="16102" y="15525"/>
                </a:cubicBezTo>
                <a:close/>
                <a:moveTo>
                  <a:pt x="14138" y="6075"/>
                </a:moveTo>
                <a:cubicBezTo>
                  <a:pt x="19636" y="6075"/>
                  <a:pt x="19636" y="6075"/>
                  <a:pt x="19636" y="6075"/>
                </a:cubicBezTo>
                <a:cubicBezTo>
                  <a:pt x="19636" y="5738"/>
                  <a:pt x="19244" y="5738"/>
                  <a:pt x="19244" y="5400"/>
                </a:cubicBezTo>
                <a:cubicBezTo>
                  <a:pt x="14924" y="1688"/>
                  <a:pt x="14924" y="1688"/>
                  <a:pt x="14924" y="1688"/>
                </a:cubicBezTo>
                <a:cubicBezTo>
                  <a:pt x="14924" y="1688"/>
                  <a:pt x="14531" y="1688"/>
                  <a:pt x="14138" y="1350"/>
                </a:cubicBezTo>
                <a:lnTo>
                  <a:pt x="14138" y="607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1" name="Shape 5299"/>
          <p:cNvSpPr/>
          <p:nvPr/>
        </p:nvSpPr>
        <p:spPr>
          <a:xfrm>
            <a:off x="8246495" y="3907022"/>
            <a:ext cx="218102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413"/>
                </a:move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3745" y="0"/>
                  <a:pt x="13745" y="0"/>
                  <a:pt x="13745" y="0"/>
                </a:cubicBezTo>
                <a:cubicBezTo>
                  <a:pt x="14531" y="0"/>
                  <a:pt x="15709" y="338"/>
                  <a:pt x="16102" y="675"/>
                </a:cubicBezTo>
                <a:cubicBezTo>
                  <a:pt x="20422" y="4388"/>
                  <a:pt x="20422" y="4388"/>
                  <a:pt x="20422" y="4388"/>
                </a:cubicBezTo>
                <a:cubicBezTo>
                  <a:pt x="20815" y="4725"/>
                  <a:pt x="21600" y="5738"/>
                  <a:pt x="21600" y="6413"/>
                </a:cubicBezTo>
                <a:close/>
                <a:moveTo>
                  <a:pt x="19636" y="7425"/>
                </a:moveTo>
                <a:cubicBezTo>
                  <a:pt x="13745" y="7425"/>
                  <a:pt x="13745" y="7425"/>
                  <a:pt x="13745" y="7425"/>
                </a:cubicBezTo>
                <a:cubicBezTo>
                  <a:pt x="12960" y="7425"/>
                  <a:pt x="12567" y="7088"/>
                  <a:pt x="12567" y="6413"/>
                </a:cubicBezTo>
                <a:cubicBezTo>
                  <a:pt x="12567" y="1350"/>
                  <a:pt x="12567" y="1350"/>
                  <a:pt x="12567" y="1350"/>
                </a:cubicBezTo>
                <a:cubicBezTo>
                  <a:pt x="1571" y="1350"/>
                  <a:pt x="1571" y="1350"/>
                  <a:pt x="1571" y="1350"/>
                </a:cubicBezTo>
                <a:cubicBezTo>
                  <a:pt x="1571" y="19912"/>
                  <a:pt x="1571" y="19912"/>
                  <a:pt x="1571" y="19912"/>
                </a:cubicBezTo>
                <a:cubicBezTo>
                  <a:pt x="19636" y="19912"/>
                  <a:pt x="19636" y="19912"/>
                  <a:pt x="19636" y="19912"/>
                </a:cubicBezTo>
                <a:lnTo>
                  <a:pt x="19636" y="7425"/>
                </a:lnTo>
                <a:close/>
                <a:moveTo>
                  <a:pt x="3142" y="10463"/>
                </a:moveTo>
                <a:cubicBezTo>
                  <a:pt x="4320" y="10463"/>
                  <a:pt x="4320" y="10463"/>
                  <a:pt x="4320" y="10463"/>
                </a:cubicBezTo>
                <a:cubicBezTo>
                  <a:pt x="6284" y="18225"/>
                  <a:pt x="6284" y="18225"/>
                  <a:pt x="6284" y="18225"/>
                </a:cubicBezTo>
                <a:cubicBezTo>
                  <a:pt x="8640" y="18225"/>
                  <a:pt x="8640" y="18225"/>
                  <a:pt x="8640" y="18225"/>
                </a:cubicBezTo>
                <a:cubicBezTo>
                  <a:pt x="10604" y="12487"/>
                  <a:pt x="10604" y="12487"/>
                  <a:pt x="10604" y="12487"/>
                </a:cubicBezTo>
                <a:cubicBezTo>
                  <a:pt x="10604" y="12487"/>
                  <a:pt x="10604" y="12150"/>
                  <a:pt x="10604" y="11812"/>
                </a:cubicBezTo>
                <a:cubicBezTo>
                  <a:pt x="10604" y="11812"/>
                  <a:pt x="10604" y="11812"/>
                  <a:pt x="10604" y="11812"/>
                </a:cubicBezTo>
                <a:cubicBezTo>
                  <a:pt x="10604" y="11812"/>
                  <a:pt x="10604" y="11812"/>
                  <a:pt x="10604" y="11812"/>
                </a:cubicBezTo>
                <a:cubicBezTo>
                  <a:pt x="10604" y="11812"/>
                  <a:pt x="10604" y="11812"/>
                  <a:pt x="10604" y="11812"/>
                </a:cubicBezTo>
                <a:cubicBezTo>
                  <a:pt x="10604" y="12150"/>
                  <a:pt x="10996" y="12487"/>
                  <a:pt x="10996" y="12487"/>
                </a:cubicBezTo>
                <a:cubicBezTo>
                  <a:pt x="12567" y="18225"/>
                  <a:pt x="12567" y="18225"/>
                  <a:pt x="12567" y="18225"/>
                </a:cubicBezTo>
                <a:cubicBezTo>
                  <a:pt x="14924" y="18225"/>
                  <a:pt x="14924" y="18225"/>
                  <a:pt x="14924" y="18225"/>
                </a:cubicBezTo>
                <a:cubicBezTo>
                  <a:pt x="17280" y="10463"/>
                  <a:pt x="17280" y="10463"/>
                  <a:pt x="17280" y="10463"/>
                </a:cubicBezTo>
                <a:cubicBezTo>
                  <a:pt x="18065" y="10463"/>
                  <a:pt x="18065" y="10463"/>
                  <a:pt x="18065" y="10463"/>
                </a:cubicBezTo>
                <a:cubicBezTo>
                  <a:pt x="18065" y="9113"/>
                  <a:pt x="18065" y="9113"/>
                  <a:pt x="18065" y="9113"/>
                </a:cubicBezTo>
                <a:cubicBezTo>
                  <a:pt x="14138" y="9113"/>
                  <a:pt x="14138" y="9113"/>
                  <a:pt x="14138" y="9113"/>
                </a:cubicBezTo>
                <a:cubicBezTo>
                  <a:pt x="14138" y="10463"/>
                  <a:pt x="14138" y="10463"/>
                  <a:pt x="14138" y="10463"/>
                </a:cubicBezTo>
                <a:cubicBezTo>
                  <a:pt x="15316" y="10463"/>
                  <a:pt x="15316" y="10463"/>
                  <a:pt x="15316" y="10463"/>
                </a:cubicBezTo>
                <a:cubicBezTo>
                  <a:pt x="13745" y="15525"/>
                  <a:pt x="13745" y="15525"/>
                  <a:pt x="13745" y="15525"/>
                </a:cubicBezTo>
                <a:cubicBezTo>
                  <a:pt x="13745" y="15862"/>
                  <a:pt x="13745" y="16200"/>
                  <a:pt x="13745" y="16200"/>
                </a:cubicBezTo>
                <a:cubicBezTo>
                  <a:pt x="13745" y="16537"/>
                  <a:pt x="13745" y="16537"/>
                  <a:pt x="13745" y="16537"/>
                </a:cubicBezTo>
                <a:cubicBezTo>
                  <a:pt x="13745" y="16537"/>
                  <a:pt x="13745" y="16537"/>
                  <a:pt x="13745" y="16537"/>
                </a:cubicBezTo>
                <a:cubicBezTo>
                  <a:pt x="13745" y="16537"/>
                  <a:pt x="13745" y="16200"/>
                  <a:pt x="13745" y="16200"/>
                </a:cubicBezTo>
                <a:cubicBezTo>
                  <a:pt x="13745" y="16200"/>
                  <a:pt x="13745" y="15862"/>
                  <a:pt x="13353" y="15525"/>
                </a:cubicBezTo>
                <a:cubicBezTo>
                  <a:pt x="11389" y="9113"/>
                  <a:pt x="11389" y="9113"/>
                  <a:pt x="11389" y="9113"/>
                </a:cubicBezTo>
                <a:cubicBezTo>
                  <a:pt x="9818" y="9113"/>
                  <a:pt x="9818" y="9113"/>
                  <a:pt x="9818" y="9113"/>
                </a:cubicBezTo>
                <a:cubicBezTo>
                  <a:pt x="7855" y="15525"/>
                  <a:pt x="7855" y="15525"/>
                  <a:pt x="7855" y="15525"/>
                </a:cubicBezTo>
                <a:cubicBezTo>
                  <a:pt x="7855" y="15862"/>
                  <a:pt x="7855" y="16200"/>
                  <a:pt x="7855" y="16200"/>
                </a:cubicBezTo>
                <a:cubicBezTo>
                  <a:pt x="7855" y="16537"/>
                  <a:pt x="7855" y="16537"/>
                  <a:pt x="7855" y="16537"/>
                </a:cubicBezTo>
                <a:cubicBezTo>
                  <a:pt x="7462" y="16537"/>
                  <a:pt x="7462" y="16537"/>
                  <a:pt x="7462" y="16537"/>
                </a:cubicBezTo>
                <a:cubicBezTo>
                  <a:pt x="7462" y="16200"/>
                  <a:pt x="7462" y="16200"/>
                  <a:pt x="7462" y="16200"/>
                </a:cubicBezTo>
                <a:cubicBezTo>
                  <a:pt x="7462" y="16200"/>
                  <a:pt x="7462" y="15862"/>
                  <a:pt x="7462" y="15525"/>
                </a:cubicBezTo>
                <a:cubicBezTo>
                  <a:pt x="6284" y="10463"/>
                  <a:pt x="6284" y="10463"/>
                  <a:pt x="6284" y="10463"/>
                </a:cubicBezTo>
                <a:cubicBezTo>
                  <a:pt x="7462" y="10463"/>
                  <a:pt x="7462" y="10463"/>
                  <a:pt x="7462" y="10463"/>
                </a:cubicBezTo>
                <a:cubicBezTo>
                  <a:pt x="7462" y="9113"/>
                  <a:pt x="7462" y="9113"/>
                  <a:pt x="7462" y="9113"/>
                </a:cubicBezTo>
                <a:cubicBezTo>
                  <a:pt x="3142" y="9113"/>
                  <a:pt x="3142" y="9113"/>
                  <a:pt x="3142" y="9113"/>
                </a:cubicBezTo>
                <a:lnTo>
                  <a:pt x="3142" y="10463"/>
                </a:lnTo>
                <a:close/>
                <a:moveTo>
                  <a:pt x="14138" y="6075"/>
                </a:moveTo>
                <a:cubicBezTo>
                  <a:pt x="19636" y="6075"/>
                  <a:pt x="19636" y="6075"/>
                  <a:pt x="19636" y="6075"/>
                </a:cubicBezTo>
                <a:cubicBezTo>
                  <a:pt x="19636" y="5738"/>
                  <a:pt x="19244" y="5738"/>
                  <a:pt x="19244" y="5400"/>
                </a:cubicBezTo>
                <a:cubicBezTo>
                  <a:pt x="14924" y="1688"/>
                  <a:pt x="14924" y="1688"/>
                  <a:pt x="14924" y="1688"/>
                </a:cubicBezTo>
                <a:cubicBezTo>
                  <a:pt x="14924" y="1688"/>
                  <a:pt x="14531" y="1688"/>
                  <a:pt x="14138" y="1350"/>
                </a:cubicBezTo>
                <a:lnTo>
                  <a:pt x="14138" y="607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2" name="Shape 5300"/>
          <p:cNvSpPr/>
          <p:nvPr/>
        </p:nvSpPr>
        <p:spPr>
          <a:xfrm>
            <a:off x="8818325" y="3941846"/>
            <a:ext cx="197942" cy="19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68" y="1728"/>
                </a:moveTo>
                <a:cubicBezTo>
                  <a:pt x="13824" y="9072"/>
                  <a:pt x="13824" y="9072"/>
                  <a:pt x="13824" y="9072"/>
                </a:cubicBezTo>
                <a:cubicBezTo>
                  <a:pt x="13824" y="20736"/>
                  <a:pt x="13824" y="20736"/>
                  <a:pt x="13824" y="20736"/>
                </a:cubicBezTo>
                <a:cubicBezTo>
                  <a:pt x="13824" y="21168"/>
                  <a:pt x="13392" y="21168"/>
                  <a:pt x="12960" y="21600"/>
                </a:cubicBezTo>
                <a:cubicBezTo>
                  <a:pt x="12960" y="21600"/>
                  <a:pt x="12960" y="21600"/>
                  <a:pt x="12528" y="21600"/>
                </a:cubicBezTo>
                <a:cubicBezTo>
                  <a:pt x="12528" y="21600"/>
                  <a:pt x="12096" y="21600"/>
                  <a:pt x="12096" y="21168"/>
                </a:cubicBezTo>
                <a:cubicBezTo>
                  <a:pt x="8208" y="17280"/>
                  <a:pt x="8208" y="17280"/>
                  <a:pt x="8208" y="17280"/>
                </a:cubicBezTo>
                <a:cubicBezTo>
                  <a:pt x="7776" y="17280"/>
                  <a:pt x="7776" y="16848"/>
                  <a:pt x="7776" y="16848"/>
                </a:cubicBezTo>
                <a:cubicBezTo>
                  <a:pt x="7776" y="9072"/>
                  <a:pt x="7776" y="9072"/>
                  <a:pt x="7776" y="9072"/>
                </a:cubicBezTo>
                <a:cubicBezTo>
                  <a:pt x="0" y="1728"/>
                  <a:pt x="0" y="1728"/>
                  <a:pt x="0" y="1728"/>
                </a:cubicBezTo>
                <a:cubicBezTo>
                  <a:pt x="0" y="1296"/>
                  <a:pt x="0" y="864"/>
                  <a:pt x="0" y="432"/>
                </a:cubicBezTo>
                <a:cubicBezTo>
                  <a:pt x="0" y="0"/>
                  <a:pt x="432" y="0"/>
                  <a:pt x="864" y="0"/>
                </a:cubicBezTo>
                <a:cubicBezTo>
                  <a:pt x="20736" y="0"/>
                  <a:pt x="20736" y="0"/>
                  <a:pt x="20736" y="0"/>
                </a:cubicBezTo>
                <a:cubicBezTo>
                  <a:pt x="21168" y="0"/>
                  <a:pt x="21168" y="0"/>
                  <a:pt x="21600" y="432"/>
                </a:cubicBezTo>
                <a:cubicBezTo>
                  <a:pt x="21600" y="864"/>
                  <a:pt x="21600" y="1296"/>
                  <a:pt x="21168" y="172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3" name="Shape 5301"/>
          <p:cNvSpPr/>
          <p:nvPr/>
        </p:nvSpPr>
        <p:spPr>
          <a:xfrm>
            <a:off x="9397484" y="3923517"/>
            <a:ext cx="245594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39" y="3535"/>
                </a:moveTo>
                <a:cubicBezTo>
                  <a:pt x="2439" y="21207"/>
                  <a:pt x="2439" y="21207"/>
                  <a:pt x="2439" y="21207"/>
                </a:cubicBezTo>
                <a:cubicBezTo>
                  <a:pt x="2439" y="21207"/>
                  <a:pt x="2090" y="21600"/>
                  <a:pt x="2090" y="21600"/>
                </a:cubicBezTo>
                <a:cubicBezTo>
                  <a:pt x="1045" y="21600"/>
                  <a:pt x="1045" y="21600"/>
                  <a:pt x="1045" y="21600"/>
                </a:cubicBezTo>
                <a:cubicBezTo>
                  <a:pt x="1045" y="21600"/>
                  <a:pt x="697" y="21207"/>
                  <a:pt x="697" y="21207"/>
                </a:cubicBezTo>
                <a:cubicBezTo>
                  <a:pt x="697" y="3535"/>
                  <a:pt x="697" y="3535"/>
                  <a:pt x="697" y="3535"/>
                </a:cubicBezTo>
                <a:cubicBezTo>
                  <a:pt x="348" y="3142"/>
                  <a:pt x="0" y="2356"/>
                  <a:pt x="0" y="1964"/>
                </a:cubicBezTo>
                <a:cubicBezTo>
                  <a:pt x="0" y="785"/>
                  <a:pt x="697" y="0"/>
                  <a:pt x="1742" y="0"/>
                </a:cubicBezTo>
                <a:cubicBezTo>
                  <a:pt x="2439" y="0"/>
                  <a:pt x="3135" y="785"/>
                  <a:pt x="3135" y="1964"/>
                </a:cubicBezTo>
                <a:cubicBezTo>
                  <a:pt x="3135" y="2356"/>
                  <a:pt x="2787" y="3142"/>
                  <a:pt x="2439" y="3535"/>
                </a:cubicBezTo>
                <a:close/>
                <a:moveTo>
                  <a:pt x="21600" y="13353"/>
                </a:moveTo>
                <a:cubicBezTo>
                  <a:pt x="21600" y="13745"/>
                  <a:pt x="21252" y="14138"/>
                  <a:pt x="20903" y="14138"/>
                </a:cubicBezTo>
                <a:cubicBezTo>
                  <a:pt x="20903" y="14138"/>
                  <a:pt x="20903" y="14138"/>
                  <a:pt x="20903" y="14531"/>
                </a:cubicBezTo>
                <a:cubicBezTo>
                  <a:pt x="20206" y="14924"/>
                  <a:pt x="18116" y="16102"/>
                  <a:pt x="16374" y="16102"/>
                </a:cubicBezTo>
                <a:cubicBezTo>
                  <a:pt x="15677" y="16102"/>
                  <a:pt x="14981" y="15709"/>
                  <a:pt x="14284" y="15316"/>
                </a:cubicBezTo>
                <a:cubicBezTo>
                  <a:pt x="13935" y="15316"/>
                  <a:pt x="13935" y="15316"/>
                  <a:pt x="13935" y="15316"/>
                </a:cubicBezTo>
                <a:cubicBezTo>
                  <a:pt x="12542" y="14531"/>
                  <a:pt x="11845" y="14138"/>
                  <a:pt x="10103" y="14138"/>
                </a:cubicBezTo>
                <a:cubicBezTo>
                  <a:pt x="8361" y="14138"/>
                  <a:pt x="5923" y="14924"/>
                  <a:pt x="4529" y="16102"/>
                </a:cubicBezTo>
                <a:cubicBezTo>
                  <a:pt x="4181" y="16102"/>
                  <a:pt x="4181" y="16102"/>
                  <a:pt x="3832" y="16102"/>
                </a:cubicBezTo>
                <a:cubicBezTo>
                  <a:pt x="3832" y="16102"/>
                  <a:pt x="3832" y="16102"/>
                  <a:pt x="3484" y="16102"/>
                </a:cubicBezTo>
                <a:cubicBezTo>
                  <a:pt x="3484" y="16102"/>
                  <a:pt x="3135" y="15709"/>
                  <a:pt x="3135" y="15316"/>
                </a:cubicBezTo>
                <a:cubicBezTo>
                  <a:pt x="3135" y="4713"/>
                  <a:pt x="3135" y="4713"/>
                  <a:pt x="3135" y="4713"/>
                </a:cubicBezTo>
                <a:cubicBezTo>
                  <a:pt x="3135" y="4713"/>
                  <a:pt x="3484" y="4320"/>
                  <a:pt x="3484" y="4320"/>
                </a:cubicBezTo>
                <a:cubicBezTo>
                  <a:pt x="4529" y="3535"/>
                  <a:pt x="7316" y="1964"/>
                  <a:pt x="9755" y="1964"/>
                </a:cubicBezTo>
                <a:cubicBezTo>
                  <a:pt x="11845" y="1964"/>
                  <a:pt x="13587" y="2749"/>
                  <a:pt x="14981" y="3535"/>
                </a:cubicBezTo>
                <a:cubicBezTo>
                  <a:pt x="15329" y="3535"/>
                  <a:pt x="15677" y="3927"/>
                  <a:pt x="16026" y="3927"/>
                </a:cubicBezTo>
                <a:cubicBezTo>
                  <a:pt x="17419" y="3927"/>
                  <a:pt x="19161" y="2749"/>
                  <a:pt x="19858" y="2356"/>
                </a:cubicBezTo>
                <a:cubicBezTo>
                  <a:pt x="20206" y="1964"/>
                  <a:pt x="20206" y="1964"/>
                  <a:pt x="20206" y="1964"/>
                </a:cubicBezTo>
                <a:cubicBezTo>
                  <a:pt x="20555" y="1964"/>
                  <a:pt x="20903" y="1964"/>
                  <a:pt x="21252" y="1964"/>
                </a:cubicBezTo>
                <a:cubicBezTo>
                  <a:pt x="21252" y="1964"/>
                  <a:pt x="21600" y="2356"/>
                  <a:pt x="21600" y="2749"/>
                </a:cubicBezTo>
                <a:lnTo>
                  <a:pt x="21600" y="13353"/>
                </a:lnTo>
                <a:close/>
                <a:moveTo>
                  <a:pt x="9406" y="3535"/>
                </a:moveTo>
                <a:cubicBezTo>
                  <a:pt x="8013" y="3927"/>
                  <a:pt x="6271" y="4713"/>
                  <a:pt x="4877" y="5498"/>
                </a:cubicBezTo>
                <a:cubicBezTo>
                  <a:pt x="4877" y="8247"/>
                  <a:pt x="4877" y="8247"/>
                  <a:pt x="4877" y="8247"/>
                </a:cubicBezTo>
                <a:cubicBezTo>
                  <a:pt x="6271" y="7069"/>
                  <a:pt x="8013" y="6676"/>
                  <a:pt x="9406" y="6284"/>
                </a:cubicBezTo>
                <a:lnTo>
                  <a:pt x="9406" y="3535"/>
                </a:lnTo>
                <a:close/>
                <a:moveTo>
                  <a:pt x="9406" y="9425"/>
                </a:moveTo>
                <a:cubicBezTo>
                  <a:pt x="8013" y="9818"/>
                  <a:pt x="6271" y="10604"/>
                  <a:pt x="4877" y="11389"/>
                </a:cubicBezTo>
                <a:cubicBezTo>
                  <a:pt x="4877" y="13745"/>
                  <a:pt x="4877" y="13745"/>
                  <a:pt x="4877" y="13745"/>
                </a:cubicBezTo>
                <a:cubicBezTo>
                  <a:pt x="6271" y="12960"/>
                  <a:pt x="8013" y="12567"/>
                  <a:pt x="9406" y="12175"/>
                </a:cubicBezTo>
                <a:lnTo>
                  <a:pt x="9406" y="9425"/>
                </a:lnTo>
                <a:close/>
                <a:moveTo>
                  <a:pt x="19858" y="10211"/>
                </a:moveTo>
                <a:cubicBezTo>
                  <a:pt x="18813" y="10996"/>
                  <a:pt x="16723" y="11782"/>
                  <a:pt x="14981" y="11389"/>
                </a:cubicBezTo>
                <a:cubicBezTo>
                  <a:pt x="14981" y="8247"/>
                  <a:pt x="14981" y="8247"/>
                  <a:pt x="14981" y="8247"/>
                </a:cubicBezTo>
                <a:cubicBezTo>
                  <a:pt x="14981" y="8247"/>
                  <a:pt x="14981" y="8247"/>
                  <a:pt x="14632" y="7855"/>
                </a:cubicBezTo>
                <a:cubicBezTo>
                  <a:pt x="13239" y="7069"/>
                  <a:pt x="12194" y="6284"/>
                  <a:pt x="10103" y="6284"/>
                </a:cubicBezTo>
                <a:cubicBezTo>
                  <a:pt x="10103" y="6284"/>
                  <a:pt x="9755" y="6284"/>
                  <a:pt x="9406" y="6284"/>
                </a:cubicBezTo>
                <a:cubicBezTo>
                  <a:pt x="9406" y="9425"/>
                  <a:pt x="9406" y="9425"/>
                  <a:pt x="9406" y="9425"/>
                </a:cubicBezTo>
                <a:cubicBezTo>
                  <a:pt x="9755" y="9425"/>
                  <a:pt x="9755" y="9425"/>
                  <a:pt x="9755" y="9425"/>
                </a:cubicBezTo>
                <a:cubicBezTo>
                  <a:pt x="11845" y="9425"/>
                  <a:pt x="13239" y="10211"/>
                  <a:pt x="14632" y="10996"/>
                </a:cubicBezTo>
                <a:cubicBezTo>
                  <a:pt x="14981" y="11389"/>
                  <a:pt x="14981" y="11389"/>
                  <a:pt x="14981" y="11389"/>
                </a:cubicBezTo>
                <a:cubicBezTo>
                  <a:pt x="14981" y="14138"/>
                  <a:pt x="14981" y="14138"/>
                  <a:pt x="14981" y="14138"/>
                </a:cubicBezTo>
                <a:cubicBezTo>
                  <a:pt x="15329" y="14138"/>
                  <a:pt x="15677" y="14138"/>
                  <a:pt x="16374" y="14138"/>
                </a:cubicBezTo>
                <a:cubicBezTo>
                  <a:pt x="17768" y="14138"/>
                  <a:pt x="19161" y="13353"/>
                  <a:pt x="19858" y="12960"/>
                </a:cubicBezTo>
                <a:lnTo>
                  <a:pt x="19858" y="10211"/>
                </a:lnTo>
                <a:close/>
                <a:moveTo>
                  <a:pt x="19858" y="4320"/>
                </a:moveTo>
                <a:cubicBezTo>
                  <a:pt x="18813" y="4713"/>
                  <a:pt x="17419" y="5498"/>
                  <a:pt x="16026" y="5498"/>
                </a:cubicBezTo>
                <a:cubicBezTo>
                  <a:pt x="15677" y="5498"/>
                  <a:pt x="15329" y="5498"/>
                  <a:pt x="14981" y="5498"/>
                </a:cubicBezTo>
                <a:cubicBezTo>
                  <a:pt x="14981" y="8247"/>
                  <a:pt x="14981" y="8247"/>
                  <a:pt x="14981" y="8247"/>
                </a:cubicBezTo>
                <a:cubicBezTo>
                  <a:pt x="16723" y="8640"/>
                  <a:pt x="18813" y="7462"/>
                  <a:pt x="19858" y="7069"/>
                </a:cubicBezTo>
                <a:lnTo>
                  <a:pt x="19858" y="432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4" name="Shape 5302"/>
          <p:cNvSpPr/>
          <p:nvPr/>
        </p:nvSpPr>
        <p:spPr>
          <a:xfrm>
            <a:off x="9960150" y="3923517"/>
            <a:ext cx="218102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927"/>
                </a:move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lose/>
                <a:moveTo>
                  <a:pt x="6676" y="7855"/>
                </a:moveTo>
                <a:cubicBezTo>
                  <a:pt x="5105" y="7855"/>
                  <a:pt x="3927" y="9033"/>
                  <a:pt x="3927" y="10996"/>
                </a:cubicBezTo>
                <a:cubicBezTo>
                  <a:pt x="3927" y="12567"/>
                  <a:pt x="5105" y="13745"/>
                  <a:pt x="6676" y="13745"/>
                </a:cubicBezTo>
                <a:cubicBezTo>
                  <a:pt x="8247" y="13745"/>
                  <a:pt x="9818" y="12567"/>
                  <a:pt x="9818" y="10996"/>
                </a:cubicBezTo>
                <a:cubicBezTo>
                  <a:pt x="9818" y="9033"/>
                  <a:pt x="8247" y="7855"/>
                  <a:pt x="6676" y="7855"/>
                </a:cubicBezTo>
                <a:close/>
                <a:moveTo>
                  <a:pt x="14531" y="7855"/>
                </a:moveTo>
                <a:cubicBezTo>
                  <a:pt x="12960" y="7855"/>
                  <a:pt x="11782" y="9033"/>
                  <a:pt x="11782" y="10996"/>
                </a:cubicBezTo>
                <a:cubicBezTo>
                  <a:pt x="11782" y="12567"/>
                  <a:pt x="12960" y="13745"/>
                  <a:pt x="14531" y="13745"/>
                </a:cubicBezTo>
                <a:cubicBezTo>
                  <a:pt x="16102" y="13745"/>
                  <a:pt x="17673" y="12567"/>
                  <a:pt x="17673" y="10996"/>
                </a:cubicBezTo>
                <a:cubicBezTo>
                  <a:pt x="17673" y="9033"/>
                  <a:pt x="16102" y="7855"/>
                  <a:pt x="14531" y="785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5" name="Shape 5303"/>
          <p:cNvSpPr/>
          <p:nvPr/>
        </p:nvSpPr>
        <p:spPr>
          <a:xfrm>
            <a:off x="10531980" y="3923517"/>
            <a:ext cx="265754" cy="197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31" y="9936"/>
                </a:moveTo>
                <a:cubicBezTo>
                  <a:pt x="8060" y="9936"/>
                  <a:pt x="8060" y="9936"/>
                  <a:pt x="8060" y="9936"/>
                </a:cubicBezTo>
                <a:cubicBezTo>
                  <a:pt x="6448" y="9936"/>
                  <a:pt x="4836" y="11232"/>
                  <a:pt x="3869" y="12528"/>
                </a:cubicBezTo>
                <a:cubicBezTo>
                  <a:pt x="0" y="18576"/>
                  <a:pt x="0" y="18576"/>
                  <a:pt x="0" y="18576"/>
                </a:cubicBezTo>
                <a:cubicBezTo>
                  <a:pt x="0" y="18576"/>
                  <a:pt x="0" y="18576"/>
                  <a:pt x="0" y="18576"/>
                </a:cubicBezTo>
                <a:cubicBezTo>
                  <a:pt x="0" y="18576"/>
                  <a:pt x="0" y="18576"/>
                  <a:pt x="0" y="18144"/>
                </a:cubicBezTo>
                <a:cubicBezTo>
                  <a:pt x="0" y="3456"/>
                  <a:pt x="0" y="3456"/>
                  <a:pt x="0" y="3456"/>
                </a:cubicBezTo>
                <a:cubicBezTo>
                  <a:pt x="0" y="1728"/>
                  <a:pt x="967" y="0"/>
                  <a:pt x="2579" y="0"/>
                </a:cubicBezTo>
                <a:cubicBezTo>
                  <a:pt x="6125" y="0"/>
                  <a:pt x="6125" y="0"/>
                  <a:pt x="6125" y="0"/>
                </a:cubicBezTo>
                <a:cubicBezTo>
                  <a:pt x="7737" y="0"/>
                  <a:pt x="8704" y="1728"/>
                  <a:pt x="8704" y="3456"/>
                </a:cubicBezTo>
                <a:cubicBezTo>
                  <a:pt x="8704" y="3888"/>
                  <a:pt x="8704" y="3888"/>
                  <a:pt x="8704" y="3888"/>
                </a:cubicBezTo>
                <a:cubicBezTo>
                  <a:pt x="15152" y="3888"/>
                  <a:pt x="15152" y="3888"/>
                  <a:pt x="15152" y="3888"/>
                </a:cubicBezTo>
                <a:cubicBezTo>
                  <a:pt x="16442" y="3888"/>
                  <a:pt x="17731" y="5616"/>
                  <a:pt x="17731" y="7344"/>
                </a:cubicBezTo>
                <a:lnTo>
                  <a:pt x="17731" y="9936"/>
                </a:lnTo>
                <a:close/>
                <a:moveTo>
                  <a:pt x="21278" y="13824"/>
                </a:moveTo>
                <a:cubicBezTo>
                  <a:pt x="17409" y="19872"/>
                  <a:pt x="17409" y="19872"/>
                  <a:pt x="17409" y="19872"/>
                </a:cubicBezTo>
                <a:cubicBezTo>
                  <a:pt x="16764" y="20736"/>
                  <a:pt x="15152" y="21600"/>
                  <a:pt x="14185" y="21600"/>
                </a:cubicBezTo>
                <a:cubicBezTo>
                  <a:pt x="1612" y="21600"/>
                  <a:pt x="1612" y="21600"/>
                  <a:pt x="1612" y="21600"/>
                </a:cubicBezTo>
                <a:cubicBezTo>
                  <a:pt x="1290" y="21600"/>
                  <a:pt x="645" y="21600"/>
                  <a:pt x="645" y="20736"/>
                </a:cubicBezTo>
                <a:cubicBezTo>
                  <a:pt x="645" y="20736"/>
                  <a:pt x="967" y="20304"/>
                  <a:pt x="967" y="19872"/>
                </a:cubicBezTo>
                <a:cubicBezTo>
                  <a:pt x="4836" y="13824"/>
                  <a:pt x="4836" y="13824"/>
                  <a:pt x="4836" y="13824"/>
                </a:cubicBezTo>
                <a:cubicBezTo>
                  <a:pt x="5803" y="12528"/>
                  <a:pt x="7093" y="12096"/>
                  <a:pt x="8060" y="12096"/>
                </a:cubicBezTo>
                <a:cubicBezTo>
                  <a:pt x="20633" y="12096"/>
                  <a:pt x="20633" y="12096"/>
                  <a:pt x="20633" y="12096"/>
                </a:cubicBezTo>
                <a:cubicBezTo>
                  <a:pt x="20955" y="12096"/>
                  <a:pt x="21600" y="12096"/>
                  <a:pt x="21600" y="12960"/>
                </a:cubicBezTo>
                <a:cubicBezTo>
                  <a:pt x="21600" y="12960"/>
                  <a:pt x="21278" y="13392"/>
                  <a:pt x="21278" y="1382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6" name="Shape 5304"/>
          <p:cNvSpPr/>
          <p:nvPr/>
        </p:nvSpPr>
        <p:spPr>
          <a:xfrm>
            <a:off x="11059822" y="3907022"/>
            <a:ext cx="171167" cy="23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4" h="21600" extrusionOk="0">
                <a:moveTo>
                  <a:pt x="18164" y="12814"/>
                </a:moveTo>
                <a:cubicBezTo>
                  <a:pt x="18164" y="13546"/>
                  <a:pt x="17673" y="14644"/>
                  <a:pt x="15709" y="14644"/>
                </a:cubicBezTo>
                <a:cubicBezTo>
                  <a:pt x="14236" y="14644"/>
                  <a:pt x="11291" y="14644"/>
                  <a:pt x="10800" y="14644"/>
                </a:cubicBezTo>
                <a:cubicBezTo>
                  <a:pt x="10800" y="14644"/>
                  <a:pt x="10800" y="14644"/>
                  <a:pt x="10309" y="14644"/>
                </a:cubicBezTo>
                <a:cubicBezTo>
                  <a:pt x="10309" y="14644"/>
                  <a:pt x="10309" y="15010"/>
                  <a:pt x="2945" y="21234"/>
                </a:cubicBezTo>
                <a:cubicBezTo>
                  <a:pt x="2455" y="21600"/>
                  <a:pt x="1473" y="21600"/>
                  <a:pt x="982" y="21600"/>
                </a:cubicBezTo>
                <a:cubicBezTo>
                  <a:pt x="982" y="21234"/>
                  <a:pt x="0" y="21234"/>
                  <a:pt x="0" y="20136"/>
                </a:cubicBezTo>
                <a:cubicBezTo>
                  <a:pt x="0" y="2563"/>
                  <a:pt x="0" y="1831"/>
                  <a:pt x="0" y="1831"/>
                </a:cubicBezTo>
                <a:cubicBezTo>
                  <a:pt x="0" y="1098"/>
                  <a:pt x="982" y="0"/>
                  <a:pt x="2945" y="0"/>
                </a:cubicBezTo>
                <a:cubicBezTo>
                  <a:pt x="2945" y="0"/>
                  <a:pt x="4909" y="0"/>
                  <a:pt x="18655" y="0"/>
                </a:cubicBezTo>
                <a:cubicBezTo>
                  <a:pt x="20618" y="0"/>
                  <a:pt x="21600" y="732"/>
                  <a:pt x="21109" y="2563"/>
                </a:cubicBezTo>
                <a:cubicBezTo>
                  <a:pt x="20127" y="5125"/>
                  <a:pt x="18164" y="12447"/>
                  <a:pt x="18164" y="12814"/>
                </a:cubicBezTo>
                <a:close/>
                <a:moveTo>
                  <a:pt x="17673" y="2929"/>
                </a:moveTo>
                <a:cubicBezTo>
                  <a:pt x="17673" y="2563"/>
                  <a:pt x="17182" y="2197"/>
                  <a:pt x="16691" y="2197"/>
                </a:cubicBezTo>
                <a:cubicBezTo>
                  <a:pt x="16691" y="2197"/>
                  <a:pt x="16200" y="2197"/>
                  <a:pt x="4418" y="2197"/>
                </a:cubicBezTo>
                <a:cubicBezTo>
                  <a:pt x="3927" y="2197"/>
                  <a:pt x="3436" y="2563"/>
                  <a:pt x="3436" y="2929"/>
                </a:cubicBezTo>
                <a:cubicBezTo>
                  <a:pt x="3436" y="17207"/>
                  <a:pt x="3436" y="17207"/>
                  <a:pt x="3436" y="17207"/>
                </a:cubicBezTo>
                <a:cubicBezTo>
                  <a:pt x="3436" y="17207"/>
                  <a:pt x="3436" y="17207"/>
                  <a:pt x="3436" y="17207"/>
                </a:cubicBezTo>
                <a:cubicBezTo>
                  <a:pt x="7855" y="13180"/>
                  <a:pt x="8345" y="12814"/>
                  <a:pt x="8345" y="12814"/>
                </a:cubicBezTo>
                <a:cubicBezTo>
                  <a:pt x="9327" y="12447"/>
                  <a:pt x="9327" y="12081"/>
                  <a:pt x="10309" y="12081"/>
                </a:cubicBezTo>
                <a:cubicBezTo>
                  <a:pt x="13745" y="12081"/>
                  <a:pt x="14236" y="12081"/>
                  <a:pt x="14236" y="12081"/>
                </a:cubicBezTo>
                <a:cubicBezTo>
                  <a:pt x="14727" y="12081"/>
                  <a:pt x="15218" y="11715"/>
                  <a:pt x="15218" y="11715"/>
                </a:cubicBezTo>
                <a:cubicBezTo>
                  <a:pt x="15218" y="11349"/>
                  <a:pt x="15709" y="9519"/>
                  <a:pt x="15709" y="9153"/>
                </a:cubicBezTo>
                <a:cubicBezTo>
                  <a:pt x="16200" y="8786"/>
                  <a:pt x="15709" y="8420"/>
                  <a:pt x="15218" y="8420"/>
                </a:cubicBezTo>
                <a:cubicBezTo>
                  <a:pt x="15218" y="8420"/>
                  <a:pt x="14727" y="8420"/>
                  <a:pt x="9818" y="8420"/>
                </a:cubicBezTo>
                <a:cubicBezTo>
                  <a:pt x="9327" y="8420"/>
                  <a:pt x="8836" y="8054"/>
                  <a:pt x="8836" y="7322"/>
                </a:cubicBezTo>
                <a:cubicBezTo>
                  <a:pt x="8836" y="6956"/>
                  <a:pt x="8836" y="6956"/>
                  <a:pt x="8836" y="6956"/>
                </a:cubicBezTo>
                <a:cubicBezTo>
                  <a:pt x="8836" y="6590"/>
                  <a:pt x="9327" y="6224"/>
                  <a:pt x="9818" y="6224"/>
                </a:cubicBezTo>
                <a:cubicBezTo>
                  <a:pt x="15709" y="6224"/>
                  <a:pt x="16200" y="6224"/>
                  <a:pt x="16200" y="6224"/>
                </a:cubicBezTo>
                <a:cubicBezTo>
                  <a:pt x="16200" y="6224"/>
                  <a:pt x="16691" y="5858"/>
                  <a:pt x="16691" y="5492"/>
                </a:cubicBezTo>
                <a:lnTo>
                  <a:pt x="17673" y="2929"/>
                </a:lnTo>
                <a:close/>
                <a:moveTo>
                  <a:pt x="18164" y="12814"/>
                </a:moveTo>
                <a:cubicBezTo>
                  <a:pt x="18164" y="12447"/>
                  <a:pt x="20127" y="5125"/>
                  <a:pt x="21109" y="2563"/>
                </a:cubicBezTo>
                <a:lnTo>
                  <a:pt x="18164" y="1281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7" name="Shape 5305"/>
          <p:cNvSpPr/>
          <p:nvPr/>
        </p:nvSpPr>
        <p:spPr>
          <a:xfrm>
            <a:off x="911685" y="4436698"/>
            <a:ext cx="245594" cy="241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2" y="19830"/>
                </a:moveTo>
                <a:cubicBezTo>
                  <a:pt x="19858" y="21246"/>
                  <a:pt x="19858" y="21246"/>
                  <a:pt x="19858" y="21246"/>
                </a:cubicBezTo>
                <a:cubicBezTo>
                  <a:pt x="19510" y="21600"/>
                  <a:pt x="19161" y="21600"/>
                  <a:pt x="18813" y="21600"/>
                </a:cubicBezTo>
                <a:cubicBezTo>
                  <a:pt x="18116" y="21600"/>
                  <a:pt x="17768" y="21600"/>
                  <a:pt x="17419" y="21246"/>
                </a:cubicBezTo>
                <a:cubicBezTo>
                  <a:pt x="12890" y="16643"/>
                  <a:pt x="12890" y="16643"/>
                  <a:pt x="12890" y="16643"/>
                </a:cubicBezTo>
                <a:cubicBezTo>
                  <a:pt x="12890" y="16289"/>
                  <a:pt x="12542" y="15934"/>
                  <a:pt x="12542" y="15580"/>
                </a:cubicBezTo>
                <a:cubicBezTo>
                  <a:pt x="12542" y="15226"/>
                  <a:pt x="12890" y="14518"/>
                  <a:pt x="13239" y="14164"/>
                </a:cubicBezTo>
                <a:cubicBezTo>
                  <a:pt x="9755" y="10977"/>
                  <a:pt x="9755" y="10977"/>
                  <a:pt x="9755" y="10977"/>
                </a:cubicBezTo>
                <a:cubicBezTo>
                  <a:pt x="8361" y="12748"/>
                  <a:pt x="8361" y="12748"/>
                  <a:pt x="8361" y="12748"/>
                </a:cubicBezTo>
                <a:cubicBezTo>
                  <a:pt x="8361" y="12748"/>
                  <a:pt x="8013" y="12748"/>
                  <a:pt x="8013" y="12748"/>
                </a:cubicBezTo>
                <a:cubicBezTo>
                  <a:pt x="7665" y="12748"/>
                  <a:pt x="7665" y="12748"/>
                  <a:pt x="7665" y="12748"/>
                </a:cubicBezTo>
                <a:cubicBezTo>
                  <a:pt x="8013" y="13102"/>
                  <a:pt x="8361" y="13456"/>
                  <a:pt x="8361" y="13810"/>
                </a:cubicBezTo>
                <a:cubicBezTo>
                  <a:pt x="8361" y="14164"/>
                  <a:pt x="8013" y="14518"/>
                  <a:pt x="8013" y="14872"/>
                </a:cubicBezTo>
                <a:cubicBezTo>
                  <a:pt x="7316" y="15226"/>
                  <a:pt x="6968" y="15934"/>
                  <a:pt x="6271" y="15934"/>
                </a:cubicBezTo>
                <a:cubicBezTo>
                  <a:pt x="5923" y="15934"/>
                  <a:pt x="5574" y="15580"/>
                  <a:pt x="5574" y="15580"/>
                </a:cubicBezTo>
                <a:cubicBezTo>
                  <a:pt x="348" y="10269"/>
                  <a:pt x="348" y="10269"/>
                  <a:pt x="348" y="10269"/>
                </a:cubicBezTo>
                <a:cubicBezTo>
                  <a:pt x="348" y="10269"/>
                  <a:pt x="0" y="9915"/>
                  <a:pt x="0" y="9561"/>
                </a:cubicBezTo>
                <a:cubicBezTo>
                  <a:pt x="0" y="8852"/>
                  <a:pt x="697" y="8498"/>
                  <a:pt x="1045" y="7790"/>
                </a:cubicBezTo>
                <a:cubicBezTo>
                  <a:pt x="1394" y="7790"/>
                  <a:pt x="1742" y="7436"/>
                  <a:pt x="2090" y="7436"/>
                </a:cubicBezTo>
                <a:cubicBezTo>
                  <a:pt x="2439" y="7436"/>
                  <a:pt x="2787" y="7790"/>
                  <a:pt x="3135" y="8144"/>
                </a:cubicBezTo>
                <a:cubicBezTo>
                  <a:pt x="3135" y="8144"/>
                  <a:pt x="3135" y="8144"/>
                  <a:pt x="3135" y="7790"/>
                </a:cubicBezTo>
                <a:cubicBezTo>
                  <a:pt x="3135" y="7790"/>
                  <a:pt x="3135" y="7436"/>
                  <a:pt x="3135" y="7436"/>
                </a:cubicBezTo>
                <a:cubicBezTo>
                  <a:pt x="7665" y="3187"/>
                  <a:pt x="7665" y="3187"/>
                  <a:pt x="7665" y="3187"/>
                </a:cubicBezTo>
                <a:cubicBezTo>
                  <a:pt x="7665" y="2833"/>
                  <a:pt x="7665" y="2833"/>
                  <a:pt x="8013" y="2833"/>
                </a:cubicBezTo>
                <a:cubicBezTo>
                  <a:pt x="8013" y="2833"/>
                  <a:pt x="8361" y="2833"/>
                  <a:pt x="8361" y="3187"/>
                </a:cubicBezTo>
                <a:cubicBezTo>
                  <a:pt x="8013" y="2479"/>
                  <a:pt x="7665" y="2479"/>
                  <a:pt x="7665" y="1770"/>
                </a:cubicBezTo>
                <a:cubicBezTo>
                  <a:pt x="7665" y="1416"/>
                  <a:pt x="7665" y="1062"/>
                  <a:pt x="8013" y="1062"/>
                </a:cubicBezTo>
                <a:cubicBezTo>
                  <a:pt x="8361" y="354"/>
                  <a:pt x="8710" y="0"/>
                  <a:pt x="9406" y="0"/>
                </a:cubicBezTo>
                <a:cubicBezTo>
                  <a:pt x="9755" y="0"/>
                  <a:pt x="10103" y="0"/>
                  <a:pt x="10452" y="354"/>
                </a:cubicBezTo>
                <a:cubicBezTo>
                  <a:pt x="15329" y="5311"/>
                  <a:pt x="15329" y="5311"/>
                  <a:pt x="15329" y="5311"/>
                </a:cubicBezTo>
                <a:cubicBezTo>
                  <a:pt x="15677" y="5666"/>
                  <a:pt x="15677" y="6020"/>
                  <a:pt x="15677" y="6374"/>
                </a:cubicBezTo>
                <a:cubicBezTo>
                  <a:pt x="15677" y="7082"/>
                  <a:pt x="15329" y="7436"/>
                  <a:pt x="14632" y="7790"/>
                </a:cubicBezTo>
                <a:cubicBezTo>
                  <a:pt x="14632" y="8144"/>
                  <a:pt x="14284" y="8144"/>
                  <a:pt x="13935" y="8144"/>
                </a:cubicBezTo>
                <a:cubicBezTo>
                  <a:pt x="13239" y="8144"/>
                  <a:pt x="12890" y="7790"/>
                  <a:pt x="12542" y="7436"/>
                </a:cubicBezTo>
                <a:cubicBezTo>
                  <a:pt x="12890" y="7436"/>
                  <a:pt x="12890" y="7790"/>
                  <a:pt x="12890" y="7790"/>
                </a:cubicBezTo>
                <a:cubicBezTo>
                  <a:pt x="12890" y="8144"/>
                  <a:pt x="12890" y="8144"/>
                  <a:pt x="12542" y="8144"/>
                </a:cubicBezTo>
                <a:cubicBezTo>
                  <a:pt x="11148" y="9915"/>
                  <a:pt x="11148" y="9915"/>
                  <a:pt x="11148" y="9915"/>
                </a:cubicBezTo>
                <a:cubicBezTo>
                  <a:pt x="14284" y="13102"/>
                  <a:pt x="14284" y="13102"/>
                  <a:pt x="14284" y="13102"/>
                </a:cubicBezTo>
                <a:cubicBezTo>
                  <a:pt x="14632" y="12748"/>
                  <a:pt x="14981" y="12393"/>
                  <a:pt x="15329" y="12393"/>
                </a:cubicBezTo>
                <a:cubicBezTo>
                  <a:pt x="16026" y="12393"/>
                  <a:pt x="16374" y="12748"/>
                  <a:pt x="16723" y="13102"/>
                </a:cubicBezTo>
                <a:cubicBezTo>
                  <a:pt x="21252" y="17705"/>
                  <a:pt x="21252" y="17705"/>
                  <a:pt x="21252" y="17705"/>
                </a:cubicBezTo>
                <a:cubicBezTo>
                  <a:pt x="21252" y="18059"/>
                  <a:pt x="21600" y="18413"/>
                  <a:pt x="21600" y="18767"/>
                </a:cubicBezTo>
                <a:cubicBezTo>
                  <a:pt x="21600" y="19121"/>
                  <a:pt x="21252" y="19475"/>
                  <a:pt x="21252" y="1983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8" name="Shape 5306"/>
          <p:cNvSpPr/>
          <p:nvPr/>
        </p:nvSpPr>
        <p:spPr>
          <a:xfrm>
            <a:off x="1391874" y="4433032"/>
            <a:ext cx="269420" cy="249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9" name="Shape 5307"/>
          <p:cNvSpPr/>
          <p:nvPr/>
        </p:nvSpPr>
        <p:spPr>
          <a:xfrm>
            <a:off x="1961871" y="4447695"/>
            <a:ext cx="218103" cy="210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38" y="21600"/>
                </a:moveTo>
                <a:cubicBezTo>
                  <a:pt x="13353" y="21600"/>
                  <a:pt x="13353" y="21600"/>
                  <a:pt x="13353" y="21192"/>
                </a:cubicBezTo>
                <a:cubicBezTo>
                  <a:pt x="13353" y="20785"/>
                  <a:pt x="13353" y="19562"/>
                  <a:pt x="13353" y="17932"/>
                </a:cubicBezTo>
                <a:cubicBezTo>
                  <a:pt x="13353" y="17117"/>
                  <a:pt x="12960" y="16302"/>
                  <a:pt x="12567" y="15894"/>
                </a:cubicBezTo>
                <a:cubicBezTo>
                  <a:pt x="14924" y="15894"/>
                  <a:pt x="17673" y="14672"/>
                  <a:pt x="17673" y="10596"/>
                </a:cubicBezTo>
                <a:cubicBezTo>
                  <a:pt x="17673" y="9374"/>
                  <a:pt x="17280" y="8151"/>
                  <a:pt x="16495" y="7336"/>
                </a:cubicBezTo>
                <a:cubicBezTo>
                  <a:pt x="16495" y="7336"/>
                  <a:pt x="16887" y="6113"/>
                  <a:pt x="16495" y="4483"/>
                </a:cubicBezTo>
                <a:cubicBezTo>
                  <a:pt x="15316" y="4075"/>
                  <a:pt x="13353" y="5706"/>
                  <a:pt x="13353" y="5706"/>
                </a:cubicBezTo>
                <a:cubicBezTo>
                  <a:pt x="12567" y="5298"/>
                  <a:pt x="11782" y="5298"/>
                  <a:pt x="10604" y="5298"/>
                </a:cubicBezTo>
                <a:cubicBezTo>
                  <a:pt x="9818" y="5298"/>
                  <a:pt x="9033" y="5298"/>
                  <a:pt x="7855" y="5706"/>
                </a:cubicBezTo>
                <a:cubicBezTo>
                  <a:pt x="7855" y="5706"/>
                  <a:pt x="5891" y="4075"/>
                  <a:pt x="5105" y="4483"/>
                </a:cubicBezTo>
                <a:cubicBezTo>
                  <a:pt x="4320" y="6113"/>
                  <a:pt x="4713" y="7336"/>
                  <a:pt x="5105" y="7336"/>
                </a:cubicBezTo>
                <a:cubicBezTo>
                  <a:pt x="4320" y="8151"/>
                  <a:pt x="3927" y="9374"/>
                  <a:pt x="3927" y="10596"/>
                </a:cubicBezTo>
                <a:cubicBezTo>
                  <a:pt x="3927" y="14672"/>
                  <a:pt x="6284" y="15894"/>
                  <a:pt x="8640" y="15894"/>
                </a:cubicBezTo>
                <a:cubicBezTo>
                  <a:pt x="8247" y="16302"/>
                  <a:pt x="8247" y="16709"/>
                  <a:pt x="7855" y="17525"/>
                </a:cubicBezTo>
                <a:cubicBezTo>
                  <a:pt x="7462" y="17932"/>
                  <a:pt x="5891" y="18340"/>
                  <a:pt x="4713" y="16709"/>
                </a:cubicBezTo>
                <a:cubicBezTo>
                  <a:pt x="4320" y="15487"/>
                  <a:pt x="3142" y="15487"/>
                  <a:pt x="3142" y="15487"/>
                </a:cubicBezTo>
                <a:cubicBezTo>
                  <a:pt x="2356" y="15487"/>
                  <a:pt x="3142" y="16302"/>
                  <a:pt x="3142" y="16302"/>
                </a:cubicBezTo>
                <a:cubicBezTo>
                  <a:pt x="3927" y="16302"/>
                  <a:pt x="4320" y="17932"/>
                  <a:pt x="4320" y="17932"/>
                </a:cubicBezTo>
                <a:cubicBezTo>
                  <a:pt x="5105" y="19562"/>
                  <a:pt x="7855" y="19155"/>
                  <a:pt x="7855" y="19155"/>
                </a:cubicBezTo>
                <a:cubicBezTo>
                  <a:pt x="7855" y="19970"/>
                  <a:pt x="7855" y="20785"/>
                  <a:pt x="7855" y="21192"/>
                </a:cubicBezTo>
                <a:cubicBezTo>
                  <a:pt x="7855" y="21600"/>
                  <a:pt x="7855" y="21600"/>
                  <a:pt x="7462" y="21600"/>
                </a:cubicBezTo>
                <a:cubicBezTo>
                  <a:pt x="3142" y="20377"/>
                  <a:pt x="0" y="15894"/>
                  <a:pt x="0" y="11004"/>
                </a:cubicBezTo>
                <a:cubicBezTo>
                  <a:pt x="0" y="4891"/>
                  <a:pt x="4713" y="0"/>
                  <a:pt x="10604" y="0"/>
                </a:cubicBezTo>
                <a:cubicBezTo>
                  <a:pt x="16495" y="0"/>
                  <a:pt x="21600" y="4891"/>
                  <a:pt x="21600" y="11004"/>
                </a:cubicBezTo>
                <a:cubicBezTo>
                  <a:pt x="21600" y="15894"/>
                  <a:pt x="18458" y="20377"/>
                  <a:pt x="14138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0" name="Shape 5308"/>
          <p:cNvSpPr/>
          <p:nvPr/>
        </p:nvSpPr>
        <p:spPr>
          <a:xfrm>
            <a:off x="2546530" y="4447695"/>
            <a:ext cx="225433" cy="23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21" y="1831"/>
                </a:moveTo>
                <a:cubicBezTo>
                  <a:pt x="12505" y="9885"/>
                  <a:pt x="12505" y="9885"/>
                  <a:pt x="12505" y="9885"/>
                </a:cubicBezTo>
                <a:cubicBezTo>
                  <a:pt x="12505" y="20136"/>
                  <a:pt x="12505" y="20136"/>
                  <a:pt x="12505" y="20136"/>
                </a:cubicBezTo>
                <a:cubicBezTo>
                  <a:pt x="17053" y="20136"/>
                  <a:pt x="17053" y="20136"/>
                  <a:pt x="17053" y="20136"/>
                </a:cubicBezTo>
                <a:cubicBezTo>
                  <a:pt x="17432" y="20136"/>
                  <a:pt x="17811" y="20502"/>
                  <a:pt x="17811" y="20868"/>
                </a:cubicBezTo>
                <a:cubicBezTo>
                  <a:pt x="17811" y="21234"/>
                  <a:pt x="17432" y="21600"/>
                  <a:pt x="17053" y="21600"/>
                </a:cubicBezTo>
                <a:cubicBezTo>
                  <a:pt x="4926" y="21600"/>
                  <a:pt x="4926" y="21600"/>
                  <a:pt x="4926" y="21600"/>
                </a:cubicBezTo>
                <a:cubicBezTo>
                  <a:pt x="4547" y="21600"/>
                  <a:pt x="3789" y="21234"/>
                  <a:pt x="3789" y="20868"/>
                </a:cubicBezTo>
                <a:cubicBezTo>
                  <a:pt x="3789" y="20502"/>
                  <a:pt x="4547" y="20136"/>
                  <a:pt x="4926" y="20136"/>
                </a:cubicBezTo>
                <a:cubicBezTo>
                  <a:pt x="9095" y="20136"/>
                  <a:pt x="9095" y="20136"/>
                  <a:pt x="9095" y="20136"/>
                </a:cubicBezTo>
                <a:cubicBezTo>
                  <a:pt x="9095" y="9885"/>
                  <a:pt x="9095" y="9885"/>
                  <a:pt x="9095" y="9885"/>
                </a:cubicBezTo>
                <a:cubicBezTo>
                  <a:pt x="758" y="1831"/>
                  <a:pt x="758" y="1831"/>
                  <a:pt x="758" y="1831"/>
                </a:cubicBezTo>
                <a:cubicBezTo>
                  <a:pt x="379" y="1464"/>
                  <a:pt x="0" y="1098"/>
                  <a:pt x="0" y="732"/>
                </a:cubicBezTo>
                <a:cubicBezTo>
                  <a:pt x="0" y="0"/>
                  <a:pt x="758" y="0"/>
                  <a:pt x="1516" y="0"/>
                </a:cubicBezTo>
                <a:cubicBezTo>
                  <a:pt x="20463" y="0"/>
                  <a:pt x="20463" y="0"/>
                  <a:pt x="20463" y="0"/>
                </a:cubicBezTo>
                <a:cubicBezTo>
                  <a:pt x="20842" y="0"/>
                  <a:pt x="21600" y="0"/>
                  <a:pt x="21600" y="732"/>
                </a:cubicBezTo>
                <a:cubicBezTo>
                  <a:pt x="21600" y="1098"/>
                  <a:pt x="21600" y="1464"/>
                  <a:pt x="21221" y="18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2" name="Shape 5310"/>
          <p:cNvSpPr/>
          <p:nvPr/>
        </p:nvSpPr>
        <p:spPr>
          <a:xfrm>
            <a:off x="3677359" y="4447695"/>
            <a:ext cx="218102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571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571"/>
                  <a:pt x="21600" y="3927"/>
                </a:cubicBezTo>
                <a:lnTo>
                  <a:pt x="21600" y="17280"/>
                </a:lnTo>
                <a:close/>
                <a:moveTo>
                  <a:pt x="17673" y="4320"/>
                </a:moveTo>
                <a:cubicBezTo>
                  <a:pt x="17673" y="3927"/>
                  <a:pt x="17280" y="3535"/>
                  <a:pt x="16887" y="3535"/>
                </a:cubicBezTo>
                <a:cubicBezTo>
                  <a:pt x="15316" y="3535"/>
                  <a:pt x="15316" y="3535"/>
                  <a:pt x="15316" y="3535"/>
                </a:cubicBezTo>
                <a:cubicBezTo>
                  <a:pt x="14531" y="3535"/>
                  <a:pt x="14138" y="3927"/>
                  <a:pt x="14138" y="4320"/>
                </a:cubicBezTo>
                <a:cubicBezTo>
                  <a:pt x="14138" y="9033"/>
                  <a:pt x="14138" y="9033"/>
                  <a:pt x="14138" y="9033"/>
                </a:cubicBezTo>
                <a:cubicBezTo>
                  <a:pt x="7069" y="9033"/>
                  <a:pt x="7069" y="9033"/>
                  <a:pt x="7069" y="9033"/>
                </a:cubicBezTo>
                <a:cubicBezTo>
                  <a:pt x="7069" y="4320"/>
                  <a:pt x="7069" y="4320"/>
                  <a:pt x="7069" y="4320"/>
                </a:cubicBezTo>
                <a:cubicBezTo>
                  <a:pt x="7069" y="3927"/>
                  <a:pt x="6676" y="3535"/>
                  <a:pt x="6284" y="3535"/>
                </a:cubicBezTo>
                <a:cubicBezTo>
                  <a:pt x="4320" y="3535"/>
                  <a:pt x="4320" y="3535"/>
                  <a:pt x="4320" y="3535"/>
                </a:cubicBezTo>
                <a:cubicBezTo>
                  <a:pt x="3927" y="3535"/>
                  <a:pt x="3535" y="3927"/>
                  <a:pt x="3535" y="4320"/>
                </a:cubicBezTo>
                <a:cubicBezTo>
                  <a:pt x="3535" y="16887"/>
                  <a:pt x="3535" y="16887"/>
                  <a:pt x="3535" y="16887"/>
                </a:cubicBezTo>
                <a:cubicBezTo>
                  <a:pt x="3535" y="17280"/>
                  <a:pt x="3927" y="17673"/>
                  <a:pt x="4320" y="17673"/>
                </a:cubicBezTo>
                <a:cubicBezTo>
                  <a:pt x="6284" y="17673"/>
                  <a:pt x="6284" y="17673"/>
                  <a:pt x="6284" y="17673"/>
                </a:cubicBezTo>
                <a:cubicBezTo>
                  <a:pt x="6676" y="17673"/>
                  <a:pt x="7069" y="17280"/>
                  <a:pt x="7069" y="16887"/>
                </a:cubicBezTo>
                <a:cubicBezTo>
                  <a:pt x="7069" y="12567"/>
                  <a:pt x="7069" y="12567"/>
                  <a:pt x="7069" y="12567"/>
                </a:cubicBezTo>
                <a:cubicBezTo>
                  <a:pt x="14138" y="12567"/>
                  <a:pt x="14138" y="12567"/>
                  <a:pt x="14138" y="12567"/>
                </a:cubicBezTo>
                <a:cubicBezTo>
                  <a:pt x="14138" y="16887"/>
                  <a:pt x="14138" y="16887"/>
                  <a:pt x="14138" y="16887"/>
                </a:cubicBezTo>
                <a:cubicBezTo>
                  <a:pt x="14138" y="17280"/>
                  <a:pt x="14531" y="17673"/>
                  <a:pt x="15316" y="17673"/>
                </a:cubicBezTo>
                <a:cubicBezTo>
                  <a:pt x="16887" y="17673"/>
                  <a:pt x="16887" y="17673"/>
                  <a:pt x="16887" y="17673"/>
                </a:cubicBezTo>
                <a:cubicBezTo>
                  <a:pt x="17280" y="17673"/>
                  <a:pt x="17673" y="17280"/>
                  <a:pt x="17673" y="16887"/>
                </a:cubicBezTo>
                <a:lnTo>
                  <a:pt x="17673" y="432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3" name="Shape 5311"/>
          <p:cNvSpPr/>
          <p:nvPr/>
        </p:nvSpPr>
        <p:spPr>
          <a:xfrm>
            <a:off x="4247356" y="4447695"/>
            <a:ext cx="254758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62" y="12567"/>
                </a:moveTo>
                <a:cubicBezTo>
                  <a:pt x="16537" y="12567"/>
                  <a:pt x="16537" y="12567"/>
                  <a:pt x="16537" y="12567"/>
                </a:cubicBezTo>
                <a:cubicBezTo>
                  <a:pt x="16200" y="12960"/>
                  <a:pt x="16200" y="13745"/>
                  <a:pt x="15862" y="14138"/>
                </a:cubicBezTo>
                <a:cubicBezTo>
                  <a:pt x="15862" y="14138"/>
                  <a:pt x="15862" y="14531"/>
                  <a:pt x="15862" y="14924"/>
                </a:cubicBezTo>
                <a:cubicBezTo>
                  <a:pt x="15862" y="15709"/>
                  <a:pt x="15862" y="16495"/>
                  <a:pt x="15187" y="17280"/>
                </a:cubicBezTo>
                <a:cubicBezTo>
                  <a:pt x="15187" y="20029"/>
                  <a:pt x="13837" y="21600"/>
                  <a:pt x="11475" y="21600"/>
                </a:cubicBezTo>
                <a:cubicBezTo>
                  <a:pt x="10125" y="21600"/>
                  <a:pt x="8775" y="20815"/>
                  <a:pt x="7763" y="20422"/>
                </a:cubicBezTo>
                <a:cubicBezTo>
                  <a:pt x="6750" y="20029"/>
                  <a:pt x="5738" y="19636"/>
                  <a:pt x="5063" y="19636"/>
                </a:cubicBezTo>
                <a:cubicBezTo>
                  <a:pt x="1350" y="19636"/>
                  <a:pt x="1350" y="19636"/>
                  <a:pt x="1350" y="19636"/>
                </a:cubicBezTo>
                <a:cubicBezTo>
                  <a:pt x="675" y="19636"/>
                  <a:pt x="0" y="18851"/>
                  <a:pt x="0" y="17673"/>
                </a:cubicBezTo>
                <a:cubicBezTo>
                  <a:pt x="0" y="9033"/>
                  <a:pt x="0" y="9033"/>
                  <a:pt x="0" y="9033"/>
                </a:cubicBezTo>
                <a:cubicBezTo>
                  <a:pt x="0" y="7855"/>
                  <a:pt x="675" y="7069"/>
                  <a:pt x="1350" y="7069"/>
                </a:cubicBezTo>
                <a:cubicBezTo>
                  <a:pt x="5063" y="7069"/>
                  <a:pt x="5063" y="7069"/>
                  <a:pt x="5063" y="7069"/>
                </a:cubicBezTo>
                <a:cubicBezTo>
                  <a:pt x="5400" y="7069"/>
                  <a:pt x="6413" y="5891"/>
                  <a:pt x="6750" y="5498"/>
                </a:cubicBezTo>
                <a:cubicBezTo>
                  <a:pt x="7088" y="4713"/>
                  <a:pt x="7425" y="4320"/>
                  <a:pt x="7763" y="3535"/>
                </a:cubicBezTo>
                <a:cubicBezTo>
                  <a:pt x="8438" y="2356"/>
                  <a:pt x="9113" y="0"/>
                  <a:pt x="10800" y="0"/>
                </a:cubicBezTo>
                <a:cubicBezTo>
                  <a:pt x="12487" y="0"/>
                  <a:pt x="14175" y="1178"/>
                  <a:pt x="14175" y="3535"/>
                </a:cubicBezTo>
                <a:cubicBezTo>
                  <a:pt x="14175" y="3927"/>
                  <a:pt x="14175" y="4713"/>
                  <a:pt x="13837" y="5105"/>
                </a:cubicBezTo>
                <a:cubicBezTo>
                  <a:pt x="18562" y="5105"/>
                  <a:pt x="18562" y="5105"/>
                  <a:pt x="18562" y="5105"/>
                </a:cubicBezTo>
                <a:cubicBezTo>
                  <a:pt x="20250" y="5105"/>
                  <a:pt x="21600" y="7069"/>
                  <a:pt x="21600" y="9033"/>
                </a:cubicBezTo>
                <a:cubicBezTo>
                  <a:pt x="21600" y="10996"/>
                  <a:pt x="20250" y="12567"/>
                  <a:pt x="18562" y="12567"/>
                </a:cubicBezTo>
                <a:close/>
                <a:moveTo>
                  <a:pt x="2363" y="16102"/>
                </a:moveTo>
                <a:cubicBezTo>
                  <a:pt x="1688" y="16102"/>
                  <a:pt x="1350" y="16495"/>
                  <a:pt x="1350" y="16887"/>
                </a:cubicBezTo>
                <a:cubicBezTo>
                  <a:pt x="1350" y="17280"/>
                  <a:pt x="1688" y="17673"/>
                  <a:pt x="2363" y="17673"/>
                </a:cubicBezTo>
                <a:cubicBezTo>
                  <a:pt x="2700" y="17673"/>
                  <a:pt x="3038" y="17280"/>
                  <a:pt x="3038" y="16887"/>
                </a:cubicBezTo>
                <a:cubicBezTo>
                  <a:pt x="3038" y="16495"/>
                  <a:pt x="2700" y="16102"/>
                  <a:pt x="2363" y="16102"/>
                </a:cubicBezTo>
                <a:close/>
                <a:moveTo>
                  <a:pt x="18562" y="7069"/>
                </a:moveTo>
                <a:cubicBezTo>
                  <a:pt x="11475" y="7069"/>
                  <a:pt x="11475" y="7069"/>
                  <a:pt x="11475" y="7069"/>
                </a:cubicBezTo>
                <a:cubicBezTo>
                  <a:pt x="11475" y="6284"/>
                  <a:pt x="12487" y="5105"/>
                  <a:pt x="12487" y="3535"/>
                </a:cubicBezTo>
                <a:cubicBezTo>
                  <a:pt x="12487" y="1964"/>
                  <a:pt x="11812" y="1571"/>
                  <a:pt x="10800" y="1571"/>
                </a:cubicBezTo>
                <a:cubicBezTo>
                  <a:pt x="10463" y="1571"/>
                  <a:pt x="9788" y="3142"/>
                  <a:pt x="9788" y="3535"/>
                </a:cubicBezTo>
                <a:cubicBezTo>
                  <a:pt x="9450" y="3927"/>
                  <a:pt x="9450" y="4320"/>
                  <a:pt x="9113" y="4713"/>
                </a:cubicBezTo>
                <a:cubicBezTo>
                  <a:pt x="8775" y="5105"/>
                  <a:pt x="8438" y="5891"/>
                  <a:pt x="7763" y="6676"/>
                </a:cubicBezTo>
                <a:cubicBezTo>
                  <a:pt x="7088" y="7462"/>
                  <a:pt x="6075" y="9033"/>
                  <a:pt x="5063" y="9033"/>
                </a:cubicBezTo>
                <a:cubicBezTo>
                  <a:pt x="4388" y="9033"/>
                  <a:pt x="4388" y="9033"/>
                  <a:pt x="4388" y="9033"/>
                </a:cubicBezTo>
                <a:cubicBezTo>
                  <a:pt x="4388" y="17673"/>
                  <a:pt x="4388" y="17673"/>
                  <a:pt x="4388" y="17673"/>
                </a:cubicBezTo>
                <a:cubicBezTo>
                  <a:pt x="5063" y="17673"/>
                  <a:pt x="5063" y="17673"/>
                  <a:pt x="5063" y="17673"/>
                </a:cubicBezTo>
                <a:cubicBezTo>
                  <a:pt x="7088" y="17673"/>
                  <a:pt x="9113" y="19636"/>
                  <a:pt x="11475" y="19636"/>
                </a:cubicBezTo>
                <a:cubicBezTo>
                  <a:pt x="12825" y="19636"/>
                  <a:pt x="13837" y="18851"/>
                  <a:pt x="13837" y="17280"/>
                </a:cubicBezTo>
                <a:cubicBezTo>
                  <a:pt x="13837" y="16887"/>
                  <a:pt x="13837" y="16887"/>
                  <a:pt x="13500" y="16495"/>
                </a:cubicBezTo>
                <a:cubicBezTo>
                  <a:pt x="14175" y="16102"/>
                  <a:pt x="14512" y="15316"/>
                  <a:pt x="14512" y="14924"/>
                </a:cubicBezTo>
                <a:cubicBezTo>
                  <a:pt x="14512" y="14531"/>
                  <a:pt x="14512" y="14138"/>
                  <a:pt x="14175" y="13745"/>
                </a:cubicBezTo>
                <a:cubicBezTo>
                  <a:pt x="14512" y="13353"/>
                  <a:pt x="14850" y="12960"/>
                  <a:pt x="14850" y="12175"/>
                </a:cubicBezTo>
                <a:cubicBezTo>
                  <a:pt x="14850" y="11782"/>
                  <a:pt x="14850" y="10996"/>
                  <a:pt x="14512" y="10604"/>
                </a:cubicBezTo>
                <a:cubicBezTo>
                  <a:pt x="18562" y="10604"/>
                  <a:pt x="18562" y="10604"/>
                  <a:pt x="18562" y="10604"/>
                </a:cubicBezTo>
                <a:cubicBezTo>
                  <a:pt x="19237" y="10604"/>
                  <a:pt x="19912" y="9818"/>
                  <a:pt x="19912" y="9033"/>
                </a:cubicBezTo>
                <a:cubicBezTo>
                  <a:pt x="19912" y="7855"/>
                  <a:pt x="19237" y="7069"/>
                  <a:pt x="18562" y="706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4" name="Shape 5312"/>
          <p:cNvSpPr/>
          <p:nvPr/>
        </p:nvSpPr>
        <p:spPr>
          <a:xfrm>
            <a:off x="4819184" y="4447695"/>
            <a:ext cx="234597" cy="19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68" y="16416"/>
                </a:moveTo>
                <a:cubicBezTo>
                  <a:pt x="20502" y="17280"/>
                  <a:pt x="20502" y="17280"/>
                  <a:pt x="20502" y="17280"/>
                </a:cubicBezTo>
                <a:cubicBezTo>
                  <a:pt x="18305" y="17712"/>
                  <a:pt x="18305" y="17712"/>
                  <a:pt x="18305" y="17712"/>
                </a:cubicBezTo>
                <a:cubicBezTo>
                  <a:pt x="17939" y="19440"/>
                  <a:pt x="16475" y="20736"/>
                  <a:pt x="15010" y="20736"/>
                </a:cubicBezTo>
                <a:cubicBezTo>
                  <a:pt x="15010" y="21168"/>
                  <a:pt x="15010" y="21168"/>
                  <a:pt x="15010" y="21168"/>
                </a:cubicBezTo>
                <a:cubicBezTo>
                  <a:pt x="15010" y="21600"/>
                  <a:pt x="14644" y="21600"/>
                  <a:pt x="14644" y="21600"/>
                </a:cubicBezTo>
                <a:cubicBezTo>
                  <a:pt x="13546" y="21600"/>
                  <a:pt x="13546" y="21600"/>
                  <a:pt x="13546" y="21600"/>
                </a:cubicBezTo>
                <a:cubicBezTo>
                  <a:pt x="13546" y="21600"/>
                  <a:pt x="13180" y="21600"/>
                  <a:pt x="13180" y="21168"/>
                </a:cubicBezTo>
                <a:cubicBezTo>
                  <a:pt x="13180" y="12096"/>
                  <a:pt x="13180" y="12096"/>
                  <a:pt x="13180" y="12096"/>
                </a:cubicBezTo>
                <a:cubicBezTo>
                  <a:pt x="13180" y="12096"/>
                  <a:pt x="13546" y="11664"/>
                  <a:pt x="13546" y="11664"/>
                </a:cubicBezTo>
                <a:cubicBezTo>
                  <a:pt x="14644" y="11664"/>
                  <a:pt x="14644" y="11664"/>
                  <a:pt x="14644" y="11664"/>
                </a:cubicBezTo>
                <a:cubicBezTo>
                  <a:pt x="14644" y="11664"/>
                  <a:pt x="15010" y="12096"/>
                  <a:pt x="15010" y="12096"/>
                </a:cubicBezTo>
                <a:cubicBezTo>
                  <a:pt x="15010" y="12528"/>
                  <a:pt x="15010" y="12528"/>
                  <a:pt x="15010" y="12528"/>
                </a:cubicBezTo>
                <a:cubicBezTo>
                  <a:pt x="16108" y="12528"/>
                  <a:pt x="17207" y="13392"/>
                  <a:pt x="17939" y="14688"/>
                </a:cubicBezTo>
                <a:cubicBezTo>
                  <a:pt x="18671" y="14688"/>
                  <a:pt x="18671" y="14688"/>
                  <a:pt x="18671" y="14688"/>
                </a:cubicBezTo>
                <a:cubicBezTo>
                  <a:pt x="19037" y="13392"/>
                  <a:pt x="19037" y="12528"/>
                  <a:pt x="19037" y="11664"/>
                </a:cubicBezTo>
                <a:cubicBezTo>
                  <a:pt x="19037" y="6912"/>
                  <a:pt x="15376" y="3024"/>
                  <a:pt x="10617" y="3024"/>
                </a:cubicBezTo>
                <a:cubicBezTo>
                  <a:pt x="6224" y="3024"/>
                  <a:pt x="2563" y="6912"/>
                  <a:pt x="2563" y="11664"/>
                </a:cubicBezTo>
                <a:cubicBezTo>
                  <a:pt x="2563" y="12528"/>
                  <a:pt x="2563" y="13392"/>
                  <a:pt x="2929" y="14688"/>
                </a:cubicBezTo>
                <a:cubicBezTo>
                  <a:pt x="3661" y="14688"/>
                  <a:pt x="3661" y="14688"/>
                  <a:pt x="3661" y="14688"/>
                </a:cubicBezTo>
                <a:cubicBezTo>
                  <a:pt x="4393" y="13392"/>
                  <a:pt x="5492" y="12528"/>
                  <a:pt x="6590" y="12528"/>
                </a:cubicBezTo>
                <a:cubicBezTo>
                  <a:pt x="6590" y="12096"/>
                  <a:pt x="6590" y="12096"/>
                  <a:pt x="6590" y="12096"/>
                </a:cubicBezTo>
                <a:cubicBezTo>
                  <a:pt x="6590" y="12096"/>
                  <a:pt x="6956" y="11664"/>
                  <a:pt x="6956" y="11664"/>
                </a:cubicBezTo>
                <a:cubicBezTo>
                  <a:pt x="7688" y="11664"/>
                  <a:pt x="7688" y="11664"/>
                  <a:pt x="7688" y="11664"/>
                </a:cubicBezTo>
                <a:cubicBezTo>
                  <a:pt x="8054" y="11664"/>
                  <a:pt x="8420" y="12096"/>
                  <a:pt x="8420" y="12096"/>
                </a:cubicBezTo>
                <a:cubicBezTo>
                  <a:pt x="8420" y="21168"/>
                  <a:pt x="8420" y="21168"/>
                  <a:pt x="8420" y="21168"/>
                </a:cubicBezTo>
                <a:cubicBezTo>
                  <a:pt x="8420" y="21600"/>
                  <a:pt x="8054" y="21600"/>
                  <a:pt x="7688" y="21600"/>
                </a:cubicBezTo>
                <a:cubicBezTo>
                  <a:pt x="6956" y="21600"/>
                  <a:pt x="6956" y="21600"/>
                  <a:pt x="6956" y="21600"/>
                </a:cubicBezTo>
                <a:cubicBezTo>
                  <a:pt x="6956" y="21600"/>
                  <a:pt x="6590" y="21600"/>
                  <a:pt x="6590" y="21168"/>
                </a:cubicBezTo>
                <a:cubicBezTo>
                  <a:pt x="6590" y="20736"/>
                  <a:pt x="6590" y="20736"/>
                  <a:pt x="6590" y="20736"/>
                </a:cubicBezTo>
                <a:cubicBezTo>
                  <a:pt x="5125" y="20736"/>
                  <a:pt x="3661" y="19440"/>
                  <a:pt x="3295" y="17712"/>
                </a:cubicBezTo>
                <a:cubicBezTo>
                  <a:pt x="1098" y="17280"/>
                  <a:pt x="1098" y="17280"/>
                  <a:pt x="1098" y="17280"/>
                </a:cubicBezTo>
                <a:cubicBezTo>
                  <a:pt x="732" y="16416"/>
                  <a:pt x="732" y="16416"/>
                  <a:pt x="732" y="16416"/>
                </a:cubicBezTo>
                <a:cubicBezTo>
                  <a:pt x="0" y="14688"/>
                  <a:pt x="0" y="13392"/>
                  <a:pt x="0" y="11664"/>
                </a:cubicBezTo>
                <a:cubicBezTo>
                  <a:pt x="0" y="5184"/>
                  <a:pt x="4759" y="0"/>
                  <a:pt x="10617" y="0"/>
                </a:cubicBezTo>
                <a:cubicBezTo>
                  <a:pt x="16841" y="0"/>
                  <a:pt x="21600" y="5184"/>
                  <a:pt x="21600" y="11664"/>
                </a:cubicBezTo>
                <a:cubicBezTo>
                  <a:pt x="21600" y="13392"/>
                  <a:pt x="21234" y="14688"/>
                  <a:pt x="20868" y="1641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5" name="Shape 5313"/>
          <p:cNvSpPr/>
          <p:nvPr/>
        </p:nvSpPr>
        <p:spPr>
          <a:xfrm>
            <a:off x="5391014" y="4447695"/>
            <a:ext cx="269420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244"/>
                </a:moveTo>
                <a:cubicBezTo>
                  <a:pt x="21600" y="20422"/>
                  <a:pt x="20965" y="21600"/>
                  <a:pt x="20012" y="21600"/>
                </a:cubicBezTo>
                <a:cubicBezTo>
                  <a:pt x="1588" y="21600"/>
                  <a:pt x="1588" y="21600"/>
                  <a:pt x="1588" y="21600"/>
                </a:cubicBezTo>
                <a:cubicBezTo>
                  <a:pt x="635" y="21600"/>
                  <a:pt x="0" y="20422"/>
                  <a:pt x="0" y="19244"/>
                </a:cubicBezTo>
                <a:cubicBezTo>
                  <a:pt x="0" y="1964"/>
                  <a:pt x="0" y="1964"/>
                  <a:pt x="0" y="1964"/>
                </a:cubicBezTo>
                <a:cubicBezTo>
                  <a:pt x="0" y="785"/>
                  <a:pt x="635" y="0"/>
                  <a:pt x="1588" y="0"/>
                </a:cubicBezTo>
                <a:cubicBezTo>
                  <a:pt x="20012" y="0"/>
                  <a:pt x="20012" y="0"/>
                  <a:pt x="20012" y="0"/>
                </a:cubicBezTo>
                <a:cubicBezTo>
                  <a:pt x="20965" y="0"/>
                  <a:pt x="21600" y="785"/>
                  <a:pt x="21600" y="1964"/>
                </a:cubicBezTo>
                <a:lnTo>
                  <a:pt x="21600" y="19244"/>
                </a:lnTo>
                <a:close/>
                <a:moveTo>
                  <a:pt x="1588" y="1571"/>
                </a:moveTo>
                <a:cubicBezTo>
                  <a:pt x="1588" y="1571"/>
                  <a:pt x="1271" y="1964"/>
                  <a:pt x="1271" y="1964"/>
                </a:cubicBezTo>
                <a:cubicBezTo>
                  <a:pt x="1271" y="19244"/>
                  <a:pt x="1271" y="19244"/>
                  <a:pt x="1271" y="19244"/>
                </a:cubicBezTo>
                <a:cubicBezTo>
                  <a:pt x="1271" y="19244"/>
                  <a:pt x="1588" y="19636"/>
                  <a:pt x="1588" y="19636"/>
                </a:cubicBezTo>
                <a:cubicBezTo>
                  <a:pt x="20012" y="19636"/>
                  <a:pt x="20012" y="19636"/>
                  <a:pt x="20012" y="19636"/>
                </a:cubicBezTo>
                <a:cubicBezTo>
                  <a:pt x="20012" y="19636"/>
                  <a:pt x="20329" y="19244"/>
                  <a:pt x="20329" y="19244"/>
                </a:cubicBezTo>
                <a:cubicBezTo>
                  <a:pt x="20329" y="1964"/>
                  <a:pt x="20329" y="1964"/>
                  <a:pt x="20329" y="1964"/>
                </a:cubicBezTo>
                <a:cubicBezTo>
                  <a:pt x="20329" y="1964"/>
                  <a:pt x="20012" y="1571"/>
                  <a:pt x="20012" y="1571"/>
                </a:cubicBezTo>
                <a:lnTo>
                  <a:pt x="1588" y="1571"/>
                </a:lnTo>
                <a:close/>
                <a:moveTo>
                  <a:pt x="5082" y="9033"/>
                </a:moveTo>
                <a:cubicBezTo>
                  <a:pt x="3812" y="9033"/>
                  <a:pt x="2859" y="7855"/>
                  <a:pt x="2859" y="6284"/>
                </a:cubicBezTo>
                <a:cubicBezTo>
                  <a:pt x="2859" y="4713"/>
                  <a:pt x="3812" y="3535"/>
                  <a:pt x="5082" y="3535"/>
                </a:cubicBezTo>
                <a:cubicBezTo>
                  <a:pt x="6353" y="3535"/>
                  <a:pt x="7306" y="4713"/>
                  <a:pt x="7306" y="6284"/>
                </a:cubicBezTo>
                <a:cubicBezTo>
                  <a:pt x="7306" y="7855"/>
                  <a:pt x="6353" y="9033"/>
                  <a:pt x="5082" y="9033"/>
                </a:cubicBezTo>
                <a:close/>
                <a:moveTo>
                  <a:pt x="18741" y="17673"/>
                </a:moveTo>
                <a:cubicBezTo>
                  <a:pt x="2859" y="17673"/>
                  <a:pt x="2859" y="17673"/>
                  <a:pt x="2859" y="17673"/>
                </a:cubicBezTo>
                <a:cubicBezTo>
                  <a:pt x="2859" y="15316"/>
                  <a:pt x="2859" y="15316"/>
                  <a:pt x="2859" y="15316"/>
                </a:cubicBezTo>
                <a:cubicBezTo>
                  <a:pt x="6353" y="10604"/>
                  <a:pt x="6353" y="10604"/>
                  <a:pt x="6353" y="10604"/>
                </a:cubicBezTo>
                <a:cubicBezTo>
                  <a:pt x="8259" y="12960"/>
                  <a:pt x="8259" y="12960"/>
                  <a:pt x="8259" y="12960"/>
                </a:cubicBezTo>
                <a:cubicBezTo>
                  <a:pt x="13976" y="5891"/>
                  <a:pt x="13976" y="5891"/>
                  <a:pt x="13976" y="5891"/>
                </a:cubicBezTo>
                <a:cubicBezTo>
                  <a:pt x="18741" y="11389"/>
                  <a:pt x="18741" y="11389"/>
                  <a:pt x="18741" y="11389"/>
                </a:cubicBezTo>
                <a:lnTo>
                  <a:pt x="18741" y="1767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6" name="Shape 5314"/>
          <p:cNvSpPr/>
          <p:nvPr/>
        </p:nvSpPr>
        <p:spPr>
          <a:xfrm>
            <a:off x="5961009" y="4447695"/>
            <a:ext cx="218103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4138" y="15316"/>
                </a:moveTo>
                <a:cubicBezTo>
                  <a:pt x="14138" y="14924"/>
                  <a:pt x="14138" y="14531"/>
                  <a:pt x="13745" y="14531"/>
                </a:cubicBezTo>
                <a:cubicBezTo>
                  <a:pt x="12567" y="14531"/>
                  <a:pt x="12567" y="14531"/>
                  <a:pt x="12567" y="14531"/>
                </a:cubicBezTo>
                <a:cubicBezTo>
                  <a:pt x="12567" y="7462"/>
                  <a:pt x="12567" y="7462"/>
                  <a:pt x="12567" y="7462"/>
                </a:cubicBezTo>
                <a:cubicBezTo>
                  <a:pt x="12567" y="7462"/>
                  <a:pt x="12175" y="7069"/>
                  <a:pt x="12175" y="7069"/>
                </a:cubicBezTo>
                <a:cubicBezTo>
                  <a:pt x="7462" y="7069"/>
                  <a:pt x="7462" y="7069"/>
                  <a:pt x="7462" y="7069"/>
                </a:cubicBezTo>
                <a:cubicBezTo>
                  <a:pt x="7462" y="7069"/>
                  <a:pt x="7069" y="7462"/>
                  <a:pt x="7069" y="7462"/>
                </a:cubicBezTo>
                <a:cubicBezTo>
                  <a:pt x="7069" y="9818"/>
                  <a:pt x="7069" y="9818"/>
                  <a:pt x="7069" y="9818"/>
                </a:cubicBezTo>
                <a:cubicBezTo>
                  <a:pt x="7069" y="10211"/>
                  <a:pt x="7462" y="10211"/>
                  <a:pt x="7462" y="10211"/>
                </a:cubicBezTo>
                <a:cubicBezTo>
                  <a:pt x="9033" y="10211"/>
                  <a:pt x="9033" y="10211"/>
                  <a:pt x="9033" y="10211"/>
                </a:cubicBezTo>
                <a:cubicBezTo>
                  <a:pt x="9033" y="14531"/>
                  <a:pt x="9033" y="14531"/>
                  <a:pt x="9033" y="14531"/>
                </a:cubicBezTo>
                <a:cubicBezTo>
                  <a:pt x="7462" y="14531"/>
                  <a:pt x="7462" y="14531"/>
                  <a:pt x="7462" y="14531"/>
                </a:cubicBezTo>
                <a:cubicBezTo>
                  <a:pt x="7462" y="14531"/>
                  <a:pt x="7069" y="14924"/>
                  <a:pt x="7069" y="15316"/>
                </a:cubicBezTo>
                <a:cubicBezTo>
                  <a:pt x="7069" y="17280"/>
                  <a:pt x="7069" y="17280"/>
                  <a:pt x="7069" y="17280"/>
                </a:cubicBezTo>
                <a:cubicBezTo>
                  <a:pt x="7069" y="17673"/>
                  <a:pt x="7462" y="17673"/>
                  <a:pt x="7462" y="17673"/>
                </a:cubicBezTo>
                <a:cubicBezTo>
                  <a:pt x="13745" y="17673"/>
                  <a:pt x="13745" y="17673"/>
                  <a:pt x="13745" y="17673"/>
                </a:cubicBezTo>
                <a:cubicBezTo>
                  <a:pt x="14138" y="17673"/>
                  <a:pt x="14138" y="17673"/>
                  <a:pt x="14138" y="17280"/>
                </a:cubicBezTo>
                <a:lnTo>
                  <a:pt x="14138" y="15316"/>
                </a:lnTo>
                <a:close/>
                <a:moveTo>
                  <a:pt x="12567" y="2749"/>
                </a:moveTo>
                <a:cubicBezTo>
                  <a:pt x="12567" y="2356"/>
                  <a:pt x="12175" y="1964"/>
                  <a:pt x="12175" y="1964"/>
                </a:cubicBezTo>
                <a:cubicBezTo>
                  <a:pt x="9425" y="1964"/>
                  <a:pt x="9425" y="1964"/>
                  <a:pt x="9425" y="1964"/>
                </a:cubicBezTo>
                <a:cubicBezTo>
                  <a:pt x="9033" y="1964"/>
                  <a:pt x="9033" y="2356"/>
                  <a:pt x="9033" y="2749"/>
                </a:cubicBezTo>
                <a:cubicBezTo>
                  <a:pt x="9033" y="4713"/>
                  <a:pt x="9033" y="4713"/>
                  <a:pt x="9033" y="4713"/>
                </a:cubicBezTo>
                <a:cubicBezTo>
                  <a:pt x="9033" y="5105"/>
                  <a:pt x="9033" y="5105"/>
                  <a:pt x="9425" y="5105"/>
                </a:cubicBezTo>
                <a:cubicBezTo>
                  <a:pt x="12175" y="5105"/>
                  <a:pt x="12175" y="5105"/>
                  <a:pt x="12175" y="5105"/>
                </a:cubicBezTo>
                <a:cubicBezTo>
                  <a:pt x="12175" y="5105"/>
                  <a:pt x="12567" y="5105"/>
                  <a:pt x="12567" y="4713"/>
                </a:cubicBezTo>
                <a:lnTo>
                  <a:pt x="12567" y="274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7" name="Shape 5315"/>
          <p:cNvSpPr/>
          <p:nvPr/>
        </p:nvSpPr>
        <p:spPr>
          <a:xfrm>
            <a:off x="6532840" y="4427534"/>
            <a:ext cx="289581" cy="23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12" y="8786"/>
                </a:moveTo>
                <a:cubicBezTo>
                  <a:pt x="19233" y="8786"/>
                  <a:pt x="19233" y="8786"/>
                  <a:pt x="19233" y="8786"/>
                </a:cubicBezTo>
                <a:cubicBezTo>
                  <a:pt x="19529" y="9519"/>
                  <a:pt x="19529" y="10251"/>
                  <a:pt x="19529" y="10983"/>
                </a:cubicBezTo>
                <a:cubicBezTo>
                  <a:pt x="19529" y="16841"/>
                  <a:pt x="15682" y="21600"/>
                  <a:pt x="10652" y="21600"/>
                </a:cubicBezTo>
                <a:cubicBezTo>
                  <a:pt x="7101" y="21600"/>
                  <a:pt x="4142" y="19037"/>
                  <a:pt x="2959" y="15376"/>
                </a:cubicBezTo>
                <a:cubicBezTo>
                  <a:pt x="888" y="15376"/>
                  <a:pt x="888" y="15376"/>
                  <a:pt x="888" y="15376"/>
                </a:cubicBezTo>
                <a:cubicBezTo>
                  <a:pt x="296" y="15376"/>
                  <a:pt x="0" y="15010"/>
                  <a:pt x="0" y="14278"/>
                </a:cubicBezTo>
                <a:cubicBezTo>
                  <a:pt x="0" y="13546"/>
                  <a:pt x="296" y="13180"/>
                  <a:pt x="888" y="13180"/>
                </a:cubicBezTo>
                <a:cubicBezTo>
                  <a:pt x="2367" y="13180"/>
                  <a:pt x="2367" y="13180"/>
                  <a:pt x="2367" y="13180"/>
                </a:cubicBezTo>
                <a:cubicBezTo>
                  <a:pt x="2071" y="12447"/>
                  <a:pt x="2071" y="11715"/>
                  <a:pt x="2071" y="10983"/>
                </a:cubicBezTo>
                <a:cubicBezTo>
                  <a:pt x="2071" y="5125"/>
                  <a:pt x="5918" y="0"/>
                  <a:pt x="10652" y="0"/>
                </a:cubicBezTo>
                <a:cubicBezTo>
                  <a:pt x="14203" y="0"/>
                  <a:pt x="17162" y="2929"/>
                  <a:pt x="18641" y="6590"/>
                </a:cubicBezTo>
                <a:cubicBezTo>
                  <a:pt x="20712" y="6590"/>
                  <a:pt x="20712" y="6590"/>
                  <a:pt x="20712" y="6590"/>
                </a:cubicBezTo>
                <a:cubicBezTo>
                  <a:pt x="21304" y="6590"/>
                  <a:pt x="21600" y="6956"/>
                  <a:pt x="21600" y="7688"/>
                </a:cubicBezTo>
                <a:cubicBezTo>
                  <a:pt x="21600" y="8054"/>
                  <a:pt x="21304" y="8786"/>
                  <a:pt x="20712" y="8786"/>
                </a:cubicBezTo>
                <a:close/>
                <a:moveTo>
                  <a:pt x="17458" y="8786"/>
                </a:moveTo>
                <a:cubicBezTo>
                  <a:pt x="7101" y="8786"/>
                  <a:pt x="7101" y="8786"/>
                  <a:pt x="7101" y="8786"/>
                </a:cubicBezTo>
                <a:cubicBezTo>
                  <a:pt x="6510" y="8786"/>
                  <a:pt x="6214" y="8054"/>
                  <a:pt x="6214" y="7688"/>
                </a:cubicBezTo>
                <a:cubicBezTo>
                  <a:pt x="6214" y="6956"/>
                  <a:pt x="6510" y="6590"/>
                  <a:pt x="7101" y="6590"/>
                </a:cubicBezTo>
                <a:cubicBezTo>
                  <a:pt x="16570" y="6590"/>
                  <a:pt x="16570" y="6590"/>
                  <a:pt x="16570" y="6590"/>
                </a:cubicBezTo>
                <a:cubicBezTo>
                  <a:pt x="15386" y="4027"/>
                  <a:pt x="13315" y="2563"/>
                  <a:pt x="10652" y="2563"/>
                </a:cubicBezTo>
                <a:cubicBezTo>
                  <a:pt x="7101" y="2563"/>
                  <a:pt x="3847" y="6224"/>
                  <a:pt x="3847" y="10983"/>
                </a:cubicBezTo>
                <a:cubicBezTo>
                  <a:pt x="3847" y="11715"/>
                  <a:pt x="3847" y="12447"/>
                  <a:pt x="4142" y="13180"/>
                </a:cubicBezTo>
                <a:cubicBezTo>
                  <a:pt x="14499" y="13180"/>
                  <a:pt x="14499" y="13180"/>
                  <a:pt x="14499" y="13180"/>
                </a:cubicBezTo>
                <a:cubicBezTo>
                  <a:pt x="15090" y="13180"/>
                  <a:pt x="15386" y="13546"/>
                  <a:pt x="15386" y="14278"/>
                </a:cubicBezTo>
                <a:cubicBezTo>
                  <a:pt x="15386" y="15010"/>
                  <a:pt x="15090" y="15376"/>
                  <a:pt x="14499" y="15376"/>
                </a:cubicBezTo>
                <a:cubicBezTo>
                  <a:pt x="5030" y="15376"/>
                  <a:pt x="5030" y="15376"/>
                  <a:pt x="5030" y="15376"/>
                </a:cubicBezTo>
                <a:cubicBezTo>
                  <a:pt x="6214" y="17939"/>
                  <a:pt x="8285" y="19403"/>
                  <a:pt x="10652" y="19403"/>
                </a:cubicBezTo>
                <a:cubicBezTo>
                  <a:pt x="14499" y="19403"/>
                  <a:pt x="17753" y="15742"/>
                  <a:pt x="17753" y="10983"/>
                </a:cubicBezTo>
                <a:cubicBezTo>
                  <a:pt x="17753" y="10251"/>
                  <a:pt x="17458" y="9519"/>
                  <a:pt x="17458" y="8786"/>
                </a:cubicBezTo>
                <a:close/>
                <a:moveTo>
                  <a:pt x="14499" y="12081"/>
                </a:moveTo>
                <a:cubicBezTo>
                  <a:pt x="7101" y="12081"/>
                  <a:pt x="7101" y="12081"/>
                  <a:pt x="7101" y="12081"/>
                </a:cubicBezTo>
                <a:cubicBezTo>
                  <a:pt x="6510" y="12081"/>
                  <a:pt x="6214" y="11715"/>
                  <a:pt x="6214" y="10983"/>
                </a:cubicBezTo>
                <a:cubicBezTo>
                  <a:pt x="6214" y="10251"/>
                  <a:pt x="6510" y="9885"/>
                  <a:pt x="7101" y="9885"/>
                </a:cubicBezTo>
                <a:cubicBezTo>
                  <a:pt x="14499" y="9885"/>
                  <a:pt x="14499" y="9885"/>
                  <a:pt x="14499" y="9885"/>
                </a:cubicBezTo>
                <a:cubicBezTo>
                  <a:pt x="15090" y="9885"/>
                  <a:pt x="15386" y="10251"/>
                  <a:pt x="15386" y="10983"/>
                </a:cubicBezTo>
                <a:cubicBezTo>
                  <a:pt x="15386" y="11715"/>
                  <a:pt x="15090" y="12081"/>
                  <a:pt x="14499" y="1208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8" name="Shape 5316"/>
          <p:cNvSpPr/>
          <p:nvPr/>
        </p:nvSpPr>
        <p:spPr>
          <a:xfrm>
            <a:off x="7104669" y="4447695"/>
            <a:ext cx="289581" cy="19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552"/>
                </a:moveTo>
                <a:cubicBezTo>
                  <a:pt x="21600" y="19008"/>
                  <a:pt x="19529" y="21600"/>
                  <a:pt x="17162" y="21600"/>
                </a:cubicBezTo>
                <a:cubicBezTo>
                  <a:pt x="17162" y="21600"/>
                  <a:pt x="17162" y="21600"/>
                  <a:pt x="17162" y="21600"/>
                </a:cubicBezTo>
                <a:cubicBezTo>
                  <a:pt x="4438" y="21600"/>
                  <a:pt x="4438" y="21600"/>
                  <a:pt x="4438" y="21600"/>
                </a:cubicBezTo>
                <a:cubicBezTo>
                  <a:pt x="4438" y="21600"/>
                  <a:pt x="4438" y="21600"/>
                  <a:pt x="4438" y="21600"/>
                </a:cubicBezTo>
                <a:cubicBezTo>
                  <a:pt x="4142" y="21600"/>
                  <a:pt x="4142" y="21600"/>
                  <a:pt x="4142" y="21600"/>
                </a:cubicBezTo>
                <a:cubicBezTo>
                  <a:pt x="4142" y="21600"/>
                  <a:pt x="4142" y="21600"/>
                  <a:pt x="4142" y="21600"/>
                </a:cubicBezTo>
                <a:cubicBezTo>
                  <a:pt x="1775" y="21600"/>
                  <a:pt x="0" y="18576"/>
                  <a:pt x="0" y="15120"/>
                </a:cubicBezTo>
                <a:cubicBezTo>
                  <a:pt x="0" y="12960"/>
                  <a:pt x="888" y="11232"/>
                  <a:pt x="2071" y="9936"/>
                </a:cubicBezTo>
                <a:cubicBezTo>
                  <a:pt x="2071" y="9504"/>
                  <a:pt x="2071" y="9072"/>
                  <a:pt x="2071" y="8640"/>
                </a:cubicBezTo>
                <a:cubicBezTo>
                  <a:pt x="2071" y="6480"/>
                  <a:pt x="3255" y="4320"/>
                  <a:pt x="5030" y="4320"/>
                </a:cubicBezTo>
                <a:cubicBezTo>
                  <a:pt x="5622" y="4320"/>
                  <a:pt x="6214" y="4752"/>
                  <a:pt x="6805" y="5184"/>
                </a:cubicBezTo>
                <a:cubicBezTo>
                  <a:pt x="7693" y="2160"/>
                  <a:pt x="10060" y="0"/>
                  <a:pt x="12427" y="0"/>
                </a:cubicBezTo>
                <a:cubicBezTo>
                  <a:pt x="15978" y="0"/>
                  <a:pt x="18937" y="4320"/>
                  <a:pt x="18937" y="9072"/>
                </a:cubicBezTo>
                <a:cubicBezTo>
                  <a:pt x="18937" y="9504"/>
                  <a:pt x="18937" y="9504"/>
                  <a:pt x="18937" y="9936"/>
                </a:cubicBezTo>
                <a:cubicBezTo>
                  <a:pt x="20416" y="10800"/>
                  <a:pt x="21600" y="12960"/>
                  <a:pt x="21600" y="15552"/>
                </a:cubicBezTo>
                <a:close/>
                <a:moveTo>
                  <a:pt x="7989" y="18144"/>
                </a:moveTo>
                <a:cubicBezTo>
                  <a:pt x="8877" y="18144"/>
                  <a:pt x="9764" y="17712"/>
                  <a:pt x="10356" y="16416"/>
                </a:cubicBezTo>
                <a:cubicBezTo>
                  <a:pt x="10060" y="15984"/>
                  <a:pt x="9764" y="15552"/>
                  <a:pt x="9468" y="14688"/>
                </a:cubicBezTo>
                <a:cubicBezTo>
                  <a:pt x="9173" y="15552"/>
                  <a:pt x="8581" y="15984"/>
                  <a:pt x="7989" y="15984"/>
                </a:cubicBezTo>
                <a:cubicBezTo>
                  <a:pt x="7397" y="15984"/>
                  <a:pt x="6510" y="15120"/>
                  <a:pt x="6510" y="13824"/>
                </a:cubicBezTo>
                <a:cubicBezTo>
                  <a:pt x="6510" y="12960"/>
                  <a:pt x="7397" y="12096"/>
                  <a:pt x="7989" y="12096"/>
                </a:cubicBezTo>
                <a:cubicBezTo>
                  <a:pt x="10356" y="12096"/>
                  <a:pt x="10948" y="18144"/>
                  <a:pt x="14203" y="18144"/>
                </a:cubicBezTo>
                <a:cubicBezTo>
                  <a:pt x="15978" y="18144"/>
                  <a:pt x="17162" y="16416"/>
                  <a:pt x="17162" y="13824"/>
                </a:cubicBezTo>
                <a:cubicBezTo>
                  <a:pt x="17162" y="11232"/>
                  <a:pt x="15682" y="9936"/>
                  <a:pt x="14203" y="9936"/>
                </a:cubicBezTo>
                <a:cubicBezTo>
                  <a:pt x="13019" y="9936"/>
                  <a:pt x="12427" y="10368"/>
                  <a:pt x="11540" y="11232"/>
                </a:cubicBezTo>
                <a:cubicBezTo>
                  <a:pt x="11836" y="12096"/>
                  <a:pt x="12132" y="12528"/>
                  <a:pt x="12723" y="12960"/>
                </a:cubicBezTo>
                <a:cubicBezTo>
                  <a:pt x="13019" y="12528"/>
                  <a:pt x="13611" y="12096"/>
                  <a:pt x="14203" y="12096"/>
                </a:cubicBezTo>
                <a:cubicBezTo>
                  <a:pt x="14795" y="12096"/>
                  <a:pt x="15386" y="12960"/>
                  <a:pt x="15386" y="13824"/>
                </a:cubicBezTo>
                <a:cubicBezTo>
                  <a:pt x="15386" y="15120"/>
                  <a:pt x="14795" y="15984"/>
                  <a:pt x="14203" y="15984"/>
                </a:cubicBezTo>
                <a:cubicBezTo>
                  <a:pt x="11836" y="15984"/>
                  <a:pt x="11244" y="9936"/>
                  <a:pt x="7989" y="9936"/>
                </a:cubicBezTo>
                <a:cubicBezTo>
                  <a:pt x="6214" y="9936"/>
                  <a:pt x="4734" y="11232"/>
                  <a:pt x="4734" y="13824"/>
                </a:cubicBezTo>
                <a:cubicBezTo>
                  <a:pt x="4734" y="16416"/>
                  <a:pt x="6214" y="18144"/>
                  <a:pt x="7989" y="1814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9" name="Shape 5317"/>
          <p:cNvSpPr/>
          <p:nvPr/>
        </p:nvSpPr>
        <p:spPr>
          <a:xfrm>
            <a:off x="7674665" y="4427533"/>
            <a:ext cx="218103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900"/>
                </a:moveTo>
                <a:cubicBezTo>
                  <a:pt x="10604" y="15862"/>
                  <a:pt x="10604" y="15862"/>
                  <a:pt x="10604" y="15862"/>
                </a:cubicBezTo>
                <a:cubicBezTo>
                  <a:pt x="10211" y="16200"/>
                  <a:pt x="393" y="18900"/>
                  <a:pt x="0" y="18900"/>
                </a:cubicBezTo>
                <a:cubicBezTo>
                  <a:pt x="0" y="18900"/>
                  <a:pt x="0" y="18900"/>
                  <a:pt x="0" y="18900"/>
                </a:cubicBezTo>
                <a:cubicBezTo>
                  <a:pt x="0" y="18900"/>
                  <a:pt x="0" y="18900"/>
                  <a:pt x="0" y="18900"/>
                </a:cubicBezTo>
                <a:cubicBezTo>
                  <a:pt x="0" y="5738"/>
                  <a:pt x="0" y="5738"/>
                  <a:pt x="0" y="5738"/>
                </a:cubicBezTo>
                <a:cubicBezTo>
                  <a:pt x="0" y="5738"/>
                  <a:pt x="0" y="5738"/>
                  <a:pt x="0" y="5738"/>
                </a:cubicBezTo>
                <a:cubicBezTo>
                  <a:pt x="0" y="5400"/>
                  <a:pt x="0" y="5400"/>
                  <a:pt x="393" y="5400"/>
                </a:cubicBezTo>
                <a:cubicBezTo>
                  <a:pt x="393" y="5400"/>
                  <a:pt x="1178" y="5400"/>
                  <a:pt x="2356" y="5063"/>
                </a:cubicBezTo>
                <a:cubicBezTo>
                  <a:pt x="2356" y="338"/>
                  <a:pt x="2356" y="338"/>
                  <a:pt x="2356" y="338"/>
                </a:cubicBezTo>
                <a:cubicBezTo>
                  <a:pt x="10211" y="2700"/>
                  <a:pt x="10211" y="2700"/>
                  <a:pt x="10211" y="2700"/>
                </a:cubicBezTo>
                <a:cubicBezTo>
                  <a:pt x="10211" y="2700"/>
                  <a:pt x="18851" y="0"/>
                  <a:pt x="19244" y="0"/>
                </a:cubicBezTo>
                <a:cubicBezTo>
                  <a:pt x="19244" y="0"/>
                  <a:pt x="19244" y="0"/>
                  <a:pt x="19244" y="338"/>
                </a:cubicBezTo>
                <a:cubicBezTo>
                  <a:pt x="19244" y="5400"/>
                  <a:pt x="19244" y="5400"/>
                  <a:pt x="19244" y="5400"/>
                </a:cubicBezTo>
                <a:cubicBezTo>
                  <a:pt x="21600" y="6075"/>
                  <a:pt x="21600" y="6075"/>
                  <a:pt x="21600" y="6075"/>
                </a:cubicBezTo>
                <a:lnTo>
                  <a:pt x="21600" y="18900"/>
                </a:lnTo>
                <a:close/>
                <a:moveTo>
                  <a:pt x="10211" y="15525"/>
                </a:moveTo>
                <a:cubicBezTo>
                  <a:pt x="10211" y="3038"/>
                  <a:pt x="10211" y="3038"/>
                  <a:pt x="10211" y="3038"/>
                </a:cubicBezTo>
                <a:cubicBezTo>
                  <a:pt x="393" y="6075"/>
                  <a:pt x="393" y="6075"/>
                  <a:pt x="393" y="6075"/>
                </a:cubicBezTo>
                <a:cubicBezTo>
                  <a:pt x="393" y="18225"/>
                  <a:pt x="393" y="18225"/>
                  <a:pt x="393" y="18225"/>
                </a:cubicBezTo>
                <a:lnTo>
                  <a:pt x="10211" y="15525"/>
                </a:lnTo>
                <a:close/>
                <a:moveTo>
                  <a:pt x="8247" y="12825"/>
                </a:moveTo>
                <a:cubicBezTo>
                  <a:pt x="7855" y="12825"/>
                  <a:pt x="7069" y="12487"/>
                  <a:pt x="7069" y="12150"/>
                </a:cubicBezTo>
                <a:cubicBezTo>
                  <a:pt x="6676" y="12150"/>
                  <a:pt x="5891" y="11475"/>
                  <a:pt x="5891" y="11475"/>
                </a:cubicBezTo>
                <a:cubicBezTo>
                  <a:pt x="5498" y="12150"/>
                  <a:pt x="4713" y="12825"/>
                  <a:pt x="3927" y="13500"/>
                </a:cubicBezTo>
                <a:cubicBezTo>
                  <a:pt x="3535" y="13837"/>
                  <a:pt x="3142" y="14850"/>
                  <a:pt x="2356" y="14850"/>
                </a:cubicBezTo>
                <a:cubicBezTo>
                  <a:pt x="2356" y="15187"/>
                  <a:pt x="1964" y="15187"/>
                  <a:pt x="1964" y="15187"/>
                </a:cubicBezTo>
                <a:cubicBezTo>
                  <a:pt x="2356" y="14850"/>
                  <a:pt x="2749" y="14175"/>
                  <a:pt x="3142" y="13837"/>
                </a:cubicBezTo>
                <a:cubicBezTo>
                  <a:pt x="3535" y="13500"/>
                  <a:pt x="5105" y="11475"/>
                  <a:pt x="5498" y="11137"/>
                </a:cubicBezTo>
                <a:cubicBezTo>
                  <a:pt x="5891" y="10800"/>
                  <a:pt x="6676" y="9113"/>
                  <a:pt x="6676" y="9113"/>
                </a:cubicBezTo>
                <a:cubicBezTo>
                  <a:pt x="6676" y="9113"/>
                  <a:pt x="5498" y="9450"/>
                  <a:pt x="5105" y="9450"/>
                </a:cubicBezTo>
                <a:cubicBezTo>
                  <a:pt x="4713" y="9450"/>
                  <a:pt x="3927" y="9788"/>
                  <a:pt x="3927" y="9788"/>
                </a:cubicBezTo>
                <a:cubicBezTo>
                  <a:pt x="3927" y="9788"/>
                  <a:pt x="3927" y="9788"/>
                  <a:pt x="3927" y="9788"/>
                </a:cubicBezTo>
                <a:cubicBezTo>
                  <a:pt x="3927" y="9788"/>
                  <a:pt x="3535" y="10125"/>
                  <a:pt x="3535" y="10125"/>
                </a:cubicBezTo>
                <a:cubicBezTo>
                  <a:pt x="3535" y="10125"/>
                  <a:pt x="3142" y="10125"/>
                  <a:pt x="2749" y="10125"/>
                </a:cubicBezTo>
                <a:cubicBezTo>
                  <a:pt x="2749" y="10125"/>
                  <a:pt x="2356" y="9788"/>
                  <a:pt x="2356" y="9788"/>
                </a:cubicBezTo>
                <a:cubicBezTo>
                  <a:pt x="2356" y="9788"/>
                  <a:pt x="2356" y="9788"/>
                  <a:pt x="2356" y="9450"/>
                </a:cubicBezTo>
                <a:cubicBezTo>
                  <a:pt x="2749" y="9450"/>
                  <a:pt x="2749" y="9450"/>
                  <a:pt x="3142" y="9450"/>
                </a:cubicBezTo>
                <a:cubicBezTo>
                  <a:pt x="3535" y="9450"/>
                  <a:pt x="4320" y="9113"/>
                  <a:pt x="4713" y="9113"/>
                </a:cubicBezTo>
                <a:cubicBezTo>
                  <a:pt x="5105" y="8775"/>
                  <a:pt x="5891" y="8775"/>
                  <a:pt x="5891" y="8775"/>
                </a:cubicBezTo>
                <a:cubicBezTo>
                  <a:pt x="6284" y="8438"/>
                  <a:pt x="7069" y="8100"/>
                  <a:pt x="7462" y="8100"/>
                </a:cubicBezTo>
                <a:cubicBezTo>
                  <a:pt x="7462" y="8100"/>
                  <a:pt x="7855" y="7763"/>
                  <a:pt x="7855" y="8100"/>
                </a:cubicBezTo>
                <a:cubicBezTo>
                  <a:pt x="7855" y="8100"/>
                  <a:pt x="7855" y="8438"/>
                  <a:pt x="7855" y="8438"/>
                </a:cubicBezTo>
                <a:cubicBezTo>
                  <a:pt x="7855" y="8438"/>
                  <a:pt x="7069" y="9450"/>
                  <a:pt x="7069" y="9788"/>
                </a:cubicBezTo>
                <a:cubicBezTo>
                  <a:pt x="7069" y="9788"/>
                  <a:pt x="6676" y="10463"/>
                  <a:pt x="5891" y="11475"/>
                </a:cubicBezTo>
                <a:cubicBezTo>
                  <a:pt x="6284" y="11475"/>
                  <a:pt x="6676" y="11475"/>
                  <a:pt x="7069" y="11812"/>
                </a:cubicBezTo>
                <a:cubicBezTo>
                  <a:pt x="7069" y="11812"/>
                  <a:pt x="8640" y="12487"/>
                  <a:pt x="9033" y="12487"/>
                </a:cubicBezTo>
                <a:cubicBezTo>
                  <a:pt x="9033" y="12487"/>
                  <a:pt x="9033" y="12825"/>
                  <a:pt x="9033" y="13162"/>
                </a:cubicBezTo>
                <a:cubicBezTo>
                  <a:pt x="9033" y="13162"/>
                  <a:pt x="8247" y="12825"/>
                  <a:pt x="8247" y="12825"/>
                </a:cubicBezTo>
                <a:close/>
                <a:moveTo>
                  <a:pt x="6284" y="7425"/>
                </a:moveTo>
                <a:cubicBezTo>
                  <a:pt x="5891" y="7763"/>
                  <a:pt x="5498" y="7763"/>
                  <a:pt x="5498" y="8100"/>
                </a:cubicBezTo>
                <a:cubicBezTo>
                  <a:pt x="5105" y="8100"/>
                  <a:pt x="4713" y="8100"/>
                  <a:pt x="4713" y="8100"/>
                </a:cubicBezTo>
                <a:cubicBezTo>
                  <a:pt x="4320" y="8100"/>
                  <a:pt x="4320" y="8100"/>
                  <a:pt x="3927" y="7763"/>
                </a:cubicBezTo>
                <a:cubicBezTo>
                  <a:pt x="3927" y="7763"/>
                  <a:pt x="3535" y="7088"/>
                  <a:pt x="3535" y="7425"/>
                </a:cubicBezTo>
                <a:cubicBezTo>
                  <a:pt x="3927" y="7425"/>
                  <a:pt x="4320" y="7425"/>
                  <a:pt x="4320" y="7425"/>
                </a:cubicBezTo>
                <a:cubicBezTo>
                  <a:pt x="4320" y="7425"/>
                  <a:pt x="5105" y="7088"/>
                  <a:pt x="5105" y="7088"/>
                </a:cubicBezTo>
                <a:cubicBezTo>
                  <a:pt x="5498" y="7088"/>
                  <a:pt x="5891" y="7088"/>
                  <a:pt x="5891" y="7088"/>
                </a:cubicBezTo>
                <a:cubicBezTo>
                  <a:pt x="5891" y="7088"/>
                  <a:pt x="6284" y="7088"/>
                  <a:pt x="6284" y="7088"/>
                </a:cubicBezTo>
                <a:cubicBezTo>
                  <a:pt x="6284" y="7425"/>
                  <a:pt x="6284" y="7425"/>
                  <a:pt x="6284" y="7425"/>
                </a:cubicBezTo>
                <a:close/>
                <a:moveTo>
                  <a:pt x="17280" y="19237"/>
                </a:moveTo>
                <a:cubicBezTo>
                  <a:pt x="16495" y="20925"/>
                  <a:pt x="16495" y="20925"/>
                  <a:pt x="16495" y="20925"/>
                </a:cubicBezTo>
                <a:cubicBezTo>
                  <a:pt x="16102" y="20250"/>
                  <a:pt x="16102" y="20250"/>
                  <a:pt x="16102" y="20250"/>
                </a:cubicBezTo>
                <a:cubicBezTo>
                  <a:pt x="14924" y="20925"/>
                  <a:pt x="13353" y="21262"/>
                  <a:pt x="12175" y="21600"/>
                </a:cubicBezTo>
                <a:cubicBezTo>
                  <a:pt x="11782" y="21600"/>
                  <a:pt x="11389" y="21600"/>
                  <a:pt x="10996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247" y="21600"/>
                  <a:pt x="5498" y="20925"/>
                  <a:pt x="4320" y="20250"/>
                </a:cubicBezTo>
                <a:cubicBezTo>
                  <a:pt x="4320" y="20250"/>
                  <a:pt x="4320" y="19912"/>
                  <a:pt x="4320" y="19912"/>
                </a:cubicBezTo>
                <a:cubicBezTo>
                  <a:pt x="4320" y="19912"/>
                  <a:pt x="4320" y="19575"/>
                  <a:pt x="4320" y="19575"/>
                </a:cubicBezTo>
                <a:cubicBezTo>
                  <a:pt x="4713" y="19575"/>
                  <a:pt x="5105" y="20250"/>
                  <a:pt x="5498" y="20250"/>
                </a:cubicBezTo>
                <a:cubicBezTo>
                  <a:pt x="6676" y="20587"/>
                  <a:pt x="8640" y="21262"/>
                  <a:pt x="9818" y="21262"/>
                </a:cubicBezTo>
                <a:cubicBezTo>
                  <a:pt x="11782" y="21262"/>
                  <a:pt x="12960" y="20925"/>
                  <a:pt x="14531" y="20250"/>
                </a:cubicBezTo>
                <a:cubicBezTo>
                  <a:pt x="14924" y="20250"/>
                  <a:pt x="15316" y="19912"/>
                  <a:pt x="15709" y="19912"/>
                </a:cubicBezTo>
                <a:cubicBezTo>
                  <a:pt x="15316" y="18900"/>
                  <a:pt x="15316" y="18900"/>
                  <a:pt x="15316" y="18900"/>
                </a:cubicBezTo>
                <a:lnTo>
                  <a:pt x="17280" y="19237"/>
                </a:lnTo>
                <a:close/>
                <a:moveTo>
                  <a:pt x="18851" y="5063"/>
                </a:moveTo>
                <a:cubicBezTo>
                  <a:pt x="18851" y="675"/>
                  <a:pt x="18851" y="675"/>
                  <a:pt x="18851" y="675"/>
                </a:cubicBezTo>
                <a:cubicBezTo>
                  <a:pt x="10996" y="3038"/>
                  <a:pt x="10996" y="3038"/>
                  <a:pt x="10996" y="3038"/>
                </a:cubicBezTo>
                <a:lnTo>
                  <a:pt x="18851" y="5063"/>
                </a:lnTo>
                <a:close/>
                <a:moveTo>
                  <a:pt x="19244" y="14850"/>
                </a:moveTo>
                <a:cubicBezTo>
                  <a:pt x="16887" y="7088"/>
                  <a:pt x="16887" y="7088"/>
                  <a:pt x="16887" y="7088"/>
                </a:cubicBezTo>
                <a:cubicBezTo>
                  <a:pt x="15316" y="6750"/>
                  <a:pt x="15316" y="6750"/>
                  <a:pt x="15316" y="6750"/>
                </a:cubicBezTo>
                <a:cubicBezTo>
                  <a:pt x="12175" y="13162"/>
                  <a:pt x="12175" y="13162"/>
                  <a:pt x="12175" y="13162"/>
                </a:cubicBezTo>
                <a:cubicBezTo>
                  <a:pt x="13745" y="13500"/>
                  <a:pt x="13745" y="13500"/>
                  <a:pt x="13745" y="13500"/>
                </a:cubicBezTo>
                <a:cubicBezTo>
                  <a:pt x="14531" y="12150"/>
                  <a:pt x="14531" y="12150"/>
                  <a:pt x="14531" y="12150"/>
                </a:cubicBezTo>
                <a:cubicBezTo>
                  <a:pt x="17280" y="12825"/>
                  <a:pt x="17280" y="12825"/>
                  <a:pt x="17280" y="12825"/>
                </a:cubicBezTo>
                <a:cubicBezTo>
                  <a:pt x="17673" y="14512"/>
                  <a:pt x="17673" y="14512"/>
                  <a:pt x="17673" y="14512"/>
                </a:cubicBezTo>
                <a:lnTo>
                  <a:pt x="19244" y="14850"/>
                </a:lnTo>
                <a:close/>
                <a:moveTo>
                  <a:pt x="16887" y="11475"/>
                </a:moveTo>
                <a:cubicBezTo>
                  <a:pt x="14924" y="11137"/>
                  <a:pt x="14924" y="11137"/>
                  <a:pt x="14924" y="11137"/>
                </a:cubicBezTo>
                <a:cubicBezTo>
                  <a:pt x="16102" y="8775"/>
                  <a:pt x="16102" y="8775"/>
                  <a:pt x="16102" y="8775"/>
                </a:cubicBezTo>
                <a:lnTo>
                  <a:pt x="16887" y="1147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0" name="Shape 5318"/>
          <p:cNvSpPr/>
          <p:nvPr/>
        </p:nvSpPr>
        <p:spPr>
          <a:xfrm>
            <a:off x="8246495" y="4447695"/>
            <a:ext cx="254758" cy="19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2" y="8640"/>
                </a:moveTo>
                <a:cubicBezTo>
                  <a:pt x="20587" y="13392"/>
                  <a:pt x="18225" y="16416"/>
                  <a:pt x="14850" y="18576"/>
                </a:cubicBezTo>
                <a:cubicBezTo>
                  <a:pt x="13162" y="19872"/>
                  <a:pt x="11137" y="20304"/>
                  <a:pt x="9450" y="20304"/>
                </a:cubicBezTo>
                <a:cubicBezTo>
                  <a:pt x="8438" y="20304"/>
                  <a:pt x="7088" y="20304"/>
                  <a:pt x="6075" y="19872"/>
                </a:cubicBezTo>
                <a:cubicBezTo>
                  <a:pt x="5400" y="19440"/>
                  <a:pt x="4388" y="18576"/>
                  <a:pt x="3713" y="18576"/>
                </a:cubicBezTo>
                <a:cubicBezTo>
                  <a:pt x="3038" y="18576"/>
                  <a:pt x="2363" y="21600"/>
                  <a:pt x="1350" y="21600"/>
                </a:cubicBezTo>
                <a:cubicBezTo>
                  <a:pt x="675" y="21600"/>
                  <a:pt x="338" y="21168"/>
                  <a:pt x="0" y="20304"/>
                </a:cubicBezTo>
                <a:cubicBezTo>
                  <a:pt x="0" y="20304"/>
                  <a:pt x="0" y="19872"/>
                  <a:pt x="0" y="19872"/>
                </a:cubicBezTo>
                <a:cubicBezTo>
                  <a:pt x="0" y="18144"/>
                  <a:pt x="2363" y="16848"/>
                  <a:pt x="2363" y="15984"/>
                </a:cubicBezTo>
                <a:cubicBezTo>
                  <a:pt x="2363" y="15984"/>
                  <a:pt x="2025" y="15120"/>
                  <a:pt x="2025" y="14688"/>
                </a:cubicBezTo>
                <a:cubicBezTo>
                  <a:pt x="2025" y="14256"/>
                  <a:pt x="1688" y="13824"/>
                  <a:pt x="1688" y="12960"/>
                </a:cubicBezTo>
                <a:cubicBezTo>
                  <a:pt x="1688" y="8208"/>
                  <a:pt x="4725" y="4752"/>
                  <a:pt x="8438" y="3456"/>
                </a:cubicBezTo>
                <a:cubicBezTo>
                  <a:pt x="10800" y="2160"/>
                  <a:pt x="15862" y="3456"/>
                  <a:pt x="17550" y="1296"/>
                </a:cubicBezTo>
                <a:cubicBezTo>
                  <a:pt x="18225" y="432"/>
                  <a:pt x="18562" y="0"/>
                  <a:pt x="19575" y="0"/>
                </a:cubicBezTo>
                <a:cubicBezTo>
                  <a:pt x="20925" y="0"/>
                  <a:pt x="21600" y="4320"/>
                  <a:pt x="21600" y="5616"/>
                </a:cubicBezTo>
                <a:cubicBezTo>
                  <a:pt x="21600" y="6912"/>
                  <a:pt x="21262" y="7776"/>
                  <a:pt x="21262" y="8640"/>
                </a:cubicBezTo>
                <a:close/>
                <a:moveTo>
                  <a:pt x="14512" y="7776"/>
                </a:moveTo>
                <a:cubicBezTo>
                  <a:pt x="10463" y="7776"/>
                  <a:pt x="7425" y="9936"/>
                  <a:pt x="4725" y="13824"/>
                </a:cubicBezTo>
                <a:cubicBezTo>
                  <a:pt x="4725" y="14256"/>
                  <a:pt x="4388" y="14256"/>
                  <a:pt x="4388" y="14688"/>
                </a:cubicBezTo>
                <a:cubicBezTo>
                  <a:pt x="4388" y="15120"/>
                  <a:pt x="5063" y="15552"/>
                  <a:pt x="5400" y="15552"/>
                </a:cubicBezTo>
                <a:cubicBezTo>
                  <a:pt x="5400" y="15552"/>
                  <a:pt x="5738" y="15552"/>
                  <a:pt x="5738" y="15552"/>
                </a:cubicBezTo>
                <a:cubicBezTo>
                  <a:pt x="6413" y="14688"/>
                  <a:pt x="7088" y="13824"/>
                  <a:pt x="7425" y="13392"/>
                </a:cubicBezTo>
                <a:cubicBezTo>
                  <a:pt x="9788" y="10800"/>
                  <a:pt x="11475" y="9936"/>
                  <a:pt x="14512" y="9936"/>
                </a:cubicBezTo>
                <a:cubicBezTo>
                  <a:pt x="14850" y="9936"/>
                  <a:pt x="15187" y="9504"/>
                  <a:pt x="15187" y="8640"/>
                </a:cubicBezTo>
                <a:cubicBezTo>
                  <a:pt x="15187" y="8208"/>
                  <a:pt x="14850" y="7776"/>
                  <a:pt x="14512" y="777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1" name="Shape 5319"/>
          <p:cNvSpPr/>
          <p:nvPr/>
        </p:nvSpPr>
        <p:spPr>
          <a:xfrm>
            <a:off x="8818325" y="4448694"/>
            <a:ext cx="144421" cy="198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6" h="21492" extrusionOk="0">
                <a:moveTo>
                  <a:pt x="19849" y="7668"/>
                </a:moveTo>
                <a:cubicBezTo>
                  <a:pt x="15762" y="7668"/>
                  <a:pt x="15762" y="7668"/>
                  <a:pt x="15762" y="7668"/>
                </a:cubicBezTo>
                <a:cubicBezTo>
                  <a:pt x="15762" y="21060"/>
                  <a:pt x="15762" y="21060"/>
                  <a:pt x="15762" y="21060"/>
                </a:cubicBezTo>
                <a:cubicBezTo>
                  <a:pt x="15762" y="21492"/>
                  <a:pt x="15762" y="21492"/>
                  <a:pt x="15178" y="21492"/>
                </a:cubicBezTo>
                <a:cubicBezTo>
                  <a:pt x="584" y="21492"/>
                  <a:pt x="584" y="21492"/>
                  <a:pt x="584" y="21492"/>
                </a:cubicBezTo>
                <a:cubicBezTo>
                  <a:pt x="0" y="21492"/>
                  <a:pt x="0" y="21492"/>
                  <a:pt x="0" y="21060"/>
                </a:cubicBezTo>
                <a:cubicBezTo>
                  <a:pt x="0" y="21060"/>
                  <a:pt x="0" y="20628"/>
                  <a:pt x="0" y="20628"/>
                </a:cubicBezTo>
                <a:cubicBezTo>
                  <a:pt x="3503" y="17604"/>
                  <a:pt x="3503" y="17604"/>
                  <a:pt x="3503" y="17604"/>
                </a:cubicBezTo>
                <a:cubicBezTo>
                  <a:pt x="3503" y="17604"/>
                  <a:pt x="3503" y="17604"/>
                  <a:pt x="4086" y="17604"/>
                </a:cubicBezTo>
                <a:cubicBezTo>
                  <a:pt x="10508" y="17604"/>
                  <a:pt x="10508" y="17604"/>
                  <a:pt x="10508" y="17604"/>
                </a:cubicBezTo>
                <a:cubicBezTo>
                  <a:pt x="10508" y="7668"/>
                  <a:pt x="10508" y="7668"/>
                  <a:pt x="10508" y="7668"/>
                </a:cubicBezTo>
                <a:cubicBezTo>
                  <a:pt x="6422" y="7668"/>
                  <a:pt x="6422" y="7668"/>
                  <a:pt x="6422" y="7668"/>
                </a:cubicBezTo>
                <a:cubicBezTo>
                  <a:pt x="5838" y="7668"/>
                  <a:pt x="5838" y="7668"/>
                  <a:pt x="5254" y="7236"/>
                </a:cubicBezTo>
                <a:cubicBezTo>
                  <a:pt x="5254" y="6804"/>
                  <a:pt x="5254" y="6372"/>
                  <a:pt x="5254" y="5940"/>
                </a:cubicBezTo>
                <a:cubicBezTo>
                  <a:pt x="12259" y="324"/>
                  <a:pt x="12259" y="324"/>
                  <a:pt x="12259" y="324"/>
                </a:cubicBezTo>
                <a:cubicBezTo>
                  <a:pt x="12843" y="-108"/>
                  <a:pt x="14011" y="-108"/>
                  <a:pt x="14011" y="324"/>
                </a:cubicBezTo>
                <a:cubicBezTo>
                  <a:pt x="21016" y="5940"/>
                  <a:pt x="21016" y="5940"/>
                  <a:pt x="21016" y="5940"/>
                </a:cubicBezTo>
                <a:cubicBezTo>
                  <a:pt x="21016" y="6372"/>
                  <a:pt x="21600" y="6804"/>
                  <a:pt x="21016" y="7236"/>
                </a:cubicBezTo>
                <a:cubicBezTo>
                  <a:pt x="21016" y="7668"/>
                  <a:pt x="20432" y="7668"/>
                  <a:pt x="19849" y="766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2" name="Shape 5320"/>
          <p:cNvSpPr/>
          <p:nvPr/>
        </p:nvSpPr>
        <p:spPr>
          <a:xfrm>
            <a:off x="9390153" y="4427533"/>
            <a:ext cx="252925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875"/>
                  <a:pt x="16537" y="21600"/>
                  <a:pt x="10800" y="21600"/>
                </a:cubicBezTo>
                <a:cubicBezTo>
                  <a:pt x="4725" y="21600"/>
                  <a:pt x="0" y="16875"/>
                  <a:pt x="0" y="10800"/>
                </a:cubicBezTo>
                <a:cubicBezTo>
                  <a:pt x="0" y="4725"/>
                  <a:pt x="4725" y="0"/>
                  <a:pt x="10800" y="0"/>
                </a:cubicBezTo>
                <a:cubicBezTo>
                  <a:pt x="16537" y="0"/>
                  <a:pt x="21600" y="4725"/>
                  <a:pt x="21600" y="10800"/>
                </a:cubicBezTo>
                <a:close/>
                <a:moveTo>
                  <a:pt x="4725" y="12825"/>
                </a:moveTo>
                <a:cubicBezTo>
                  <a:pt x="4725" y="12150"/>
                  <a:pt x="4388" y="11475"/>
                  <a:pt x="4388" y="10800"/>
                </a:cubicBezTo>
                <a:cubicBezTo>
                  <a:pt x="4388" y="10125"/>
                  <a:pt x="4725" y="9450"/>
                  <a:pt x="4725" y="8775"/>
                </a:cubicBezTo>
                <a:cubicBezTo>
                  <a:pt x="2700" y="6413"/>
                  <a:pt x="2700" y="6413"/>
                  <a:pt x="2700" y="6413"/>
                </a:cubicBezTo>
                <a:cubicBezTo>
                  <a:pt x="2025" y="7763"/>
                  <a:pt x="1350" y="9450"/>
                  <a:pt x="1350" y="10800"/>
                </a:cubicBezTo>
                <a:cubicBezTo>
                  <a:pt x="1350" y="12487"/>
                  <a:pt x="2025" y="13837"/>
                  <a:pt x="2700" y="15187"/>
                </a:cubicBezTo>
                <a:lnTo>
                  <a:pt x="4725" y="12825"/>
                </a:lnTo>
                <a:close/>
                <a:moveTo>
                  <a:pt x="15187" y="10800"/>
                </a:moveTo>
                <a:cubicBezTo>
                  <a:pt x="15187" y="8438"/>
                  <a:pt x="13162" y="6075"/>
                  <a:pt x="10800" y="6075"/>
                </a:cubicBezTo>
                <a:cubicBezTo>
                  <a:pt x="8100" y="6075"/>
                  <a:pt x="6075" y="8438"/>
                  <a:pt x="6075" y="10800"/>
                </a:cubicBezTo>
                <a:cubicBezTo>
                  <a:pt x="6075" y="13500"/>
                  <a:pt x="8100" y="15525"/>
                  <a:pt x="10800" y="15525"/>
                </a:cubicBezTo>
                <a:cubicBezTo>
                  <a:pt x="13162" y="15525"/>
                  <a:pt x="15187" y="13500"/>
                  <a:pt x="15187" y="10800"/>
                </a:cubicBezTo>
                <a:close/>
                <a:moveTo>
                  <a:pt x="6413" y="2700"/>
                </a:moveTo>
                <a:cubicBezTo>
                  <a:pt x="8775" y="5063"/>
                  <a:pt x="8775" y="5063"/>
                  <a:pt x="8775" y="5063"/>
                </a:cubicBezTo>
                <a:cubicBezTo>
                  <a:pt x="9450" y="4725"/>
                  <a:pt x="10125" y="4725"/>
                  <a:pt x="10800" y="4725"/>
                </a:cubicBezTo>
                <a:cubicBezTo>
                  <a:pt x="11475" y="4725"/>
                  <a:pt x="12150" y="4725"/>
                  <a:pt x="12825" y="5063"/>
                </a:cubicBezTo>
                <a:cubicBezTo>
                  <a:pt x="15187" y="2700"/>
                  <a:pt x="15187" y="2700"/>
                  <a:pt x="15187" y="2700"/>
                </a:cubicBezTo>
                <a:cubicBezTo>
                  <a:pt x="13837" y="2025"/>
                  <a:pt x="12150" y="1688"/>
                  <a:pt x="10800" y="1688"/>
                </a:cubicBezTo>
                <a:cubicBezTo>
                  <a:pt x="9113" y="1688"/>
                  <a:pt x="7763" y="2025"/>
                  <a:pt x="6413" y="2700"/>
                </a:cubicBezTo>
                <a:close/>
                <a:moveTo>
                  <a:pt x="15187" y="18900"/>
                </a:moveTo>
                <a:cubicBezTo>
                  <a:pt x="12825" y="16537"/>
                  <a:pt x="12825" y="16537"/>
                  <a:pt x="12825" y="16537"/>
                </a:cubicBezTo>
                <a:cubicBezTo>
                  <a:pt x="12150" y="16875"/>
                  <a:pt x="11475" y="16875"/>
                  <a:pt x="10800" y="16875"/>
                </a:cubicBezTo>
                <a:cubicBezTo>
                  <a:pt x="10125" y="16875"/>
                  <a:pt x="9450" y="16875"/>
                  <a:pt x="8775" y="16537"/>
                </a:cubicBezTo>
                <a:cubicBezTo>
                  <a:pt x="6413" y="18900"/>
                  <a:pt x="6413" y="18900"/>
                  <a:pt x="6413" y="18900"/>
                </a:cubicBezTo>
                <a:cubicBezTo>
                  <a:pt x="7763" y="19575"/>
                  <a:pt x="9113" y="20250"/>
                  <a:pt x="10800" y="20250"/>
                </a:cubicBezTo>
                <a:cubicBezTo>
                  <a:pt x="12150" y="20250"/>
                  <a:pt x="13837" y="19575"/>
                  <a:pt x="15187" y="18900"/>
                </a:cubicBezTo>
                <a:close/>
                <a:moveTo>
                  <a:pt x="18900" y="15187"/>
                </a:moveTo>
                <a:cubicBezTo>
                  <a:pt x="19575" y="13837"/>
                  <a:pt x="19912" y="12487"/>
                  <a:pt x="19912" y="10800"/>
                </a:cubicBezTo>
                <a:cubicBezTo>
                  <a:pt x="19912" y="9450"/>
                  <a:pt x="19575" y="7763"/>
                  <a:pt x="18900" y="6413"/>
                </a:cubicBezTo>
                <a:cubicBezTo>
                  <a:pt x="16537" y="8775"/>
                  <a:pt x="16537" y="8775"/>
                  <a:pt x="16537" y="8775"/>
                </a:cubicBezTo>
                <a:cubicBezTo>
                  <a:pt x="16875" y="9450"/>
                  <a:pt x="16875" y="10125"/>
                  <a:pt x="16875" y="10800"/>
                </a:cubicBezTo>
                <a:cubicBezTo>
                  <a:pt x="16875" y="11475"/>
                  <a:pt x="16875" y="12150"/>
                  <a:pt x="16537" y="12825"/>
                </a:cubicBezTo>
                <a:lnTo>
                  <a:pt x="18900" y="1518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3" name="Shape 5321"/>
          <p:cNvSpPr/>
          <p:nvPr/>
        </p:nvSpPr>
        <p:spPr>
          <a:xfrm>
            <a:off x="9963816" y="4464189"/>
            <a:ext cx="227266" cy="18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42" y="12678"/>
                </a:moveTo>
                <a:cubicBezTo>
                  <a:pt x="20842" y="12678"/>
                  <a:pt x="20463" y="12678"/>
                  <a:pt x="20463" y="12678"/>
                </a:cubicBezTo>
                <a:cubicBezTo>
                  <a:pt x="20463" y="12678"/>
                  <a:pt x="20463" y="12678"/>
                  <a:pt x="20463" y="12678"/>
                </a:cubicBezTo>
                <a:cubicBezTo>
                  <a:pt x="20463" y="12678"/>
                  <a:pt x="20084" y="12678"/>
                  <a:pt x="20084" y="12678"/>
                </a:cubicBezTo>
                <a:cubicBezTo>
                  <a:pt x="10611" y="2817"/>
                  <a:pt x="10611" y="2817"/>
                  <a:pt x="10611" y="2817"/>
                </a:cubicBezTo>
                <a:cubicBezTo>
                  <a:pt x="1516" y="12678"/>
                  <a:pt x="1516" y="12678"/>
                  <a:pt x="1516" y="12678"/>
                </a:cubicBezTo>
                <a:cubicBezTo>
                  <a:pt x="1516" y="12678"/>
                  <a:pt x="1137" y="12678"/>
                  <a:pt x="1137" y="12678"/>
                </a:cubicBezTo>
                <a:cubicBezTo>
                  <a:pt x="1137" y="12678"/>
                  <a:pt x="758" y="12678"/>
                  <a:pt x="758" y="12678"/>
                </a:cubicBezTo>
                <a:cubicBezTo>
                  <a:pt x="0" y="11270"/>
                  <a:pt x="0" y="11270"/>
                  <a:pt x="0" y="11270"/>
                </a:cubicBezTo>
                <a:cubicBezTo>
                  <a:pt x="0" y="11270"/>
                  <a:pt x="0" y="10800"/>
                  <a:pt x="0" y="10800"/>
                </a:cubicBezTo>
                <a:cubicBezTo>
                  <a:pt x="9853" y="470"/>
                  <a:pt x="9853" y="470"/>
                  <a:pt x="9853" y="470"/>
                </a:cubicBezTo>
                <a:cubicBezTo>
                  <a:pt x="10232" y="0"/>
                  <a:pt x="11368" y="0"/>
                  <a:pt x="11747" y="470"/>
                </a:cubicBezTo>
                <a:cubicBezTo>
                  <a:pt x="15158" y="3757"/>
                  <a:pt x="15158" y="3757"/>
                  <a:pt x="15158" y="3757"/>
                </a:cubicBezTo>
                <a:cubicBezTo>
                  <a:pt x="15158" y="470"/>
                  <a:pt x="15158" y="470"/>
                  <a:pt x="15158" y="470"/>
                </a:cubicBezTo>
                <a:cubicBezTo>
                  <a:pt x="15158" y="470"/>
                  <a:pt x="15158" y="0"/>
                  <a:pt x="15537" y="0"/>
                </a:cubicBezTo>
                <a:cubicBezTo>
                  <a:pt x="18189" y="0"/>
                  <a:pt x="18189" y="0"/>
                  <a:pt x="18189" y="0"/>
                </a:cubicBezTo>
                <a:cubicBezTo>
                  <a:pt x="18568" y="0"/>
                  <a:pt x="18568" y="470"/>
                  <a:pt x="18568" y="470"/>
                </a:cubicBezTo>
                <a:cubicBezTo>
                  <a:pt x="18568" y="7513"/>
                  <a:pt x="18568" y="7513"/>
                  <a:pt x="18568" y="7513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0800"/>
                  <a:pt x="21600" y="11270"/>
                  <a:pt x="21600" y="11270"/>
                </a:cubicBezTo>
                <a:lnTo>
                  <a:pt x="20842" y="12678"/>
                </a:lnTo>
                <a:close/>
                <a:moveTo>
                  <a:pt x="18568" y="20661"/>
                </a:moveTo>
                <a:cubicBezTo>
                  <a:pt x="18568" y="21130"/>
                  <a:pt x="18189" y="21600"/>
                  <a:pt x="17811" y="21600"/>
                </a:cubicBezTo>
                <a:cubicBezTo>
                  <a:pt x="12505" y="21600"/>
                  <a:pt x="12505" y="21600"/>
                  <a:pt x="12505" y="21600"/>
                </a:cubicBezTo>
                <a:cubicBezTo>
                  <a:pt x="12505" y="15026"/>
                  <a:pt x="12505" y="15026"/>
                  <a:pt x="12505" y="15026"/>
                </a:cubicBezTo>
                <a:cubicBezTo>
                  <a:pt x="9095" y="15026"/>
                  <a:pt x="9095" y="15026"/>
                  <a:pt x="9095" y="15026"/>
                </a:cubicBezTo>
                <a:cubicBezTo>
                  <a:pt x="9095" y="21600"/>
                  <a:pt x="9095" y="21600"/>
                  <a:pt x="9095" y="21600"/>
                </a:cubicBezTo>
                <a:cubicBezTo>
                  <a:pt x="3789" y="21600"/>
                  <a:pt x="3789" y="21600"/>
                  <a:pt x="3789" y="21600"/>
                </a:cubicBezTo>
                <a:cubicBezTo>
                  <a:pt x="3411" y="21600"/>
                  <a:pt x="3032" y="21130"/>
                  <a:pt x="3032" y="20661"/>
                </a:cubicBezTo>
                <a:cubicBezTo>
                  <a:pt x="3032" y="12678"/>
                  <a:pt x="3032" y="12678"/>
                  <a:pt x="3032" y="12678"/>
                </a:cubicBezTo>
                <a:cubicBezTo>
                  <a:pt x="3032" y="12678"/>
                  <a:pt x="3032" y="12209"/>
                  <a:pt x="3032" y="12209"/>
                </a:cubicBezTo>
                <a:cubicBezTo>
                  <a:pt x="10611" y="4226"/>
                  <a:pt x="10611" y="4226"/>
                  <a:pt x="10611" y="4226"/>
                </a:cubicBezTo>
                <a:cubicBezTo>
                  <a:pt x="18568" y="12209"/>
                  <a:pt x="18568" y="12209"/>
                  <a:pt x="18568" y="12209"/>
                </a:cubicBezTo>
                <a:cubicBezTo>
                  <a:pt x="18568" y="12209"/>
                  <a:pt x="18568" y="12678"/>
                  <a:pt x="18568" y="12678"/>
                </a:cubicBezTo>
                <a:lnTo>
                  <a:pt x="18568" y="2066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4" name="Shape 5322"/>
          <p:cNvSpPr/>
          <p:nvPr/>
        </p:nvSpPr>
        <p:spPr>
          <a:xfrm>
            <a:off x="10531979" y="4447695"/>
            <a:ext cx="218102" cy="210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56" y="5298"/>
                </a:moveTo>
                <a:cubicBezTo>
                  <a:pt x="2356" y="5298"/>
                  <a:pt x="2356" y="5298"/>
                  <a:pt x="2356" y="5298"/>
                </a:cubicBezTo>
                <a:cubicBezTo>
                  <a:pt x="785" y="5298"/>
                  <a:pt x="0" y="4075"/>
                  <a:pt x="0" y="2853"/>
                </a:cubicBezTo>
                <a:cubicBezTo>
                  <a:pt x="0" y="1223"/>
                  <a:pt x="785" y="0"/>
                  <a:pt x="2356" y="0"/>
                </a:cubicBezTo>
                <a:cubicBezTo>
                  <a:pt x="3927" y="0"/>
                  <a:pt x="5105" y="1223"/>
                  <a:pt x="5105" y="2853"/>
                </a:cubicBezTo>
                <a:cubicBezTo>
                  <a:pt x="5105" y="4075"/>
                  <a:pt x="3927" y="5298"/>
                  <a:pt x="2356" y="5298"/>
                </a:cubicBezTo>
                <a:close/>
                <a:moveTo>
                  <a:pt x="4713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6928"/>
                  <a:pt x="0" y="6928"/>
                  <a:pt x="0" y="6928"/>
                </a:cubicBezTo>
                <a:cubicBezTo>
                  <a:pt x="4713" y="6928"/>
                  <a:pt x="4713" y="6928"/>
                  <a:pt x="4713" y="6928"/>
                </a:cubicBezTo>
                <a:lnTo>
                  <a:pt x="4713" y="21600"/>
                </a:lnTo>
                <a:close/>
                <a:moveTo>
                  <a:pt x="21600" y="21600"/>
                </a:moveTo>
                <a:cubicBezTo>
                  <a:pt x="16887" y="21600"/>
                  <a:pt x="16887" y="21600"/>
                  <a:pt x="16887" y="21600"/>
                </a:cubicBezTo>
                <a:cubicBezTo>
                  <a:pt x="16887" y="13857"/>
                  <a:pt x="16887" y="13857"/>
                  <a:pt x="16887" y="13857"/>
                </a:cubicBezTo>
                <a:cubicBezTo>
                  <a:pt x="16887" y="11819"/>
                  <a:pt x="16102" y="10596"/>
                  <a:pt x="14531" y="10596"/>
                </a:cubicBezTo>
                <a:cubicBezTo>
                  <a:pt x="13353" y="10596"/>
                  <a:pt x="12567" y="11411"/>
                  <a:pt x="12175" y="12226"/>
                </a:cubicBezTo>
                <a:cubicBezTo>
                  <a:pt x="12175" y="12634"/>
                  <a:pt x="11782" y="13042"/>
                  <a:pt x="11782" y="13449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7462" y="21600"/>
                  <a:pt x="7462" y="21600"/>
                  <a:pt x="7462" y="21600"/>
                </a:cubicBezTo>
                <a:cubicBezTo>
                  <a:pt x="7462" y="8558"/>
                  <a:pt x="7462" y="6928"/>
                  <a:pt x="7462" y="6928"/>
                </a:cubicBezTo>
                <a:cubicBezTo>
                  <a:pt x="11782" y="6928"/>
                  <a:pt x="11782" y="6928"/>
                  <a:pt x="11782" y="6928"/>
                </a:cubicBezTo>
                <a:cubicBezTo>
                  <a:pt x="11782" y="9374"/>
                  <a:pt x="11782" y="9374"/>
                  <a:pt x="11782" y="9374"/>
                </a:cubicBezTo>
                <a:cubicBezTo>
                  <a:pt x="11782" y="9374"/>
                  <a:pt x="11782" y="9374"/>
                  <a:pt x="11782" y="9374"/>
                </a:cubicBezTo>
                <a:cubicBezTo>
                  <a:pt x="12567" y="8151"/>
                  <a:pt x="13745" y="6928"/>
                  <a:pt x="16102" y="6928"/>
                </a:cubicBezTo>
                <a:cubicBezTo>
                  <a:pt x="19244" y="6928"/>
                  <a:pt x="21600" y="8966"/>
                  <a:pt x="21600" y="1344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5" name="Shape 5323"/>
          <p:cNvSpPr/>
          <p:nvPr/>
        </p:nvSpPr>
        <p:spPr>
          <a:xfrm>
            <a:off x="11056155" y="4447695"/>
            <a:ext cx="252925" cy="19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008"/>
                </a:moveTo>
                <a:cubicBezTo>
                  <a:pt x="21600" y="20304"/>
                  <a:pt x="20587" y="21600"/>
                  <a:pt x="19575" y="21600"/>
                </a:cubicBezTo>
                <a:cubicBezTo>
                  <a:pt x="1688" y="21600"/>
                  <a:pt x="1688" y="21600"/>
                  <a:pt x="1688" y="21600"/>
                </a:cubicBezTo>
                <a:cubicBezTo>
                  <a:pt x="675" y="21600"/>
                  <a:pt x="0" y="20304"/>
                  <a:pt x="0" y="19008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0" y="864"/>
                  <a:pt x="675" y="0"/>
                  <a:pt x="1688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587" y="0"/>
                  <a:pt x="21600" y="864"/>
                  <a:pt x="21600" y="2160"/>
                </a:cubicBezTo>
                <a:lnTo>
                  <a:pt x="21600" y="19008"/>
                </a:lnTo>
                <a:close/>
                <a:moveTo>
                  <a:pt x="19912" y="6480"/>
                </a:moveTo>
                <a:cubicBezTo>
                  <a:pt x="19912" y="6048"/>
                  <a:pt x="19912" y="5616"/>
                  <a:pt x="19575" y="5616"/>
                </a:cubicBezTo>
                <a:cubicBezTo>
                  <a:pt x="1688" y="5616"/>
                  <a:pt x="1688" y="5616"/>
                  <a:pt x="1688" y="5616"/>
                </a:cubicBezTo>
                <a:cubicBezTo>
                  <a:pt x="1688" y="5616"/>
                  <a:pt x="1350" y="6048"/>
                  <a:pt x="1350" y="6480"/>
                </a:cubicBezTo>
                <a:cubicBezTo>
                  <a:pt x="1350" y="19008"/>
                  <a:pt x="1350" y="19008"/>
                  <a:pt x="1350" y="19008"/>
                </a:cubicBezTo>
                <a:cubicBezTo>
                  <a:pt x="1350" y="19440"/>
                  <a:pt x="1688" y="19440"/>
                  <a:pt x="1688" y="19440"/>
                </a:cubicBezTo>
                <a:cubicBezTo>
                  <a:pt x="19575" y="19440"/>
                  <a:pt x="19575" y="19440"/>
                  <a:pt x="19575" y="19440"/>
                </a:cubicBezTo>
                <a:cubicBezTo>
                  <a:pt x="19912" y="19440"/>
                  <a:pt x="19912" y="19440"/>
                  <a:pt x="19912" y="19008"/>
                </a:cubicBezTo>
                <a:lnTo>
                  <a:pt x="19912" y="6480"/>
                </a:lnTo>
                <a:close/>
                <a:moveTo>
                  <a:pt x="4388" y="9072"/>
                </a:moveTo>
                <a:cubicBezTo>
                  <a:pt x="4388" y="9504"/>
                  <a:pt x="4388" y="9936"/>
                  <a:pt x="4050" y="9936"/>
                </a:cubicBezTo>
                <a:cubicBezTo>
                  <a:pt x="3375" y="9936"/>
                  <a:pt x="3375" y="9936"/>
                  <a:pt x="3375" y="9936"/>
                </a:cubicBezTo>
                <a:cubicBezTo>
                  <a:pt x="3038" y="9936"/>
                  <a:pt x="3038" y="9504"/>
                  <a:pt x="3038" y="9072"/>
                </a:cubicBezTo>
                <a:cubicBezTo>
                  <a:pt x="3038" y="8208"/>
                  <a:pt x="3038" y="8208"/>
                  <a:pt x="3038" y="8208"/>
                </a:cubicBezTo>
                <a:cubicBezTo>
                  <a:pt x="3038" y="8208"/>
                  <a:pt x="3038" y="7776"/>
                  <a:pt x="3375" y="7776"/>
                </a:cubicBezTo>
                <a:cubicBezTo>
                  <a:pt x="4050" y="7776"/>
                  <a:pt x="4050" y="7776"/>
                  <a:pt x="4050" y="7776"/>
                </a:cubicBezTo>
                <a:cubicBezTo>
                  <a:pt x="4388" y="7776"/>
                  <a:pt x="4388" y="8208"/>
                  <a:pt x="4388" y="8208"/>
                </a:cubicBezTo>
                <a:lnTo>
                  <a:pt x="4388" y="9072"/>
                </a:lnTo>
                <a:close/>
                <a:moveTo>
                  <a:pt x="4388" y="13392"/>
                </a:moveTo>
                <a:cubicBezTo>
                  <a:pt x="4388" y="13392"/>
                  <a:pt x="4388" y="13824"/>
                  <a:pt x="4050" y="13824"/>
                </a:cubicBezTo>
                <a:cubicBezTo>
                  <a:pt x="3375" y="13824"/>
                  <a:pt x="3375" y="13824"/>
                  <a:pt x="3375" y="13824"/>
                </a:cubicBezTo>
                <a:cubicBezTo>
                  <a:pt x="3038" y="13824"/>
                  <a:pt x="3038" y="13392"/>
                  <a:pt x="3038" y="13392"/>
                </a:cubicBezTo>
                <a:cubicBezTo>
                  <a:pt x="3038" y="12096"/>
                  <a:pt x="3038" y="12096"/>
                  <a:pt x="3038" y="12096"/>
                </a:cubicBezTo>
                <a:cubicBezTo>
                  <a:pt x="3038" y="12096"/>
                  <a:pt x="3038" y="11664"/>
                  <a:pt x="3375" y="11664"/>
                </a:cubicBezTo>
                <a:cubicBezTo>
                  <a:pt x="4050" y="11664"/>
                  <a:pt x="4050" y="11664"/>
                  <a:pt x="4050" y="11664"/>
                </a:cubicBezTo>
                <a:cubicBezTo>
                  <a:pt x="4388" y="11664"/>
                  <a:pt x="4388" y="12096"/>
                  <a:pt x="4388" y="12096"/>
                </a:cubicBezTo>
                <a:lnTo>
                  <a:pt x="4388" y="13392"/>
                </a:lnTo>
                <a:close/>
                <a:moveTo>
                  <a:pt x="4388" y="17280"/>
                </a:moveTo>
                <a:cubicBezTo>
                  <a:pt x="4388" y="17280"/>
                  <a:pt x="4388" y="17712"/>
                  <a:pt x="4050" y="17712"/>
                </a:cubicBezTo>
                <a:cubicBezTo>
                  <a:pt x="3375" y="17712"/>
                  <a:pt x="3375" y="17712"/>
                  <a:pt x="3375" y="17712"/>
                </a:cubicBezTo>
                <a:cubicBezTo>
                  <a:pt x="3038" y="17712"/>
                  <a:pt x="3038" y="17280"/>
                  <a:pt x="3038" y="17280"/>
                </a:cubicBezTo>
                <a:cubicBezTo>
                  <a:pt x="3038" y="15984"/>
                  <a:pt x="3038" y="15984"/>
                  <a:pt x="3038" y="15984"/>
                </a:cubicBezTo>
                <a:cubicBezTo>
                  <a:pt x="3038" y="15984"/>
                  <a:pt x="3038" y="15552"/>
                  <a:pt x="3375" y="15552"/>
                </a:cubicBezTo>
                <a:cubicBezTo>
                  <a:pt x="4050" y="15552"/>
                  <a:pt x="4050" y="15552"/>
                  <a:pt x="4050" y="15552"/>
                </a:cubicBezTo>
                <a:cubicBezTo>
                  <a:pt x="4388" y="15552"/>
                  <a:pt x="4388" y="15984"/>
                  <a:pt x="4388" y="15984"/>
                </a:cubicBezTo>
                <a:lnTo>
                  <a:pt x="4388" y="17280"/>
                </a:lnTo>
                <a:close/>
                <a:moveTo>
                  <a:pt x="18562" y="9072"/>
                </a:moveTo>
                <a:cubicBezTo>
                  <a:pt x="18562" y="9504"/>
                  <a:pt x="18225" y="9936"/>
                  <a:pt x="17887" y="9936"/>
                </a:cubicBezTo>
                <a:cubicBezTo>
                  <a:pt x="6413" y="9936"/>
                  <a:pt x="6413" y="9936"/>
                  <a:pt x="6413" y="9936"/>
                </a:cubicBezTo>
                <a:cubicBezTo>
                  <a:pt x="6413" y="9936"/>
                  <a:pt x="6075" y="9504"/>
                  <a:pt x="6075" y="9072"/>
                </a:cubicBezTo>
                <a:cubicBezTo>
                  <a:pt x="6075" y="8208"/>
                  <a:pt x="6075" y="8208"/>
                  <a:pt x="6075" y="8208"/>
                </a:cubicBezTo>
                <a:cubicBezTo>
                  <a:pt x="6075" y="8208"/>
                  <a:pt x="6413" y="7776"/>
                  <a:pt x="6413" y="7776"/>
                </a:cubicBezTo>
                <a:cubicBezTo>
                  <a:pt x="17887" y="7776"/>
                  <a:pt x="17887" y="7776"/>
                  <a:pt x="17887" y="7776"/>
                </a:cubicBezTo>
                <a:cubicBezTo>
                  <a:pt x="18225" y="7776"/>
                  <a:pt x="18562" y="8208"/>
                  <a:pt x="18562" y="8208"/>
                </a:cubicBezTo>
                <a:lnTo>
                  <a:pt x="18562" y="9072"/>
                </a:lnTo>
                <a:close/>
                <a:moveTo>
                  <a:pt x="18562" y="13392"/>
                </a:moveTo>
                <a:cubicBezTo>
                  <a:pt x="18562" y="13392"/>
                  <a:pt x="18225" y="13824"/>
                  <a:pt x="17887" y="13824"/>
                </a:cubicBezTo>
                <a:cubicBezTo>
                  <a:pt x="6413" y="13824"/>
                  <a:pt x="6413" y="13824"/>
                  <a:pt x="6413" y="13824"/>
                </a:cubicBezTo>
                <a:cubicBezTo>
                  <a:pt x="6413" y="13824"/>
                  <a:pt x="6075" y="13392"/>
                  <a:pt x="6075" y="13392"/>
                </a:cubicBezTo>
                <a:cubicBezTo>
                  <a:pt x="6075" y="12096"/>
                  <a:pt x="6075" y="12096"/>
                  <a:pt x="6075" y="12096"/>
                </a:cubicBezTo>
                <a:cubicBezTo>
                  <a:pt x="6075" y="12096"/>
                  <a:pt x="6413" y="11664"/>
                  <a:pt x="6413" y="11664"/>
                </a:cubicBezTo>
                <a:cubicBezTo>
                  <a:pt x="17887" y="11664"/>
                  <a:pt x="17887" y="11664"/>
                  <a:pt x="17887" y="11664"/>
                </a:cubicBezTo>
                <a:cubicBezTo>
                  <a:pt x="18225" y="11664"/>
                  <a:pt x="18562" y="12096"/>
                  <a:pt x="18562" y="12096"/>
                </a:cubicBezTo>
                <a:lnTo>
                  <a:pt x="18562" y="13392"/>
                </a:lnTo>
                <a:close/>
                <a:moveTo>
                  <a:pt x="18562" y="17280"/>
                </a:moveTo>
                <a:cubicBezTo>
                  <a:pt x="18562" y="17280"/>
                  <a:pt x="18225" y="17712"/>
                  <a:pt x="17887" y="17712"/>
                </a:cubicBezTo>
                <a:cubicBezTo>
                  <a:pt x="6413" y="17712"/>
                  <a:pt x="6413" y="17712"/>
                  <a:pt x="6413" y="17712"/>
                </a:cubicBezTo>
                <a:cubicBezTo>
                  <a:pt x="6413" y="17712"/>
                  <a:pt x="6075" y="17280"/>
                  <a:pt x="6075" y="17280"/>
                </a:cubicBezTo>
                <a:cubicBezTo>
                  <a:pt x="6075" y="15984"/>
                  <a:pt x="6075" y="15984"/>
                  <a:pt x="6075" y="15984"/>
                </a:cubicBezTo>
                <a:cubicBezTo>
                  <a:pt x="6075" y="15984"/>
                  <a:pt x="6413" y="15552"/>
                  <a:pt x="6413" y="15552"/>
                </a:cubicBezTo>
                <a:cubicBezTo>
                  <a:pt x="17887" y="15552"/>
                  <a:pt x="17887" y="15552"/>
                  <a:pt x="17887" y="15552"/>
                </a:cubicBezTo>
                <a:cubicBezTo>
                  <a:pt x="18225" y="15552"/>
                  <a:pt x="18562" y="15984"/>
                  <a:pt x="18562" y="15984"/>
                </a:cubicBezTo>
                <a:lnTo>
                  <a:pt x="18562" y="1728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6" name="Shape 5324"/>
          <p:cNvSpPr/>
          <p:nvPr/>
        </p:nvSpPr>
        <p:spPr>
          <a:xfrm>
            <a:off x="908019" y="4971871"/>
            <a:ext cx="163119" cy="201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906"/>
                </a:moveTo>
                <a:cubicBezTo>
                  <a:pt x="21600" y="20753"/>
                  <a:pt x="20546" y="21600"/>
                  <a:pt x="19493" y="21600"/>
                </a:cubicBezTo>
                <a:cubicBezTo>
                  <a:pt x="1580" y="21600"/>
                  <a:pt x="1580" y="21600"/>
                  <a:pt x="1580" y="21600"/>
                </a:cubicBezTo>
                <a:cubicBezTo>
                  <a:pt x="527" y="21600"/>
                  <a:pt x="0" y="20753"/>
                  <a:pt x="0" y="19906"/>
                </a:cubicBezTo>
                <a:cubicBezTo>
                  <a:pt x="0" y="11435"/>
                  <a:pt x="0" y="11435"/>
                  <a:pt x="0" y="11435"/>
                </a:cubicBezTo>
                <a:cubicBezTo>
                  <a:pt x="0" y="10588"/>
                  <a:pt x="527" y="9741"/>
                  <a:pt x="1580" y="9741"/>
                </a:cubicBezTo>
                <a:cubicBezTo>
                  <a:pt x="2107" y="9741"/>
                  <a:pt x="2107" y="9741"/>
                  <a:pt x="2107" y="9741"/>
                </a:cubicBezTo>
                <a:cubicBezTo>
                  <a:pt x="2107" y="6776"/>
                  <a:pt x="2107" y="6776"/>
                  <a:pt x="2107" y="6776"/>
                </a:cubicBezTo>
                <a:cubicBezTo>
                  <a:pt x="2107" y="3388"/>
                  <a:pt x="6322" y="0"/>
                  <a:pt x="10537" y="0"/>
                </a:cubicBezTo>
                <a:cubicBezTo>
                  <a:pt x="15278" y="0"/>
                  <a:pt x="18966" y="3388"/>
                  <a:pt x="18966" y="6776"/>
                </a:cubicBezTo>
                <a:cubicBezTo>
                  <a:pt x="18966" y="9741"/>
                  <a:pt x="18966" y="9741"/>
                  <a:pt x="18966" y="9741"/>
                </a:cubicBezTo>
                <a:cubicBezTo>
                  <a:pt x="19493" y="9741"/>
                  <a:pt x="19493" y="9741"/>
                  <a:pt x="19493" y="9741"/>
                </a:cubicBezTo>
                <a:cubicBezTo>
                  <a:pt x="20546" y="9741"/>
                  <a:pt x="21600" y="10588"/>
                  <a:pt x="21600" y="11435"/>
                </a:cubicBezTo>
                <a:lnTo>
                  <a:pt x="21600" y="19906"/>
                </a:lnTo>
                <a:close/>
                <a:moveTo>
                  <a:pt x="15278" y="9741"/>
                </a:moveTo>
                <a:cubicBezTo>
                  <a:pt x="15278" y="6776"/>
                  <a:pt x="15278" y="6776"/>
                  <a:pt x="15278" y="6776"/>
                </a:cubicBezTo>
                <a:cubicBezTo>
                  <a:pt x="15278" y="4659"/>
                  <a:pt x="13171" y="2965"/>
                  <a:pt x="10537" y="2965"/>
                </a:cubicBezTo>
                <a:cubicBezTo>
                  <a:pt x="7902" y="2965"/>
                  <a:pt x="5795" y="4659"/>
                  <a:pt x="5795" y="6776"/>
                </a:cubicBezTo>
                <a:cubicBezTo>
                  <a:pt x="5795" y="9741"/>
                  <a:pt x="5795" y="9741"/>
                  <a:pt x="5795" y="9741"/>
                </a:cubicBezTo>
                <a:lnTo>
                  <a:pt x="15278" y="974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7" name="Shape 5325"/>
          <p:cNvSpPr/>
          <p:nvPr/>
        </p:nvSpPr>
        <p:spPr>
          <a:xfrm>
            <a:off x="1391875" y="4962707"/>
            <a:ext cx="252925" cy="227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2" y="20463"/>
                </a:moveTo>
                <a:cubicBezTo>
                  <a:pt x="19912" y="20842"/>
                  <a:pt x="19575" y="21221"/>
                  <a:pt x="19575" y="21600"/>
                </a:cubicBezTo>
                <a:cubicBezTo>
                  <a:pt x="19575" y="21600"/>
                  <a:pt x="19237" y="21600"/>
                  <a:pt x="19237" y="21600"/>
                </a:cubicBezTo>
                <a:cubicBezTo>
                  <a:pt x="18900" y="21600"/>
                  <a:pt x="18900" y="21600"/>
                  <a:pt x="18900" y="21221"/>
                </a:cubicBezTo>
                <a:cubicBezTo>
                  <a:pt x="18900" y="20842"/>
                  <a:pt x="18900" y="20842"/>
                  <a:pt x="18900" y="20463"/>
                </a:cubicBezTo>
                <a:cubicBezTo>
                  <a:pt x="18900" y="20084"/>
                  <a:pt x="18900" y="19326"/>
                  <a:pt x="18900" y="18947"/>
                </a:cubicBezTo>
                <a:cubicBezTo>
                  <a:pt x="18900" y="12505"/>
                  <a:pt x="15525" y="11368"/>
                  <a:pt x="10463" y="11368"/>
                </a:cubicBezTo>
                <a:cubicBezTo>
                  <a:pt x="7763" y="11368"/>
                  <a:pt x="7763" y="11368"/>
                  <a:pt x="7763" y="11368"/>
                </a:cubicBezTo>
                <a:cubicBezTo>
                  <a:pt x="7763" y="14779"/>
                  <a:pt x="7763" y="14779"/>
                  <a:pt x="7763" y="14779"/>
                </a:cubicBezTo>
                <a:cubicBezTo>
                  <a:pt x="7763" y="15158"/>
                  <a:pt x="7425" y="15537"/>
                  <a:pt x="6750" y="15537"/>
                </a:cubicBezTo>
                <a:cubicBezTo>
                  <a:pt x="6750" y="15537"/>
                  <a:pt x="6413" y="15537"/>
                  <a:pt x="6413" y="15158"/>
                </a:cubicBezTo>
                <a:cubicBezTo>
                  <a:pt x="0" y="8337"/>
                  <a:pt x="0" y="8337"/>
                  <a:pt x="0" y="8337"/>
                </a:cubicBezTo>
                <a:cubicBezTo>
                  <a:pt x="0" y="8337"/>
                  <a:pt x="0" y="7958"/>
                  <a:pt x="0" y="7958"/>
                </a:cubicBezTo>
                <a:cubicBezTo>
                  <a:pt x="0" y="7579"/>
                  <a:pt x="0" y="7200"/>
                  <a:pt x="0" y="7200"/>
                </a:cubicBezTo>
                <a:cubicBezTo>
                  <a:pt x="6413" y="379"/>
                  <a:pt x="6413" y="379"/>
                  <a:pt x="6413" y="379"/>
                </a:cubicBezTo>
                <a:cubicBezTo>
                  <a:pt x="6413" y="0"/>
                  <a:pt x="6750" y="0"/>
                  <a:pt x="6750" y="0"/>
                </a:cubicBezTo>
                <a:cubicBezTo>
                  <a:pt x="7425" y="0"/>
                  <a:pt x="7763" y="379"/>
                  <a:pt x="7763" y="758"/>
                </a:cubicBezTo>
                <a:cubicBezTo>
                  <a:pt x="7763" y="4168"/>
                  <a:pt x="7763" y="4168"/>
                  <a:pt x="7763" y="4168"/>
                </a:cubicBezTo>
                <a:cubicBezTo>
                  <a:pt x="10463" y="4168"/>
                  <a:pt x="10463" y="4168"/>
                  <a:pt x="10463" y="4168"/>
                </a:cubicBezTo>
                <a:cubicBezTo>
                  <a:pt x="14175" y="4168"/>
                  <a:pt x="19237" y="5305"/>
                  <a:pt x="20925" y="9853"/>
                </a:cubicBezTo>
                <a:cubicBezTo>
                  <a:pt x="21262" y="11368"/>
                  <a:pt x="21600" y="12884"/>
                  <a:pt x="21600" y="14400"/>
                </a:cubicBezTo>
                <a:cubicBezTo>
                  <a:pt x="21600" y="16295"/>
                  <a:pt x="20587" y="18568"/>
                  <a:pt x="19912" y="204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8" name="Shape 5326"/>
          <p:cNvSpPr/>
          <p:nvPr/>
        </p:nvSpPr>
        <p:spPr>
          <a:xfrm>
            <a:off x="2533700" y="4955376"/>
            <a:ext cx="163119" cy="23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17"/>
                </a:moveTo>
                <a:cubicBezTo>
                  <a:pt x="21600" y="14644"/>
                  <a:pt x="17385" y="17939"/>
                  <a:pt x="12117" y="18305"/>
                </a:cubicBezTo>
                <a:cubicBezTo>
                  <a:pt x="12117" y="20136"/>
                  <a:pt x="12117" y="20136"/>
                  <a:pt x="12117" y="20136"/>
                </a:cubicBezTo>
                <a:cubicBezTo>
                  <a:pt x="16859" y="20136"/>
                  <a:pt x="16859" y="20136"/>
                  <a:pt x="16859" y="20136"/>
                </a:cubicBezTo>
                <a:cubicBezTo>
                  <a:pt x="17385" y="20136"/>
                  <a:pt x="17912" y="20502"/>
                  <a:pt x="17912" y="20868"/>
                </a:cubicBezTo>
                <a:cubicBezTo>
                  <a:pt x="17912" y="21234"/>
                  <a:pt x="17385" y="21600"/>
                  <a:pt x="16859" y="21600"/>
                </a:cubicBezTo>
                <a:cubicBezTo>
                  <a:pt x="4741" y="21600"/>
                  <a:pt x="4741" y="21600"/>
                  <a:pt x="4741" y="21600"/>
                </a:cubicBezTo>
                <a:cubicBezTo>
                  <a:pt x="4215" y="21600"/>
                  <a:pt x="3688" y="21234"/>
                  <a:pt x="3688" y="20868"/>
                </a:cubicBezTo>
                <a:cubicBezTo>
                  <a:pt x="3688" y="20502"/>
                  <a:pt x="4215" y="20136"/>
                  <a:pt x="4741" y="20136"/>
                </a:cubicBezTo>
                <a:cubicBezTo>
                  <a:pt x="9483" y="20136"/>
                  <a:pt x="9483" y="20136"/>
                  <a:pt x="9483" y="20136"/>
                </a:cubicBezTo>
                <a:cubicBezTo>
                  <a:pt x="9483" y="18305"/>
                  <a:pt x="9483" y="18305"/>
                  <a:pt x="9483" y="18305"/>
                </a:cubicBezTo>
                <a:cubicBezTo>
                  <a:pt x="4215" y="17939"/>
                  <a:pt x="0" y="14644"/>
                  <a:pt x="0" y="10617"/>
                </a:cubicBezTo>
                <a:cubicBezTo>
                  <a:pt x="0" y="9153"/>
                  <a:pt x="0" y="9153"/>
                  <a:pt x="0" y="9153"/>
                </a:cubicBezTo>
                <a:cubicBezTo>
                  <a:pt x="0" y="8786"/>
                  <a:pt x="527" y="8420"/>
                  <a:pt x="1054" y="8420"/>
                </a:cubicBezTo>
                <a:cubicBezTo>
                  <a:pt x="1580" y="8420"/>
                  <a:pt x="2107" y="8786"/>
                  <a:pt x="2107" y="9153"/>
                </a:cubicBezTo>
                <a:cubicBezTo>
                  <a:pt x="2107" y="10617"/>
                  <a:pt x="2107" y="10617"/>
                  <a:pt x="2107" y="10617"/>
                </a:cubicBezTo>
                <a:cubicBezTo>
                  <a:pt x="2107" y="13912"/>
                  <a:pt x="6322" y="16475"/>
                  <a:pt x="10537" y="16475"/>
                </a:cubicBezTo>
                <a:cubicBezTo>
                  <a:pt x="15278" y="16475"/>
                  <a:pt x="18966" y="13912"/>
                  <a:pt x="18966" y="10617"/>
                </a:cubicBezTo>
                <a:cubicBezTo>
                  <a:pt x="18966" y="9153"/>
                  <a:pt x="18966" y="9153"/>
                  <a:pt x="18966" y="9153"/>
                </a:cubicBezTo>
                <a:cubicBezTo>
                  <a:pt x="18966" y="8786"/>
                  <a:pt x="19493" y="8420"/>
                  <a:pt x="20546" y="8420"/>
                </a:cubicBezTo>
                <a:cubicBezTo>
                  <a:pt x="21073" y="8420"/>
                  <a:pt x="21600" y="8786"/>
                  <a:pt x="21600" y="9153"/>
                </a:cubicBezTo>
                <a:lnTo>
                  <a:pt x="21600" y="10617"/>
                </a:lnTo>
                <a:close/>
                <a:moveTo>
                  <a:pt x="16859" y="10617"/>
                </a:moveTo>
                <a:cubicBezTo>
                  <a:pt x="16859" y="13180"/>
                  <a:pt x="14224" y="15010"/>
                  <a:pt x="10537" y="15010"/>
                </a:cubicBezTo>
                <a:cubicBezTo>
                  <a:pt x="7376" y="15010"/>
                  <a:pt x="4741" y="13180"/>
                  <a:pt x="4741" y="10617"/>
                </a:cubicBezTo>
                <a:cubicBezTo>
                  <a:pt x="4741" y="4027"/>
                  <a:pt x="4741" y="4027"/>
                  <a:pt x="4741" y="4027"/>
                </a:cubicBezTo>
                <a:cubicBezTo>
                  <a:pt x="4741" y="1831"/>
                  <a:pt x="7376" y="0"/>
                  <a:pt x="10537" y="0"/>
                </a:cubicBezTo>
                <a:cubicBezTo>
                  <a:pt x="14224" y="0"/>
                  <a:pt x="16859" y="1831"/>
                  <a:pt x="16859" y="4027"/>
                </a:cubicBezTo>
                <a:lnTo>
                  <a:pt x="16859" y="1061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9" name="Shape 5327"/>
          <p:cNvSpPr/>
          <p:nvPr/>
        </p:nvSpPr>
        <p:spPr>
          <a:xfrm>
            <a:off x="3105529" y="4971871"/>
            <a:ext cx="218103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20029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20029"/>
                  <a:pt x="0" y="17673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4320"/>
                </a:cubicBezTo>
                <a:lnTo>
                  <a:pt x="21600" y="17673"/>
                </a:lnTo>
                <a:close/>
                <a:moveTo>
                  <a:pt x="17673" y="9818"/>
                </a:moveTo>
                <a:cubicBezTo>
                  <a:pt x="17673" y="9425"/>
                  <a:pt x="17280" y="9033"/>
                  <a:pt x="16887" y="9033"/>
                </a:cubicBezTo>
                <a:cubicBezTo>
                  <a:pt x="4320" y="9033"/>
                  <a:pt x="4320" y="9033"/>
                  <a:pt x="4320" y="9033"/>
                </a:cubicBezTo>
                <a:cubicBezTo>
                  <a:pt x="3927" y="9033"/>
                  <a:pt x="3535" y="9425"/>
                  <a:pt x="3535" y="9818"/>
                </a:cubicBezTo>
                <a:cubicBezTo>
                  <a:pt x="3535" y="11782"/>
                  <a:pt x="3535" y="11782"/>
                  <a:pt x="3535" y="11782"/>
                </a:cubicBezTo>
                <a:cubicBezTo>
                  <a:pt x="3535" y="12175"/>
                  <a:pt x="3927" y="12567"/>
                  <a:pt x="4320" y="12567"/>
                </a:cubicBezTo>
                <a:cubicBezTo>
                  <a:pt x="16887" y="12567"/>
                  <a:pt x="16887" y="12567"/>
                  <a:pt x="16887" y="12567"/>
                </a:cubicBezTo>
                <a:cubicBezTo>
                  <a:pt x="17280" y="12567"/>
                  <a:pt x="17673" y="12175"/>
                  <a:pt x="17673" y="11782"/>
                </a:cubicBezTo>
                <a:lnTo>
                  <a:pt x="17673" y="981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0" name="Shape 5328"/>
          <p:cNvSpPr/>
          <p:nvPr/>
        </p:nvSpPr>
        <p:spPr>
          <a:xfrm>
            <a:off x="3677359" y="4992032"/>
            <a:ext cx="269420" cy="181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191"/>
                </a:moveTo>
                <a:cubicBezTo>
                  <a:pt x="21600" y="21130"/>
                  <a:pt x="21282" y="21600"/>
                  <a:pt x="20965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130"/>
                  <a:pt x="0" y="20191"/>
                </a:cubicBezTo>
                <a:cubicBezTo>
                  <a:pt x="0" y="939"/>
                  <a:pt x="0" y="939"/>
                  <a:pt x="0" y="939"/>
                </a:cubicBezTo>
                <a:cubicBezTo>
                  <a:pt x="0" y="470"/>
                  <a:pt x="318" y="0"/>
                  <a:pt x="635" y="0"/>
                </a:cubicBezTo>
                <a:cubicBezTo>
                  <a:pt x="20965" y="0"/>
                  <a:pt x="20965" y="0"/>
                  <a:pt x="20965" y="0"/>
                </a:cubicBezTo>
                <a:cubicBezTo>
                  <a:pt x="21282" y="0"/>
                  <a:pt x="21600" y="470"/>
                  <a:pt x="21600" y="939"/>
                </a:cubicBezTo>
                <a:lnTo>
                  <a:pt x="21600" y="20191"/>
                </a:lnTo>
                <a:close/>
                <a:moveTo>
                  <a:pt x="20329" y="6574"/>
                </a:moveTo>
                <a:cubicBezTo>
                  <a:pt x="18741" y="6574"/>
                  <a:pt x="17471" y="4696"/>
                  <a:pt x="17471" y="1878"/>
                </a:cubicBezTo>
                <a:cubicBezTo>
                  <a:pt x="4129" y="1878"/>
                  <a:pt x="4129" y="1878"/>
                  <a:pt x="4129" y="1878"/>
                </a:cubicBezTo>
                <a:cubicBezTo>
                  <a:pt x="4129" y="4696"/>
                  <a:pt x="2859" y="6574"/>
                  <a:pt x="1271" y="6574"/>
                </a:cubicBezTo>
                <a:cubicBezTo>
                  <a:pt x="1271" y="15026"/>
                  <a:pt x="1271" y="15026"/>
                  <a:pt x="1271" y="15026"/>
                </a:cubicBezTo>
                <a:cubicBezTo>
                  <a:pt x="2859" y="15026"/>
                  <a:pt x="4129" y="16904"/>
                  <a:pt x="4129" y="19252"/>
                </a:cubicBezTo>
                <a:cubicBezTo>
                  <a:pt x="17471" y="19252"/>
                  <a:pt x="17471" y="19252"/>
                  <a:pt x="17471" y="19252"/>
                </a:cubicBezTo>
                <a:cubicBezTo>
                  <a:pt x="17471" y="16904"/>
                  <a:pt x="18741" y="15026"/>
                  <a:pt x="20329" y="15026"/>
                </a:cubicBezTo>
                <a:lnTo>
                  <a:pt x="20329" y="6574"/>
                </a:lnTo>
                <a:close/>
                <a:moveTo>
                  <a:pt x="10800" y="17843"/>
                </a:moveTo>
                <a:cubicBezTo>
                  <a:pt x="8576" y="17843"/>
                  <a:pt x="7306" y="13617"/>
                  <a:pt x="7306" y="10800"/>
                </a:cubicBezTo>
                <a:cubicBezTo>
                  <a:pt x="7306" y="7513"/>
                  <a:pt x="8576" y="3757"/>
                  <a:pt x="10800" y="3757"/>
                </a:cubicBezTo>
                <a:cubicBezTo>
                  <a:pt x="13341" y="3757"/>
                  <a:pt x="14294" y="7513"/>
                  <a:pt x="14294" y="10800"/>
                </a:cubicBezTo>
                <a:cubicBezTo>
                  <a:pt x="14294" y="13617"/>
                  <a:pt x="13341" y="17843"/>
                  <a:pt x="10800" y="17843"/>
                </a:cubicBezTo>
                <a:close/>
                <a:moveTo>
                  <a:pt x="13024" y="15026"/>
                </a:moveTo>
                <a:cubicBezTo>
                  <a:pt x="13024" y="13148"/>
                  <a:pt x="13024" y="13148"/>
                  <a:pt x="13024" y="13148"/>
                </a:cubicBezTo>
                <a:cubicBezTo>
                  <a:pt x="11435" y="13148"/>
                  <a:pt x="11435" y="13148"/>
                  <a:pt x="11435" y="13148"/>
                </a:cubicBezTo>
                <a:cubicBezTo>
                  <a:pt x="11435" y="5635"/>
                  <a:pt x="11435" y="5635"/>
                  <a:pt x="11435" y="5635"/>
                </a:cubicBezTo>
                <a:cubicBezTo>
                  <a:pt x="10165" y="5635"/>
                  <a:pt x="10165" y="5635"/>
                  <a:pt x="10165" y="5635"/>
                </a:cubicBezTo>
                <a:cubicBezTo>
                  <a:pt x="8576" y="7983"/>
                  <a:pt x="8576" y="7983"/>
                  <a:pt x="8576" y="7983"/>
                </a:cubicBezTo>
                <a:cubicBezTo>
                  <a:pt x="9529" y="9391"/>
                  <a:pt x="9529" y="9391"/>
                  <a:pt x="9529" y="9391"/>
                </a:cubicBezTo>
                <a:cubicBezTo>
                  <a:pt x="9847" y="8922"/>
                  <a:pt x="9847" y="8922"/>
                  <a:pt x="10165" y="8452"/>
                </a:cubicBezTo>
                <a:cubicBezTo>
                  <a:pt x="10165" y="8452"/>
                  <a:pt x="10165" y="8452"/>
                  <a:pt x="10165" y="8452"/>
                </a:cubicBezTo>
                <a:cubicBezTo>
                  <a:pt x="10165" y="13148"/>
                  <a:pt x="10165" y="13148"/>
                  <a:pt x="10165" y="13148"/>
                </a:cubicBezTo>
                <a:cubicBezTo>
                  <a:pt x="8576" y="13148"/>
                  <a:pt x="8576" y="13148"/>
                  <a:pt x="8576" y="13148"/>
                </a:cubicBezTo>
                <a:cubicBezTo>
                  <a:pt x="8576" y="15026"/>
                  <a:pt x="8576" y="15026"/>
                  <a:pt x="8576" y="15026"/>
                </a:cubicBezTo>
                <a:lnTo>
                  <a:pt x="13024" y="1502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1" name="Shape 5329"/>
          <p:cNvSpPr/>
          <p:nvPr/>
        </p:nvSpPr>
        <p:spPr>
          <a:xfrm>
            <a:off x="4247356" y="4992032"/>
            <a:ext cx="218103" cy="181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287"/>
                </a:moveTo>
                <a:cubicBezTo>
                  <a:pt x="21600" y="3757"/>
                  <a:pt x="21207" y="4226"/>
                  <a:pt x="20422" y="4226"/>
                </a:cubicBezTo>
                <a:cubicBezTo>
                  <a:pt x="785" y="4226"/>
                  <a:pt x="785" y="4226"/>
                  <a:pt x="785" y="4226"/>
                </a:cubicBezTo>
                <a:cubicBezTo>
                  <a:pt x="393" y="4226"/>
                  <a:pt x="0" y="3757"/>
                  <a:pt x="0" y="3287"/>
                </a:cubicBezTo>
                <a:cubicBezTo>
                  <a:pt x="0" y="939"/>
                  <a:pt x="0" y="939"/>
                  <a:pt x="0" y="939"/>
                </a:cubicBezTo>
                <a:cubicBezTo>
                  <a:pt x="0" y="470"/>
                  <a:pt x="393" y="0"/>
                  <a:pt x="785" y="0"/>
                </a:cubicBezTo>
                <a:cubicBezTo>
                  <a:pt x="20422" y="0"/>
                  <a:pt x="20422" y="0"/>
                  <a:pt x="20422" y="0"/>
                </a:cubicBezTo>
                <a:cubicBezTo>
                  <a:pt x="21207" y="0"/>
                  <a:pt x="21600" y="470"/>
                  <a:pt x="21600" y="939"/>
                </a:cubicBezTo>
                <a:lnTo>
                  <a:pt x="21600" y="3287"/>
                </a:lnTo>
                <a:close/>
                <a:moveTo>
                  <a:pt x="21600" y="11739"/>
                </a:moveTo>
                <a:cubicBezTo>
                  <a:pt x="21600" y="12209"/>
                  <a:pt x="21207" y="12678"/>
                  <a:pt x="20422" y="12678"/>
                </a:cubicBezTo>
                <a:cubicBezTo>
                  <a:pt x="785" y="12678"/>
                  <a:pt x="785" y="12678"/>
                  <a:pt x="785" y="12678"/>
                </a:cubicBezTo>
                <a:cubicBezTo>
                  <a:pt x="393" y="12678"/>
                  <a:pt x="0" y="12209"/>
                  <a:pt x="0" y="11739"/>
                </a:cubicBezTo>
                <a:cubicBezTo>
                  <a:pt x="0" y="9391"/>
                  <a:pt x="0" y="9391"/>
                  <a:pt x="0" y="9391"/>
                </a:cubicBezTo>
                <a:cubicBezTo>
                  <a:pt x="0" y="8922"/>
                  <a:pt x="393" y="8452"/>
                  <a:pt x="785" y="8452"/>
                </a:cubicBezTo>
                <a:cubicBezTo>
                  <a:pt x="20422" y="8452"/>
                  <a:pt x="20422" y="8452"/>
                  <a:pt x="20422" y="8452"/>
                </a:cubicBezTo>
                <a:cubicBezTo>
                  <a:pt x="21207" y="8452"/>
                  <a:pt x="21600" y="8922"/>
                  <a:pt x="21600" y="9391"/>
                </a:cubicBezTo>
                <a:lnTo>
                  <a:pt x="21600" y="11739"/>
                </a:lnTo>
                <a:close/>
                <a:moveTo>
                  <a:pt x="21600" y="20191"/>
                </a:moveTo>
                <a:cubicBezTo>
                  <a:pt x="21600" y="21130"/>
                  <a:pt x="21207" y="21600"/>
                  <a:pt x="20422" y="21600"/>
                </a:cubicBezTo>
                <a:cubicBezTo>
                  <a:pt x="785" y="21600"/>
                  <a:pt x="785" y="21600"/>
                  <a:pt x="785" y="21600"/>
                </a:cubicBezTo>
                <a:cubicBezTo>
                  <a:pt x="393" y="21600"/>
                  <a:pt x="0" y="21130"/>
                  <a:pt x="0" y="20191"/>
                </a:cubicBezTo>
                <a:cubicBezTo>
                  <a:pt x="0" y="18313"/>
                  <a:pt x="0" y="18313"/>
                  <a:pt x="0" y="18313"/>
                </a:cubicBezTo>
                <a:cubicBezTo>
                  <a:pt x="0" y="17374"/>
                  <a:pt x="393" y="16904"/>
                  <a:pt x="785" y="16904"/>
                </a:cubicBezTo>
                <a:cubicBezTo>
                  <a:pt x="20422" y="16904"/>
                  <a:pt x="20422" y="16904"/>
                  <a:pt x="20422" y="16904"/>
                </a:cubicBezTo>
                <a:cubicBezTo>
                  <a:pt x="21207" y="16904"/>
                  <a:pt x="21600" y="17374"/>
                  <a:pt x="21600" y="18313"/>
                </a:cubicBezTo>
                <a:lnTo>
                  <a:pt x="21600" y="2019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2" name="Shape 5330"/>
          <p:cNvSpPr/>
          <p:nvPr/>
        </p:nvSpPr>
        <p:spPr>
          <a:xfrm>
            <a:off x="4819184" y="4955376"/>
            <a:ext cx="197942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525"/>
                </a:moveTo>
                <a:cubicBezTo>
                  <a:pt x="8640" y="19237"/>
                  <a:pt x="4752" y="21600"/>
                  <a:pt x="432" y="21600"/>
                </a:cubicBezTo>
                <a:cubicBezTo>
                  <a:pt x="0" y="21600"/>
                  <a:pt x="0" y="21262"/>
                  <a:pt x="0" y="20925"/>
                </a:cubicBezTo>
                <a:cubicBezTo>
                  <a:pt x="0" y="20587"/>
                  <a:pt x="0" y="20587"/>
                  <a:pt x="432" y="20587"/>
                </a:cubicBezTo>
                <a:cubicBezTo>
                  <a:pt x="4320" y="20587"/>
                  <a:pt x="7344" y="18562"/>
                  <a:pt x="9504" y="15525"/>
                </a:cubicBezTo>
                <a:cubicBezTo>
                  <a:pt x="7344" y="16200"/>
                  <a:pt x="2592" y="16875"/>
                  <a:pt x="432" y="12150"/>
                </a:cubicBezTo>
                <a:cubicBezTo>
                  <a:pt x="6480" y="10125"/>
                  <a:pt x="9504" y="12487"/>
                  <a:pt x="10368" y="13837"/>
                </a:cubicBezTo>
                <a:cubicBezTo>
                  <a:pt x="10800" y="12825"/>
                  <a:pt x="11232" y="11812"/>
                  <a:pt x="11664" y="10463"/>
                </a:cubicBezTo>
                <a:cubicBezTo>
                  <a:pt x="11664" y="10463"/>
                  <a:pt x="3888" y="11475"/>
                  <a:pt x="3024" y="6075"/>
                </a:cubicBezTo>
                <a:cubicBezTo>
                  <a:pt x="9936" y="4050"/>
                  <a:pt x="11664" y="9450"/>
                  <a:pt x="11664" y="9450"/>
                </a:cubicBezTo>
                <a:cubicBezTo>
                  <a:pt x="11664" y="8775"/>
                  <a:pt x="12096" y="7088"/>
                  <a:pt x="12096" y="7088"/>
                </a:cubicBezTo>
                <a:cubicBezTo>
                  <a:pt x="12096" y="7088"/>
                  <a:pt x="6048" y="4050"/>
                  <a:pt x="9936" y="0"/>
                </a:cubicBezTo>
                <a:cubicBezTo>
                  <a:pt x="16848" y="1688"/>
                  <a:pt x="13392" y="7088"/>
                  <a:pt x="13392" y="7088"/>
                </a:cubicBezTo>
                <a:cubicBezTo>
                  <a:pt x="13392" y="7088"/>
                  <a:pt x="13392" y="8100"/>
                  <a:pt x="13392" y="8438"/>
                </a:cubicBezTo>
                <a:cubicBezTo>
                  <a:pt x="13392" y="8438"/>
                  <a:pt x="15984" y="4725"/>
                  <a:pt x="20736" y="6075"/>
                </a:cubicBezTo>
                <a:cubicBezTo>
                  <a:pt x="20736" y="11812"/>
                  <a:pt x="12960" y="10800"/>
                  <a:pt x="12960" y="10800"/>
                </a:cubicBezTo>
                <a:cubicBezTo>
                  <a:pt x="12528" y="11812"/>
                  <a:pt x="12528" y="13162"/>
                  <a:pt x="11664" y="14175"/>
                </a:cubicBezTo>
                <a:cubicBezTo>
                  <a:pt x="11664" y="14175"/>
                  <a:pt x="16416" y="10125"/>
                  <a:pt x="21600" y="13162"/>
                </a:cubicBezTo>
                <a:cubicBezTo>
                  <a:pt x="18576" y="19237"/>
                  <a:pt x="10800" y="15525"/>
                  <a:pt x="10800" y="1552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3" name="Shape 5331"/>
          <p:cNvSpPr/>
          <p:nvPr/>
        </p:nvSpPr>
        <p:spPr>
          <a:xfrm>
            <a:off x="5391014" y="4971871"/>
            <a:ext cx="197942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cubicBezTo>
                  <a:pt x="15984" y="21600"/>
                  <a:pt x="14688" y="21207"/>
                  <a:pt x="13824" y="20029"/>
                </a:cubicBezTo>
                <a:cubicBezTo>
                  <a:pt x="1728" y="9425"/>
                  <a:pt x="1728" y="9425"/>
                  <a:pt x="1728" y="9425"/>
                </a:cubicBezTo>
                <a:cubicBezTo>
                  <a:pt x="432" y="8247"/>
                  <a:pt x="0" y="7069"/>
                  <a:pt x="0" y="5498"/>
                </a:cubicBezTo>
                <a:cubicBezTo>
                  <a:pt x="0" y="2749"/>
                  <a:pt x="2592" y="0"/>
                  <a:pt x="5616" y="0"/>
                </a:cubicBezTo>
                <a:cubicBezTo>
                  <a:pt x="7344" y="0"/>
                  <a:pt x="9072" y="785"/>
                  <a:pt x="9936" y="1964"/>
                </a:cubicBezTo>
                <a:cubicBezTo>
                  <a:pt x="19440" y="10211"/>
                  <a:pt x="19440" y="10211"/>
                  <a:pt x="19440" y="10211"/>
                </a:cubicBezTo>
                <a:cubicBezTo>
                  <a:pt x="19440" y="10211"/>
                  <a:pt x="19440" y="10604"/>
                  <a:pt x="19440" y="10604"/>
                </a:cubicBezTo>
                <a:cubicBezTo>
                  <a:pt x="19440" y="10996"/>
                  <a:pt x="18576" y="11782"/>
                  <a:pt x="18144" y="11782"/>
                </a:cubicBezTo>
                <a:cubicBezTo>
                  <a:pt x="18144" y="11782"/>
                  <a:pt x="18144" y="11782"/>
                  <a:pt x="18144" y="11389"/>
                </a:cubicBezTo>
                <a:cubicBezTo>
                  <a:pt x="8640" y="3142"/>
                  <a:pt x="8640" y="3142"/>
                  <a:pt x="8640" y="3142"/>
                </a:cubicBezTo>
                <a:cubicBezTo>
                  <a:pt x="7776" y="2356"/>
                  <a:pt x="6912" y="1964"/>
                  <a:pt x="5616" y="1964"/>
                </a:cubicBezTo>
                <a:cubicBezTo>
                  <a:pt x="3456" y="1964"/>
                  <a:pt x="1728" y="3535"/>
                  <a:pt x="1728" y="5498"/>
                </a:cubicBezTo>
                <a:cubicBezTo>
                  <a:pt x="1728" y="6284"/>
                  <a:pt x="2160" y="7462"/>
                  <a:pt x="3024" y="8247"/>
                </a:cubicBezTo>
                <a:cubicBezTo>
                  <a:pt x="15120" y="18851"/>
                  <a:pt x="15120" y="18851"/>
                  <a:pt x="15120" y="18851"/>
                </a:cubicBezTo>
                <a:cubicBezTo>
                  <a:pt x="15552" y="19636"/>
                  <a:pt x="16416" y="19636"/>
                  <a:pt x="17280" y="19636"/>
                </a:cubicBezTo>
                <a:cubicBezTo>
                  <a:pt x="18576" y="19636"/>
                  <a:pt x="19440" y="18851"/>
                  <a:pt x="19440" y="17673"/>
                </a:cubicBezTo>
                <a:cubicBezTo>
                  <a:pt x="19440" y="16887"/>
                  <a:pt x="19008" y="16102"/>
                  <a:pt x="18576" y="15709"/>
                </a:cubicBezTo>
                <a:cubicBezTo>
                  <a:pt x="9504" y="7462"/>
                  <a:pt x="9504" y="7462"/>
                  <a:pt x="9504" y="7462"/>
                </a:cubicBezTo>
                <a:cubicBezTo>
                  <a:pt x="9504" y="7462"/>
                  <a:pt x="9072" y="7069"/>
                  <a:pt x="8640" y="7069"/>
                </a:cubicBezTo>
                <a:cubicBezTo>
                  <a:pt x="8208" y="7069"/>
                  <a:pt x="7776" y="7462"/>
                  <a:pt x="7776" y="8247"/>
                </a:cubicBezTo>
                <a:cubicBezTo>
                  <a:pt x="7776" y="8640"/>
                  <a:pt x="7776" y="8640"/>
                  <a:pt x="8208" y="9033"/>
                </a:cubicBezTo>
                <a:cubicBezTo>
                  <a:pt x="14256" y="14924"/>
                  <a:pt x="14256" y="14924"/>
                  <a:pt x="14256" y="14924"/>
                </a:cubicBezTo>
                <a:cubicBezTo>
                  <a:pt x="14688" y="14924"/>
                  <a:pt x="14688" y="14924"/>
                  <a:pt x="14688" y="14924"/>
                </a:cubicBezTo>
                <a:cubicBezTo>
                  <a:pt x="14688" y="15316"/>
                  <a:pt x="13824" y="16102"/>
                  <a:pt x="13392" y="16102"/>
                </a:cubicBezTo>
                <a:cubicBezTo>
                  <a:pt x="13392" y="16102"/>
                  <a:pt x="12960" y="16102"/>
                  <a:pt x="12960" y="16102"/>
                </a:cubicBezTo>
                <a:cubicBezTo>
                  <a:pt x="6912" y="10211"/>
                  <a:pt x="6912" y="10211"/>
                  <a:pt x="6912" y="10211"/>
                </a:cubicBezTo>
                <a:cubicBezTo>
                  <a:pt x="6048" y="9818"/>
                  <a:pt x="5616" y="9033"/>
                  <a:pt x="5616" y="8247"/>
                </a:cubicBezTo>
                <a:cubicBezTo>
                  <a:pt x="5616" y="6676"/>
                  <a:pt x="6912" y="5498"/>
                  <a:pt x="8640" y="5498"/>
                </a:cubicBezTo>
                <a:cubicBezTo>
                  <a:pt x="9504" y="5498"/>
                  <a:pt x="10368" y="5891"/>
                  <a:pt x="11232" y="6284"/>
                </a:cubicBezTo>
                <a:cubicBezTo>
                  <a:pt x="19872" y="14531"/>
                  <a:pt x="19872" y="14531"/>
                  <a:pt x="19872" y="14531"/>
                </a:cubicBezTo>
                <a:cubicBezTo>
                  <a:pt x="21168" y="15316"/>
                  <a:pt x="21600" y="16495"/>
                  <a:pt x="21600" y="17673"/>
                </a:cubicBezTo>
                <a:cubicBezTo>
                  <a:pt x="21600" y="20029"/>
                  <a:pt x="19872" y="21600"/>
                  <a:pt x="17280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4" name="Shape 5332"/>
          <p:cNvSpPr/>
          <p:nvPr/>
        </p:nvSpPr>
        <p:spPr>
          <a:xfrm>
            <a:off x="5961010" y="4971871"/>
            <a:ext cx="234597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61" y="14531"/>
                </a:moveTo>
                <a:cubicBezTo>
                  <a:pt x="1464" y="14531"/>
                  <a:pt x="0" y="11782"/>
                  <a:pt x="0" y="9818"/>
                </a:cubicBezTo>
                <a:cubicBezTo>
                  <a:pt x="0" y="8247"/>
                  <a:pt x="732" y="7069"/>
                  <a:pt x="2197" y="7069"/>
                </a:cubicBezTo>
                <a:cubicBezTo>
                  <a:pt x="4027" y="7069"/>
                  <a:pt x="5492" y="9818"/>
                  <a:pt x="5492" y="11782"/>
                </a:cubicBezTo>
                <a:cubicBezTo>
                  <a:pt x="5492" y="12960"/>
                  <a:pt x="5125" y="14531"/>
                  <a:pt x="3661" y="14531"/>
                </a:cubicBezTo>
                <a:close/>
                <a:moveTo>
                  <a:pt x="18305" y="19636"/>
                </a:moveTo>
                <a:cubicBezTo>
                  <a:pt x="18305" y="21207"/>
                  <a:pt x="16841" y="21600"/>
                  <a:pt x="15742" y="21600"/>
                </a:cubicBezTo>
                <a:cubicBezTo>
                  <a:pt x="13912" y="21600"/>
                  <a:pt x="12447" y="20422"/>
                  <a:pt x="10617" y="20422"/>
                </a:cubicBezTo>
                <a:cubicBezTo>
                  <a:pt x="9153" y="20422"/>
                  <a:pt x="7688" y="21600"/>
                  <a:pt x="5492" y="21600"/>
                </a:cubicBezTo>
                <a:cubicBezTo>
                  <a:pt x="4393" y="21600"/>
                  <a:pt x="3295" y="21207"/>
                  <a:pt x="3295" y="19636"/>
                </a:cubicBezTo>
                <a:cubicBezTo>
                  <a:pt x="3295" y="16102"/>
                  <a:pt x="7688" y="11389"/>
                  <a:pt x="10617" y="11389"/>
                </a:cubicBezTo>
                <a:cubicBezTo>
                  <a:pt x="13912" y="11389"/>
                  <a:pt x="18305" y="16102"/>
                  <a:pt x="18305" y="19636"/>
                </a:cubicBezTo>
                <a:close/>
                <a:moveTo>
                  <a:pt x="7688" y="8247"/>
                </a:moveTo>
                <a:cubicBezTo>
                  <a:pt x="5492" y="8247"/>
                  <a:pt x="4393" y="5498"/>
                  <a:pt x="4393" y="3535"/>
                </a:cubicBezTo>
                <a:cubicBezTo>
                  <a:pt x="4393" y="1964"/>
                  <a:pt x="5125" y="0"/>
                  <a:pt x="6590" y="0"/>
                </a:cubicBezTo>
                <a:cubicBezTo>
                  <a:pt x="8786" y="0"/>
                  <a:pt x="10251" y="3142"/>
                  <a:pt x="10251" y="5105"/>
                </a:cubicBezTo>
                <a:cubicBezTo>
                  <a:pt x="10251" y="6676"/>
                  <a:pt x="9519" y="8247"/>
                  <a:pt x="7688" y="8247"/>
                </a:cubicBezTo>
                <a:close/>
                <a:moveTo>
                  <a:pt x="11349" y="5105"/>
                </a:moveTo>
                <a:cubicBezTo>
                  <a:pt x="11349" y="3142"/>
                  <a:pt x="12814" y="0"/>
                  <a:pt x="15010" y="0"/>
                </a:cubicBezTo>
                <a:cubicBezTo>
                  <a:pt x="16475" y="0"/>
                  <a:pt x="17207" y="1964"/>
                  <a:pt x="17207" y="3535"/>
                </a:cubicBezTo>
                <a:cubicBezTo>
                  <a:pt x="17207" y="5498"/>
                  <a:pt x="16108" y="8247"/>
                  <a:pt x="13912" y="8247"/>
                </a:cubicBezTo>
                <a:cubicBezTo>
                  <a:pt x="12081" y="8247"/>
                  <a:pt x="11349" y="6676"/>
                  <a:pt x="11349" y="5105"/>
                </a:cubicBezTo>
                <a:close/>
                <a:moveTo>
                  <a:pt x="21600" y="9818"/>
                </a:moveTo>
                <a:cubicBezTo>
                  <a:pt x="21600" y="11782"/>
                  <a:pt x="20136" y="14531"/>
                  <a:pt x="17939" y="14531"/>
                </a:cubicBezTo>
                <a:cubicBezTo>
                  <a:pt x="16475" y="14531"/>
                  <a:pt x="16108" y="12960"/>
                  <a:pt x="16108" y="11782"/>
                </a:cubicBezTo>
                <a:cubicBezTo>
                  <a:pt x="16108" y="9818"/>
                  <a:pt x="17573" y="7069"/>
                  <a:pt x="19403" y="7069"/>
                </a:cubicBezTo>
                <a:cubicBezTo>
                  <a:pt x="20868" y="7069"/>
                  <a:pt x="21600" y="8247"/>
                  <a:pt x="21600" y="981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5" name="Shape 5333"/>
          <p:cNvSpPr/>
          <p:nvPr/>
        </p:nvSpPr>
        <p:spPr>
          <a:xfrm>
            <a:off x="6532840" y="4971871"/>
            <a:ext cx="269420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244"/>
                </a:moveTo>
                <a:cubicBezTo>
                  <a:pt x="21600" y="20815"/>
                  <a:pt x="20965" y="21600"/>
                  <a:pt x="20012" y="21600"/>
                </a:cubicBezTo>
                <a:cubicBezTo>
                  <a:pt x="1588" y="21600"/>
                  <a:pt x="1588" y="21600"/>
                  <a:pt x="1588" y="21600"/>
                </a:cubicBezTo>
                <a:cubicBezTo>
                  <a:pt x="635" y="21600"/>
                  <a:pt x="0" y="20815"/>
                  <a:pt x="0" y="19244"/>
                </a:cubicBezTo>
                <a:cubicBezTo>
                  <a:pt x="0" y="2356"/>
                  <a:pt x="0" y="2356"/>
                  <a:pt x="0" y="2356"/>
                </a:cubicBezTo>
                <a:cubicBezTo>
                  <a:pt x="0" y="1178"/>
                  <a:pt x="635" y="0"/>
                  <a:pt x="1588" y="0"/>
                </a:cubicBezTo>
                <a:cubicBezTo>
                  <a:pt x="20012" y="0"/>
                  <a:pt x="20012" y="0"/>
                  <a:pt x="20012" y="0"/>
                </a:cubicBezTo>
                <a:cubicBezTo>
                  <a:pt x="20965" y="0"/>
                  <a:pt x="21600" y="1178"/>
                  <a:pt x="21600" y="2356"/>
                </a:cubicBezTo>
                <a:lnTo>
                  <a:pt x="21600" y="19244"/>
                </a:lnTo>
                <a:close/>
                <a:moveTo>
                  <a:pt x="1588" y="1964"/>
                </a:moveTo>
                <a:cubicBezTo>
                  <a:pt x="1588" y="1964"/>
                  <a:pt x="1271" y="1964"/>
                  <a:pt x="1271" y="2356"/>
                </a:cubicBezTo>
                <a:cubicBezTo>
                  <a:pt x="1271" y="19244"/>
                  <a:pt x="1271" y="19244"/>
                  <a:pt x="1271" y="19244"/>
                </a:cubicBezTo>
                <a:cubicBezTo>
                  <a:pt x="1271" y="19636"/>
                  <a:pt x="1588" y="20029"/>
                  <a:pt x="1588" y="20029"/>
                </a:cubicBezTo>
                <a:cubicBezTo>
                  <a:pt x="20012" y="20029"/>
                  <a:pt x="20012" y="20029"/>
                  <a:pt x="20012" y="20029"/>
                </a:cubicBezTo>
                <a:cubicBezTo>
                  <a:pt x="20012" y="20029"/>
                  <a:pt x="20329" y="19636"/>
                  <a:pt x="20329" y="19244"/>
                </a:cubicBezTo>
                <a:cubicBezTo>
                  <a:pt x="20329" y="2356"/>
                  <a:pt x="20329" y="2356"/>
                  <a:pt x="20329" y="2356"/>
                </a:cubicBezTo>
                <a:cubicBezTo>
                  <a:pt x="20329" y="1964"/>
                  <a:pt x="20012" y="1964"/>
                  <a:pt x="20012" y="1964"/>
                </a:cubicBezTo>
                <a:lnTo>
                  <a:pt x="1588" y="1964"/>
                </a:lnTo>
                <a:close/>
                <a:moveTo>
                  <a:pt x="5082" y="9033"/>
                </a:moveTo>
                <a:cubicBezTo>
                  <a:pt x="3812" y="9033"/>
                  <a:pt x="2859" y="7855"/>
                  <a:pt x="2859" y="6284"/>
                </a:cubicBezTo>
                <a:cubicBezTo>
                  <a:pt x="2859" y="5105"/>
                  <a:pt x="3812" y="3535"/>
                  <a:pt x="5082" y="3535"/>
                </a:cubicBezTo>
                <a:cubicBezTo>
                  <a:pt x="6353" y="3535"/>
                  <a:pt x="7306" y="5105"/>
                  <a:pt x="7306" y="6284"/>
                </a:cubicBezTo>
                <a:cubicBezTo>
                  <a:pt x="7306" y="7855"/>
                  <a:pt x="6353" y="9033"/>
                  <a:pt x="5082" y="9033"/>
                </a:cubicBezTo>
                <a:close/>
                <a:moveTo>
                  <a:pt x="18741" y="18065"/>
                </a:moveTo>
                <a:cubicBezTo>
                  <a:pt x="2859" y="18065"/>
                  <a:pt x="2859" y="18065"/>
                  <a:pt x="2859" y="18065"/>
                </a:cubicBezTo>
                <a:cubicBezTo>
                  <a:pt x="2859" y="15316"/>
                  <a:pt x="2859" y="15316"/>
                  <a:pt x="2859" y="15316"/>
                </a:cubicBezTo>
                <a:cubicBezTo>
                  <a:pt x="6353" y="10996"/>
                  <a:pt x="6353" y="10996"/>
                  <a:pt x="6353" y="10996"/>
                </a:cubicBezTo>
                <a:cubicBezTo>
                  <a:pt x="8259" y="12960"/>
                  <a:pt x="8259" y="12960"/>
                  <a:pt x="8259" y="12960"/>
                </a:cubicBezTo>
                <a:cubicBezTo>
                  <a:pt x="13976" y="5891"/>
                  <a:pt x="13976" y="5891"/>
                  <a:pt x="13976" y="5891"/>
                </a:cubicBezTo>
                <a:cubicBezTo>
                  <a:pt x="18741" y="11782"/>
                  <a:pt x="18741" y="11782"/>
                  <a:pt x="18741" y="11782"/>
                </a:cubicBezTo>
                <a:lnTo>
                  <a:pt x="18741" y="1806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6" name="Shape 5334"/>
          <p:cNvSpPr/>
          <p:nvPr/>
        </p:nvSpPr>
        <p:spPr>
          <a:xfrm>
            <a:off x="7104668" y="4971871"/>
            <a:ext cx="218103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9425" y="21600"/>
                  <a:pt x="8640" y="21600"/>
                  <a:pt x="7462" y="21207"/>
                </a:cubicBezTo>
                <a:cubicBezTo>
                  <a:pt x="7855" y="20422"/>
                  <a:pt x="8640" y="19636"/>
                  <a:pt x="8640" y="18851"/>
                </a:cubicBezTo>
                <a:cubicBezTo>
                  <a:pt x="8640" y="18851"/>
                  <a:pt x="9033" y="18458"/>
                  <a:pt x="9425" y="16102"/>
                </a:cubicBezTo>
                <a:cubicBezTo>
                  <a:pt x="9818" y="16495"/>
                  <a:pt x="10996" y="17280"/>
                  <a:pt x="12175" y="17280"/>
                </a:cubicBezTo>
                <a:cubicBezTo>
                  <a:pt x="15709" y="17280"/>
                  <a:pt x="18065" y="14138"/>
                  <a:pt x="18065" y="9818"/>
                </a:cubicBezTo>
                <a:cubicBezTo>
                  <a:pt x="18065" y="6676"/>
                  <a:pt x="15316" y="3927"/>
                  <a:pt x="10996" y="3927"/>
                </a:cubicBezTo>
                <a:cubicBezTo>
                  <a:pt x="5891" y="3927"/>
                  <a:pt x="3535" y="7462"/>
                  <a:pt x="3535" y="10604"/>
                </a:cubicBezTo>
                <a:cubicBezTo>
                  <a:pt x="3535" y="12175"/>
                  <a:pt x="3927" y="14138"/>
                  <a:pt x="5498" y="14531"/>
                </a:cubicBezTo>
                <a:cubicBezTo>
                  <a:pt x="5891" y="14531"/>
                  <a:pt x="5891" y="14531"/>
                  <a:pt x="6284" y="14138"/>
                </a:cubicBezTo>
                <a:cubicBezTo>
                  <a:pt x="6284" y="14138"/>
                  <a:pt x="6284" y="13745"/>
                  <a:pt x="6284" y="13353"/>
                </a:cubicBezTo>
                <a:cubicBezTo>
                  <a:pt x="6284" y="13353"/>
                  <a:pt x="6284" y="12960"/>
                  <a:pt x="6284" y="12960"/>
                </a:cubicBezTo>
                <a:cubicBezTo>
                  <a:pt x="5891" y="12175"/>
                  <a:pt x="5498" y="11782"/>
                  <a:pt x="5498" y="10604"/>
                </a:cubicBezTo>
                <a:cubicBezTo>
                  <a:pt x="5498" y="7855"/>
                  <a:pt x="7462" y="5498"/>
                  <a:pt x="10604" y="5498"/>
                </a:cubicBezTo>
                <a:cubicBezTo>
                  <a:pt x="13745" y="5498"/>
                  <a:pt x="15316" y="7462"/>
                  <a:pt x="15316" y="9818"/>
                </a:cubicBezTo>
                <a:cubicBezTo>
                  <a:pt x="15316" y="12960"/>
                  <a:pt x="13745" y="15316"/>
                  <a:pt x="11782" y="15316"/>
                </a:cubicBezTo>
                <a:cubicBezTo>
                  <a:pt x="10604" y="15316"/>
                  <a:pt x="9818" y="14531"/>
                  <a:pt x="10211" y="13353"/>
                </a:cubicBezTo>
                <a:cubicBezTo>
                  <a:pt x="10604" y="12175"/>
                  <a:pt x="10996" y="10604"/>
                  <a:pt x="10996" y="9425"/>
                </a:cubicBezTo>
                <a:cubicBezTo>
                  <a:pt x="10996" y="8640"/>
                  <a:pt x="10604" y="7855"/>
                  <a:pt x="9818" y="7855"/>
                </a:cubicBezTo>
                <a:cubicBezTo>
                  <a:pt x="8640" y="7855"/>
                  <a:pt x="7462" y="9033"/>
                  <a:pt x="7462" y="10604"/>
                </a:cubicBezTo>
                <a:cubicBezTo>
                  <a:pt x="7462" y="10604"/>
                  <a:pt x="7462" y="11782"/>
                  <a:pt x="7855" y="12567"/>
                </a:cubicBezTo>
                <a:cubicBezTo>
                  <a:pt x="6676" y="17280"/>
                  <a:pt x="6676" y="18458"/>
                  <a:pt x="6676" y="18458"/>
                </a:cubicBezTo>
                <a:cubicBezTo>
                  <a:pt x="6284" y="19244"/>
                  <a:pt x="6284" y="20029"/>
                  <a:pt x="6284" y="20815"/>
                </a:cubicBezTo>
                <a:cubicBezTo>
                  <a:pt x="2749" y="19244"/>
                  <a:pt x="0" y="15316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7" name="Shape 5335"/>
          <p:cNvSpPr/>
          <p:nvPr/>
        </p:nvSpPr>
        <p:spPr>
          <a:xfrm>
            <a:off x="7674665" y="4971871"/>
            <a:ext cx="218103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96"/>
                </a:moveTo>
                <a:cubicBezTo>
                  <a:pt x="21600" y="16887"/>
                  <a:pt x="16495" y="21600"/>
                  <a:pt x="10604" y="21600"/>
                </a:cubicBez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lose/>
                <a:moveTo>
                  <a:pt x="16495" y="10996"/>
                </a:moveTo>
                <a:cubicBezTo>
                  <a:pt x="16495" y="10604"/>
                  <a:pt x="16495" y="10211"/>
                  <a:pt x="16102" y="10211"/>
                </a:cubicBezTo>
                <a:cubicBezTo>
                  <a:pt x="8247" y="5498"/>
                  <a:pt x="8247" y="5498"/>
                  <a:pt x="8247" y="5498"/>
                </a:cubicBezTo>
                <a:cubicBezTo>
                  <a:pt x="8247" y="5498"/>
                  <a:pt x="7855" y="5498"/>
                  <a:pt x="7462" y="5498"/>
                </a:cubicBezTo>
                <a:cubicBezTo>
                  <a:pt x="7069" y="5891"/>
                  <a:pt x="7069" y="6284"/>
                  <a:pt x="7069" y="6284"/>
                </a:cubicBezTo>
                <a:cubicBezTo>
                  <a:pt x="7069" y="15316"/>
                  <a:pt x="7069" y="15316"/>
                  <a:pt x="7069" y="15316"/>
                </a:cubicBezTo>
                <a:cubicBezTo>
                  <a:pt x="7069" y="15709"/>
                  <a:pt x="7069" y="16102"/>
                  <a:pt x="7462" y="16102"/>
                </a:cubicBezTo>
                <a:cubicBezTo>
                  <a:pt x="7855" y="16102"/>
                  <a:pt x="7855" y="16102"/>
                  <a:pt x="7855" y="16102"/>
                </a:cubicBezTo>
                <a:cubicBezTo>
                  <a:pt x="8247" y="16102"/>
                  <a:pt x="8247" y="16102"/>
                  <a:pt x="8247" y="16102"/>
                </a:cubicBezTo>
                <a:cubicBezTo>
                  <a:pt x="16102" y="11782"/>
                  <a:pt x="16102" y="11782"/>
                  <a:pt x="16102" y="11782"/>
                </a:cubicBezTo>
                <a:cubicBezTo>
                  <a:pt x="16495" y="11389"/>
                  <a:pt x="16495" y="11389"/>
                  <a:pt x="16495" y="1099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8" name="Shape 5336"/>
          <p:cNvSpPr/>
          <p:nvPr/>
        </p:nvSpPr>
        <p:spPr>
          <a:xfrm>
            <a:off x="8246495" y="4971871"/>
            <a:ext cx="218102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6887" y="9818"/>
                </a:moveTo>
                <a:cubicBezTo>
                  <a:pt x="16887" y="9425"/>
                  <a:pt x="16495" y="9033"/>
                  <a:pt x="16102" y="9033"/>
                </a:cubicBezTo>
                <a:cubicBezTo>
                  <a:pt x="12567" y="9033"/>
                  <a:pt x="12567" y="9033"/>
                  <a:pt x="12567" y="9033"/>
                </a:cubicBezTo>
                <a:cubicBezTo>
                  <a:pt x="12567" y="5498"/>
                  <a:pt x="12567" y="5498"/>
                  <a:pt x="12567" y="5498"/>
                </a:cubicBezTo>
                <a:cubicBezTo>
                  <a:pt x="12567" y="5105"/>
                  <a:pt x="12175" y="4713"/>
                  <a:pt x="11389" y="4713"/>
                </a:cubicBezTo>
                <a:cubicBezTo>
                  <a:pt x="9818" y="4713"/>
                  <a:pt x="9818" y="4713"/>
                  <a:pt x="9818" y="4713"/>
                </a:cubicBezTo>
                <a:cubicBezTo>
                  <a:pt x="9425" y="4713"/>
                  <a:pt x="9033" y="5105"/>
                  <a:pt x="9033" y="5498"/>
                </a:cubicBezTo>
                <a:cubicBezTo>
                  <a:pt x="9033" y="9033"/>
                  <a:pt x="9033" y="9033"/>
                  <a:pt x="9033" y="9033"/>
                </a:cubicBezTo>
                <a:cubicBezTo>
                  <a:pt x="5105" y="9033"/>
                  <a:pt x="5105" y="9033"/>
                  <a:pt x="5105" y="9033"/>
                </a:cubicBezTo>
                <a:cubicBezTo>
                  <a:pt x="4713" y="9033"/>
                  <a:pt x="4320" y="9425"/>
                  <a:pt x="4320" y="9818"/>
                </a:cubicBezTo>
                <a:cubicBezTo>
                  <a:pt x="4320" y="11782"/>
                  <a:pt x="4320" y="11782"/>
                  <a:pt x="4320" y="11782"/>
                </a:cubicBezTo>
                <a:cubicBezTo>
                  <a:pt x="4320" y="12175"/>
                  <a:pt x="4713" y="12567"/>
                  <a:pt x="5105" y="12567"/>
                </a:cubicBezTo>
                <a:cubicBezTo>
                  <a:pt x="9033" y="12567"/>
                  <a:pt x="9033" y="12567"/>
                  <a:pt x="9033" y="12567"/>
                </a:cubicBezTo>
                <a:cubicBezTo>
                  <a:pt x="9033" y="16102"/>
                  <a:pt x="9033" y="16102"/>
                  <a:pt x="9033" y="16102"/>
                </a:cubicBezTo>
                <a:cubicBezTo>
                  <a:pt x="9033" y="16887"/>
                  <a:pt x="9425" y="17280"/>
                  <a:pt x="9818" y="17280"/>
                </a:cubicBezTo>
                <a:cubicBezTo>
                  <a:pt x="11389" y="17280"/>
                  <a:pt x="11389" y="17280"/>
                  <a:pt x="11389" y="17280"/>
                </a:cubicBezTo>
                <a:cubicBezTo>
                  <a:pt x="12175" y="17280"/>
                  <a:pt x="12567" y="16887"/>
                  <a:pt x="12567" y="16102"/>
                </a:cubicBezTo>
                <a:cubicBezTo>
                  <a:pt x="12567" y="12567"/>
                  <a:pt x="12567" y="12567"/>
                  <a:pt x="12567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495" y="12567"/>
                  <a:pt x="16887" y="12175"/>
                  <a:pt x="16887" y="11782"/>
                </a:cubicBezTo>
                <a:lnTo>
                  <a:pt x="16887" y="981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9" name="Shape 5337"/>
          <p:cNvSpPr/>
          <p:nvPr/>
        </p:nvSpPr>
        <p:spPr>
          <a:xfrm>
            <a:off x="8818325" y="4971871"/>
            <a:ext cx="234596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0" name="Shape 5338"/>
          <p:cNvSpPr/>
          <p:nvPr/>
        </p:nvSpPr>
        <p:spPr>
          <a:xfrm>
            <a:off x="9390153" y="4955376"/>
            <a:ext cx="249260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43" y="1688"/>
                </a:moveTo>
                <a:cubicBezTo>
                  <a:pt x="5486" y="1688"/>
                  <a:pt x="5486" y="1688"/>
                  <a:pt x="5486" y="1688"/>
                </a:cubicBezTo>
                <a:cubicBezTo>
                  <a:pt x="5143" y="2025"/>
                  <a:pt x="343" y="7425"/>
                  <a:pt x="4800" y="11475"/>
                </a:cubicBezTo>
                <a:cubicBezTo>
                  <a:pt x="6857" y="13837"/>
                  <a:pt x="8571" y="11812"/>
                  <a:pt x="8571" y="11812"/>
                </a:cubicBezTo>
                <a:cubicBezTo>
                  <a:pt x="10286" y="9450"/>
                  <a:pt x="8571" y="6413"/>
                  <a:pt x="8571" y="6413"/>
                </a:cubicBezTo>
                <a:cubicBezTo>
                  <a:pt x="8229" y="5063"/>
                  <a:pt x="6514" y="4388"/>
                  <a:pt x="6514" y="4388"/>
                </a:cubicBezTo>
                <a:cubicBezTo>
                  <a:pt x="7886" y="3038"/>
                  <a:pt x="7886" y="3038"/>
                  <a:pt x="7886" y="3038"/>
                </a:cubicBezTo>
                <a:cubicBezTo>
                  <a:pt x="8914" y="3713"/>
                  <a:pt x="9943" y="4725"/>
                  <a:pt x="9943" y="4725"/>
                </a:cubicBezTo>
                <a:cubicBezTo>
                  <a:pt x="9943" y="3375"/>
                  <a:pt x="8914" y="2025"/>
                  <a:pt x="8914" y="2025"/>
                </a:cubicBezTo>
                <a:cubicBezTo>
                  <a:pt x="10971" y="0"/>
                  <a:pt x="10971" y="0"/>
                  <a:pt x="10971" y="0"/>
                </a:cubicBezTo>
                <a:cubicBezTo>
                  <a:pt x="12686" y="2025"/>
                  <a:pt x="12686" y="2025"/>
                  <a:pt x="12686" y="2025"/>
                </a:cubicBezTo>
                <a:cubicBezTo>
                  <a:pt x="12000" y="3375"/>
                  <a:pt x="12000" y="4725"/>
                  <a:pt x="12000" y="4725"/>
                </a:cubicBezTo>
                <a:cubicBezTo>
                  <a:pt x="12343" y="3713"/>
                  <a:pt x="13714" y="3038"/>
                  <a:pt x="13714" y="3038"/>
                </a:cubicBezTo>
                <a:cubicBezTo>
                  <a:pt x="15086" y="4388"/>
                  <a:pt x="15086" y="4388"/>
                  <a:pt x="15086" y="4388"/>
                </a:cubicBezTo>
                <a:cubicBezTo>
                  <a:pt x="13714" y="4725"/>
                  <a:pt x="13029" y="6075"/>
                  <a:pt x="13029" y="6075"/>
                </a:cubicBezTo>
                <a:cubicBezTo>
                  <a:pt x="12343" y="7425"/>
                  <a:pt x="11657" y="10125"/>
                  <a:pt x="13029" y="11812"/>
                </a:cubicBezTo>
                <a:cubicBezTo>
                  <a:pt x="14400" y="13837"/>
                  <a:pt x="16800" y="11812"/>
                  <a:pt x="16800" y="11812"/>
                </a:cubicBezTo>
                <a:cubicBezTo>
                  <a:pt x="21600" y="7763"/>
                  <a:pt x="16457" y="2025"/>
                  <a:pt x="16457" y="2025"/>
                </a:cubicBezTo>
                <a:cubicBezTo>
                  <a:pt x="16114" y="1688"/>
                  <a:pt x="16457" y="1688"/>
                  <a:pt x="16457" y="1688"/>
                </a:cubicBezTo>
                <a:cubicBezTo>
                  <a:pt x="18857" y="3375"/>
                  <a:pt x="21600" y="5400"/>
                  <a:pt x="21600" y="10800"/>
                </a:cubicBezTo>
                <a:cubicBezTo>
                  <a:pt x="21600" y="16875"/>
                  <a:pt x="17143" y="21600"/>
                  <a:pt x="10971" y="21600"/>
                </a:cubicBezTo>
                <a:cubicBezTo>
                  <a:pt x="4800" y="21600"/>
                  <a:pt x="0" y="16537"/>
                  <a:pt x="0" y="10463"/>
                </a:cubicBezTo>
                <a:cubicBezTo>
                  <a:pt x="343" y="7088"/>
                  <a:pt x="2057" y="3713"/>
                  <a:pt x="5143" y="16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1" name="Shape 5339"/>
          <p:cNvSpPr/>
          <p:nvPr/>
        </p:nvSpPr>
        <p:spPr>
          <a:xfrm>
            <a:off x="9960150" y="4975537"/>
            <a:ext cx="218102" cy="214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33" y="6800"/>
                </a:moveTo>
                <a:cubicBezTo>
                  <a:pt x="9033" y="11600"/>
                  <a:pt x="6284" y="16000"/>
                  <a:pt x="2356" y="17600"/>
                </a:cubicBezTo>
                <a:cubicBezTo>
                  <a:pt x="785" y="16000"/>
                  <a:pt x="0" y="13600"/>
                  <a:pt x="0" y="10800"/>
                </a:cubicBezTo>
                <a:cubicBezTo>
                  <a:pt x="0" y="5200"/>
                  <a:pt x="3927" y="800"/>
                  <a:pt x="9033" y="0"/>
                </a:cubicBezTo>
                <a:lnTo>
                  <a:pt x="9033" y="6800"/>
                </a:lnTo>
                <a:close/>
                <a:moveTo>
                  <a:pt x="10604" y="21600"/>
                </a:moveTo>
                <a:cubicBezTo>
                  <a:pt x="8640" y="21600"/>
                  <a:pt x="7069" y="21200"/>
                  <a:pt x="5498" y="20400"/>
                </a:cubicBezTo>
                <a:cubicBezTo>
                  <a:pt x="7855" y="18800"/>
                  <a:pt x="9818" y="16400"/>
                  <a:pt x="10604" y="13600"/>
                </a:cubicBezTo>
                <a:cubicBezTo>
                  <a:pt x="11389" y="16400"/>
                  <a:pt x="13353" y="18800"/>
                  <a:pt x="15709" y="20400"/>
                </a:cubicBezTo>
                <a:cubicBezTo>
                  <a:pt x="14138" y="21200"/>
                  <a:pt x="12567" y="21600"/>
                  <a:pt x="10604" y="21600"/>
                </a:cubicBezTo>
                <a:close/>
                <a:moveTo>
                  <a:pt x="18851" y="17600"/>
                </a:moveTo>
                <a:cubicBezTo>
                  <a:pt x="15316" y="16000"/>
                  <a:pt x="12567" y="11600"/>
                  <a:pt x="12567" y="680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7673" y="800"/>
                  <a:pt x="21600" y="5200"/>
                  <a:pt x="21600" y="10800"/>
                </a:cubicBezTo>
                <a:cubicBezTo>
                  <a:pt x="21600" y="13600"/>
                  <a:pt x="20422" y="16000"/>
                  <a:pt x="18851" y="17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2" name="Shape 5340"/>
          <p:cNvSpPr/>
          <p:nvPr/>
        </p:nvSpPr>
        <p:spPr>
          <a:xfrm>
            <a:off x="10531979" y="4962707"/>
            <a:ext cx="252925" cy="227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63" y="14779"/>
                </a:moveTo>
                <a:cubicBezTo>
                  <a:pt x="7763" y="15158"/>
                  <a:pt x="7425" y="15537"/>
                  <a:pt x="7088" y="15537"/>
                </a:cubicBezTo>
                <a:cubicBezTo>
                  <a:pt x="7088" y="15537"/>
                  <a:pt x="7088" y="15537"/>
                  <a:pt x="6750" y="15537"/>
                </a:cubicBezTo>
                <a:cubicBezTo>
                  <a:pt x="6750" y="15537"/>
                  <a:pt x="6413" y="15537"/>
                  <a:pt x="6413" y="15158"/>
                </a:cubicBezTo>
                <a:cubicBezTo>
                  <a:pt x="0" y="8337"/>
                  <a:pt x="0" y="8337"/>
                  <a:pt x="0" y="8337"/>
                </a:cubicBezTo>
                <a:cubicBezTo>
                  <a:pt x="0" y="7958"/>
                  <a:pt x="0" y="7579"/>
                  <a:pt x="0" y="7200"/>
                </a:cubicBezTo>
                <a:cubicBezTo>
                  <a:pt x="6413" y="379"/>
                  <a:pt x="6413" y="379"/>
                  <a:pt x="6413" y="379"/>
                </a:cubicBezTo>
                <a:cubicBezTo>
                  <a:pt x="6413" y="0"/>
                  <a:pt x="6750" y="0"/>
                  <a:pt x="7088" y="0"/>
                </a:cubicBezTo>
                <a:cubicBezTo>
                  <a:pt x="7425" y="379"/>
                  <a:pt x="7763" y="379"/>
                  <a:pt x="7763" y="758"/>
                </a:cubicBezTo>
                <a:cubicBezTo>
                  <a:pt x="7763" y="1895"/>
                  <a:pt x="7763" y="1895"/>
                  <a:pt x="7763" y="1895"/>
                </a:cubicBezTo>
                <a:cubicBezTo>
                  <a:pt x="2700" y="7200"/>
                  <a:pt x="2700" y="7200"/>
                  <a:pt x="2700" y="7200"/>
                </a:cubicBezTo>
                <a:cubicBezTo>
                  <a:pt x="2700" y="7579"/>
                  <a:pt x="2700" y="7958"/>
                  <a:pt x="2700" y="8337"/>
                </a:cubicBezTo>
                <a:cubicBezTo>
                  <a:pt x="7763" y="13642"/>
                  <a:pt x="7763" y="13642"/>
                  <a:pt x="7763" y="13642"/>
                </a:cubicBezTo>
                <a:lnTo>
                  <a:pt x="7763" y="14779"/>
                </a:lnTo>
                <a:close/>
                <a:moveTo>
                  <a:pt x="19575" y="21600"/>
                </a:moveTo>
                <a:cubicBezTo>
                  <a:pt x="19575" y="21600"/>
                  <a:pt x="19237" y="21600"/>
                  <a:pt x="19237" y="21600"/>
                </a:cubicBezTo>
                <a:cubicBezTo>
                  <a:pt x="19237" y="21600"/>
                  <a:pt x="19237" y="21600"/>
                  <a:pt x="19237" y="21600"/>
                </a:cubicBezTo>
                <a:cubicBezTo>
                  <a:pt x="18900" y="21600"/>
                  <a:pt x="18900" y="21221"/>
                  <a:pt x="18900" y="21221"/>
                </a:cubicBezTo>
                <a:cubicBezTo>
                  <a:pt x="19237" y="17432"/>
                  <a:pt x="18900" y="15158"/>
                  <a:pt x="17550" y="13642"/>
                </a:cubicBezTo>
                <a:cubicBezTo>
                  <a:pt x="16537" y="12126"/>
                  <a:pt x="14850" y="11747"/>
                  <a:pt x="12150" y="11368"/>
                </a:cubicBezTo>
                <a:cubicBezTo>
                  <a:pt x="12150" y="14779"/>
                  <a:pt x="12150" y="14779"/>
                  <a:pt x="12150" y="14779"/>
                </a:cubicBezTo>
                <a:cubicBezTo>
                  <a:pt x="12150" y="15158"/>
                  <a:pt x="12150" y="15537"/>
                  <a:pt x="11812" y="15537"/>
                </a:cubicBezTo>
                <a:cubicBezTo>
                  <a:pt x="11812" y="15537"/>
                  <a:pt x="11475" y="15537"/>
                  <a:pt x="11475" y="15537"/>
                </a:cubicBezTo>
                <a:cubicBezTo>
                  <a:pt x="11137" y="15537"/>
                  <a:pt x="11137" y="15537"/>
                  <a:pt x="10800" y="15158"/>
                </a:cubicBezTo>
                <a:cubicBezTo>
                  <a:pt x="4725" y="8337"/>
                  <a:pt x="4725" y="8337"/>
                  <a:pt x="4725" y="8337"/>
                </a:cubicBezTo>
                <a:cubicBezTo>
                  <a:pt x="4388" y="7958"/>
                  <a:pt x="4388" y="7579"/>
                  <a:pt x="4725" y="7200"/>
                </a:cubicBezTo>
                <a:cubicBezTo>
                  <a:pt x="10800" y="379"/>
                  <a:pt x="10800" y="379"/>
                  <a:pt x="10800" y="379"/>
                </a:cubicBezTo>
                <a:cubicBezTo>
                  <a:pt x="11137" y="0"/>
                  <a:pt x="11475" y="0"/>
                  <a:pt x="11812" y="0"/>
                </a:cubicBezTo>
                <a:cubicBezTo>
                  <a:pt x="12150" y="379"/>
                  <a:pt x="12150" y="379"/>
                  <a:pt x="12150" y="758"/>
                </a:cubicBezTo>
                <a:cubicBezTo>
                  <a:pt x="12150" y="4547"/>
                  <a:pt x="12150" y="4547"/>
                  <a:pt x="12150" y="4547"/>
                </a:cubicBezTo>
                <a:cubicBezTo>
                  <a:pt x="15525" y="4547"/>
                  <a:pt x="17887" y="5684"/>
                  <a:pt x="19575" y="7579"/>
                </a:cubicBezTo>
                <a:cubicBezTo>
                  <a:pt x="21262" y="9474"/>
                  <a:pt x="21600" y="12505"/>
                  <a:pt x="21600" y="14400"/>
                </a:cubicBezTo>
                <a:cubicBezTo>
                  <a:pt x="21600" y="17053"/>
                  <a:pt x="19575" y="21221"/>
                  <a:pt x="19575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3" name="Shape 5341"/>
          <p:cNvSpPr/>
          <p:nvPr/>
        </p:nvSpPr>
        <p:spPr>
          <a:xfrm>
            <a:off x="11059822" y="4971872"/>
            <a:ext cx="229098" cy="23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10983"/>
                </a:moveTo>
                <a:cubicBezTo>
                  <a:pt x="16386" y="11715"/>
                  <a:pt x="15641" y="12447"/>
                  <a:pt x="14524" y="13180"/>
                </a:cubicBezTo>
                <a:cubicBezTo>
                  <a:pt x="14524" y="18305"/>
                  <a:pt x="14524" y="18305"/>
                  <a:pt x="14524" y="18305"/>
                </a:cubicBezTo>
                <a:cubicBezTo>
                  <a:pt x="14524" y="18305"/>
                  <a:pt x="14524" y="18305"/>
                  <a:pt x="14152" y="18305"/>
                </a:cubicBezTo>
                <a:cubicBezTo>
                  <a:pt x="8938" y="21234"/>
                  <a:pt x="8938" y="21234"/>
                  <a:pt x="8938" y="21234"/>
                </a:cubicBezTo>
                <a:cubicBezTo>
                  <a:pt x="8938" y="21600"/>
                  <a:pt x="8938" y="21600"/>
                  <a:pt x="8938" y="21600"/>
                </a:cubicBezTo>
                <a:cubicBezTo>
                  <a:pt x="8938" y="21600"/>
                  <a:pt x="8566" y="21234"/>
                  <a:pt x="8566" y="21234"/>
                </a:cubicBezTo>
                <a:cubicBezTo>
                  <a:pt x="7821" y="20502"/>
                  <a:pt x="7821" y="20502"/>
                  <a:pt x="7821" y="20502"/>
                </a:cubicBezTo>
                <a:cubicBezTo>
                  <a:pt x="7821" y="20502"/>
                  <a:pt x="7448" y="20136"/>
                  <a:pt x="7821" y="20136"/>
                </a:cubicBezTo>
                <a:cubicBezTo>
                  <a:pt x="8938" y="16475"/>
                  <a:pt x="8938" y="16475"/>
                  <a:pt x="8938" y="16475"/>
                </a:cubicBezTo>
                <a:cubicBezTo>
                  <a:pt x="5214" y="12814"/>
                  <a:pt x="5214" y="12814"/>
                  <a:pt x="5214" y="12814"/>
                </a:cubicBezTo>
                <a:cubicBezTo>
                  <a:pt x="1490" y="13912"/>
                  <a:pt x="1490" y="13912"/>
                  <a:pt x="1490" y="13912"/>
                </a:cubicBezTo>
                <a:cubicBezTo>
                  <a:pt x="1490" y="13912"/>
                  <a:pt x="1117" y="13912"/>
                  <a:pt x="1117" y="13912"/>
                </a:cubicBezTo>
                <a:cubicBezTo>
                  <a:pt x="1117" y="13912"/>
                  <a:pt x="1117" y="13912"/>
                  <a:pt x="1117" y="13912"/>
                </a:cubicBezTo>
                <a:cubicBezTo>
                  <a:pt x="0" y="12814"/>
                  <a:pt x="0" y="12814"/>
                  <a:pt x="0" y="12814"/>
                </a:cubicBezTo>
                <a:cubicBezTo>
                  <a:pt x="0" y="12814"/>
                  <a:pt x="0" y="12447"/>
                  <a:pt x="0" y="12447"/>
                </a:cubicBezTo>
                <a:cubicBezTo>
                  <a:pt x="2979" y="7322"/>
                  <a:pt x="2979" y="7322"/>
                  <a:pt x="2979" y="7322"/>
                </a:cubicBezTo>
                <a:cubicBezTo>
                  <a:pt x="2979" y="7322"/>
                  <a:pt x="3352" y="7322"/>
                  <a:pt x="3352" y="7322"/>
                </a:cubicBezTo>
                <a:cubicBezTo>
                  <a:pt x="8566" y="6956"/>
                  <a:pt x="8566" y="6956"/>
                  <a:pt x="8566" y="6956"/>
                </a:cubicBezTo>
                <a:cubicBezTo>
                  <a:pt x="9310" y="6224"/>
                  <a:pt x="10055" y="5125"/>
                  <a:pt x="10800" y="4393"/>
                </a:cubicBezTo>
                <a:cubicBezTo>
                  <a:pt x="14152" y="1098"/>
                  <a:pt x="16759" y="0"/>
                  <a:pt x="21228" y="0"/>
                </a:cubicBezTo>
                <a:cubicBezTo>
                  <a:pt x="21600" y="0"/>
                  <a:pt x="21600" y="366"/>
                  <a:pt x="21600" y="366"/>
                </a:cubicBezTo>
                <a:cubicBezTo>
                  <a:pt x="21600" y="4759"/>
                  <a:pt x="20483" y="7688"/>
                  <a:pt x="17131" y="10983"/>
                </a:cubicBezTo>
                <a:close/>
                <a:moveTo>
                  <a:pt x="17503" y="2929"/>
                </a:moveTo>
                <a:cubicBezTo>
                  <a:pt x="16759" y="2929"/>
                  <a:pt x="16014" y="3661"/>
                  <a:pt x="16014" y="4393"/>
                </a:cubicBezTo>
                <a:cubicBezTo>
                  <a:pt x="16014" y="5125"/>
                  <a:pt x="16759" y="5492"/>
                  <a:pt x="17503" y="5492"/>
                </a:cubicBezTo>
                <a:cubicBezTo>
                  <a:pt x="18248" y="5492"/>
                  <a:pt x="18621" y="5125"/>
                  <a:pt x="18621" y="4393"/>
                </a:cubicBezTo>
                <a:cubicBezTo>
                  <a:pt x="18621" y="3661"/>
                  <a:pt x="18248" y="2929"/>
                  <a:pt x="17503" y="29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4" name="Shape 5342"/>
          <p:cNvSpPr/>
          <p:nvPr/>
        </p:nvSpPr>
        <p:spPr>
          <a:xfrm>
            <a:off x="908020" y="5503380"/>
            <a:ext cx="252767" cy="197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1" h="21600" extrusionOk="0">
                <a:moveTo>
                  <a:pt x="16875" y="17280"/>
                </a:moveTo>
                <a:cubicBezTo>
                  <a:pt x="16875" y="19872"/>
                  <a:pt x="15187" y="21600"/>
                  <a:pt x="13500" y="21600"/>
                </a:cubicBezTo>
                <a:cubicBezTo>
                  <a:pt x="3375" y="21600"/>
                  <a:pt x="3375" y="21600"/>
                  <a:pt x="3375" y="21600"/>
                </a:cubicBezTo>
                <a:cubicBezTo>
                  <a:pt x="1350" y="21600"/>
                  <a:pt x="0" y="19872"/>
                  <a:pt x="0" y="1728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0" y="2160"/>
                  <a:pt x="1350" y="0"/>
                  <a:pt x="3375" y="0"/>
                </a:cubicBezTo>
                <a:cubicBezTo>
                  <a:pt x="13500" y="0"/>
                  <a:pt x="13500" y="0"/>
                  <a:pt x="13500" y="0"/>
                </a:cubicBezTo>
                <a:cubicBezTo>
                  <a:pt x="13837" y="0"/>
                  <a:pt x="14512" y="0"/>
                  <a:pt x="14850" y="432"/>
                </a:cubicBezTo>
                <a:cubicBezTo>
                  <a:pt x="14850" y="432"/>
                  <a:pt x="14850" y="432"/>
                  <a:pt x="15187" y="864"/>
                </a:cubicBezTo>
                <a:cubicBezTo>
                  <a:pt x="15187" y="864"/>
                  <a:pt x="15187" y="864"/>
                  <a:pt x="14850" y="1296"/>
                </a:cubicBezTo>
                <a:cubicBezTo>
                  <a:pt x="14175" y="1728"/>
                  <a:pt x="14175" y="1728"/>
                  <a:pt x="14175" y="1728"/>
                </a:cubicBezTo>
                <a:cubicBezTo>
                  <a:pt x="14175" y="2160"/>
                  <a:pt x="14175" y="2160"/>
                  <a:pt x="13837" y="2160"/>
                </a:cubicBezTo>
                <a:cubicBezTo>
                  <a:pt x="13837" y="2160"/>
                  <a:pt x="13500" y="1728"/>
                  <a:pt x="13500" y="1728"/>
                </a:cubicBezTo>
                <a:cubicBezTo>
                  <a:pt x="3375" y="1728"/>
                  <a:pt x="3375" y="1728"/>
                  <a:pt x="3375" y="1728"/>
                </a:cubicBezTo>
                <a:cubicBezTo>
                  <a:pt x="2363" y="1728"/>
                  <a:pt x="1350" y="3024"/>
                  <a:pt x="1350" y="4320"/>
                </a:cubicBezTo>
                <a:cubicBezTo>
                  <a:pt x="1350" y="17280"/>
                  <a:pt x="1350" y="17280"/>
                  <a:pt x="1350" y="17280"/>
                </a:cubicBezTo>
                <a:cubicBezTo>
                  <a:pt x="1350" y="18576"/>
                  <a:pt x="2363" y="19872"/>
                  <a:pt x="3375" y="19872"/>
                </a:cubicBezTo>
                <a:cubicBezTo>
                  <a:pt x="13500" y="19872"/>
                  <a:pt x="13500" y="19872"/>
                  <a:pt x="13500" y="19872"/>
                </a:cubicBezTo>
                <a:cubicBezTo>
                  <a:pt x="14512" y="19872"/>
                  <a:pt x="15187" y="18576"/>
                  <a:pt x="15187" y="17280"/>
                </a:cubicBezTo>
                <a:cubicBezTo>
                  <a:pt x="15187" y="15120"/>
                  <a:pt x="15187" y="15120"/>
                  <a:pt x="15187" y="15120"/>
                </a:cubicBezTo>
                <a:cubicBezTo>
                  <a:pt x="15187" y="15120"/>
                  <a:pt x="15525" y="15120"/>
                  <a:pt x="15525" y="15120"/>
                </a:cubicBezTo>
                <a:cubicBezTo>
                  <a:pt x="16200" y="13824"/>
                  <a:pt x="16200" y="13824"/>
                  <a:pt x="16200" y="13824"/>
                </a:cubicBezTo>
                <a:cubicBezTo>
                  <a:pt x="16200" y="13824"/>
                  <a:pt x="16537" y="13824"/>
                  <a:pt x="16537" y="13824"/>
                </a:cubicBezTo>
                <a:cubicBezTo>
                  <a:pt x="16875" y="13824"/>
                  <a:pt x="16875" y="14256"/>
                  <a:pt x="16875" y="14256"/>
                </a:cubicBezTo>
                <a:lnTo>
                  <a:pt x="16875" y="17280"/>
                </a:lnTo>
                <a:close/>
                <a:moveTo>
                  <a:pt x="19237" y="7344"/>
                </a:moveTo>
                <a:cubicBezTo>
                  <a:pt x="11137" y="17712"/>
                  <a:pt x="11137" y="17712"/>
                  <a:pt x="11137" y="17712"/>
                </a:cubicBezTo>
                <a:cubicBezTo>
                  <a:pt x="7763" y="17712"/>
                  <a:pt x="7763" y="17712"/>
                  <a:pt x="7763" y="17712"/>
                </a:cubicBezTo>
                <a:cubicBezTo>
                  <a:pt x="7763" y="13392"/>
                  <a:pt x="7763" y="13392"/>
                  <a:pt x="7763" y="13392"/>
                </a:cubicBezTo>
                <a:cubicBezTo>
                  <a:pt x="15862" y="3024"/>
                  <a:pt x="15862" y="3024"/>
                  <a:pt x="15862" y="3024"/>
                </a:cubicBezTo>
                <a:lnTo>
                  <a:pt x="19237" y="7344"/>
                </a:lnTo>
                <a:close/>
                <a:moveTo>
                  <a:pt x="12150" y="14256"/>
                </a:moveTo>
                <a:cubicBezTo>
                  <a:pt x="10125" y="12096"/>
                  <a:pt x="10125" y="12096"/>
                  <a:pt x="10125" y="12096"/>
                </a:cubicBezTo>
                <a:cubicBezTo>
                  <a:pt x="8775" y="13824"/>
                  <a:pt x="8775" y="13824"/>
                  <a:pt x="8775" y="13824"/>
                </a:cubicBezTo>
                <a:cubicBezTo>
                  <a:pt x="8775" y="14688"/>
                  <a:pt x="8775" y="14688"/>
                  <a:pt x="8775" y="14688"/>
                </a:cubicBezTo>
                <a:cubicBezTo>
                  <a:pt x="9788" y="14688"/>
                  <a:pt x="9788" y="14688"/>
                  <a:pt x="9788" y="14688"/>
                </a:cubicBezTo>
                <a:cubicBezTo>
                  <a:pt x="9788" y="16416"/>
                  <a:pt x="9788" y="16416"/>
                  <a:pt x="9788" y="16416"/>
                </a:cubicBezTo>
                <a:cubicBezTo>
                  <a:pt x="10463" y="16416"/>
                  <a:pt x="10463" y="16416"/>
                  <a:pt x="10463" y="16416"/>
                </a:cubicBezTo>
                <a:lnTo>
                  <a:pt x="12150" y="14256"/>
                </a:lnTo>
                <a:close/>
                <a:moveTo>
                  <a:pt x="15525" y="5184"/>
                </a:moveTo>
                <a:cubicBezTo>
                  <a:pt x="11475" y="10368"/>
                  <a:pt x="11475" y="10368"/>
                  <a:pt x="11475" y="10368"/>
                </a:cubicBezTo>
                <a:cubicBezTo>
                  <a:pt x="11137" y="10800"/>
                  <a:pt x="11137" y="10800"/>
                  <a:pt x="11137" y="11232"/>
                </a:cubicBezTo>
                <a:cubicBezTo>
                  <a:pt x="11475" y="11232"/>
                  <a:pt x="11475" y="11232"/>
                  <a:pt x="11812" y="11232"/>
                </a:cubicBezTo>
                <a:cubicBezTo>
                  <a:pt x="15862" y="5616"/>
                  <a:pt x="15862" y="5616"/>
                  <a:pt x="15862" y="5616"/>
                </a:cubicBezTo>
                <a:cubicBezTo>
                  <a:pt x="15862" y="5616"/>
                  <a:pt x="15862" y="5184"/>
                  <a:pt x="15862" y="5184"/>
                </a:cubicBezTo>
                <a:cubicBezTo>
                  <a:pt x="15862" y="5184"/>
                  <a:pt x="15525" y="5184"/>
                  <a:pt x="15525" y="5184"/>
                </a:cubicBezTo>
                <a:close/>
                <a:moveTo>
                  <a:pt x="19912" y="6480"/>
                </a:moveTo>
                <a:cubicBezTo>
                  <a:pt x="16537" y="1728"/>
                  <a:pt x="16537" y="1728"/>
                  <a:pt x="16537" y="1728"/>
                </a:cubicBezTo>
                <a:cubicBezTo>
                  <a:pt x="17550" y="432"/>
                  <a:pt x="17550" y="432"/>
                  <a:pt x="17550" y="432"/>
                </a:cubicBezTo>
                <a:cubicBezTo>
                  <a:pt x="17887" y="0"/>
                  <a:pt x="18900" y="0"/>
                  <a:pt x="19237" y="432"/>
                </a:cubicBezTo>
                <a:cubicBezTo>
                  <a:pt x="20925" y="3024"/>
                  <a:pt x="20925" y="3024"/>
                  <a:pt x="20925" y="3024"/>
                </a:cubicBezTo>
                <a:cubicBezTo>
                  <a:pt x="21600" y="3456"/>
                  <a:pt x="21600" y="4320"/>
                  <a:pt x="20925" y="4752"/>
                </a:cubicBezTo>
                <a:lnTo>
                  <a:pt x="19912" y="648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5" name="Shape 5343"/>
          <p:cNvSpPr/>
          <p:nvPr/>
        </p:nvSpPr>
        <p:spPr>
          <a:xfrm>
            <a:off x="1391875" y="5503380"/>
            <a:ext cx="197941" cy="197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68" y="21168"/>
                </a:moveTo>
                <a:cubicBezTo>
                  <a:pt x="21168" y="21600"/>
                  <a:pt x="20736" y="21600"/>
                  <a:pt x="20736" y="21600"/>
                </a:cubicBezTo>
                <a:cubicBezTo>
                  <a:pt x="18576" y="21600"/>
                  <a:pt x="18576" y="21600"/>
                  <a:pt x="18576" y="21600"/>
                </a:cubicBezTo>
                <a:cubicBezTo>
                  <a:pt x="17712" y="21600"/>
                  <a:pt x="17280" y="21168"/>
                  <a:pt x="17280" y="20736"/>
                </a:cubicBezTo>
                <a:cubicBezTo>
                  <a:pt x="16848" y="11664"/>
                  <a:pt x="9936" y="4752"/>
                  <a:pt x="864" y="4320"/>
                </a:cubicBezTo>
                <a:cubicBezTo>
                  <a:pt x="432" y="3888"/>
                  <a:pt x="0" y="3456"/>
                  <a:pt x="0" y="3024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864"/>
                  <a:pt x="0" y="432"/>
                  <a:pt x="0" y="432"/>
                </a:cubicBezTo>
                <a:cubicBezTo>
                  <a:pt x="432" y="0"/>
                  <a:pt x="432" y="0"/>
                  <a:pt x="864" y="0"/>
                </a:cubicBezTo>
                <a:cubicBezTo>
                  <a:pt x="864" y="0"/>
                  <a:pt x="864" y="0"/>
                  <a:pt x="864" y="0"/>
                </a:cubicBezTo>
                <a:cubicBezTo>
                  <a:pt x="6480" y="432"/>
                  <a:pt x="11232" y="2592"/>
                  <a:pt x="15120" y="6480"/>
                </a:cubicBezTo>
                <a:cubicBezTo>
                  <a:pt x="19008" y="10368"/>
                  <a:pt x="21168" y="15120"/>
                  <a:pt x="21600" y="20736"/>
                </a:cubicBezTo>
                <a:cubicBezTo>
                  <a:pt x="21600" y="20736"/>
                  <a:pt x="21600" y="21168"/>
                  <a:pt x="21168" y="21168"/>
                </a:cubicBezTo>
                <a:close/>
                <a:moveTo>
                  <a:pt x="13392" y="21168"/>
                </a:moveTo>
                <a:cubicBezTo>
                  <a:pt x="13392" y="21600"/>
                  <a:pt x="12960" y="21600"/>
                  <a:pt x="12528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9936" y="21600"/>
                  <a:pt x="9936" y="21168"/>
                  <a:pt x="9504" y="20736"/>
                </a:cubicBezTo>
                <a:cubicBezTo>
                  <a:pt x="9072" y="15984"/>
                  <a:pt x="5616" y="12528"/>
                  <a:pt x="864" y="12096"/>
                </a:cubicBezTo>
                <a:cubicBezTo>
                  <a:pt x="432" y="11664"/>
                  <a:pt x="0" y="11232"/>
                  <a:pt x="0" y="10800"/>
                </a:cubicBezTo>
                <a:cubicBezTo>
                  <a:pt x="0" y="8640"/>
                  <a:pt x="0" y="8640"/>
                  <a:pt x="0" y="8640"/>
                </a:cubicBezTo>
                <a:cubicBezTo>
                  <a:pt x="0" y="8640"/>
                  <a:pt x="0" y="8208"/>
                  <a:pt x="432" y="8208"/>
                </a:cubicBezTo>
                <a:cubicBezTo>
                  <a:pt x="432" y="7776"/>
                  <a:pt x="432" y="7776"/>
                  <a:pt x="864" y="7776"/>
                </a:cubicBezTo>
                <a:cubicBezTo>
                  <a:pt x="864" y="7776"/>
                  <a:pt x="864" y="7776"/>
                  <a:pt x="864" y="7776"/>
                </a:cubicBezTo>
                <a:cubicBezTo>
                  <a:pt x="4320" y="8208"/>
                  <a:pt x="7344" y="9504"/>
                  <a:pt x="9504" y="12096"/>
                </a:cubicBezTo>
                <a:cubicBezTo>
                  <a:pt x="12096" y="14256"/>
                  <a:pt x="13392" y="17280"/>
                  <a:pt x="13824" y="20736"/>
                </a:cubicBezTo>
                <a:cubicBezTo>
                  <a:pt x="13824" y="20736"/>
                  <a:pt x="13824" y="21168"/>
                  <a:pt x="13392" y="21168"/>
                </a:cubicBezTo>
                <a:close/>
                <a:moveTo>
                  <a:pt x="3024" y="21600"/>
                </a:moveTo>
                <a:cubicBezTo>
                  <a:pt x="1296" y="21600"/>
                  <a:pt x="0" y="20304"/>
                  <a:pt x="0" y="18576"/>
                </a:cubicBezTo>
                <a:cubicBezTo>
                  <a:pt x="0" y="17280"/>
                  <a:pt x="1296" y="15552"/>
                  <a:pt x="3024" y="15552"/>
                </a:cubicBezTo>
                <a:cubicBezTo>
                  <a:pt x="4320" y="15552"/>
                  <a:pt x="5616" y="17280"/>
                  <a:pt x="5616" y="18576"/>
                </a:cubicBezTo>
                <a:cubicBezTo>
                  <a:pt x="5616" y="20304"/>
                  <a:pt x="4320" y="21600"/>
                  <a:pt x="3024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6" name="Shape 5344"/>
          <p:cNvSpPr/>
          <p:nvPr/>
        </p:nvSpPr>
        <p:spPr>
          <a:xfrm>
            <a:off x="1961871" y="5503380"/>
            <a:ext cx="128295" cy="197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912"/>
                </a:moveTo>
                <a:cubicBezTo>
                  <a:pt x="21600" y="6912"/>
                  <a:pt x="20925" y="7344"/>
                  <a:pt x="20925" y="7344"/>
                </a:cubicBezTo>
                <a:cubicBezTo>
                  <a:pt x="16875" y="7344"/>
                  <a:pt x="16875" y="7344"/>
                  <a:pt x="16875" y="7344"/>
                </a:cubicBezTo>
                <a:cubicBezTo>
                  <a:pt x="16200" y="10368"/>
                  <a:pt x="12150" y="12096"/>
                  <a:pt x="6750" y="12528"/>
                </a:cubicBezTo>
                <a:cubicBezTo>
                  <a:pt x="10800" y="15120"/>
                  <a:pt x="14175" y="18144"/>
                  <a:pt x="18225" y="20736"/>
                </a:cubicBezTo>
                <a:cubicBezTo>
                  <a:pt x="18225" y="21168"/>
                  <a:pt x="18225" y="21168"/>
                  <a:pt x="18225" y="21600"/>
                </a:cubicBezTo>
                <a:cubicBezTo>
                  <a:pt x="18225" y="21600"/>
                  <a:pt x="17550" y="21600"/>
                  <a:pt x="17550" y="21600"/>
                </a:cubicBezTo>
                <a:cubicBezTo>
                  <a:pt x="12825" y="21600"/>
                  <a:pt x="12825" y="21600"/>
                  <a:pt x="12825" y="21600"/>
                </a:cubicBezTo>
                <a:cubicBezTo>
                  <a:pt x="12150" y="21600"/>
                  <a:pt x="12150" y="21600"/>
                  <a:pt x="12150" y="21600"/>
                </a:cubicBezTo>
                <a:cubicBezTo>
                  <a:pt x="8100" y="18576"/>
                  <a:pt x="4725" y="15984"/>
                  <a:pt x="0" y="12528"/>
                </a:cubicBezTo>
                <a:cubicBezTo>
                  <a:pt x="0" y="12528"/>
                  <a:pt x="0" y="12528"/>
                  <a:pt x="0" y="12528"/>
                </a:cubicBezTo>
                <a:cubicBezTo>
                  <a:pt x="0" y="10368"/>
                  <a:pt x="0" y="10368"/>
                  <a:pt x="0" y="10368"/>
                </a:cubicBezTo>
                <a:cubicBezTo>
                  <a:pt x="0" y="9936"/>
                  <a:pt x="0" y="9936"/>
                  <a:pt x="675" y="9936"/>
                </a:cubicBezTo>
                <a:cubicBezTo>
                  <a:pt x="3375" y="9936"/>
                  <a:pt x="3375" y="9936"/>
                  <a:pt x="3375" y="9936"/>
                </a:cubicBezTo>
                <a:cubicBezTo>
                  <a:pt x="7425" y="9936"/>
                  <a:pt x="10125" y="9072"/>
                  <a:pt x="10800" y="7344"/>
                </a:cubicBezTo>
                <a:cubicBezTo>
                  <a:pt x="675" y="7344"/>
                  <a:pt x="675" y="7344"/>
                  <a:pt x="675" y="7344"/>
                </a:cubicBezTo>
                <a:cubicBezTo>
                  <a:pt x="0" y="7344"/>
                  <a:pt x="0" y="6912"/>
                  <a:pt x="0" y="6912"/>
                </a:cubicBezTo>
                <a:cubicBezTo>
                  <a:pt x="0" y="5184"/>
                  <a:pt x="0" y="5184"/>
                  <a:pt x="0" y="5184"/>
                </a:cubicBezTo>
                <a:cubicBezTo>
                  <a:pt x="0" y="4752"/>
                  <a:pt x="0" y="4752"/>
                  <a:pt x="675" y="4752"/>
                </a:cubicBezTo>
                <a:cubicBezTo>
                  <a:pt x="10800" y="4752"/>
                  <a:pt x="10800" y="4752"/>
                  <a:pt x="10800" y="4752"/>
                </a:cubicBezTo>
                <a:cubicBezTo>
                  <a:pt x="9450" y="3456"/>
                  <a:pt x="7425" y="3024"/>
                  <a:pt x="4050" y="3024"/>
                </a:cubicBezTo>
                <a:cubicBezTo>
                  <a:pt x="675" y="3024"/>
                  <a:pt x="675" y="3024"/>
                  <a:pt x="675" y="3024"/>
                </a:cubicBezTo>
                <a:cubicBezTo>
                  <a:pt x="0" y="3024"/>
                  <a:pt x="0" y="2592"/>
                  <a:pt x="0" y="2592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0"/>
                  <a:pt x="0" y="0"/>
                  <a:pt x="675" y="0"/>
                </a:cubicBezTo>
                <a:cubicBezTo>
                  <a:pt x="20925" y="0"/>
                  <a:pt x="20925" y="0"/>
                  <a:pt x="20925" y="0"/>
                </a:cubicBezTo>
                <a:cubicBezTo>
                  <a:pt x="20925" y="0"/>
                  <a:pt x="21600" y="0"/>
                  <a:pt x="21600" y="432"/>
                </a:cubicBezTo>
                <a:cubicBezTo>
                  <a:pt x="21600" y="2160"/>
                  <a:pt x="21600" y="2160"/>
                  <a:pt x="21600" y="2160"/>
                </a:cubicBezTo>
                <a:cubicBezTo>
                  <a:pt x="21600" y="2160"/>
                  <a:pt x="20925" y="2592"/>
                  <a:pt x="20925" y="2592"/>
                </a:cubicBezTo>
                <a:cubicBezTo>
                  <a:pt x="14850" y="2592"/>
                  <a:pt x="14850" y="2592"/>
                  <a:pt x="14850" y="2592"/>
                </a:cubicBezTo>
                <a:cubicBezTo>
                  <a:pt x="15525" y="3024"/>
                  <a:pt x="16200" y="3888"/>
                  <a:pt x="16875" y="4752"/>
                </a:cubicBezTo>
                <a:cubicBezTo>
                  <a:pt x="20925" y="4752"/>
                  <a:pt x="20925" y="4752"/>
                  <a:pt x="20925" y="4752"/>
                </a:cubicBezTo>
                <a:cubicBezTo>
                  <a:pt x="20925" y="4752"/>
                  <a:pt x="21600" y="4752"/>
                  <a:pt x="21600" y="5184"/>
                </a:cubicBezTo>
                <a:lnTo>
                  <a:pt x="21600" y="691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7" name="Shape 5345"/>
          <p:cNvSpPr/>
          <p:nvPr/>
        </p:nvSpPr>
        <p:spPr>
          <a:xfrm>
            <a:off x="2533700" y="5503379"/>
            <a:ext cx="234597" cy="23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36" y="21600"/>
                </a:moveTo>
                <a:cubicBezTo>
                  <a:pt x="19403" y="21600"/>
                  <a:pt x="19037" y="21600"/>
                  <a:pt x="18671" y="21234"/>
                </a:cubicBezTo>
                <a:cubicBezTo>
                  <a:pt x="14278" y="16841"/>
                  <a:pt x="14278" y="16841"/>
                  <a:pt x="14278" y="16841"/>
                </a:cubicBezTo>
                <a:cubicBezTo>
                  <a:pt x="12814" y="17939"/>
                  <a:pt x="10983" y="18305"/>
                  <a:pt x="9153" y="18305"/>
                </a:cubicBezTo>
                <a:cubicBezTo>
                  <a:pt x="4027" y="18305"/>
                  <a:pt x="0" y="14278"/>
                  <a:pt x="0" y="9153"/>
                </a:cubicBezTo>
                <a:cubicBezTo>
                  <a:pt x="0" y="4027"/>
                  <a:pt x="4027" y="0"/>
                  <a:pt x="9153" y="0"/>
                </a:cubicBezTo>
                <a:cubicBezTo>
                  <a:pt x="14278" y="0"/>
                  <a:pt x="18305" y="4027"/>
                  <a:pt x="18305" y="9153"/>
                </a:cubicBezTo>
                <a:cubicBezTo>
                  <a:pt x="18305" y="10983"/>
                  <a:pt x="17573" y="12814"/>
                  <a:pt x="16841" y="14278"/>
                </a:cubicBezTo>
                <a:cubicBezTo>
                  <a:pt x="21234" y="19037"/>
                  <a:pt x="21234" y="19037"/>
                  <a:pt x="21234" y="19037"/>
                </a:cubicBezTo>
                <a:cubicBezTo>
                  <a:pt x="21600" y="19037"/>
                  <a:pt x="21600" y="19769"/>
                  <a:pt x="21600" y="20136"/>
                </a:cubicBezTo>
                <a:cubicBezTo>
                  <a:pt x="21600" y="20868"/>
                  <a:pt x="20868" y="21600"/>
                  <a:pt x="20136" y="21600"/>
                </a:cubicBezTo>
                <a:close/>
                <a:moveTo>
                  <a:pt x="9153" y="3295"/>
                </a:moveTo>
                <a:cubicBezTo>
                  <a:pt x="5858" y="3295"/>
                  <a:pt x="3295" y="5858"/>
                  <a:pt x="3295" y="9153"/>
                </a:cubicBezTo>
                <a:cubicBezTo>
                  <a:pt x="3295" y="12447"/>
                  <a:pt x="5858" y="15010"/>
                  <a:pt x="9153" y="15010"/>
                </a:cubicBezTo>
                <a:cubicBezTo>
                  <a:pt x="12447" y="15010"/>
                  <a:pt x="15010" y="12447"/>
                  <a:pt x="15010" y="9153"/>
                </a:cubicBezTo>
                <a:cubicBezTo>
                  <a:pt x="15010" y="5858"/>
                  <a:pt x="12447" y="3295"/>
                  <a:pt x="9153" y="3295"/>
                </a:cubicBezTo>
                <a:close/>
                <a:moveTo>
                  <a:pt x="13180" y="9519"/>
                </a:moveTo>
                <a:cubicBezTo>
                  <a:pt x="13180" y="9885"/>
                  <a:pt x="13180" y="9885"/>
                  <a:pt x="12814" y="9885"/>
                </a:cubicBezTo>
                <a:cubicBezTo>
                  <a:pt x="5492" y="9885"/>
                  <a:pt x="5492" y="9885"/>
                  <a:pt x="5492" y="9885"/>
                </a:cubicBezTo>
                <a:cubicBezTo>
                  <a:pt x="5125" y="9885"/>
                  <a:pt x="4759" y="9885"/>
                  <a:pt x="4759" y="9519"/>
                </a:cubicBezTo>
                <a:cubicBezTo>
                  <a:pt x="4759" y="8786"/>
                  <a:pt x="4759" y="8786"/>
                  <a:pt x="4759" y="8786"/>
                </a:cubicBezTo>
                <a:cubicBezTo>
                  <a:pt x="4759" y="8420"/>
                  <a:pt x="5125" y="8420"/>
                  <a:pt x="5492" y="8420"/>
                </a:cubicBezTo>
                <a:cubicBezTo>
                  <a:pt x="12814" y="8420"/>
                  <a:pt x="12814" y="8420"/>
                  <a:pt x="12814" y="8420"/>
                </a:cubicBezTo>
                <a:cubicBezTo>
                  <a:pt x="13180" y="8420"/>
                  <a:pt x="13180" y="8420"/>
                  <a:pt x="13180" y="8786"/>
                </a:cubicBezTo>
                <a:lnTo>
                  <a:pt x="13180" y="951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8" name="Shape 5346"/>
          <p:cNvSpPr/>
          <p:nvPr/>
        </p:nvSpPr>
        <p:spPr>
          <a:xfrm>
            <a:off x="3105529" y="5494215"/>
            <a:ext cx="252925" cy="227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2" y="8337"/>
                </a:moveTo>
                <a:cubicBezTo>
                  <a:pt x="15187" y="15158"/>
                  <a:pt x="15187" y="15158"/>
                  <a:pt x="15187" y="15158"/>
                </a:cubicBezTo>
                <a:cubicBezTo>
                  <a:pt x="14850" y="15537"/>
                  <a:pt x="14850" y="15537"/>
                  <a:pt x="14512" y="15537"/>
                </a:cubicBezTo>
                <a:cubicBezTo>
                  <a:pt x="14175" y="15537"/>
                  <a:pt x="13837" y="15158"/>
                  <a:pt x="13837" y="14400"/>
                </a:cubicBezTo>
                <a:cubicBezTo>
                  <a:pt x="13837" y="10989"/>
                  <a:pt x="13837" y="10989"/>
                  <a:pt x="13837" y="10989"/>
                </a:cubicBezTo>
                <a:cubicBezTo>
                  <a:pt x="11137" y="10989"/>
                  <a:pt x="11137" y="10989"/>
                  <a:pt x="11137" y="10989"/>
                </a:cubicBezTo>
                <a:cubicBezTo>
                  <a:pt x="6075" y="10989"/>
                  <a:pt x="2363" y="12126"/>
                  <a:pt x="2363" y="18568"/>
                </a:cubicBezTo>
                <a:cubicBezTo>
                  <a:pt x="2363" y="19326"/>
                  <a:pt x="2363" y="19705"/>
                  <a:pt x="2700" y="20463"/>
                </a:cubicBezTo>
                <a:cubicBezTo>
                  <a:pt x="2700" y="20463"/>
                  <a:pt x="2700" y="20842"/>
                  <a:pt x="2700" y="21221"/>
                </a:cubicBezTo>
                <a:cubicBezTo>
                  <a:pt x="2700" y="21221"/>
                  <a:pt x="2363" y="21600"/>
                  <a:pt x="2363" y="21600"/>
                </a:cubicBezTo>
                <a:cubicBezTo>
                  <a:pt x="2025" y="21600"/>
                  <a:pt x="2025" y="21600"/>
                  <a:pt x="2025" y="21221"/>
                </a:cubicBezTo>
                <a:cubicBezTo>
                  <a:pt x="1688" y="20842"/>
                  <a:pt x="1688" y="20463"/>
                  <a:pt x="1350" y="20084"/>
                </a:cubicBezTo>
                <a:cubicBezTo>
                  <a:pt x="675" y="18568"/>
                  <a:pt x="0" y="15916"/>
                  <a:pt x="0" y="14021"/>
                </a:cubicBezTo>
                <a:cubicBezTo>
                  <a:pt x="0" y="12505"/>
                  <a:pt x="0" y="10989"/>
                  <a:pt x="675" y="9474"/>
                </a:cubicBezTo>
                <a:cubicBezTo>
                  <a:pt x="2363" y="4926"/>
                  <a:pt x="7088" y="4168"/>
                  <a:pt x="11137" y="4168"/>
                </a:cubicBezTo>
                <a:cubicBezTo>
                  <a:pt x="13837" y="4168"/>
                  <a:pt x="13837" y="4168"/>
                  <a:pt x="13837" y="4168"/>
                </a:cubicBezTo>
                <a:cubicBezTo>
                  <a:pt x="13837" y="758"/>
                  <a:pt x="13837" y="758"/>
                  <a:pt x="13837" y="758"/>
                </a:cubicBezTo>
                <a:cubicBezTo>
                  <a:pt x="13837" y="379"/>
                  <a:pt x="14175" y="0"/>
                  <a:pt x="14512" y="0"/>
                </a:cubicBezTo>
                <a:cubicBezTo>
                  <a:pt x="14850" y="0"/>
                  <a:pt x="14850" y="0"/>
                  <a:pt x="15187" y="0"/>
                </a:cubicBezTo>
                <a:cubicBezTo>
                  <a:pt x="21262" y="7200"/>
                  <a:pt x="21262" y="7200"/>
                  <a:pt x="21262" y="7200"/>
                </a:cubicBezTo>
                <a:cubicBezTo>
                  <a:pt x="21262" y="7200"/>
                  <a:pt x="21600" y="7579"/>
                  <a:pt x="21600" y="7579"/>
                </a:cubicBezTo>
                <a:cubicBezTo>
                  <a:pt x="21600" y="7958"/>
                  <a:pt x="21262" y="7958"/>
                  <a:pt x="21262" y="833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9" name="Shape 5347"/>
          <p:cNvSpPr/>
          <p:nvPr/>
        </p:nvSpPr>
        <p:spPr>
          <a:xfrm>
            <a:off x="3677359" y="5483219"/>
            <a:ext cx="231778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extrusionOk="0">
                <a:moveTo>
                  <a:pt x="18305" y="17673"/>
                </a:moveTo>
                <a:cubicBezTo>
                  <a:pt x="18305" y="20029"/>
                  <a:pt x="16475" y="21600"/>
                  <a:pt x="14644" y="21600"/>
                </a:cubicBezTo>
                <a:cubicBezTo>
                  <a:pt x="3661" y="21600"/>
                  <a:pt x="3661" y="21600"/>
                  <a:pt x="3661" y="21600"/>
                </a:cubicBezTo>
                <a:cubicBezTo>
                  <a:pt x="1464" y="21600"/>
                  <a:pt x="0" y="20029"/>
                  <a:pt x="0" y="17673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1464" y="1964"/>
                  <a:pt x="3661" y="1964"/>
                </a:cubicBezTo>
                <a:cubicBezTo>
                  <a:pt x="6956" y="1964"/>
                  <a:pt x="6956" y="1964"/>
                  <a:pt x="6956" y="1964"/>
                </a:cubicBezTo>
                <a:cubicBezTo>
                  <a:pt x="7322" y="1964"/>
                  <a:pt x="7322" y="1964"/>
                  <a:pt x="7322" y="2356"/>
                </a:cubicBezTo>
                <a:cubicBezTo>
                  <a:pt x="7322" y="2749"/>
                  <a:pt x="7322" y="2749"/>
                  <a:pt x="6956" y="2749"/>
                </a:cubicBezTo>
                <a:cubicBezTo>
                  <a:pt x="6590" y="3142"/>
                  <a:pt x="5858" y="3535"/>
                  <a:pt x="5492" y="3535"/>
                </a:cubicBezTo>
                <a:cubicBezTo>
                  <a:pt x="5125" y="3535"/>
                  <a:pt x="5125" y="3535"/>
                  <a:pt x="5125" y="3535"/>
                </a:cubicBezTo>
                <a:cubicBezTo>
                  <a:pt x="3661" y="3535"/>
                  <a:pt x="3661" y="3535"/>
                  <a:pt x="3661" y="3535"/>
                </a:cubicBezTo>
                <a:cubicBezTo>
                  <a:pt x="2563" y="3535"/>
                  <a:pt x="1464" y="4713"/>
                  <a:pt x="1464" y="5891"/>
                </a:cubicBezTo>
                <a:cubicBezTo>
                  <a:pt x="1464" y="17673"/>
                  <a:pt x="1464" y="17673"/>
                  <a:pt x="1464" y="17673"/>
                </a:cubicBezTo>
                <a:cubicBezTo>
                  <a:pt x="1464" y="18851"/>
                  <a:pt x="2563" y="20029"/>
                  <a:pt x="3661" y="20029"/>
                </a:cubicBezTo>
                <a:cubicBezTo>
                  <a:pt x="14644" y="20029"/>
                  <a:pt x="14644" y="20029"/>
                  <a:pt x="14644" y="20029"/>
                </a:cubicBezTo>
                <a:cubicBezTo>
                  <a:pt x="15742" y="20029"/>
                  <a:pt x="16475" y="18851"/>
                  <a:pt x="16475" y="17673"/>
                </a:cubicBezTo>
                <a:cubicBezTo>
                  <a:pt x="16475" y="14531"/>
                  <a:pt x="16475" y="14531"/>
                  <a:pt x="16475" y="14531"/>
                </a:cubicBezTo>
                <a:cubicBezTo>
                  <a:pt x="16475" y="14531"/>
                  <a:pt x="16841" y="14138"/>
                  <a:pt x="16841" y="14138"/>
                </a:cubicBezTo>
                <a:cubicBezTo>
                  <a:pt x="17207" y="14138"/>
                  <a:pt x="17207" y="13745"/>
                  <a:pt x="17573" y="13745"/>
                </a:cubicBezTo>
                <a:cubicBezTo>
                  <a:pt x="17573" y="13745"/>
                  <a:pt x="17939" y="13353"/>
                  <a:pt x="17939" y="13745"/>
                </a:cubicBezTo>
                <a:cubicBezTo>
                  <a:pt x="18305" y="13745"/>
                  <a:pt x="18305" y="13745"/>
                  <a:pt x="18305" y="14138"/>
                </a:cubicBezTo>
                <a:lnTo>
                  <a:pt x="18305" y="17673"/>
                </a:lnTo>
                <a:close/>
                <a:moveTo>
                  <a:pt x="16475" y="12567"/>
                </a:moveTo>
                <a:cubicBezTo>
                  <a:pt x="16108" y="12567"/>
                  <a:pt x="16108" y="12567"/>
                  <a:pt x="15742" y="12567"/>
                </a:cubicBezTo>
                <a:cubicBezTo>
                  <a:pt x="15742" y="12567"/>
                  <a:pt x="15742" y="12567"/>
                  <a:pt x="15376" y="12567"/>
                </a:cubicBezTo>
                <a:cubicBezTo>
                  <a:pt x="15010" y="12567"/>
                  <a:pt x="15010" y="12175"/>
                  <a:pt x="15010" y="11782"/>
                </a:cubicBezTo>
                <a:cubicBezTo>
                  <a:pt x="15010" y="9033"/>
                  <a:pt x="15010" y="9033"/>
                  <a:pt x="15010" y="9033"/>
                </a:cubicBezTo>
                <a:cubicBezTo>
                  <a:pt x="12814" y="9033"/>
                  <a:pt x="12814" y="9033"/>
                  <a:pt x="12814" y="9033"/>
                </a:cubicBezTo>
                <a:cubicBezTo>
                  <a:pt x="9885" y="9033"/>
                  <a:pt x="8054" y="9818"/>
                  <a:pt x="7322" y="10996"/>
                </a:cubicBezTo>
                <a:cubicBezTo>
                  <a:pt x="6224" y="12175"/>
                  <a:pt x="5858" y="14531"/>
                  <a:pt x="6224" y="17673"/>
                </a:cubicBezTo>
                <a:cubicBezTo>
                  <a:pt x="6224" y="17673"/>
                  <a:pt x="6224" y="18065"/>
                  <a:pt x="5858" y="18065"/>
                </a:cubicBezTo>
                <a:cubicBezTo>
                  <a:pt x="5858" y="18065"/>
                  <a:pt x="5858" y="18065"/>
                  <a:pt x="5858" y="18065"/>
                </a:cubicBezTo>
                <a:cubicBezTo>
                  <a:pt x="5492" y="18065"/>
                  <a:pt x="5492" y="18065"/>
                  <a:pt x="5492" y="18065"/>
                </a:cubicBezTo>
                <a:cubicBezTo>
                  <a:pt x="5492" y="17673"/>
                  <a:pt x="3295" y="14531"/>
                  <a:pt x="3295" y="11782"/>
                </a:cubicBezTo>
                <a:cubicBezTo>
                  <a:pt x="3295" y="7855"/>
                  <a:pt x="4393" y="3535"/>
                  <a:pt x="12814" y="3535"/>
                </a:cubicBezTo>
                <a:cubicBezTo>
                  <a:pt x="15010" y="3535"/>
                  <a:pt x="15010" y="3535"/>
                  <a:pt x="15010" y="3535"/>
                </a:cubicBezTo>
                <a:cubicBezTo>
                  <a:pt x="15010" y="1178"/>
                  <a:pt x="15010" y="1178"/>
                  <a:pt x="15010" y="1178"/>
                </a:cubicBezTo>
                <a:cubicBezTo>
                  <a:pt x="15010" y="785"/>
                  <a:pt x="15010" y="393"/>
                  <a:pt x="15376" y="393"/>
                </a:cubicBezTo>
                <a:cubicBezTo>
                  <a:pt x="15742" y="0"/>
                  <a:pt x="15742" y="0"/>
                  <a:pt x="15742" y="0"/>
                </a:cubicBezTo>
                <a:cubicBezTo>
                  <a:pt x="16108" y="0"/>
                  <a:pt x="16108" y="393"/>
                  <a:pt x="16475" y="393"/>
                </a:cubicBezTo>
                <a:cubicBezTo>
                  <a:pt x="21234" y="5891"/>
                  <a:pt x="21234" y="5891"/>
                  <a:pt x="21234" y="5891"/>
                </a:cubicBezTo>
                <a:cubicBezTo>
                  <a:pt x="21600" y="6284"/>
                  <a:pt x="21600" y="6676"/>
                  <a:pt x="21234" y="7069"/>
                </a:cubicBezTo>
                <a:lnTo>
                  <a:pt x="16475" y="1256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0" name="Shape 5348"/>
          <p:cNvSpPr/>
          <p:nvPr/>
        </p:nvSpPr>
        <p:spPr>
          <a:xfrm>
            <a:off x="4247356" y="5518041"/>
            <a:ext cx="234597" cy="20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1" name="Shape 5349"/>
          <p:cNvSpPr/>
          <p:nvPr/>
        </p:nvSpPr>
        <p:spPr>
          <a:xfrm>
            <a:off x="4819184" y="5503379"/>
            <a:ext cx="252925" cy="21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0925" y="21600"/>
                  <a:pt x="20250" y="21600"/>
                </a:cubicBezTo>
                <a:cubicBezTo>
                  <a:pt x="16537" y="21600"/>
                  <a:pt x="16537" y="21600"/>
                  <a:pt x="16537" y="21600"/>
                </a:cubicBezTo>
                <a:cubicBezTo>
                  <a:pt x="15862" y="21600"/>
                  <a:pt x="15187" y="20815"/>
                  <a:pt x="15187" y="20029"/>
                </a:cubicBezTo>
                <a:cubicBezTo>
                  <a:pt x="15187" y="15709"/>
                  <a:pt x="15187" y="15709"/>
                  <a:pt x="15187" y="15709"/>
                </a:cubicBezTo>
                <a:cubicBezTo>
                  <a:pt x="15187" y="14924"/>
                  <a:pt x="15862" y="14138"/>
                  <a:pt x="16537" y="14138"/>
                </a:cubicBezTo>
                <a:cubicBezTo>
                  <a:pt x="17550" y="14138"/>
                  <a:pt x="17550" y="14138"/>
                  <a:pt x="17550" y="14138"/>
                </a:cubicBezTo>
                <a:cubicBezTo>
                  <a:pt x="17550" y="11782"/>
                  <a:pt x="17550" y="11782"/>
                  <a:pt x="17550" y="11782"/>
                </a:cubicBezTo>
                <a:cubicBezTo>
                  <a:pt x="11475" y="11782"/>
                  <a:pt x="11475" y="11782"/>
                  <a:pt x="11475" y="11782"/>
                </a:cubicBezTo>
                <a:cubicBezTo>
                  <a:pt x="11475" y="14138"/>
                  <a:pt x="11475" y="14138"/>
                  <a:pt x="11475" y="14138"/>
                </a:cubicBezTo>
                <a:cubicBezTo>
                  <a:pt x="12487" y="14138"/>
                  <a:pt x="12487" y="14138"/>
                  <a:pt x="12487" y="14138"/>
                </a:cubicBezTo>
                <a:cubicBezTo>
                  <a:pt x="13162" y="14138"/>
                  <a:pt x="13837" y="14924"/>
                  <a:pt x="13837" y="15709"/>
                </a:cubicBezTo>
                <a:cubicBezTo>
                  <a:pt x="13837" y="20029"/>
                  <a:pt x="13837" y="20029"/>
                  <a:pt x="13837" y="20029"/>
                </a:cubicBezTo>
                <a:cubicBezTo>
                  <a:pt x="13837" y="20815"/>
                  <a:pt x="13162" y="21600"/>
                  <a:pt x="12487" y="21600"/>
                </a:cubicBezTo>
                <a:cubicBezTo>
                  <a:pt x="8775" y="21600"/>
                  <a:pt x="8775" y="21600"/>
                  <a:pt x="8775" y="21600"/>
                </a:cubicBezTo>
                <a:cubicBezTo>
                  <a:pt x="8100" y="21600"/>
                  <a:pt x="7763" y="20815"/>
                  <a:pt x="7763" y="20029"/>
                </a:cubicBezTo>
                <a:cubicBezTo>
                  <a:pt x="7763" y="15709"/>
                  <a:pt x="7763" y="15709"/>
                  <a:pt x="7763" y="15709"/>
                </a:cubicBezTo>
                <a:cubicBezTo>
                  <a:pt x="7763" y="14924"/>
                  <a:pt x="8100" y="14138"/>
                  <a:pt x="8775" y="14138"/>
                </a:cubicBezTo>
                <a:cubicBezTo>
                  <a:pt x="9788" y="14138"/>
                  <a:pt x="9788" y="14138"/>
                  <a:pt x="9788" y="14138"/>
                </a:cubicBezTo>
                <a:cubicBezTo>
                  <a:pt x="9788" y="11782"/>
                  <a:pt x="9788" y="11782"/>
                  <a:pt x="9788" y="11782"/>
                </a:cubicBezTo>
                <a:cubicBezTo>
                  <a:pt x="3713" y="11782"/>
                  <a:pt x="3713" y="11782"/>
                  <a:pt x="3713" y="11782"/>
                </a:cubicBezTo>
                <a:cubicBezTo>
                  <a:pt x="3713" y="14138"/>
                  <a:pt x="3713" y="14138"/>
                  <a:pt x="3713" y="14138"/>
                </a:cubicBezTo>
                <a:cubicBezTo>
                  <a:pt x="5063" y="14138"/>
                  <a:pt x="5063" y="14138"/>
                  <a:pt x="5063" y="14138"/>
                </a:cubicBezTo>
                <a:cubicBezTo>
                  <a:pt x="5738" y="14138"/>
                  <a:pt x="6075" y="14924"/>
                  <a:pt x="6075" y="15709"/>
                </a:cubicBezTo>
                <a:cubicBezTo>
                  <a:pt x="6075" y="20029"/>
                  <a:pt x="6075" y="20029"/>
                  <a:pt x="6075" y="20029"/>
                </a:cubicBezTo>
                <a:cubicBezTo>
                  <a:pt x="6075" y="20815"/>
                  <a:pt x="5738" y="21600"/>
                  <a:pt x="5063" y="21600"/>
                </a:cubicBezTo>
                <a:cubicBezTo>
                  <a:pt x="1013" y="21600"/>
                  <a:pt x="1013" y="21600"/>
                  <a:pt x="1013" y="21600"/>
                </a:cubicBezTo>
                <a:cubicBezTo>
                  <a:pt x="338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38" y="14138"/>
                  <a:pt x="1013" y="14138"/>
                </a:cubicBezTo>
                <a:cubicBezTo>
                  <a:pt x="2363" y="14138"/>
                  <a:pt x="2363" y="14138"/>
                  <a:pt x="2363" y="14138"/>
                </a:cubicBezTo>
                <a:cubicBezTo>
                  <a:pt x="2363" y="11782"/>
                  <a:pt x="2363" y="11782"/>
                  <a:pt x="2363" y="11782"/>
                </a:cubicBezTo>
                <a:cubicBezTo>
                  <a:pt x="2363" y="10604"/>
                  <a:pt x="3038" y="9818"/>
                  <a:pt x="3713" y="9818"/>
                </a:cubicBezTo>
                <a:cubicBezTo>
                  <a:pt x="9788" y="9818"/>
                  <a:pt x="9788" y="9818"/>
                  <a:pt x="9788" y="9818"/>
                </a:cubicBezTo>
                <a:cubicBezTo>
                  <a:pt x="9788" y="7069"/>
                  <a:pt x="9788" y="7069"/>
                  <a:pt x="9788" y="7069"/>
                </a:cubicBezTo>
                <a:cubicBezTo>
                  <a:pt x="8775" y="7069"/>
                  <a:pt x="8775" y="7069"/>
                  <a:pt x="8775" y="7069"/>
                </a:cubicBezTo>
                <a:cubicBezTo>
                  <a:pt x="8100" y="7069"/>
                  <a:pt x="7763" y="6676"/>
                  <a:pt x="7763" y="5891"/>
                </a:cubicBezTo>
                <a:cubicBezTo>
                  <a:pt x="7763" y="1178"/>
                  <a:pt x="7763" y="1178"/>
                  <a:pt x="7763" y="1178"/>
                </a:cubicBezTo>
                <a:cubicBezTo>
                  <a:pt x="7763" y="393"/>
                  <a:pt x="8100" y="0"/>
                  <a:pt x="8775" y="0"/>
                </a:cubicBezTo>
                <a:cubicBezTo>
                  <a:pt x="12487" y="0"/>
                  <a:pt x="12487" y="0"/>
                  <a:pt x="12487" y="0"/>
                </a:cubicBezTo>
                <a:cubicBezTo>
                  <a:pt x="13162" y="0"/>
                  <a:pt x="13837" y="393"/>
                  <a:pt x="13837" y="1178"/>
                </a:cubicBezTo>
                <a:cubicBezTo>
                  <a:pt x="13837" y="5891"/>
                  <a:pt x="13837" y="5891"/>
                  <a:pt x="13837" y="5891"/>
                </a:cubicBezTo>
                <a:cubicBezTo>
                  <a:pt x="13837" y="6676"/>
                  <a:pt x="13162" y="7069"/>
                  <a:pt x="12487" y="7069"/>
                </a:cubicBezTo>
                <a:cubicBezTo>
                  <a:pt x="11475" y="7069"/>
                  <a:pt x="11475" y="7069"/>
                  <a:pt x="11475" y="7069"/>
                </a:cubicBezTo>
                <a:cubicBezTo>
                  <a:pt x="11475" y="9818"/>
                  <a:pt x="11475" y="9818"/>
                  <a:pt x="11475" y="9818"/>
                </a:cubicBezTo>
                <a:cubicBezTo>
                  <a:pt x="17550" y="9818"/>
                  <a:pt x="17550" y="9818"/>
                  <a:pt x="17550" y="9818"/>
                </a:cubicBezTo>
                <a:cubicBezTo>
                  <a:pt x="18562" y="9818"/>
                  <a:pt x="19237" y="10604"/>
                  <a:pt x="19237" y="11782"/>
                </a:cubicBezTo>
                <a:cubicBezTo>
                  <a:pt x="19237" y="14138"/>
                  <a:pt x="19237" y="14138"/>
                  <a:pt x="19237" y="14138"/>
                </a:cubicBezTo>
                <a:cubicBezTo>
                  <a:pt x="20250" y="14138"/>
                  <a:pt x="20250" y="14138"/>
                  <a:pt x="20250" y="14138"/>
                </a:cubicBezTo>
                <a:cubicBezTo>
                  <a:pt x="20925" y="14138"/>
                  <a:pt x="21600" y="14924"/>
                  <a:pt x="21600" y="15709"/>
                </a:cubicBezTo>
                <a:lnTo>
                  <a:pt x="21600" y="200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2" name="Shape 5350"/>
          <p:cNvSpPr/>
          <p:nvPr/>
        </p:nvSpPr>
        <p:spPr>
          <a:xfrm>
            <a:off x="5393415" y="5483219"/>
            <a:ext cx="248122" cy="255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0" h="19919" extrusionOk="0">
                <a:moveTo>
                  <a:pt x="16333" y="12960"/>
                </a:moveTo>
                <a:cubicBezTo>
                  <a:pt x="18695" y="20366"/>
                  <a:pt x="10595" y="21600"/>
                  <a:pt x="10933" y="17897"/>
                </a:cubicBezTo>
                <a:cubicBezTo>
                  <a:pt x="10933" y="17897"/>
                  <a:pt x="10933" y="15737"/>
                  <a:pt x="10933" y="14194"/>
                </a:cubicBezTo>
                <a:cubicBezTo>
                  <a:pt x="10595" y="14194"/>
                  <a:pt x="10595" y="14194"/>
                  <a:pt x="10258" y="13886"/>
                </a:cubicBezTo>
                <a:cubicBezTo>
                  <a:pt x="10258" y="15737"/>
                  <a:pt x="10258" y="17897"/>
                  <a:pt x="10258" y="17897"/>
                </a:cubicBezTo>
                <a:cubicBezTo>
                  <a:pt x="10258" y="21600"/>
                  <a:pt x="2157" y="20366"/>
                  <a:pt x="4520" y="12960"/>
                </a:cubicBezTo>
                <a:cubicBezTo>
                  <a:pt x="2157" y="12034"/>
                  <a:pt x="807" y="11109"/>
                  <a:pt x="132" y="10183"/>
                </a:cubicBezTo>
                <a:cubicBezTo>
                  <a:pt x="-205" y="9566"/>
                  <a:pt x="132" y="8949"/>
                  <a:pt x="807" y="9566"/>
                </a:cubicBezTo>
                <a:cubicBezTo>
                  <a:pt x="807" y="9566"/>
                  <a:pt x="807" y="9566"/>
                  <a:pt x="1145" y="9566"/>
                </a:cubicBezTo>
                <a:cubicBezTo>
                  <a:pt x="1145" y="2160"/>
                  <a:pt x="1145" y="2160"/>
                  <a:pt x="1145" y="2160"/>
                </a:cubicBezTo>
                <a:cubicBezTo>
                  <a:pt x="1145" y="926"/>
                  <a:pt x="1820" y="0"/>
                  <a:pt x="2833" y="0"/>
                </a:cubicBezTo>
                <a:cubicBezTo>
                  <a:pt x="18020" y="0"/>
                  <a:pt x="18020" y="0"/>
                  <a:pt x="18020" y="0"/>
                </a:cubicBezTo>
                <a:cubicBezTo>
                  <a:pt x="19033" y="0"/>
                  <a:pt x="20045" y="926"/>
                  <a:pt x="20045" y="2160"/>
                </a:cubicBezTo>
                <a:cubicBezTo>
                  <a:pt x="20045" y="9566"/>
                  <a:pt x="20045" y="9566"/>
                  <a:pt x="20045" y="9566"/>
                </a:cubicBezTo>
                <a:cubicBezTo>
                  <a:pt x="20045" y="9566"/>
                  <a:pt x="20045" y="9566"/>
                  <a:pt x="20383" y="9566"/>
                </a:cubicBezTo>
                <a:cubicBezTo>
                  <a:pt x="21058" y="8949"/>
                  <a:pt x="21395" y="9566"/>
                  <a:pt x="21058" y="10183"/>
                </a:cubicBezTo>
                <a:cubicBezTo>
                  <a:pt x="20045" y="11109"/>
                  <a:pt x="18695" y="12034"/>
                  <a:pt x="16333" y="12960"/>
                </a:cubicBezTo>
                <a:close/>
                <a:moveTo>
                  <a:pt x="19033" y="2777"/>
                </a:moveTo>
                <a:cubicBezTo>
                  <a:pt x="19033" y="1543"/>
                  <a:pt x="18695" y="1234"/>
                  <a:pt x="17345" y="1234"/>
                </a:cubicBezTo>
                <a:cubicBezTo>
                  <a:pt x="3845" y="1234"/>
                  <a:pt x="3845" y="1234"/>
                  <a:pt x="3845" y="1234"/>
                </a:cubicBezTo>
                <a:cubicBezTo>
                  <a:pt x="2495" y="1234"/>
                  <a:pt x="2157" y="1543"/>
                  <a:pt x="2157" y="2777"/>
                </a:cubicBezTo>
                <a:cubicBezTo>
                  <a:pt x="2157" y="10183"/>
                  <a:pt x="2157" y="10183"/>
                  <a:pt x="2157" y="10183"/>
                </a:cubicBezTo>
                <a:cubicBezTo>
                  <a:pt x="4858" y="11726"/>
                  <a:pt x="7558" y="11417"/>
                  <a:pt x="8908" y="11417"/>
                </a:cubicBezTo>
                <a:cubicBezTo>
                  <a:pt x="9245" y="11417"/>
                  <a:pt x="9583" y="11417"/>
                  <a:pt x="9920" y="11726"/>
                </a:cubicBezTo>
                <a:cubicBezTo>
                  <a:pt x="9920" y="11726"/>
                  <a:pt x="9920" y="11726"/>
                  <a:pt x="9920" y="11726"/>
                </a:cubicBezTo>
                <a:cubicBezTo>
                  <a:pt x="10258" y="12034"/>
                  <a:pt x="10595" y="12034"/>
                  <a:pt x="10933" y="12343"/>
                </a:cubicBezTo>
                <a:cubicBezTo>
                  <a:pt x="10933" y="11726"/>
                  <a:pt x="11270" y="11417"/>
                  <a:pt x="12283" y="11417"/>
                </a:cubicBezTo>
                <a:cubicBezTo>
                  <a:pt x="13633" y="11417"/>
                  <a:pt x="15995" y="11726"/>
                  <a:pt x="19033" y="10183"/>
                </a:cubicBezTo>
                <a:lnTo>
                  <a:pt x="19033" y="2777"/>
                </a:lnTo>
                <a:close/>
                <a:moveTo>
                  <a:pt x="7558" y="10491"/>
                </a:moveTo>
                <a:cubicBezTo>
                  <a:pt x="6208" y="10491"/>
                  <a:pt x="5195" y="9566"/>
                  <a:pt x="5195" y="8331"/>
                </a:cubicBezTo>
                <a:cubicBezTo>
                  <a:pt x="5195" y="7097"/>
                  <a:pt x="6208" y="6171"/>
                  <a:pt x="7558" y="6171"/>
                </a:cubicBezTo>
                <a:cubicBezTo>
                  <a:pt x="8908" y="6171"/>
                  <a:pt x="10258" y="7097"/>
                  <a:pt x="10258" y="8331"/>
                </a:cubicBezTo>
                <a:cubicBezTo>
                  <a:pt x="10258" y="9566"/>
                  <a:pt x="8908" y="10491"/>
                  <a:pt x="7558" y="10491"/>
                </a:cubicBezTo>
                <a:close/>
                <a:moveTo>
                  <a:pt x="13633" y="10491"/>
                </a:moveTo>
                <a:cubicBezTo>
                  <a:pt x="12283" y="10491"/>
                  <a:pt x="10933" y="9566"/>
                  <a:pt x="10933" y="8331"/>
                </a:cubicBezTo>
                <a:cubicBezTo>
                  <a:pt x="10933" y="7097"/>
                  <a:pt x="12283" y="6171"/>
                  <a:pt x="13633" y="6171"/>
                </a:cubicBezTo>
                <a:cubicBezTo>
                  <a:pt x="14983" y="6171"/>
                  <a:pt x="16333" y="7097"/>
                  <a:pt x="16333" y="8331"/>
                </a:cubicBezTo>
                <a:cubicBezTo>
                  <a:pt x="16333" y="9566"/>
                  <a:pt x="14983" y="10491"/>
                  <a:pt x="13633" y="104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3" name="Shape 5351"/>
          <p:cNvSpPr/>
          <p:nvPr/>
        </p:nvSpPr>
        <p:spPr>
          <a:xfrm>
            <a:off x="5966509" y="5483219"/>
            <a:ext cx="229098" cy="25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10" y="17887"/>
                </a:moveTo>
                <a:cubicBezTo>
                  <a:pt x="4841" y="21600"/>
                  <a:pt x="4841" y="21600"/>
                  <a:pt x="4841" y="21600"/>
                </a:cubicBezTo>
                <a:cubicBezTo>
                  <a:pt x="4841" y="21600"/>
                  <a:pt x="4841" y="21600"/>
                  <a:pt x="4469" y="21600"/>
                </a:cubicBezTo>
                <a:cubicBezTo>
                  <a:pt x="4469" y="21600"/>
                  <a:pt x="4469" y="21600"/>
                  <a:pt x="4469" y="21600"/>
                </a:cubicBezTo>
                <a:cubicBezTo>
                  <a:pt x="0" y="17887"/>
                  <a:pt x="0" y="17887"/>
                  <a:pt x="0" y="17887"/>
                </a:cubicBezTo>
                <a:cubicBezTo>
                  <a:pt x="0" y="17550"/>
                  <a:pt x="0" y="17550"/>
                  <a:pt x="0" y="17212"/>
                </a:cubicBezTo>
                <a:cubicBezTo>
                  <a:pt x="0" y="17212"/>
                  <a:pt x="372" y="17212"/>
                  <a:pt x="372" y="17212"/>
                </a:cubicBezTo>
                <a:cubicBezTo>
                  <a:pt x="2979" y="17212"/>
                  <a:pt x="2979" y="17212"/>
                  <a:pt x="2979" y="17212"/>
                </a:cubicBezTo>
                <a:cubicBezTo>
                  <a:pt x="2979" y="338"/>
                  <a:pt x="2979" y="338"/>
                  <a:pt x="2979" y="338"/>
                </a:cubicBezTo>
                <a:cubicBezTo>
                  <a:pt x="2979" y="338"/>
                  <a:pt x="2979" y="0"/>
                  <a:pt x="3352" y="0"/>
                </a:cubicBezTo>
                <a:cubicBezTo>
                  <a:pt x="5959" y="0"/>
                  <a:pt x="5959" y="0"/>
                  <a:pt x="5959" y="0"/>
                </a:cubicBezTo>
                <a:cubicBezTo>
                  <a:pt x="6331" y="0"/>
                  <a:pt x="6331" y="338"/>
                  <a:pt x="6331" y="338"/>
                </a:cubicBezTo>
                <a:cubicBezTo>
                  <a:pt x="6331" y="17212"/>
                  <a:pt x="6331" y="17212"/>
                  <a:pt x="6331" y="17212"/>
                </a:cubicBezTo>
                <a:cubicBezTo>
                  <a:pt x="8938" y="17212"/>
                  <a:pt x="8938" y="17212"/>
                  <a:pt x="8938" y="17212"/>
                </a:cubicBezTo>
                <a:cubicBezTo>
                  <a:pt x="9310" y="17212"/>
                  <a:pt x="9310" y="17212"/>
                  <a:pt x="9310" y="17550"/>
                </a:cubicBezTo>
                <a:cubicBezTo>
                  <a:pt x="9310" y="17550"/>
                  <a:pt x="9310" y="17550"/>
                  <a:pt x="9310" y="17887"/>
                </a:cubicBezTo>
                <a:close/>
                <a:moveTo>
                  <a:pt x="21600" y="9450"/>
                </a:moveTo>
                <a:cubicBezTo>
                  <a:pt x="17876" y="9450"/>
                  <a:pt x="17876" y="9450"/>
                  <a:pt x="17876" y="9450"/>
                </a:cubicBezTo>
                <a:cubicBezTo>
                  <a:pt x="17876" y="8100"/>
                  <a:pt x="17876" y="8100"/>
                  <a:pt x="17876" y="8100"/>
                </a:cubicBezTo>
                <a:cubicBezTo>
                  <a:pt x="18621" y="8100"/>
                  <a:pt x="18621" y="8100"/>
                  <a:pt x="18621" y="8100"/>
                </a:cubicBezTo>
                <a:cubicBezTo>
                  <a:pt x="18248" y="6413"/>
                  <a:pt x="18248" y="6413"/>
                  <a:pt x="18248" y="6413"/>
                </a:cubicBezTo>
                <a:cubicBezTo>
                  <a:pt x="14897" y="6413"/>
                  <a:pt x="14897" y="6413"/>
                  <a:pt x="14897" y="6413"/>
                </a:cubicBezTo>
                <a:cubicBezTo>
                  <a:pt x="14152" y="8100"/>
                  <a:pt x="14152" y="8100"/>
                  <a:pt x="14152" y="8100"/>
                </a:cubicBezTo>
                <a:cubicBezTo>
                  <a:pt x="15269" y="8100"/>
                  <a:pt x="15269" y="8100"/>
                  <a:pt x="15269" y="8100"/>
                </a:cubicBezTo>
                <a:cubicBezTo>
                  <a:pt x="15269" y="9450"/>
                  <a:pt x="15269" y="9450"/>
                  <a:pt x="15269" y="9450"/>
                </a:cubicBezTo>
                <a:cubicBezTo>
                  <a:pt x="11545" y="9450"/>
                  <a:pt x="11545" y="9450"/>
                  <a:pt x="11545" y="9450"/>
                </a:cubicBezTo>
                <a:cubicBezTo>
                  <a:pt x="11545" y="8100"/>
                  <a:pt x="11545" y="8100"/>
                  <a:pt x="11545" y="8100"/>
                </a:cubicBezTo>
                <a:cubicBezTo>
                  <a:pt x="12290" y="8100"/>
                  <a:pt x="12290" y="8100"/>
                  <a:pt x="12290" y="8100"/>
                </a:cubicBezTo>
                <a:cubicBezTo>
                  <a:pt x="15641" y="0"/>
                  <a:pt x="15641" y="0"/>
                  <a:pt x="15641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20855" y="8100"/>
                  <a:pt x="20855" y="8100"/>
                  <a:pt x="20855" y="8100"/>
                </a:cubicBezTo>
                <a:cubicBezTo>
                  <a:pt x="21600" y="8100"/>
                  <a:pt x="21600" y="8100"/>
                  <a:pt x="21600" y="8100"/>
                </a:cubicBezTo>
                <a:lnTo>
                  <a:pt x="21600" y="9450"/>
                </a:lnTo>
                <a:close/>
                <a:moveTo>
                  <a:pt x="20483" y="21600"/>
                </a:moveTo>
                <a:cubicBezTo>
                  <a:pt x="12662" y="21600"/>
                  <a:pt x="12662" y="21600"/>
                  <a:pt x="12662" y="21600"/>
                </a:cubicBezTo>
                <a:cubicBezTo>
                  <a:pt x="12662" y="20587"/>
                  <a:pt x="12662" y="20587"/>
                  <a:pt x="12662" y="20587"/>
                </a:cubicBezTo>
                <a:cubicBezTo>
                  <a:pt x="17503" y="14175"/>
                  <a:pt x="17503" y="14175"/>
                  <a:pt x="17503" y="14175"/>
                </a:cubicBezTo>
                <a:cubicBezTo>
                  <a:pt x="17503" y="14175"/>
                  <a:pt x="17876" y="13837"/>
                  <a:pt x="17876" y="13837"/>
                </a:cubicBezTo>
                <a:cubicBezTo>
                  <a:pt x="17876" y="13837"/>
                  <a:pt x="17876" y="13837"/>
                  <a:pt x="17876" y="13837"/>
                </a:cubicBezTo>
                <a:cubicBezTo>
                  <a:pt x="17876" y="13837"/>
                  <a:pt x="17876" y="13837"/>
                  <a:pt x="17876" y="13837"/>
                </a:cubicBezTo>
                <a:cubicBezTo>
                  <a:pt x="17876" y="13837"/>
                  <a:pt x="17876" y="13837"/>
                  <a:pt x="17876" y="13837"/>
                </a:cubicBezTo>
                <a:cubicBezTo>
                  <a:pt x="17876" y="13837"/>
                  <a:pt x="17503" y="13837"/>
                  <a:pt x="17503" y="13837"/>
                </a:cubicBezTo>
                <a:cubicBezTo>
                  <a:pt x="14152" y="13837"/>
                  <a:pt x="14152" y="13837"/>
                  <a:pt x="14152" y="13837"/>
                </a:cubicBezTo>
                <a:cubicBezTo>
                  <a:pt x="14152" y="15187"/>
                  <a:pt x="14152" y="15187"/>
                  <a:pt x="14152" y="15187"/>
                </a:cubicBezTo>
                <a:cubicBezTo>
                  <a:pt x="12662" y="15187"/>
                  <a:pt x="12662" y="15187"/>
                  <a:pt x="12662" y="15187"/>
                </a:cubicBezTo>
                <a:cubicBezTo>
                  <a:pt x="12662" y="12487"/>
                  <a:pt x="12662" y="12487"/>
                  <a:pt x="12662" y="12487"/>
                </a:cubicBezTo>
                <a:cubicBezTo>
                  <a:pt x="20110" y="12487"/>
                  <a:pt x="20110" y="12487"/>
                  <a:pt x="20110" y="12487"/>
                </a:cubicBezTo>
                <a:cubicBezTo>
                  <a:pt x="20110" y="13500"/>
                  <a:pt x="20110" y="13500"/>
                  <a:pt x="20110" y="13500"/>
                </a:cubicBezTo>
                <a:cubicBezTo>
                  <a:pt x="15269" y="19912"/>
                  <a:pt x="15269" y="19912"/>
                  <a:pt x="15269" y="19912"/>
                </a:cubicBezTo>
                <a:cubicBezTo>
                  <a:pt x="15269" y="19912"/>
                  <a:pt x="15269" y="20250"/>
                  <a:pt x="15269" y="20250"/>
                </a:cubicBezTo>
                <a:cubicBezTo>
                  <a:pt x="14897" y="20250"/>
                  <a:pt x="14897" y="20250"/>
                  <a:pt x="14897" y="20250"/>
                </a:cubicBezTo>
                <a:cubicBezTo>
                  <a:pt x="14897" y="20250"/>
                  <a:pt x="14897" y="20250"/>
                  <a:pt x="14897" y="20250"/>
                </a:cubicBezTo>
                <a:cubicBezTo>
                  <a:pt x="15269" y="20250"/>
                  <a:pt x="15269" y="20250"/>
                  <a:pt x="15269" y="20250"/>
                </a:cubicBezTo>
                <a:cubicBezTo>
                  <a:pt x="15269" y="20250"/>
                  <a:pt x="15269" y="20250"/>
                  <a:pt x="15641" y="20250"/>
                </a:cubicBezTo>
                <a:cubicBezTo>
                  <a:pt x="18993" y="20250"/>
                  <a:pt x="18993" y="20250"/>
                  <a:pt x="18993" y="20250"/>
                </a:cubicBezTo>
                <a:cubicBezTo>
                  <a:pt x="18993" y="18900"/>
                  <a:pt x="18993" y="18900"/>
                  <a:pt x="18993" y="18900"/>
                </a:cubicBezTo>
                <a:cubicBezTo>
                  <a:pt x="20483" y="18900"/>
                  <a:pt x="20483" y="18900"/>
                  <a:pt x="20483" y="18900"/>
                </a:cubicBezTo>
                <a:lnTo>
                  <a:pt x="20483" y="21600"/>
                </a:lnTo>
                <a:close/>
                <a:moveTo>
                  <a:pt x="17876" y="5063"/>
                </a:moveTo>
                <a:cubicBezTo>
                  <a:pt x="16759" y="2363"/>
                  <a:pt x="16759" y="2363"/>
                  <a:pt x="16759" y="2363"/>
                </a:cubicBezTo>
                <a:cubicBezTo>
                  <a:pt x="16759" y="1688"/>
                  <a:pt x="16759" y="1688"/>
                  <a:pt x="16759" y="1688"/>
                </a:cubicBezTo>
                <a:cubicBezTo>
                  <a:pt x="16759" y="1688"/>
                  <a:pt x="16759" y="1688"/>
                  <a:pt x="16759" y="1688"/>
                </a:cubicBezTo>
                <a:cubicBezTo>
                  <a:pt x="16386" y="1688"/>
                  <a:pt x="16386" y="1688"/>
                  <a:pt x="16386" y="1688"/>
                </a:cubicBezTo>
                <a:cubicBezTo>
                  <a:pt x="16386" y="1688"/>
                  <a:pt x="16386" y="1688"/>
                  <a:pt x="16386" y="1688"/>
                </a:cubicBezTo>
                <a:cubicBezTo>
                  <a:pt x="16386" y="2025"/>
                  <a:pt x="16386" y="2025"/>
                  <a:pt x="16386" y="2363"/>
                </a:cubicBezTo>
                <a:cubicBezTo>
                  <a:pt x="15269" y="5063"/>
                  <a:pt x="15269" y="5063"/>
                  <a:pt x="15269" y="5063"/>
                </a:cubicBezTo>
                <a:lnTo>
                  <a:pt x="17876" y="506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4" name="Shape 5352"/>
          <p:cNvSpPr/>
          <p:nvPr/>
        </p:nvSpPr>
        <p:spPr>
          <a:xfrm>
            <a:off x="6532840" y="5510711"/>
            <a:ext cx="142957" cy="82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21600"/>
                </a:moveTo>
                <a:cubicBezTo>
                  <a:pt x="1200" y="21600"/>
                  <a:pt x="1200" y="21600"/>
                  <a:pt x="1200" y="21600"/>
                </a:cubicBezTo>
                <a:cubicBezTo>
                  <a:pt x="600" y="21600"/>
                  <a:pt x="0" y="20571"/>
                  <a:pt x="0" y="18514"/>
                </a:cubicBezTo>
                <a:cubicBezTo>
                  <a:pt x="0" y="18514"/>
                  <a:pt x="0" y="17486"/>
                  <a:pt x="0" y="17486"/>
                </a:cubicBezTo>
                <a:cubicBezTo>
                  <a:pt x="9600" y="1029"/>
                  <a:pt x="9600" y="1029"/>
                  <a:pt x="9600" y="1029"/>
                </a:cubicBezTo>
                <a:cubicBezTo>
                  <a:pt x="10200" y="0"/>
                  <a:pt x="10200" y="0"/>
                  <a:pt x="10800" y="0"/>
                </a:cubicBezTo>
                <a:cubicBezTo>
                  <a:pt x="11400" y="0"/>
                  <a:pt x="11400" y="0"/>
                  <a:pt x="12000" y="1029"/>
                </a:cubicBezTo>
                <a:cubicBezTo>
                  <a:pt x="21600" y="17486"/>
                  <a:pt x="21600" y="17486"/>
                  <a:pt x="21600" y="17486"/>
                </a:cubicBezTo>
                <a:cubicBezTo>
                  <a:pt x="21600" y="17486"/>
                  <a:pt x="21600" y="18514"/>
                  <a:pt x="21600" y="18514"/>
                </a:cubicBezTo>
                <a:cubicBezTo>
                  <a:pt x="21600" y="20571"/>
                  <a:pt x="21000" y="21600"/>
                  <a:pt x="20400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5" name="Shape 5353"/>
          <p:cNvSpPr/>
          <p:nvPr/>
        </p:nvSpPr>
        <p:spPr>
          <a:xfrm>
            <a:off x="7108334" y="5483219"/>
            <a:ext cx="205272" cy="25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5" y="17887"/>
                </a:moveTo>
                <a:cubicBezTo>
                  <a:pt x="5400" y="21600"/>
                  <a:pt x="5400" y="21600"/>
                  <a:pt x="5400" y="21600"/>
                </a:cubicBezTo>
                <a:cubicBezTo>
                  <a:pt x="5400" y="21600"/>
                  <a:pt x="5400" y="21600"/>
                  <a:pt x="4985" y="21600"/>
                </a:cubicBezTo>
                <a:cubicBezTo>
                  <a:pt x="4985" y="21600"/>
                  <a:pt x="4985" y="21600"/>
                  <a:pt x="4985" y="21600"/>
                </a:cubicBezTo>
                <a:cubicBezTo>
                  <a:pt x="0" y="17887"/>
                  <a:pt x="0" y="17887"/>
                  <a:pt x="0" y="17887"/>
                </a:cubicBezTo>
                <a:cubicBezTo>
                  <a:pt x="0" y="17550"/>
                  <a:pt x="0" y="17550"/>
                  <a:pt x="0" y="17212"/>
                </a:cubicBezTo>
                <a:cubicBezTo>
                  <a:pt x="0" y="17212"/>
                  <a:pt x="415" y="17212"/>
                  <a:pt x="415" y="17212"/>
                </a:cubicBezTo>
                <a:cubicBezTo>
                  <a:pt x="3323" y="17212"/>
                  <a:pt x="3323" y="17212"/>
                  <a:pt x="3323" y="17212"/>
                </a:cubicBezTo>
                <a:cubicBezTo>
                  <a:pt x="3323" y="338"/>
                  <a:pt x="3323" y="338"/>
                  <a:pt x="3323" y="338"/>
                </a:cubicBezTo>
                <a:cubicBezTo>
                  <a:pt x="3323" y="338"/>
                  <a:pt x="3323" y="0"/>
                  <a:pt x="3738" y="0"/>
                </a:cubicBezTo>
                <a:cubicBezTo>
                  <a:pt x="6646" y="0"/>
                  <a:pt x="6646" y="0"/>
                  <a:pt x="6646" y="0"/>
                </a:cubicBezTo>
                <a:cubicBezTo>
                  <a:pt x="7062" y="0"/>
                  <a:pt x="7062" y="338"/>
                  <a:pt x="7062" y="338"/>
                </a:cubicBezTo>
                <a:cubicBezTo>
                  <a:pt x="7062" y="17212"/>
                  <a:pt x="7062" y="17212"/>
                  <a:pt x="7062" y="17212"/>
                </a:cubicBezTo>
                <a:cubicBezTo>
                  <a:pt x="9969" y="17212"/>
                  <a:pt x="9969" y="17212"/>
                  <a:pt x="9969" y="17212"/>
                </a:cubicBezTo>
                <a:cubicBezTo>
                  <a:pt x="10385" y="17212"/>
                  <a:pt x="10385" y="17212"/>
                  <a:pt x="10385" y="17550"/>
                </a:cubicBezTo>
                <a:cubicBezTo>
                  <a:pt x="10385" y="17550"/>
                  <a:pt x="10385" y="17550"/>
                  <a:pt x="10385" y="17887"/>
                </a:cubicBezTo>
                <a:close/>
                <a:moveTo>
                  <a:pt x="16200" y="9450"/>
                </a:moveTo>
                <a:cubicBezTo>
                  <a:pt x="15785" y="9450"/>
                  <a:pt x="14954" y="9450"/>
                  <a:pt x="14954" y="9113"/>
                </a:cubicBezTo>
                <a:cubicBezTo>
                  <a:pt x="14538" y="9113"/>
                  <a:pt x="14123" y="9113"/>
                  <a:pt x="14123" y="9113"/>
                </a:cubicBezTo>
                <a:cubicBezTo>
                  <a:pt x="14538" y="7763"/>
                  <a:pt x="14538" y="7763"/>
                  <a:pt x="14538" y="7763"/>
                </a:cubicBezTo>
                <a:cubicBezTo>
                  <a:pt x="14954" y="7763"/>
                  <a:pt x="14954" y="7763"/>
                  <a:pt x="15369" y="7763"/>
                </a:cubicBezTo>
                <a:cubicBezTo>
                  <a:pt x="15369" y="7763"/>
                  <a:pt x="15785" y="7763"/>
                  <a:pt x="16200" y="7763"/>
                </a:cubicBezTo>
                <a:cubicBezTo>
                  <a:pt x="17862" y="7763"/>
                  <a:pt x="19108" y="6750"/>
                  <a:pt x="19108" y="5400"/>
                </a:cubicBezTo>
                <a:cubicBezTo>
                  <a:pt x="19108" y="5400"/>
                  <a:pt x="19108" y="5400"/>
                  <a:pt x="19108" y="5400"/>
                </a:cubicBezTo>
                <a:cubicBezTo>
                  <a:pt x="18692" y="5738"/>
                  <a:pt x="17862" y="6075"/>
                  <a:pt x="17031" y="6075"/>
                </a:cubicBezTo>
                <a:cubicBezTo>
                  <a:pt x="14954" y="6075"/>
                  <a:pt x="13708" y="4725"/>
                  <a:pt x="13708" y="3038"/>
                </a:cubicBezTo>
                <a:cubicBezTo>
                  <a:pt x="13708" y="1350"/>
                  <a:pt x="14954" y="0"/>
                  <a:pt x="17446" y="0"/>
                </a:cubicBezTo>
                <a:cubicBezTo>
                  <a:pt x="19523" y="0"/>
                  <a:pt x="21600" y="1688"/>
                  <a:pt x="21600" y="4388"/>
                </a:cubicBezTo>
                <a:cubicBezTo>
                  <a:pt x="21600" y="6750"/>
                  <a:pt x="19938" y="9450"/>
                  <a:pt x="16200" y="9450"/>
                </a:cubicBezTo>
                <a:close/>
                <a:moveTo>
                  <a:pt x="21185" y="21600"/>
                </a:moveTo>
                <a:cubicBezTo>
                  <a:pt x="14123" y="21600"/>
                  <a:pt x="14123" y="21600"/>
                  <a:pt x="14123" y="21600"/>
                </a:cubicBezTo>
                <a:cubicBezTo>
                  <a:pt x="14123" y="20250"/>
                  <a:pt x="14123" y="20250"/>
                  <a:pt x="14123" y="20250"/>
                </a:cubicBezTo>
                <a:cubicBezTo>
                  <a:pt x="16615" y="20250"/>
                  <a:pt x="16615" y="20250"/>
                  <a:pt x="16615" y="20250"/>
                </a:cubicBezTo>
                <a:cubicBezTo>
                  <a:pt x="16615" y="15187"/>
                  <a:pt x="16615" y="15187"/>
                  <a:pt x="16615" y="15187"/>
                </a:cubicBezTo>
                <a:cubicBezTo>
                  <a:pt x="16615" y="14850"/>
                  <a:pt x="16615" y="14850"/>
                  <a:pt x="16615" y="14850"/>
                </a:cubicBezTo>
                <a:cubicBezTo>
                  <a:pt x="16615" y="14512"/>
                  <a:pt x="16615" y="14512"/>
                  <a:pt x="16615" y="14512"/>
                </a:cubicBezTo>
                <a:cubicBezTo>
                  <a:pt x="16615" y="14512"/>
                  <a:pt x="16615" y="14512"/>
                  <a:pt x="16615" y="14512"/>
                </a:cubicBezTo>
                <a:cubicBezTo>
                  <a:pt x="16615" y="14512"/>
                  <a:pt x="16615" y="14512"/>
                  <a:pt x="16615" y="14512"/>
                </a:cubicBezTo>
                <a:cubicBezTo>
                  <a:pt x="16200" y="14850"/>
                  <a:pt x="16200" y="14850"/>
                  <a:pt x="16200" y="15187"/>
                </a:cubicBezTo>
                <a:cubicBezTo>
                  <a:pt x="15369" y="15862"/>
                  <a:pt x="15369" y="15862"/>
                  <a:pt x="15369" y="15862"/>
                </a:cubicBezTo>
                <a:cubicBezTo>
                  <a:pt x="14123" y="14850"/>
                  <a:pt x="14123" y="14850"/>
                  <a:pt x="14123" y="14850"/>
                </a:cubicBezTo>
                <a:cubicBezTo>
                  <a:pt x="16615" y="12487"/>
                  <a:pt x="16615" y="12487"/>
                  <a:pt x="16615" y="12487"/>
                </a:cubicBezTo>
                <a:cubicBezTo>
                  <a:pt x="18692" y="12487"/>
                  <a:pt x="18692" y="12487"/>
                  <a:pt x="18692" y="12487"/>
                </a:cubicBezTo>
                <a:cubicBezTo>
                  <a:pt x="18692" y="20250"/>
                  <a:pt x="18692" y="20250"/>
                  <a:pt x="18692" y="20250"/>
                </a:cubicBezTo>
                <a:cubicBezTo>
                  <a:pt x="21185" y="20250"/>
                  <a:pt x="21185" y="20250"/>
                  <a:pt x="21185" y="20250"/>
                </a:cubicBezTo>
                <a:lnTo>
                  <a:pt x="21185" y="21600"/>
                </a:lnTo>
                <a:close/>
                <a:moveTo>
                  <a:pt x="17446" y="1688"/>
                </a:moveTo>
                <a:cubicBezTo>
                  <a:pt x="16200" y="1688"/>
                  <a:pt x="15785" y="2363"/>
                  <a:pt x="15785" y="3038"/>
                </a:cubicBezTo>
                <a:cubicBezTo>
                  <a:pt x="15785" y="4050"/>
                  <a:pt x="16200" y="4725"/>
                  <a:pt x="17862" y="4725"/>
                </a:cubicBezTo>
                <a:cubicBezTo>
                  <a:pt x="18692" y="4725"/>
                  <a:pt x="19523" y="4388"/>
                  <a:pt x="19523" y="3713"/>
                </a:cubicBezTo>
                <a:cubicBezTo>
                  <a:pt x="19523" y="2700"/>
                  <a:pt x="18277" y="1688"/>
                  <a:pt x="17446" y="16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6" name="Shape 5354"/>
          <p:cNvSpPr/>
          <p:nvPr/>
        </p:nvSpPr>
        <p:spPr>
          <a:xfrm>
            <a:off x="7674665" y="5494215"/>
            <a:ext cx="218103" cy="227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3263"/>
                </a:moveTo>
                <a:cubicBezTo>
                  <a:pt x="785" y="13263"/>
                  <a:pt x="0" y="12126"/>
                  <a:pt x="0" y="10989"/>
                </a:cubicBezTo>
                <a:cubicBezTo>
                  <a:pt x="0" y="9853"/>
                  <a:pt x="785" y="9095"/>
                  <a:pt x="1964" y="9095"/>
                </a:cubicBezTo>
                <a:cubicBezTo>
                  <a:pt x="3535" y="9095"/>
                  <a:pt x="4320" y="9853"/>
                  <a:pt x="4320" y="10989"/>
                </a:cubicBezTo>
                <a:cubicBezTo>
                  <a:pt x="4320" y="12126"/>
                  <a:pt x="3535" y="13263"/>
                  <a:pt x="1964" y="13263"/>
                </a:cubicBezTo>
                <a:close/>
                <a:moveTo>
                  <a:pt x="4713" y="7579"/>
                </a:moveTo>
                <a:cubicBezTo>
                  <a:pt x="3535" y="7579"/>
                  <a:pt x="2356" y="6442"/>
                  <a:pt x="2356" y="4926"/>
                </a:cubicBezTo>
                <a:cubicBezTo>
                  <a:pt x="2356" y="3789"/>
                  <a:pt x="3535" y="2653"/>
                  <a:pt x="4713" y="2653"/>
                </a:cubicBezTo>
                <a:cubicBezTo>
                  <a:pt x="6284" y="2653"/>
                  <a:pt x="7462" y="3789"/>
                  <a:pt x="7462" y="4926"/>
                </a:cubicBezTo>
                <a:cubicBezTo>
                  <a:pt x="7462" y="6442"/>
                  <a:pt x="6284" y="7579"/>
                  <a:pt x="4713" y="7579"/>
                </a:cubicBezTo>
                <a:close/>
                <a:moveTo>
                  <a:pt x="4713" y="18947"/>
                </a:moveTo>
                <a:cubicBezTo>
                  <a:pt x="3535" y="18947"/>
                  <a:pt x="2749" y="18189"/>
                  <a:pt x="2749" y="17053"/>
                </a:cubicBezTo>
                <a:cubicBezTo>
                  <a:pt x="2749" y="15916"/>
                  <a:pt x="3535" y="15158"/>
                  <a:pt x="4713" y="15158"/>
                </a:cubicBezTo>
                <a:cubicBezTo>
                  <a:pt x="5891" y="15158"/>
                  <a:pt x="6676" y="15916"/>
                  <a:pt x="6676" y="17053"/>
                </a:cubicBezTo>
                <a:cubicBezTo>
                  <a:pt x="6676" y="18189"/>
                  <a:pt x="5891" y="18947"/>
                  <a:pt x="4713" y="18947"/>
                </a:cubicBezTo>
                <a:close/>
                <a:moveTo>
                  <a:pt x="10996" y="4926"/>
                </a:moveTo>
                <a:cubicBezTo>
                  <a:pt x="9818" y="4926"/>
                  <a:pt x="8247" y="3789"/>
                  <a:pt x="8247" y="2274"/>
                </a:cubicBezTo>
                <a:cubicBezTo>
                  <a:pt x="8247" y="1137"/>
                  <a:pt x="9818" y="0"/>
                  <a:pt x="10996" y="0"/>
                </a:cubicBezTo>
                <a:cubicBezTo>
                  <a:pt x="12567" y="0"/>
                  <a:pt x="13745" y="1137"/>
                  <a:pt x="13745" y="2274"/>
                </a:cubicBezTo>
                <a:cubicBezTo>
                  <a:pt x="13745" y="3789"/>
                  <a:pt x="12567" y="4926"/>
                  <a:pt x="10996" y="4926"/>
                </a:cubicBezTo>
                <a:close/>
                <a:moveTo>
                  <a:pt x="10996" y="21600"/>
                </a:moveTo>
                <a:cubicBezTo>
                  <a:pt x="10211" y="21600"/>
                  <a:pt x="9425" y="20842"/>
                  <a:pt x="9425" y="19705"/>
                </a:cubicBezTo>
                <a:cubicBezTo>
                  <a:pt x="9425" y="18947"/>
                  <a:pt x="10211" y="18189"/>
                  <a:pt x="10996" y="18189"/>
                </a:cubicBezTo>
                <a:cubicBezTo>
                  <a:pt x="12175" y="18189"/>
                  <a:pt x="12960" y="18947"/>
                  <a:pt x="12960" y="19705"/>
                </a:cubicBezTo>
                <a:cubicBezTo>
                  <a:pt x="12960" y="20842"/>
                  <a:pt x="12175" y="21600"/>
                  <a:pt x="10996" y="21600"/>
                </a:cubicBezTo>
                <a:close/>
                <a:moveTo>
                  <a:pt x="17280" y="18568"/>
                </a:moveTo>
                <a:cubicBezTo>
                  <a:pt x="16495" y="18568"/>
                  <a:pt x="15709" y="18189"/>
                  <a:pt x="15709" y="17053"/>
                </a:cubicBezTo>
                <a:cubicBezTo>
                  <a:pt x="15709" y="16295"/>
                  <a:pt x="16495" y="15537"/>
                  <a:pt x="17280" y="15537"/>
                </a:cubicBezTo>
                <a:cubicBezTo>
                  <a:pt x="18458" y="15537"/>
                  <a:pt x="18851" y="16295"/>
                  <a:pt x="18851" y="17053"/>
                </a:cubicBezTo>
                <a:cubicBezTo>
                  <a:pt x="18851" y="18189"/>
                  <a:pt x="18458" y="18568"/>
                  <a:pt x="17280" y="18568"/>
                </a:cubicBezTo>
                <a:close/>
                <a:moveTo>
                  <a:pt x="17280" y="6063"/>
                </a:moveTo>
                <a:cubicBezTo>
                  <a:pt x="16887" y="6063"/>
                  <a:pt x="16102" y="5684"/>
                  <a:pt x="16102" y="4926"/>
                </a:cubicBezTo>
                <a:cubicBezTo>
                  <a:pt x="16102" y="4547"/>
                  <a:pt x="16887" y="3789"/>
                  <a:pt x="17280" y="3789"/>
                </a:cubicBezTo>
                <a:cubicBezTo>
                  <a:pt x="18065" y="3789"/>
                  <a:pt x="18458" y="4547"/>
                  <a:pt x="18458" y="4926"/>
                </a:cubicBezTo>
                <a:cubicBezTo>
                  <a:pt x="18458" y="5684"/>
                  <a:pt x="18065" y="6063"/>
                  <a:pt x="17280" y="6063"/>
                </a:cubicBezTo>
                <a:close/>
                <a:moveTo>
                  <a:pt x="20029" y="12505"/>
                </a:moveTo>
                <a:cubicBezTo>
                  <a:pt x="19244" y="12505"/>
                  <a:pt x="18851" y="11747"/>
                  <a:pt x="18851" y="10989"/>
                </a:cubicBezTo>
                <a:cubicBezTo>
                  <a:pt x="18851" y="10232"/>
                  <a:pt x="19244" y="9853"/>
                  <a:pt x="20029" y="9853"/>
                </a:cubicBezTo>
                <a:cubicBezTo>
                  <a:pt x="20815" y="9853"/>
                  <a:pt x="21600" y="10232"/>
                  <a:pt x="21600" y="10989"/>
                </a:cubicBezTo>
                <a:cubicBezTo>
                  <a:pt x="21600" y="11747"/>
                  <a:pt x="20815" y="12505"/>
                  <a:pt x="20029" y="1250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7" name="Shape 5355"/>
          <p:cNvSpPr/>
          <p:nvPr/>
        </p:nvSpPr>
        <p:spPr>
          <a:xfrm>
            <a:off x="8246495" y="5503380"/>
            <a:ext cx="197941" cy="197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80"/>
                </a:moveTo>
                <a:cubicBezTo>
                  <a:pt x="21600" y="19872"/>
                  <a:pt x="19440" y="21600"/>
                  <a:pt x="17280" y="21600"/>
                </a:cubicBezTo>
                <a:cubicBezTo>
                  <a:pt x="4320" y="21600"/>
                  <a:pt x="4320" y="21600"/>
                  <a:pt x="4320" y="21600"/>
                </a:cubicBezTo>
                <a:cubicBezTo>
                  <a:pt x="1728" y="21600"/>
                  <a:pt x="0" y="19872"/>
                  <a:pt x="0" y="1728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0" y="2160"/>
                  <a:pt x="1728" y="0"/>
                  <a:pt x="4320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440" y="0"/>
                  <a:pt x="21600" y="2160"/>
                  <a:pt x="21600" y="4320"/>
                </a:cubicBezTo>
                <a:lnTo>
                  <a:pt x="21600" y="17280"/>
                </a:lnTo>
                <a:close/>
                <a:moveTo>
                  <a:pt x="4320" y="1728"/>
                </a:moveTo>
                <a:cubicBezTo>
                  <a:pt x="3024" y="1728"/>
                  <a:pt x="1728" y="3024"/>
                  <a:pt x="1728" y="4320"/>
                </a:cubicBezTo>
                <a:cubicBezTo>
                  <a:pt x="1728" y="17280"/>
                  <a:pt x="1728" y="17280"/>
                  <a:pt x="1728" y="17280"/>
                </a:cubicBezTo>
                <a:cubicBezTo>
                  <a:pt x="1728" y="18576"/>
                  <a:pt x="3024" y="19872"/>
                  <a:pt x="4320" y="19872"/>
                </a:cubicBezTo>
                <a:cubicBezTo>
                  <a:pt x="17280" y="19872"/>
                  <a:pt x="17280" y="19872"/>
                  <a:pt x="17280" y="19872"/>
                </a:cubicBezTo>
                <a:cubicBezTo>
                  <a:pt x="18576" y="19872"/>
                  <a:pt x="19440" y="18576"/>
                  <a:pt x="19440" y="17280"/>
                </a:cubicBezTo>
                <a:cubicBezTo>
                  <a:pt x="19440" y="4320"/>
                  <a:pt x="19440" y="4320"/>
                  <a:pt x="19440" y="4320"/>
                </a:cubicBezTo>
                <a:cubicBezTo>
                  <a:pt x="19440" y="3024"/>
                  <a:pt x="18576" y="1728"/>
                  <a:pt x="17280" y="1728"/>
                </a:cubicBezTo>
                <a:lnTo>
                  <a:pt x="4320" y="172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8" name="Shape 5356"/>
          <p:cNvSpPr/>
          <p:nvPr/>
        </p:nvSpPr>
        <p:spPr>
          <a:xfrm>
            <a:off x="8818325" y="5486884"/>
            <a:ext cx="115466" cy="225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189"/>
                </a:moveTo>
                <a:cubicBezTo>
                  <a:pt x="9683" y="21600"/>
                  <a:pt x="9683" y="21600"/>
                  <a:pt x="9683" y="21600"/>
                </a:cubicBezTo>
                <a:cubicBezTo>
                  <a:pt x="9683" y="21600"/>
                  <a:pt x="9683" y="21600"/>
                  <a:pt x="8938" y="21600"/>
                </a:cubicBezTo>
                <a:cubicBezTo>
                  <a:pt x="8193" y="21600"/>
                  <a:pt x="8193" y="21221"/>
                  <a:pt x="8193" y="20842"/>
                </a:cubicBezTo>
                <a:cubicBezTo>
                  <a:pt x="8193" y="20842"/>
                  <a:pt x="8193" y="20842"/>
                  <a:pt x="8193" y="20842"/>
                </a:cubicBezTo>
                <a:cubicBezTo>
                  <a:pt x="10428" y="14021"/>
                  <a:pt x="10428" y="14021"/>
                  <a:pt x="10428" y="14021"/>
                </a:cubicBezTo>
                <a:cubicBezTo>
                  <a:pt x="745" y="9095"/>
                  <a:pt x="745" y="9095"/>
                  <a:pt x="745" y="9095"/>
                </a:cubicBezTo>
                <a:cubicBezTo>
                  <a:pt x="0" y="9095"/>
                  <a:pt x="0" y="8716"/>
                  <a:pt x="0" y="8337"/>
                </a:cubicBezTo>
                <a:cubicBezTo>
                  <a:pt x="0" y="7958"/>
                  <a:pt x="745" y="7958"/>
                  <a:pt x="1490" y="7958"/>
                </a:cubicBezTo>
                <a:cubicBezTo>
                  <a:pt x="14897" y="6821"/>
                  <a:pt x="14897" y="6821"/>
                  <a:pt x="14897" y="6821"/>
                </a:cubicBezTo>
                <a:cubicBezTo>
                  <a:pt x="20855" y="758"/>
                  <a:pt x="20855" y="758"/>
                  <a:pt x="20855" y="758"/>
                </a:cubicBezTo>
                <a:cubicBezTo>
                  <a:pt x="20855" y="379"/>
                  <a:pt x="21600" y="0"/>
                  <a:pt x="21600" y="0"/>
                </a:cubicBezTo>
                <a:lnTo>
                  <a:pt x="21600" y="1818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9" name="Shape 5357"/>
          <p:cNvSpPr/>
          <p:nvPr/>
        </p:nvSpPr>
        <p:spPr>
          <a:xfrm>
            <a:off x="9390153" y="5486884"/>
            <a:ext cx="232765" cy="225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34" y="9095"/>
                </a:moveTo>
                <a:cubicBezTo>
                  <a:pt x="16475" y="14021"/>
                  <a:pt x="16475" y="14021"/>
                  <a:pt x="16475" y="14021"/>
                </a:cubicBezTo>
                <a:cubicBezTo>
                  <a:pt x="17573" y="20842"/>
                  <a:pt x="17573" y="20842"/>
                  <a:pt x="17573" y="20842"/>
                </a:cubicBezTo>
                <a:cubicBezTo>
                  <a:pt x="17573" y="20842"/>
                  <a:pt x="17573" y="20842"/>
                  <a:pt x="17573" y="20842"/>
                </a:cubicBezTo>
                <a:cubicBezTo>
                  <a:pt x="17573" y="21221"/>
                  <a:pt x="17573" y="21600"/>
                  <a:pt x="17207" y="21600"/>
                </a:cubicBezTo>
                <a:cubicBezTo>
                  <a:pt x="16841" y="21600"/>
                  <a:pt x="16841" y="21600"/>
                  <a:pt x="16475" y="21600"/>
                </a:cubicBezTo>
                <a:cubicBezTo>
                  <a:pt x="10617" y="18189"/>
                  <a:pt x="10617" y="18189"/>
                  <a:pt x="10617" y="18189"/>
                </a:cubicBezTo>
                <a:cubicBezTo>
                  <a:pt x="4759" y="21600"/>
                  <a:pt x="4759" y="21600"/>
                  <a:pt x="4759" y="21600"/>
                </a:cubicBezTo>
                <a:cubicBezTo>
                  <a:pt x="4759" y="21600"/>
                  <a:pt x="4759" y="21600"/>
                  <a:pt x="4393" y="21600"/>
                </a:cubicBezTo>
                <a:cubicBezTo>
                  <a:pt x="4027" y="21600"/>
                  <a:pt x="4027" y="21221"/>
                  <a:pt x="4027" y="20842"/>
                </a:cubicBezTo>
                <a:cubicBezTo>
                  <a:pt x="4027" y="20842"/>
                  <a:pt x="4027" y="20842"/>
                  <a:pt x="4027" y="20842"/>
                </a:cubicBezTo>
                <a:cubicBezTo>
                  <a:pt x="5125" y="14021"/>
                  <a:pt x="5125" y="14021"/>
                  <a:pt x="5125" y="14021"/>
                </a:cubicBezTo>
                <a:cubicBezTo>
                  <a:pt x="366" y="9095"/>
                  <a:pt x="366" y="9095"/>
                  <a:pt x="366" y="9095"/>
                </a:cubicBezTo>
                <a:cubicBezTo>
                  <a:pt x="0" y="9095"/>
                  <a:pt x="0" y="8716"/>
                  <a:pt x="0" y="8337"/>
                </a:cubicBezTo>
                <a:cubicBezTo>
                  <a:pt x="0" y="7958"/>
                  <a:pt x="366" y="7958"/>
                  <a:pt x="732" y="7958"/>
                </a:cubicBezTo>
                <a:cubicBezTo>
                  <a:pt x="7322" y="6821"/>
                  <a:pt x="7322" y="6821"/>
                  <a:pt x="7322" y="6821"/>
                </a:cubicBezTo>
                <a:cubicBezTo>
                  <a:pt x="10251" y="758"/>
                  <a:pt x="10251" y="758"/>
                  <a:pt x="10251" y="758"/>
                </a:cubicBezTo>
                <a:cubicBezTo>
                  <a:pt x="10251" y="379"/>
                  <a:pt x="10617" y="0"/>
                  <a:pt x="10617" y="0"/>
                </a:cubicBezTo>
                <a:cubicBezTo>
                  <a:pt x="10983" y="0"/>
                  <a:pt x="11349" y="379"/>
                  <a:pt x="11349" y="758"/>
                </a:cubicBezTo>
                <a:cubicBezTo>
                  <a:pt x="14278" y="6821"/>
                  <a:pt x="14278" y="6821"/>
                  <a:pt x="14278" y="6821"/>
                </a:cubicBezTo>
                <a:cubicBezTo>
                  <a:pt x="20868" y="7958"/>
                  <a:pt x="20868" y="7958"/>
                  <a:pt x="20868" y="7958"/>
                </a:cubicBezTo>
                <a:cubicBezTo>
                  <a:pt x="21234" y="7958"/>
                  <a:pt x="21600" y="7958"/>
                  <a:pt x="21600" y="8337"/>
                </a:cubicBezTo>
                <a:cubicBezTo>
                  <a:pt x="21600" y="8716"/>
                  <a:pt x="21600" y="9095"/>
                  <a:pt x="21234" y="9095"/>
                </a:cubicBezTo>
                <a:close/>
                <a:moveTo>
                  <a:pt x="18671" y="9474"/>
                </a:moveTo>
                <a:cubicBezTo>
                  <a:pt x="13180" y="8337"/>
                  <a:pt x="13180" y="8337"/>
                  <a:pt x="13180" y="8337"/>
                </a:cubicBezTo>
                <a:cubicBezTo>
                  <a:pt x="10617" y="3411"/>
                  <a:pt x="10617" y="3411"/>
                  <a:pt x="10617" y="3411"/>
                </a:cubicBezTo>
                <a:cubicBezTo>
                  <a:pt x="8420" y="8337"/>
                  <a:pt x="8420" y="8337"/>
                  <a:pt x="8420" y="8337"/>
                </a:cubicBezTo>
                <a:cubicBezTo>
                  <a:pt x="2929" y="9474"/>
                  <a:pt x="2929" y="9474"/>
                  <a:pt x="2929" y="9474"/>
                </a:cubicBezTo>
                <a:cubicBezTo>
                  <a:pt x="6956" y="13263"/>
                  <a:pt x="6956" y="13263"/>
                  <a:pt x="6956" y="13263"/>
                </a:cubicBezTo>
                <a:cubicBezTo>
                  <a:pt x="5858" y="18947"/>
                  <a:pt x="5858" y="18947"/>
                  <a:pt x="5858" y="18947"/>
                </a:cubicBezTo>
                <a:cubicBezTo>
                  <a:pt x="10617" y="16295"/>
                  <a:pt x="10617" y="16295"/>
                  <a:pt x="10617" y="16295"/>
                </a:cubicBezTo>
                <a:cubicBezTo>
                  <a:pt x="15742" y="18947"/>
                  <a:pt x="15742" y="18947"/>
                  <a:pt x="15742" y="18947"/>
                </a:cubicBezTo>
                <a:cubicBezTo>
                  <a:pt x="14644" y="13263"/>
                  <a:pt x="14644" y="13263"/>
                  <a:pt x="14644" y="13263"/>
                </a:cubicBezTo>
                <a:lnTo>
                  <a:pt x="18671" y="947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0" name="Shape 5358"/>
          <p:cNvSpPr/>
          <p:nvPr/>
        </p:nvSpPr>
        <p:spPr>
          <a:xfrm>
            <a:off x="9960150" y="5500220"/>
            <a:ext cx="142957" cy="221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4" extrusionOk="0">
                <a:moveTo>
                  <a:pt x="0" y="20988"/>
                </a:moveTo>
                <a:cubicBezTo>
                  <a:pt x="0" y="545"/>
                  <a:pt x="0" y="545"/>
                  <a:pt x="0" y="545"/>
                </a:cubicBezTo>
                <a:cubicBezTo>
                  <a:pt x="0" y="160"/>
                  <a:pt x="0" y="-226"/>
                  <a:pt x="600" y="160"/>
                </a:cubicBezTo>
                <a:cubicBezTo>
                  <a:pt x="16200" y="10188"/>
                  <a:pt x="16200" y="10188"/>
                  <a:pt x="16200" y="10188"/>
                </a:cubicBezTo>
                <a:cubicBezTo>
                  <a:pt x="16200" y="10188"/>
                  <a:pt x="16200" y="10188"/>
                  <a:pt x="16200" y="10188"/>
                </a:cubicBezTo>
                <a:cubicBezTo>
                  <a:pt x="16200" y="931"/>
                  <a:pt x="16200" y="931"/>
                  <a:pt x="16200" y="931"/>
                </a:cubicBezTo>
                <a:cubicBezTo>
                  <a:pt x="16200" y="545"/>
                  <a:pt x="16800" y="160"/>
                  <a:pt x="17400" y="160"/>
                </a:cubicBezTo>
                <a:cubicBezTo>
                  <a:pt x="20400" y="160"/>
                  <a:pt x="20400" y="160"/>
                  <a:pt x="20400" y="160"/>
                </a:cubicBezTo>
                <a:cubicBezTo>
                  <a:pt x="21000" y="160"/>
                  <a:pt x="21600" y="545"/>
                  <a:pt x="21600" y="931"/>
                </a:cubicBezTo>
                <a:cubicBezTo>
                  <a:pt x="21600" y="20217"/>
                  <a:pt x="21600" y="20217"/>
                  <a:pt x="21600" y="20217"/>
                </a:cubicBezTo>
                <a:cubicBezTo>
                  <a:pt x="21600" y="20988"/>
                  <a:pt x="21000" y="21374"/>
                  <a:pt x="20400" y="21374"/>
                </a:cubicBezTo>
                <a:cubicBezTo>
                  <a:pt x="17400" y="21374"/>
                  <a:pt x="17400" y="21374"/>
                  <a:pt x="17400" y="21374"/>
                </a:cubicBezTo>
                <a:cubicBezTo>
                  <a:pt x="16800" y="21374"/>
                  <a:pt x="16200" y="20988"/>
                  <a:pt x="16200" y="20217"/>
                </a:cubicBezTo>
                <a:cubicBezTo>
                  <a:pt x="16200" y="10960"/>
                  <a:pt x="16200" y="10960"/>
                  <a:pt x="16200" y="10960"/>
                </a:cubicBezTo>
                <a:cubicBezTo>
                  <a:pt x="16200" y="11345"/>
                  <a:pt x="16200" y="11345"/>
                  <a:pt x="16200" y="11345"/>
                </a:cubicBezTo>
                <a:cubicBezTo>
                  <a:pt x="600" y="20988"/>
                  <a:pt x="600" y="20988"/>
                  <a:pt x="600" y="20988"/>
                </a:cubicBezTo>
                <a:cubicBezTo>
                  <a:pt x="0" y="21374"/>
                  <a:pt x="0" y="21374"/>
                  <a:pt x="0" y="209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1" name="Shape 5359"/>
          <p:cNvSpPr/>
          <p:nvPr/>
        </p:nvSpPr>
        <p:spPr>
          <a:xfrm>
            <a:off x="10531979" y="5507045"/>
            <a:ext cx="269420" cy="210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71" y="6521"/>
                </a:moveTo>
                <a:cubicBezTo>
                  <a:pt x="12071" y="5706"/>
                  <a:pt x="11435" y="4891"/>
                  <a:pt x="10800" y="4891"/>
                </a:cubicBezTo>
                <a:cubicBezTo>
                  <a:pt x="10165" y="4891"/>
                  <a:pt x="9529" y="5706"/>
                  <a:pt x="9529" y="6521"/>
                </a:cubicBezTo>
                <a:cubicBezTo>
                  <a:pt x="9529" y="15079"/>
                  <a:pt x="9529" y="15079"/>
                  <a:pt x="9529" y="15079"/>
                </a:cubicBezTo>
                <a:cubicBezTo>
                  <a:pt x="9529" y="18747"/>
                  <a:pt x="7306" y="21600"/>
                  <a:pt x="4765" y="21600"/>
                </a:cubicBezTo>
                <a:cubicBezTo>
                  <a:pt x="2224" y="21600"/>
                  <a:pt x="0" y="18747"/>
                  <a:pt x="0" y="15079"/>
                </a:cubicBezTo>
                <a:cubicBezTo>
                  <a:pt x="0" y="15079"/>
                  <a:pt x="0" y="15079"/>
                  <a:pt x="0" y="11411"/>
                </a:cubicBezTo>
                <a:cubicBezTo>
                  <a:pt x="3494" y="11411"/>
                  <a:pt x="3494" y="11411"/>
                  <a:pt x="3494" y="11411"/>
                </a:cubicBezTo>
                <a:cubicBezTo>
                  <a:pt x="3494" y="15079"/>
                  <a:pt x="3494" y="15079"/>
                  <a:pt x="3494" y="15079"/>
                </a:cubicBezTo>
                <a:cubicBezTo>
                  <a:pt x="3494" y="15894"/>
                  <a:pt x="4129" y="16709"/>
                  <a:pt x="4765" y="16709"/>
                </a:cubicBezTo>
                <a:cubicBezTo>
                  <a:pt x="5400" y="16709"/>
                  <a:pt x="6035" y="15894"/>
                  <a:pt x="6035" y="15079"/>
                </a:cubicBezTo>
                <a:cubicBezTo>
                  <a:pt x="6035" y="6113"/>
                  <a:pt x="6035" y="6113"/>
                  <a:pt x="6035" y="6113"/>
                </a:cubicBezTo>
                <a:cubicBezTo>
                  <a:pt x="6035" y="2853"/>
                  <a:pt x="8259" y="0"/>
                  <a:pt x="10800" y="0"/>
                </a:cubicBezTo>
                <a:cubicBezTo>
                  <a:pt x="13341" y="0"/>
                  <a:pt x="15565" y="2853"/>
                  <a:pt x="15565" y="6113"/>
                </a:cubicBezTo>
                <a:cubicBezTo>
                  <a:pt x="15565" y="8151"/>
                  <a:pt x="15565" y="8151"/>
                  <a:pt x="15565" y="8151"/>
                </a:cubicBezTo>
                <a:cubicBezTo>
                  <a:pt x="13341" y="8966"/>
                  <a:pt x="13341" y="8966"/>
                  <a:pt x="13341" y="8966"/>
                </a:cubicBezTo>
                <a:cubicBezTo>
                  <a:pt x="12071" y="8151"/>
                  <a:pt x="12071" y="8151"/>
                  <a:pt x="12071" y="8151"/>
                </a:cubicBezTo>
                <a:lnTo>
                  <a:pt x="12071" y="6521"/>
                </a:lnTo>
                <a:close/>
                <a:moveTo>
                  <a:pt x="21600" y="11411"/>
                </a:moveTo>
                <a:cubicBezTo>
                  <a:pt x="21600" y="15079"/>
                  <a:pt x="21600" y="15079"/>
                  <a:pt x="21600" y="15079"/>
                </a:cubicBezTo>
                <a:cubicBezTo>
                  <a:pt x="21600" y="18747"/>
                  <a:pt x="19376" y="21600"/>
                  <a:pt x="16835" y="21600"/>
                </a:cubicBezTo>
                <a:cubicBezTo>
                  <a:pt x="14294" y="21600"/>
                  <a:pt x="12071" y="18747"/>
                  <a:pt x="12071" y="15079"/>
                </a:cubicBezTo>
                <a:cubicBezTo>
                  <a:pt x="12071" y="11411"/>
                  <a:pt x="12071" y="11411"/>
                  <a:pt x="12071" y="11411"/>
                </a:cubicBezTo>
                <a:cubicBezTo>
                  <a:pt x="13341" y="12226"/>
                  <a:pt x="13341" y="12226"/>
                  <a:pt x="13341" y="12226"/>
                </a:cubicBezTo>
                <a:cubicBezTo>
                  <a:pt x="15565" y="11411"/>
                  <a:pt x="15565" y="11411"/>
                  <a:pt x="15565" y="11411"/>
                </a:cubicBezTo>
                <a:cubicBezTo>
                  <a:pt x="15565" y="15487"/>
                  <a:pt x="15565" y="15487"/>
                  <a:pt x="15565" y="15487"/>
                </a:cubicBezTo>
                <a:cubicBezTo>
                  <a:pt x="15565" y="16302"/>
                  <a:pt x="16200" y="16709"/>
                  <a:pt x="16835" y="16709"/>
                </a:cubicBezTo>
                <a:cubicBezTo>
                  <a:pt x="17471" y="16709"/>
                  <a:pt x="18106" y="16302"/>
                  <a:pt x="18106" y="15487"/>
                </a:cubicBezTo>
                <a:cubicBezTo>
                  <a:pt x="18106" y="11411"/>
                  <a:pt x="18106" y="11411"/>
                  <a:pt x="18106" y="11411"/>
                </a:cubicBezTo>
                <a:lnTo>
                  <a:pt x="21600" y="1141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2" name="Shape 5360"/>
          <p:cNvSpPr/>
          <p:nvPr/>
        </p:nvSpPr>
        <p:spPr>
          <a:xfrm>
            <a:off x="11059822" y="5484206"/>
            <a:ext cx="241928" cy="251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21246" y="14428"/>
                </a:moveTo>
                <a:cubicBezTo>
                  <a:pt x="17705" y="15441"/>
                  <a:pt x="17705" y="15441"/>
                  <a:pt x="17705" y="15441"/>
                </a:cubicBezTo>
                <a:cubicBezTo>
                  <a:pt x="17705" y="19153"/>
                  <a:pt x="17705" y="19153"/>
                  <a:pt x="17705" y="19153"/>
                </a:cubicBezTo>
                <a:cubicBezTo>
                  <a:pt x="17705" y="19491"/>
                  <a:pt x="17705" y="19491"/>
                  <a:pt x="17705" y="19491"/>
                </a:cubicBezTo>
                <a:cubicBezTo>
                  <a:pt x="17351" y="19491"/>
                  <a:pt x="17351" y="19828"/>
                  <a:pt x="17351" y="19491"/>
                </a:cubicBezTo>
                <a:cubicBezTo>
                  <a:pt x="13456" y="18478"/>
                  <a:pt x="13456" y="18478"/>
                  <a:pt x="13456" y="18478"/>
                </a:cubicBezTo>
                <a:cubicBezTo>
                  <a:pt x="11331" y="21516"/>
                  <a:pt x="11331" y="21516"/>
                  <a:pt x="11331" y="21516"/>
                </a:cubicBezTo>
                <a:cubicBezTo>
                  <a:pt x="10977" y="21516"/>
                  <a:pt x="10977" y="21516"/>
                  <a:pt x="10977" y="21516"/>
                </a:cubicBezTo>
                <a:cubicBezTo>
                  <a:pt x="10623" y="21516"/>
                  <a:pt x="10623" y="21516"/>
                  <a:pt x="10623" y="21516"/>
                </a:cubicBezTo>
                <a:cubicBezTo>
                  <a:pt x="8144" y="18478"/>
                  <a:pt x="8144" y="18478"/>
                  <a:pt x="8144" y="18478"/>
                </a:cubicBezTo>
                <a:cubicBezTo>
                  <a:pt x="4603" y="19491"/>
                  <a:pt x="4603" y="19491"/>
                  <a:pt x="4603" y="19491"/>
                </a:cubicBezTo>
                <a:cubicBezTo>
                  <a:pt x="4603" y="19828"/>
                  <a:pt x="4249" y="19491"/>
                  <a:pt x="4249" y="19491"/>
                </a:cubicBezTo>
                <a:cubicBezTo>
                  <a:pt x="4249" y="19491"/>
                  <a:pt x="3895" y="19491"/>
                  <a:pt x="3895" y="19153"/>
                </a:cubicBezTo>
                <a:cubicBezTo>
                  <a:pt x="3895" y="15441"/>
                  <a:pt x="3895" y="15441"/>
                  <a:pt x="3895" y="15441"/>
                </a:cubicBezTo>
                <a:cubicBezTo>
                  <a:pt x="354" y="14428"/>
                  <a:pt x="354" y="14428"/>
                  <a:pt x="354" y="14428"/>
                </a:cubicBezTo>
                <a:cubicBezTo>
                  <a:pt x="354" y="14428"/>
                  <a:pt x="0" y="14428"/>
                  <a:pt x="0" y="14091"/>
                </a:cubicBezTo>
                <a:cubicBezTo>
                  <a:pt x="0" y="14091"/>
                  <a:pt x="0" y="13753"/>
                  <a:pt x="0" y="13753"/>
                </a:cubicBezTo>
                <a:cubicBezTo>
                  <a:pt x="2479" y="10716"/>
                  <a:pt x="2479" y="10716"/>
                  <a:pt x="2479" y="10716"/>
                </a:cubicBezTo>
                <a:cubicBezTo>
                  <a:pt x="0" y="7679"/>
                  <a:pt x="0" y="7679"/>
                  <a:pt x="0" y="7679"/>
                </a:cubicBezTo>
                <a:cubicBezTo>
                  <a:pt x="0" y="7679"/>
                  <a:pt x="0" y="7679"/>
                  <a:pt x="0" y="7341"/>
                </a:cubicBezTo>
                <a:cubicBezTo>
                  <a:pt x="0" y="7341"/>
                  <a:pt x="354" y="7341"/>
                  <a:pt x="354" y="7341"/>
                </a:cubicBezTo>
                <a:cubicBezTo>
                  <a:pt x="3895" y="5991"/>
                  <a:pt x="3895" y="5991"/>
                  <a:pt x="3895" y="5991"/>
                </a:cubicBezTo>
                <a:cubicBezTo>
                  <a:pt x="3895" y="2279"/>
                  <a:pt x="3895" y="2279"/>
                  <a:pt x="3895" y="2279"/>
                </a:cubicBezTo>
                <a:cubicBezTo>
                  <a:pt x="3895" y="2279"/>
                  <a:pt x="4249" y="2279"/>
                  <a:pt x="4249" y="1941"/>
                </a:cubicBezTo>
                <a:cubicBezTo>
                  <a:pt x="4249" y="1941"/>
                  <a:pt x="4603" y="1941"/>
                  <a:pt x="4603" y="1941"/>
                </a:cubicBezTo>
                <a:cubicBezTo>
                  <a:pt x="8144" y="3291"/>
                  <a:pt x="8144" y="3291"/>
                  <a:pt x="8144" y="3291"/>
                </a:cubicBezTo>
                <a:cubicBezTo>
                  <a:pt x="10623" y="254"/>
                  <a:pt x="10623" y="254"/>
                  <a:pt x="10623" y="254"/>
                </a:cubicBezTo>
                <a:cubicBezTo>
                  <a:pt x="10623" y="-84"/>
                  <a:pt x="10977" y="-84"/>
                  <a:pt x="11331" y="254"/>
                </a:cubicBezTo>
                <a:cubicBezTo>
                  <a:pt x="13456" y="3291"/>
                  <a:pt x="13456" y="3291"/>
                  <a:pt x="13456" y="3291"/>
                </a:cubicBezTo>
                <a:cubicBezTo>
                  <a:pt x="17351" y="1941"/>
                  <a:pt x="17351" y="1941"/>
                  <a:pt x="17351" y="1941"/>
                </a:cubicBezTo>
                <a:cubicBezTo>
                  <a:pt x="17351" y="1941"/>
                  <a:pt x="17351" y="1941"/>
                  <a:pt x="17705" y="1941"/>
                </a:cubicBezTo>
                <a:cubicBezTo>
                  <a:pt x="17705" y="2279"/>
                  <a:pt x="17705" y="2279"/>
                  <a:pt x="17705" y="2279"/>
                </a:cubicBezTo>
                <a:cubicBezTo>
                  <a:pt x="17705" y="5991"/>
                  <a:pt x="17705" y="5991"/>
                  <a:pt x="17705" y="5991"/>
                </a:cubicBezTo>
                <a:cubicBezTo>
                  <a:pt x="21246" y="7341"/>
                  <a:pt x="21246" y="7341"/>
                  <a:pt x="21246" y="7341"/>
                </a:cubicBezTo>
                <a:cubicBezTo>
                  <a:pt x="21600" y="7341"/>
                  <a:pt x="21600" y="7341"/>
                  <a:pt x="21600" y="7341"/>
                </a:cubicBezTo>
                <a:cubicBezTo>
                  <a:pt x="21600" y="7679"/>
                  <a:pt x="21600" y="7679"/>
                  <a:pt x="21600" y="7679"/>
                </a:cubicBezTo>
                <a:cubicBezTo>
                  <a:pt x="19475" y="10716"/>
                  <a:pt x="19475" y="10716"/>
                  <a:pt x="19475" y="10716"/>
                </a:cubicBezTo>
                <a:cubicBezTo>
                  <a:pt x="21600" y="13753"/>
                  <a:pt x="21600" y="13753"/>
                  <a:pt x="21600" y="13753"/>
                </a:cubicBezTo>
                <a:cubicBezTo>
                  <a:pt x="21600" y="13753"/>
                  <a:pt x="21600" y="14091"/>
                  <a:pt x="21600" y="14091"/>
                </a:cubicBezTo>
                <a:cubicBezTo>
                  <a:pt x="21600" y="14428"/>
                  <a:pt x="21600" y="14428"/>
                  <a:pt x="21246" y="14428"/>
                </a:cubicBezTo>
                <a:close/>
                <a:moveTo>
                  <a:pt x="10977" y="3966"/>
                </a:moveTo>
                <a:cubicBezTo>
                  <a:pt x="6728" y="3966"/>
                  <a:pt x="3541" y="7004"/>
                  <a:pt x="3541" y="10716"/>
                </a:cubicBezTo>
                <a:cubicBezTo>
                  <a:pt x="3541" y="14766"/>
                  <a:pt x="6728" y="17803"/>
                  <a:pt x="10977" y="17803"/>
                </a:cubicBezTo>
                <a:cubicBezTo>
                  <a:pt x="14872" y="17803"/>
                  <a:pt x="18059" y="14766"/>
                  <a:pt x="18059" y="10716"/>
                </a:cubicBezTo>
                <a:cubicBezTo>
                  <a:pt x="18059" y="7004"/>
                  <a:pt x="14872" y="3966"/>
                  <a:pt x="10977" y="396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3" name="Shape 5383"/>
          <p:cNvSpPr/>
          <p:nvPr/>
        </p:nvSpPr>
        <p:spPr>
          <a:xfrm>
            <a:off x="1963704" y="4984701"/>
            <a:ext cx="218103" cy="17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360"/>
                </a:moveTo>
                <a:cubicBezTo>
                  <a:pt x="21600" y="3840"/>
                  <a:pt x="21207" y="4320"/>
                  <a:pt x="20422" y="4320"/>
                </a:cubicBezTo>
                <a:cubicBezTo>
                  <a:pt x="785" y="4320"/>
                  <a:pt x="785" y="4320"/>
                  <a:pt x="785" y="4320"/>
                </a:cubicBezTo>
                <a:cubicBezTo>
                  <a:pt x="393" y="4320"/>
                  <a:pt x="0" y="3840"/>
                  <a:pt x="0" y="3360"/>
                </a:cubicBezTo>
                <a:cubicBezTo>
                  <a:pt x="0" y="960"/>
                  <a:pt x="0" y="960"/>
                  <a:pt x="0" y="960"/>
                </a:cubicBezTo>
                <a:cubicBezTo>
                  <a:pt x="0" y="480"/>
                  <a:pt x="393" y="0"/>
                  <a:pt x="785" y="0"/>
                </a:cubicBezTo>
                <a:cubicBezTo>
                  <a:pt x="20422" y="0"/>
                  <a:pt x="20422" y="0"/>
                  <a:pt x="20422" y="0"/>
                </a:cubicBezTo>
                <a:cubicBezTo>
                  <a:pt x="21207" y="0"/>
                  <a:pt x="21600" y="480"/>
                  <a:pt x="21600" y="960"/>
                </a:cubicBezTo>
                <a:lnTo>
                  <a:pt x="21600" y="3360"/>
                </a:lnTo>
                <a:close/>
                <a:moveTo>
                  <a:pt x="21600" y="12000"/>
                </a:moveTo>
                <a:cubicBezTo>
                  <a:pt x="21600" y="12480"/>
                  <a:pt x="21207" y="12960"/>
                  <a:pt x="20422" y="12960"/>
                </a:cubicBezTo>
                <a:cubicBezTo>
                  <a:pt x="785" y="12960"/>
                  <a:pt x="785" y="12960"/>
                  <a:pt x="785" y="12960"/>
                </a:cubicBezTo>
                <a:cubicBezTo>
                  <a:pt x="393" y="12960"/>
                  <a:pt x="0" y="12480"/>
                  <a:pt x="0" y="12000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120"/>
                  <a:pt x="393" y="8640"/>
                  <a:pt x="785" y="8640"/>
                </a:cubicBezTo>
                <a:cubicBezTo>
                  <a:pt x="20422" y="8640"/>
                  <a:pt x="20422" y="8640"/>
                  <a:pt x="20422" y="8640"/>
                </a:cubicBezTo>
                <a:cubicBezTo>
                  <a:pt x="21207" y="8640"/>
                  <a:pt x="21600" y="9120"/>
                  <a:pt x="21600" y="9600"/>
                </a:cubicBezTo>
                <a:lnTo>
                  <a:pt x="21600" y="12000"/>
                </a:lnTo>
                <a:close/>
                <a:moveTo>
                  <a:pt x="21600" y="20640"/>
                </a:moveTo>
                <a:cubicBezTo>
                  <a:pt x="21600" y="21120"/>
                  <a:pt x="21207" y="21600"/>
                  <a:pt x="20422" y="21600"/>
                </a:cubicBezTo>
                <a:cubicBezTo>
                  <a:pt x="785" y="21600"/>
                  <a:pt x="785" y="21600"/>
                  <a:pt x="785" y="21600"/>
                </a:cubicBezTo>
                <a:cubicBezTo>
                  <a:pt x="393" y="21600"/>
                  <a:pt x="0" y="21120"/>
                  <a:pt x="0" y="20640"/>
                </a:cubicBezTo>
                <a:cubicBezTo>
                  <a:pt x="0" y="18720"/>
                  <a:pt x="0" y="18720"/>
                  <a:pt x="0" y="18720"/>
                </a:cubicBezTo>
                <a:cubicBezTo>
                  <a:pt x="0" y="17760"/>
                  <a:pt x="393" y="17280"/>
                  <a:pt x="785" y="17280"/>
                </a:cubicBezTo>
                <a:cubicBezTo>
                  <a:pt x="20422" y="17280"/>
                  <a:pt x="20422" y="17280"/>
                  <a:pt x="20422" y="17280"/>
                </a:cubicBezTo>
                <a:cubicBezTo>
                  <a:pt x="21207" y="17280"/>
                  <a:pt x="21600" y="17760"/>
                  <a:pt x="21600" y="18720"/>
                </a:cubicBezTo>
                <a:lnTo>
                  <a:pt x="21600" y="2064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8676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89"/>
          <p:cNvSpPr/>
          <p:nvPr/>
        </p:nvSpPr>
        <p:spPr>
          <a:xfrm>
            <a:off x="935311" y="1927333"/>
            <a:ext cx="269386" cy="210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853"/>
                </a:moveTo>
                <a:cubicBezTo>
                  <a:pt x="21600" y="3260"/>
                  <a:pt x="21282" y="3668"/>
                  <a:pt x="20647" y="3668"/>
                </a:cubicBezTo>
                <a:cubicBezTo>
                  <a:pt x="635" y="3668"/>
                  <a:pt x="635" y="3668"/>
                  <a:pt x="635" y="3668"/>
                </a:cubicBezTo>
                <a:cubicBezTo>
                  <a:pt x="318" y="3668"/>
                  <a:pt x="0" y="3260"/>
                  <a:pt x="0" y="2853"/>
                </a:cubicBezTo>
                <a:cubicBezTo>
                  <a:pt x="0" y="815"/>
                  <a:pt x="0" y="815"/>
                  <a:pt x="0" y="815"/>
                </a:cubicBezTo>
                <a:cubicBezTo>
                  <a:pt x="0" y="408"/>
                  <a:pt x="318" y="0"/>
                  <a:pt x="635" y="0"/>
                </a:cubicBezTo>
                <a:cubicBezTo>
                  <a:pt x="20647" y="0"/>
                  <a:pt x="20647" y="0"/>
                  <a:pt x="20647" y="0"/>
                </a:cubicBezTo>
                <a:cubicBezTo>
                  <a:pt x="21282" y="0"/>
                  <a:pt x="21600" y="408"/>
                  <a:pt x="21600" y="815"/>
                </a:cubicBezTo>
                <a:lnTo>
                  <a:pt x="21600" y="2853"/>
                </a:lnTo>
                <a:close/>
                <a:moveTo>
                  <a:pt x="21600" y="8558"/>
                </a:moveTo>
                <a:cubicBezTo>
                  <a:pt x="21600" y="9374"/>
                  <a:pt x="21282" y="9781"/>
                  <a:pt x="20647" y="9781"/>
                </a:cubicBezTo>
                <a:cubicBezTo>
                  <a:pt x="635" y="9781"/>
                  <a:pt x="635" y="9781"/>
                  <a:pt x="635" y="9781"/>
                </a:cubicBezTo>
                <a:cubicBezTo>
                  <a:pt x="318" y="9781"/>
                  <a:pt x="0" y="9374"/>
                  <a:pt x="0" y="8558"/>
                </a:cubicBezTo>
                <a:cubicBezTo>
                  <a:pt x="0" y="6928"/>
                  <a:pt x="0" y="6928"/>
                  <a:pt x="0" y="6928"/>
                </a:cubicBezTo>
                <a:cubicBezTo>
                  <a:pt x="0" y="6113"/>
                  <a:pt x="318" y="5706"/>
                  <a:pt x="635" y="5706"/>
                </a:cubicBezTo>
                <a:cubicBezTo>
                  <a:pt x="20647" y="5706"/>
                  <a:pt x="20647" y="5706"/>
                  <a:pt x="20647" y="5706"/>
                </a:cubicBezTo>
                <a:cubicBezTo>
                  <a:pt x="21282" y="5706"/>
                  <a:pt x="21600" y="6113"/>
                  <a:pt x="21600" y="6928"/>
                </a:cubicBezTo>
                <a:lnTo>
                  <a:pt x="21600" y="8558"/>
                </a:lnTo>
                <a:close/>
                <a:moveTo>
                  <a:pt x="21600" y="14672"/>
                </a:moveTo>
                <a:cubicBezTo>
                  <a:pt x="21600" y="15079"/>
                  <a:pt x="21282" y="15487"/>
                  <a:pt x="20647" y="15487"/>
                </a:cubicBezTo>
                <a:cubicBezTo>
                  <a:pt x="635" y="15487"/>
                  <a:pt x="635" y="15487"/>
                  <a:pt x="635" y="15487"/>
                </a:cubicBezTo>
                <a:cubicBezTo>
                  <a:pt x="318" y="15487"/>
                  <a:pt x="0" y="15079"/>
                  <a:pt x="0" y="14672"/>
                </a:cubicBezTo>
                <a:cubicBezTo>
                  <a:pt x="0" y="12634"/>
                  <a:pt x="0" y="12634"/>
                  <a:pt x="0" y="12634"/>
                </a:cubicBezTo>
                <a:cubicBezTo>
                  <a:pt x="0" y="12226"/>
                  <a:pt x="318" y="11819"/>
                  <a:pt x="635" y="11819"/>
                </a:cubicBezTo>
                <a:cubicBezTo>
                  <a:pt x="20647" y="11819"/>
                  <a:pt x="20647" y="11819"/>
                  <a:pt x="20647" y="11819"/>
                </a:cubicBezTo>
                <a:cubicBezTo>
                  <a:pt x="21282" y="11819"/>
                  <a:pt x="21600" y="12226"/>
                  <a:pt x="21600" y="12634"/>
                </a:cubicBezTo>
                <a:lnTo>
                  <a:pt x="21600" y="14672"/>
                </a:lnTo>
                <a:close/>
                <a:moveTo>
                  <a:pt x="21600" y="20785"/>
                </a:moveTo>
                <a:cubicBezTo>
                  <a:pt x="21600" y="21192"/>
                  <a:pt x="21282" y="21600"/>
                  <a:pt x="20647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192"/>
                  <a:pt x="0" y="20785"/>
                </a:cubicBezTo>
                <a:cubicBezTo>
                  <a:pt x="0" y="18747"/>
                  <a:pt x="0" y="18747"/>
                  <a:pt x="0" y="18747"/>
                </a:cubicBezTo>
                <a:cubicBezTo>
                  <a:pt x="0" y="17932"/>
                  <a:pt x="318" y="17525"/>
                  <a:pt x="635" y="17525"/>
                </a:cubicBezTo>
                <a:cubicBezTo>
                  <a:pt x="20647" y="17525"/>
                  <a:pt x="20647" y="17525"/>
                  <a:pt x="20647" y="17525"/>
                </a:cubicBezTo>
                <a:cubicBezTo>
                  <a:pt x="21282" y="17525"/>
                  <a:pt x="21600" y="17932"/>
                  <a:pt x="21600" y="18747"/>
                </a:cubicBezTo>
                <a:lnTo>
                  <a:pt x="21600" y="2078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" name="Shape 5390"/>
          <p:cNvSpPr/>
          <p:nvPr/>
        </p:nvSpPr>
        <p:spPr>
          <a:xfrm>
            <a:off x="1422769" y="1907176"/>
            <a:ext cx="269386" cy="265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699"/>
                </a:moveTo>
                <a:cubicBezTo>
                  <a:pt x="21600" y="18699"/>
                  <a:pt x="21282" y="19021"/>
                  <a:pt x="21282" y="19021"/>
                </a:cubicBezTo>
                <a:cubicBezTo>
                  <a:pt x="21282" y="19021"/>
                  <a:pt x="21282" y="19021"/>
                  <a:pt x="21282" y="19021"/>
                </a:cubicBezTo>
                <a:cubicBezTo>
                  <a:pt x="20965" y="19021"/>
                  <a:pt x="20965" y="19021"/>
                  <a:pt x="20965" y="19021"/>
                </a:cubicBezTo>
                <a:cubicBezTo>
                  <a:pt x="19694" y="17731"/>
                  <a:pt x="19694" y="17731"/>
                  <a:pt x="19694" y="17731"/>
                </a:cubicBezTo>
                <a:cubicBezTo>
                  <a:pt x="17788" y="20310"/>
                  <a:pt x="14612" y="21600"/>
                  <a:pt x="10800" y="21600"/>
                </a:cubicBezTo>
                <a:cubicBezTo>
                  <a:pt x="6988" y="21600"/>
                  <a:pt x="3494" y="20310"/>
                  <a:pt x="1588" y="17731"/>
                </a:cubicBezTo>
                <a:cubicBezTo>
                  <a:pt x="635" y="19021"/>
                  <a:pt x="635" y="19021"/>
                  <a:pt x="635" y="19021"/>
                </a:cubicBezTo>
                <a:cubicBezTo>
                  <a:pt x="635" y="19021"/>
                  <a:pt x="318" y="19021"/>
                  <a:pt x="318" y="19021"/>
                </a:cubicBezTo>
                <a:cubicBezTo>
                  <a:pt x="318" y="19021"/>
                  <a:pt x="318" y="19021"/>
                  <a:pt x="318" y="19021"/>
                </a:cubicBezTo>
                <a:cubicBezTo>
                  <a:pt x="0" y="19021"/>
                  <a:pt x="0" y="18699"/>
                  <a:pt x="0" y="18699"/>
                </a:cubicBezTo>
                <a:cubicBezTo>
                  <a:pt x="0" y="14507"/>
                  <a:pt x="0" y="14507"/>
                  <a:pt x="0" y="14507"/>
                </a:cubicBezTo>
                <a:cubicBezTo>
                  <a:pt x="0" y="14185"/>
                  <a:pt x="0" y="13863"/>
                  <a:pt x="318" y="13863"/>
                </a:cubicBezTo>
                <a:cubicBezTo>
                  <a:pt x="4447" y="13863"/>
                  <a:pt x="4447" y="13863"/>
                  <a:pt x="4447" y="13863"/>
                </a:cubicBezTo>
                <a:cubicBezTo>
                  <a:pt x="4765" y="13863"/>
                  <a:pt x="4765" y="14185"/>
                  <a:pt x="4765" y="14185"/>
                </a:cubicBezTo>
                <a:cubicBezTo>
                  <a:pt x="5082" y="14507"/>
                  <a:pt x="5082" y="14507"/>
                  <a:pt x="4765" y="14830"/>
                </a:cubicBezTo>
                <a:cubicBezTo>
                  <a:pt x="3494" y="15797"/>
                  <a:pt x="3494" y="15797"/>
                  <a:pt x="3494" y="15797"/>
                </a:cubicBezTo>
                <a:cubicBezTo>
                  <a:pt x="4765" y="17409"/>
                  <a:pt x="6671" y="18376"/>
                  <a:pt x="9212" y="18699"/>
                </a:cubicBezTo>
                <a:cubicBezTo>
                  <a:pt x="9212" y="10961"/>
                  <a:pt x="9212" y="10961"/>
                  <a:pt x="9212" y="10961"/>
                </a:cubicBezTo>
                <a:cubicBezTo>
                  <a:pt x="6988" y="10961"/>
                  <a:pt x="6988" y="10961"/>
                  <a:pt x="6988" y="10961"/>
                </a:cubicBezTo>
                <a:cubicBezTo>
                  <a:pt x="6353" y="10961"/>
                  <a:pt x="6035" y="10639"/>
                  <a:pt x="6035" y="9994"/>
                </a:cubicBezTo>
                <a:cubicBezTo>
                  <a:pt x="6035" y="8382"/>
                  <a:pt x="6035" y="8382"/>
                  <a:pt x="6035" y="8382"/>
                </a:cubicBezTo>
                <a:cubicBezTo>
                  <a:pt x="6035" y="8060"/>
                  <a:pt x="6353" y="7737"/>
                  <a:pt x="6988" y="7737"/>
                </a:cubicBezTo>
                <a:cubicBezTo>
                  <a:pt x="9212" y="7737"/>
                  <a:pt x="9212" y="7737"/>
                  <a:pt x="9212" y="7737"/>
                </a:cubicBezTo>
                <a:cubicBezTo>
                  <a:pt x="9212" y="5803"/>
                  <a:pt x="9212" y="5803"/>
                  <a:pt x="9212" y="5803"/>
                </a:cubicBezTo>
                <a:cubicBezTo>
                  <a:pt x="8259" y="5158"/>
                  <a:pt x="7624" y="4191"/>
                  <a:pt x="7624" y="2901"/>
                </a:cubicBezTo>
                <a:cubicBezTo>
                  <a:pt x="7624" y="1290"/>
                  <a:pt x="8894" y="0"/>
                  <a:pt x="10800" y="0"/>
                </a:cubicBezTo>
                <a:cubicBezTo>
                  <a:pt x="12388" y="0"/>
                  <a:pt x="13659" y="1290"/>
                  <a:pt x="13659" y="2901"/>
                </a:cubicBezTo>
                <a:cubicBezTo>
                  <a:pt x="13659" y="4191"/>
                  <a:pt x="13341" y="5158"/>
                  <a:pt x="12388" y="5803"/>
                </a:cubicBezTo>
                <a:cubicBezTo>
                  <a:pt x="12388" y="7737"/>
                  <a:pt x="12388" y="7737"/>
                  <a:pt x="12388" y="7737"/>
                </a:cubicBezTo>
                <a:cubicBezTo>
                  <a:pt x="14612" y="7737"/>
                  <a:pt x="14612" y="7737"/>
                  <a:pt x="14612" y="7737"/>
                </a:cubicBezTo>
                <a:cubicBezTo>
                  <a:pt x="14929" y="7737"/>
                  <a:pt x="15247" y="8060"/>
                  <a:pt x="15247" y="8382"/>
                </a:cubicBezTo>
                <a:cubicBezTo>
                  <a:pt x="15247" y="9994"/>
                  <a:pt x="15247" y="9994"/>
                  <a:pt x="15247" y="9994"/>
                </a:cubicBezTo>
                <a:cubicBezTo>
                  <a:pt x="15247" y="10639"/>
                  <a:pt x="14929" y="10961"/>
                  <a:pt x="14612" y="10961"/>
                </a:cubicBezTo>
                <a:cubicBezTo>
                  <a:pt x="12388" y="10961"/>
                  <a:pt x="12388" y="10961"/>
                  <a:pt x="12388" y="10961"/>
                </a:cubicBezTo>
                <a:cubicBezTo>
                  <a:pt x="12388" y="18699"/>
                  <a:pt x="12388" y="18699"/>
                  <a:pt x="12388" y="18699"/>
                </a:cubicBezTo>
                <a:cubicBezTo>
                  <a:pt x="14612" y="18376"/>
                  <a:pt x="16835" y="17409"/>
                  <a:pt x="17788" y="15797"/>
                </a:cubicBezTo>
                <a:cubicBezTo>
                  <a:pt x="16518" y="14830"/>
                  <a:pt x="16518" y="14830"/>
                  <a:pt x="16518" y="14830"/>
                </a:cubicBezTo>
                <a:cubicBezTo>
                  <a:pt x="16518" y="14507"/>
                  <a:pt x="16518" y="14507"/>
                  <a:pt x="16518" y="14185"/>
                </a:cubicBezTo>
                <a:cubicBezTo>
                  <a:pt x="16518" y="14185"/>
                  <a:pt x="16835" y="13863"/>
                  <a:pt x="16835" y="13863"/>
                </a:cubicBezTo>
                <a:cubicBezTo>
                  <a:pt x="21282" y="13863"/>
                  <a:pt x="21282" y="13863"/>
                  <a:pt x="21282" y="13863"/>
                </a:cubicBezTo>
                <a:cubicBezTo>
                  <a:pt x="21282" y="13863"/>
                  <a:pt x="21600" y="14185"/>
                  <a:pt x="21600" y="14507"/>
                </a:cubicBezTo>
                <a:lnTo>
                  <a:pt x="21600" y="18699"/>
                </a:lnTo>
                <a:close/>
                <a:moveTo>
                  <a:pt x="10800" y="2257"/>
                </a:moveTo>
                <a:cubicBezTo>
                  <a:pt x="10165" y="2257"/>
                  <a:pt x="9847" y="2579"/>
                  <a:pt x="9847" y="2901"/>
                </a:cubicBezTo>
                <a:cubicBezTo>
                  <a:pt x="9847" y="3546"/>
                  <a:pt x="10165" y="3869"/>
                  <a:pt x="10800" y="3869"/>
                </a:cubicBezTo>
                <a:cubicBezTo>
                  <a:pt x="11118" y="3869"/>
                  <a:pt x="11435" y="3546"/>
                  <a:pt x="11435" y="2901"/>
                </a:cubicBezTo>
                <a:cubicBezTo>
                  <a:pt x="11435" y="2579"/>
                  <a:pt x="11118" y="2257"/>
                  <a:pt x="10800" y="225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" name="Shape 5391"/>
          <p:cNvSpPr/>
          <p:nvPr/>
        </p:nvSpPr>
        <p:spPr>
          <a:xfrm>
            <a:off x="1998191" y="1974981"/>
            <a:ext cx="146605" cy="15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43" y="20463"/>
                </a:moveTo>
                <a:cubicBezTo>
                  <a:pt x="11676" y="21600"/>
                  <a:pt x="11676" y="21600"/>
                  <a:pt x="11676" y="21600"/>
                </a:cubicBezTo>
                <a:cubicBezTo>
                  <a:pt x="11676" y="21600"/>
                  <a:pt x="11676" y="21600"/>
                  <a:pt x="11092" y="21600"/>
                </a:cubicBezTo>
                <a:cubicBezTo>
                  <a:pt x="11092" y="21600"/>
                  <a:pt x="11092" y="21600"/>
                  <a:pt x="11092" y="21600"/>
                </a:cubicBezTo>
                <a:cubicBezTo>
                  <a:pt x="584" y="11368"/>
                  <a:pt x="584" y="11368"/>
                  <a:pt x="584" y="11368"/>
                </a:cubicBezTo>
                <a:cubicBezTo>
                  <a:pt x="584" y="11368"/>
                  <a:pt x="0" y="10800"/>
                  <a:pt x="0" y="10800"/>
                </a:cubicBezTo>
                <a:cubicBezTo>
                  <a:pt x="0" y="10800"/>
                  <a:pt x="584" y="10232"/>
                  <a:pt x="584" y="10232"/>
                </a:cubicBezTo>
                <a:cubicBezTo>
                  <a:pt x="11092" y="568"/>
                  <a:pt x="11092" y="568"/>
                  <a:pt x="11092" y="568"/>
                </a:cubicBezTo>
                <a:cubicBezTo>
                  <a:pt x="11092" y="0"/>
                  <a:pt x="11092" y="0"/>
                  <a:pt x="11092" y="0"/>
                </a:cubicBezTo>
                <a:cubicBezTo>
                  <a:pt x="11676" y="0"/>
                  <a:pt x="11676" y="0"/>
                  <a:pt x="11676" y="568"/>
                </a:cubicBezTo>
                <a:cubicBezTo>
                  <a:pt x="12843" y="1137"/>
                  <a:pt x="12843" y="1137"/>
                  <a:pt x="12843" y="1137"/>
                </a:cubicBezTo>
                <a:cubicBezTo>
                  <a:pt x="12843" y="1705"/>
                  <a:pt x="13427" y="1705"/>
                  <a:pt x="13427" y="1705"/>
                </a:cubicBezTo>
                <a:cubicBezTo>
                  <a:pt x="13427" y="2274"/>
                  <a:pt x="12843" y="2274"/>
                  <a:pt x="12843" y="2274"/>
                </a:cubicBezTo>
                <a:cubicBezTo>
                  <a:pt x="4086" y="10800"/>
                  <a:pt x="4086" y="10800"/>
                  <a:pt x="4086" y="10800"/>
                </a:cubicBezTo>
                <a:cubicBezTo>
                  <a:pt x="12843" y="19326"/>
                  <a:pt x="12843" y="19326"/>
                  <a:pt x="12843" y="19326"/>
                </a:cubicBezTo>
                <a:cubicBezTo>
                  <a:pt x="12843" y="19326"/>
                  <a:pt x="13427" y="19895"/>
                  <a:pt x="13427" y="19895"/>
                </a:cubicBezTo>
                <a:cubicBezTo>
                  <a:pt x="13427" y="19895"/>
                  <a:pt x="12843" y="20463"/>
                  <a:pt x="12843" y="20463"/>
                </a:cubicBezTo>
                <a:close/>
                <a:moveTo>
                  <a:pt x="21600" y="20463"/>
                </a:moveTo>
                <a:cubicBezTo>
                  <a:pt x="20432" y="21600"/>
                  <a:pt x="20432" y="21600"/>
                  <a:pt x="20432" y="21600"/>
                </a:cubicBezTo>
                <a:cubicBezTo>
                  <a:pt x="20432" y="21600"/>
                  <a:pt x="19849" y="21600"/>
                  <a:pt x="19849" y="21600"/>
                </a:cubicBezTo>
                <a:cubicBezTo>
                  <a:pt x="19849" y="21600"/>
                  <a:pt x="19265" y="21600"/>
                  <a:pt x="19265" y="21600"/>
                </a:cubicBezTo>
                <a:cubicBezTo>
                  <a:pt x="8757" y="11368"/>
                  <a:pt x="8757" y="11368"/>
                  <a:pt x="8757" y="11368"/>
                </a:cubicBezTo>
                <a:cubicBezTo>
                  <a:pt x="8757" y="11368"/>
                  <a:pt x="8757" y="10800"/>
                  <a:pt x="8757" y="10800"/>
                </a:cubicBezTo>
                <a:cubicBezTo>
                  <a:pt x="8757" y="10800"/>
                  <a:pt x="8757" y="10232"/>
                  <a:pt x="8757" y="10232"/>
                </a:cubicBezTo>
                <a:cubicBezTo>
                  <a:pt x="19265" y="568"/>
                  <a:pt x="19265" y="568"/>
                  <a:pt x="19265" y="568"/>
                </a:cubicBezTo>
                <a:cubicBezTo>
                  <a:pt x="19265" y="0"/>
                  <a:pt x="19849" y="0"/>
                  <a:pt x="19849" y="0"/>
                </a:cubicBezTo>
                <a:cubicBezTo>
                  <a:pt x="19849" y="0"/>
                  <a:pt x="20432" y="0"/>
                  <a:pt x="20432" y="568"/>
                </a:cubicBezTo>
                <a:cubicBezTo>
                  <a:pt x="21600" y="1137"/>
                  <a:pt x="21600" y="1137"/>
                  <a:pt x="21600" y="1137"/>
                </a:cubicBezTo>
                <a:cubicBezTo>
                  <a:pt x="21600" y="1705"/>
                  <a:pt x="21600" y="1705"/>
                  <a:pt x="21600" y="1705"/>
                </a:cubicBezTo>
                <a:cubicBezTo>
                  <a:pt x="21600" y="2274"/>
                  <a:pt x="21600" y="2274"/>
                  <a:pt x="21600" y="2274"/>
                </a:cubicBezTo>
                <a:cubicBezTo>
                  <a:pt x="12843" y="10800"/>
                  <a:pt x="12843" y="10800"/>
                  <a:pt x="12843" y="10800"/>
                </a:cubicBezTo>
                <a:cubicBezTo>
                  <a:pt x="21600" y="19326"/>
                  <a:pt x="21600" y="19326"/>
                  <a:pt x="21600" y="19326"/>
                </a:cubicBezTo>
                <a:cubicBezTo>
                  <a:pt x="21600" y="19326"/>
                  <a:pt x="21600" y="19895"/>
                  <a:pt x="21600" y="19895"/>
                </a:cubicBezTo>
                <a:cubicBezTo>
                  <a:pt x="21600" y="19895"/>
                  <a:pt x="21600" y="20463"/>
                  <a:pt x="21600" y="204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" name="Shape 5392"/>
          <p:cNvSpPr/>
          <p:nvPr/>
        </p:nvSpPr>
        <p:spPr>
          <a:xfrm>
            <a:off x="2568113" y="1974981"/>
            <a:ext cx="91628" cy="15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61" y="2274"/>
                </a:moveTo>
                <a:cubicBezTo>
                  <a:pt x="6574" y="10800"/>
                  <a:pt x="6574" y="10800"/>
                  <a:pt x="6574" y="10800"/>
                </a:cubicBezTo>
                <a:cubicBezTo>
                  <a:pt x="20661" y="19326"/>
                  <a:pt x="20661" y="19326"/>
                  <a:pt x="20661" y="19326"/>
                </a:cubicBezTo>
                <a:cubicBezTo>
                  <a:pt x="20661" y="19326"/>
                  <a:pt x="21600" y="19895"/>
                  <a:pt x="21600" y="19895"/>
                </a:cubicBezTo>
                <a:cubicBezTo>
                  <a:pt x="21600" y="19895"/>
                  <a:pt x="20661" y="20463"/>
                  <a:pt x="20661" y="20463"/>
                </a:cubicBezTo>
                <a:cubicBezTo>
                  <a:pt x="18783" y="21600"/>
                  <a:pt x="18783" y="21600"/>
                  <a:pt x="18783" y="21600"/>
                </a:cubicBezTo>
                <a:cubicBezTo>
                  <a:pt x="18783" y="21600"/>
                  <a:pt x="18783" y="21600"/>
                  <a:pt x="17843" y="21600"/>
                </a:cubicBezTo>
                <a:cubicBezTo>
                  <a:pt x="17843" y="21600"/>
                  <a:pt x="17843" y="21600"/>
                  <a:pt x="17843" y="21600"/>
                </a:cubicBezTo>
                <a:cubicBezTo>
                  <a:pt x="939" y="11368"/>
                  <a:pt x="939" y="11368"/>
                  <a:pt x="939" y="11368"/>
                </a:cubicBezTo>
                <a:cubicBezTo>
                  <a:pt x="939" y="11368"/>
                  <a:pt x="0" y="10800"/>
                  <a:pt x="0" y="10800"/>
                </a:cubicBezTo>
                <a:cubicBezTo>
                  <a:pt x="0" y="10800"/>
                  <a:pt x="939" y="10232"/>
                  <a:pt x="939" y="10232"/>
                </a:cubicBezTo>
                <a:cubicBezTo>
                  <a:pt x="17843" y="568"/>
                  <a:pt x="17843" y="568"/>
                  <a:pt x="17843" y="568"/>
                </a:cubicBezTo>
                <a:cubicBezTo>
                  <a:pt x="17843" y="0"/>
                  <a:pt x="17843" y="0"/>
                  <a:pt x="17843" y="0"/>
                </a:cubicBezTo>
                <a:cubicBezTo>
                  <a:pt x="18783" y="0"/>
                  <a:pt x="18783" y="0"/>
                  <a:pt x="18783" y="568"/>
                </a:cubicBezTo>
                <a:cubicBezTo>
                  <a:pt x="20661" y="1137"/>
                  <a:pt x="20661" y="1137"/>
                  <a:pt x="20661" y="1137"/>
                </a:cubicBezTo>
                <a:cubicBezTo>
                  <a:pt x="20661" y="1705"/>
                  <a:pt x="21600" y="1705"/>
                  <a:pt x="21600" y="1705"/>
                </a:cubicBezTo>
                <a:cubicBezTo>
                  <a:pt x="21600" y="2274"/>
                  <a:pt x="20661" y="2274"/>
                  <a:pt x="20661" y="22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" name="Shape 5393"/>
          <p:cNvSpPr/>
          <p:nvPr/>
        </p:nvSpPr>
        <p:spPr>
          <a:xfrm>
            <a:off x="3143534" y="1927333"/>
            <a:ext cx="249228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469"/>
                </a:moveTo>
                <a:cubicBezTo>
                  <a:pt x="21600" y="4841"/>
                  <a:pt x="21257" y="5214"/>
                  <a:pt x="20914" y="5214"/>
                </a:cubicBezTo>
                <a:cubicBezTo>
                  <a:pt x="1029" y="5214"/>
                  <a:pt x="1029" y="5214"/>
                  <a:pt x="1029" y="5214"/>
                </a:cubicBezTo>
                <a:cubicBezTo>
                  <a:pt x="343" y="5214"/>
                  <a:pt x="0" y="4841"/>
                  <a:pt x="0" y="446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372"/>
                  <a:pt x="343" y="0"/>
                  <a:pt x="1029" y="0"/>
                </a:cubicBezTo>
                <a:cubicBezTo>
                  <a:pt x="20914" y="0"/>
                  <a:pt x="20914" y="0"/>
                  <a:pt x="20914" y="0"/>
                </a:cubicBezTo>
                <a:cubicBezTo>
                  <a:pt x="21257" y="0"/>
                  <a:pt x="21600" y="372"/>
                  <a:pt x="21600" y="745"/>
                </a:cubicBezTo>
                <a:lnTo>
                  <a:pt x="21600" y="4469"/>
                </a:lnTo>
                <a:close/>
                <a:moveTo>
                  <a:pt x="20914" y="20483"/>
                </a:moveTo>
                <a:cubicBezTo>
                  <a:pt x="20914" y="21228"/>
                  <a:pt x="20571" y="21600"/>
                  <a:pt x="20229" y="21600"/>
                </a:cubicBezTo>
                <a:cubicBezTo>
                  <a:pt x="1714" y="21600"/>
                  <a:pt x="1714" y="21600"/>
                  <a:pt x="1714" y="21600"/>
                </a:cubicBezTo>
                <a:cubicBezTo>
                  <a:pt x="1371" y="21600"/>
                  <a:pt x="1029" y="21228"/>
                  <a:pt x="1029" y="20483"/>
                </a:cubicBezTo>
                <a:cubicBezTo>
                  <a:pt x="1029" y="7076"/>
                  <a:pt x="1029" y="7076"/>
                  <a:pt x="1029" y="7076"/>
                </a:cubicBezTo>
                <a:cubicBezTo>
                  <a:pt x="1029" y="6703"/>
                  <a:pt x="1371" y="6331"/>
                  <a:pt x="1714" y="6331"/>
                </a:cubicBezTo>
                <a:cubicBezTo>
                  <a:pt x="20229" y="6331"/>
                  <a:pt x="20229" y="6331"/>
                  <a:pt x="20229" y="6331"/>
                </a:cubicBezTo>
                <a:cubicBezTo>
                  <a:pt x="20571" y="6331"/>
                  <a:pt x="20914" y="6703"/>
                  <a:pt x="20914" y="7076"/>
                </a:cubicBezTo>
                <a:lnTo>
                  <a:pt x="20914" y="20483"/>
                </a:lnTo>
                <a:close/>
                <a:moveTo>
                  <a:pt x="12686" y="8938"/>
                </a:moveTo>
                <a:cubicBezTo>
                  <a:pt x="9257" y="8938"/>
                  <a:pt x="9257" y="8938"/>
                  <a:pt x="9257" y="8938"/>
                </a:cubicBezTo>
                <a:cubicBezTo>
                  <a:pt x="8914" y="8938"/>
                  <a:pt x="8229" y="9310"/>
                  <a:pt x="8229" y="9683"/>
                </a:cubicBezTo>
                <a:cubicBezTo>
                  <a:pt x="8229" y="10428"/>
                  <a:pt x="8914" y="10800"/>
                  <a:pt x="9257" y="10800"/>
                </a:cubicBezTo>
                <a:cubicBezTo>
                  <a:pt x="12686" y="10800"/>
                  <a:pt x="12686" y="10800"/>
                  <a:pt x="12686" y="10800"/>
                </a:cubicBezTo>
                <a:cubicBezTo>
                  <a:pt x="13029" y="10800"/>
                  <a:pt x="13371" y="10428"/>
                  <a:pt x="13371" y="9683"/>
                </a:cubicBezTo>
                <a:cubicBezTo>
                  <a:pt x="13371" y="9310"/>
                  <a:pt x="13029" y="8938"/>
                  <a:pt x="12686" y="893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" name="Shape 5394"/>
          <p:cNvSpPr/>
          <p:nvPr/>
        </p:nvSpPr>
        <p:spPr>
          <a:xfrm>
            <a:off x="3706127" y="1927333"/>
            <a:ext cx="232735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3295" y="10800"/>
                </a:moveTo>
                <a:cubicBezTo>
                  <a:pt x="3295" y="14897"/>
                  <a:pt x="6590" y="18248"/>
                  <a:pt x="10983" y="18248"/>
                </a:cubicBezTo>
                <a:cubicBezTo>
                  <a:pt x="15010" y="18248"/>
                  <a:pt x="18305" y="14897"/>
                  <a:pt x="18305" y="10800"/>
                </a:cubicBezTo>
                <a:cubicBezTo>
                  <a:pt x="18305" y="6331"/>
                  <a:pt x="15010" y="2979"/>
                  <a:pt x="10983" y="2979"/>
                </a:cubicBezTo>
                <a:cubicBezTo>
                  <a:pt x="6590" y="2979"/>
                  <a:pt x="3295" y="6331"/>
                  <a:pt x="3295" y="10800"/>
                </a:cubicBezTo>
                <a:close/>
                <a:moveTo>
                  <a:pt x="15742" y="11545"/>
                </a:moveTo>
                <a:cubicBezTo>
                  <a:pt x="10983" y="16014"/>
                  <a:pt x="10983" y="16014"/>
                  <a:pt x="10983" y="16014"/>
                </a:cubicBezTo>
                <a:cubicBezTo>
                  <a:pt x="10983" y="16014"/>
                  <a:pt x="10983" y="16014"/>
                  <a:pt x="10983" y="16014"/>
                </a:cubicBezTo>
                <a:cubicBezTo>
                  <a:pt x="10617" y="16014"/>
                  <a:pt x="10617" y="16014"/>
                  <a:pt x="10617" y="16014"/>
                </a:cubicBezTo>
                <a:cubicBezTo>
                  <a:pt x="6224" y="11545"/>
                  <a:pt x="6224" y="11545"/>
                  <a:pt x="6224" y="11545"/>
                </a:cubicBezTo>
                <a:cubicBezTo>
                  <a:pt x="5858" y="11172"/>
                  <a:pt x="5858" y="11172"/>
                  <a:pt x="5858" y="10800"/>
                </a:cubicBezTo>
                <a:cubicBezTo>
                  <a:pt x="5858" y="10800"/>
                  <a:pt x="6224" y="10800"/>
                  <a:pt x="6224" y="10800"/>
                </a:cubicBezTo>
                <a:cubicBezTo>
                  <a:pt x="9153" y="10800"/>
                  <a:pt x="9153" y="10800"/>
                  <a:pt x="9153" y="10800"/>
                </a:cubicBezTo>
                <a:cubicBezTo>
                  <a:pt x="9153" y="5586"/>
                  <a:pt x="9153" y="5586"/>
                  <a:pt x="9153" y="5586"/>
                </a:cubicBezTo>
                <a:cubicBezTo>
                  <a:pt x="9153" y="5586"/>
                  <a:pt x="9153" y="5214"/>
                  <a:pt x="9519" y="5214"/>
                </a:cubicBezTo>
                <a:cubicBezTo>
                  <a:pt x="12081" y="5214"/>
                  <a:pt x="12081" y="5214"/>
                  <a:pt x="12081" y="5214"/>
                </a:cubicBezTo>
                <a:cubicBezTo>
                  <a:pt x="12447" y="5214"/>
                  <a:pt x="12447" y="5586"/>
                  <a:pt x="12447" y="5586"/>
                </a:cubicBezTo>
                <a:cubicBezTo>
                  <a:pt x="12447" y="10800"/>
                  <a:pt x="12447" y="10800"/>
                  <a:pt x="12447" y="10800"/>
                </a:cubicBezTo>
                <a:cubicBezTo>
                  <a:pt x="15376" y="10800"/>
                  <a:pt x="15376" y="10800"/>
                  <a:pt x="15376" y="10800"/>
                </a:cubicBezTo>
                <a:cubicBezTo>
                  <a:pt x="15376" y="10800"/>
                  <a:pt x="15742" y="10800"/>
                  <a:pt x="15742" y="11172"/>
                </a:cubicBezTo>
                <a:cubicBezTo>
                  <a:pt x="15742" y="11172"/>
                  <a:pt x="15742" y="11545"/>
                  <a:pt x="15742" y="1154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" name="Shape 5395"/>
          <p:cNvSpPr/>
          <p:nvPr/>
        </p:nvSpPr>
        <p:spPr>
          <a:xfrm>
            <a:off x="4276051" y="1927333"/>
            <a:ext cx="234567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17939" y="10055"/>
                </a:moveTo>
                <a:cubicBezTo>
                  <a:pt x="16475" y="8938"/>
                  <a:pt x="16475" y="8938"/>
                  <a:pt x="16475" y="8938"/>
                </a:cubicBezTo>
                <a:cubicBezTo>
                  <a:pt x="11349" y="3724"/>
                  <a:pt x="11349" y="3724"/>
                  <a:pt x="11349" y="3724"/>
                </a:cubicBezTo>
                <a:cubicBezTo>
                  <a:pt x="11349" y="3352"/>
                  <a:pt x="10983" y="3352"/>
                  <a:pt x="10983" y="3352"/>
                </a:cubicBezTo>
                <a:cubicBezTo>
                  <a:pt x="10617" y="3352"/>
                  <a:pt x="10251" y="3352"/>
                  <a:pt x="10251" y="3724"/>
                </a:cubicBezTo>
                <a:cubicBezTo>
                  <a:pt x="8786" y="4841"/>
                  <a:pt x="8786" y="4841"/>
                  <a:pt x="8786" y="4841"/>
                </a:cubicBezTo>
                <a:cubicBezTo>
                  <a:pt x="8786" y="5214"/>
                  <a:pt x="8786" y="5214"/>
                  <a:pt x="8786" y="5586"/>
                </a:cubicBezTo>
                <a:cubicBezTo>
                  <a:pt x="8786" y="5959"/>
                  <a:pt x="8786" y="5959"/>
                  <a:pt x="8786" y="6331"/>
                </a:cubicBezTo>
                <a:cubicBezTo>
                  <a:pt x="11715" y="8938"/>
                  <a:pt x="11715" y="8938"/>
                  <a:pt x="11715" y="8938"/>
                </a:cubicBezTo>
                <a:cubicBezTo>
                  <a:pt x="4759" y="8938"/>
                  <a:pt x="4759" y="8938"/>
                  <a:pt x="4759" y="8938"/>
                </a:cubicBezTo>
                <a:cubicBezTo>
                  <a:pt x="4027" y="8938"/>
                  <a:pt x="3661" y="9310"/>
                  <a:pt x="3661" y="9683"/>
                </a:cubicBezTo>
                <a:cubicBezTo>
                  <a:pt x="3661" y="11545"/>
                  <a:pt x="3661" y="11545"/>
                  <a:pt x="3661" y="11545"/>
                </a:cubicBezTo>
                <a:cubicBezTo>
                  <a:pt x="3661" y="11917"/>
                  <a:pt x="4027" y="12662"/>
                  <a:pt x="4759" y="12662"/>
                </a:cubicBezTo>
                <a:cubicBezTo>
                  <a:pt x="11715" y="12662"/>
                  <a:pt x="11715" y="12662"/>
                  <a:pt x="11715" y="12662"/>
                </a:cubicBezTo>
                <a:cubicBezTo>
                  <a:pt x="8786" y="15269"/>
                  <a:pt x="8786" y="15269"/>
                  <a:pt x="8786" y="15269"/>
                </a:cubicBezTo>
                <a:cubicBezTo>
                  <a:pt x="8786" y="15269"/>
                  <a:pt x="8786" y="15641"/>
                  <a:pt x="8786" y="15641"/>
                </a:cubicBezTo>
                <a:cubicBezTo>
                  <a:pt x="8786" y="16014"/>
                  <a:pt x="8786" y="16386"/>
                  <a:pt x="8786" y="16386"/>
                </a:cubicBezTo>
                <a:cubicBezTo>
                  <a:pt x="10251" y="17876"/>
                  <a:pt x="10251" y="17876"/>
                  <a:pt x="10251" y="17876"/>
                </a:cubicBezTo>
                <a:cubicBezTo>
                  <a:pt x="10251" y="17876"/>
                  <a:pt x="10617" y="17876"/>
                  <a:pt x="10983" y="17876"/>
                </a:cubicBezTo>
                <a:cubicBezTo>
                  <a:pt x="10983" y="17876"/>
                  <a:pt x="11349" y="17876"/>
                  <a:pt x="11349" y="17876"/>
                </a:cubicBezTo>
                <a:cubicBezTo>
                  <a:pt x="16475" y="12662"/>
                  <a:pt x="16475" y="12662"/>
                  <a:pt x="16475" y="12662"/>
                </a:cubicBezTo>
                <a:cubicBezTo>
                  <a:pt x="17939" y="11172"/>
                  <a:pt x="17939" y="11172"/>
                  <a:pt x="17939" y="11172"/>
                </a:cubicBezTo>
                <a:cubicBezTo>
                  <a:pt x="17939" y="11172"/>
                  <a:pt x="17939" y="10800"/>
                  <a:pt x="17939" y="10800"/>
                </a:cubicBezTo>
                <a:cubicBezTo>
                  <a:pt x="17939" y="10428"/>
                  <a:pt x="17939" y="10055"/>
                  <a:pt x="17939" y="1005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" name="Shape 5396"/>
          <p:cNvSpPr/>
          <p:nvPr/>
        </p:nvSpPr>
        <p:spPr>
          <a:xfrm>
            <a:off x="4847807" y="1934665"/>
            <a:ext cx="221739" cy="234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14" y="12081"/>
                </a:moveTo>
                <a:cubicBezTo>
                  <a:pt x="11571" y="20868"/>
                  <a:pt x="11571" y="20868"/>
                  <a:pt x="11571" y="20868"/>
                </a:cubicBezTo>
                <a:cubicBezTo>
                  <a:pt x="11186" y="21234"/>
                  <a:pt x="10800" y="21600"/>
                  <a:pt x="10414" y="21600"/>
                </a:cubicBezTo>
                <a:cubicBezTo>
                  <a:pt x="9643" y="21600"/>
                  <a:pt x="9257" y="21234"/>
                  <a:pt x="8871" y="20868"/>
                </a:cubicBezTo>
                <a:cubicBezTo>
                  <a:pt x="7714" y="19769"/>
                  <a:pt x="7714" y="19769"/>
                  <a:pt x="7714" y="19769"/>
                </a:cubicBezTo>
                <a:cubicBezTo>
                  <a:pt x="7714" y="19769"/>
                  <a:pt x="7329" y="19037"/>
                  <a:pt x="7329" y="18671"/>
                </a:cubicBezTo>
                <a:cubicBezTo>
                  <a:pt x="7329" y="18305"/>
                  <a:pt x="7714" y="17573"/>
                  <a:pt x="7714" y="17573"/>
                </a:cubicBezTo>
                <a:cubicBezTo>
                  <a:pt x="12343" y="13180"/>
                  <a:pt x="12343" y="13180"/>
                  <a:pt x="12343" y="13180"/>
                </a:cubicBezTo>
                <a:cubicBezTo>
                  <a:pt x="1929" y="13180"/>
                  <a:pt x="1929" y="13180"/>
                  <a:pt x="1929" y="13180"/>
                </a:cubicBezTo>
                <a:cubicBezTo>
                  <a:pt x="771" y="13180"/>
                  <a:pt x="0" y="12447"/>
                  <a:pt x="0" y="11715"/>
                </a:cubicBezTo>
                <a:cubicBezTo>
                  <a:pt x="0" y="9885"/>
                  <a:pt x="0" y="9885"/>
                  <a:pt x="0" y="9885"/>
                </a:cubicBezTo>
                <a:cubicBezTo>
                  <a:pt x="0" y="8786"/>
                  <a:pt x="771" y="8054"/>
                  <a:pt x="1929" y="8054"/>
                </a:cubicBezTo>
                <a:cubicBezTo>
                  <a:pt x="12343" y="8054"/>
                  <a:pt x="12343" y="8054"/>
                  <a:pt x="12343" y="8054"/>
                </a:cubicBezTo>
                <a:cubicBezTo>
                  <a:pt x="7714" y="4027"/>
                  <a:pt x="7714" y="4027"/>
                  <a:pt x="7714" y="4027"/>
                </a:cubicBezTo>
                <a:cubicBezTo>
                  <a:pt x="7714" y="3661"/>
                  <a:pt x="7329" y="3295"/>
                  <a:pt x="7329" y="2563"/>
                </a:cubicBezTo>
                <a:cubicBezTo>
                  <a:pt x="7329" y="2197"/>
                  <a:pt x="7714" y="1831"/>
                  <a:pt x="7714" y="1464"/>
                </a:cubicBezTo>
                <a:cubicBezTo>
                  <a:pt x="8871" y="366"/>
                  <a:pt x="8871" y="366"/>
                  <a:pt x="8871" y="366"/>
                </a:cubicBezTo>
                <a:cubicBezTo>
                  <a:pt x="9257" y="0"/>
                  <a:pt x="9643" y="0"/>
                  <a:pt x="10414" y="0"/>
                </a:cubicBezTo>
                <a:cubicBezTo>
                  <a:pt x="10800" y="0"/>
                  <a:pt x="11186" y="0"/>
                  <a:pt x="11571" y="366"/>
                </a:cubicBezTo>
                <a:cubicBezTo>
                  <a:pt x="21214" y="9519"/>
                  <a:pt x="21214" y="9519"/>
                  <a:pt x="21214" y="9519"/>
                </a:cubicBezTo>
                <a:cubicBezTo>
                  <a:pt x="21600" y="9885"/>
                  <a:pt x="21600" y="10251"/>
                  <a:pt x="21600" y="10617"/>
                </a:cubicBezTo>
                <a:cubicBezTo>
                  <a:pt x="21600" y="10983"/>
                  <a:pt x="21600" y="11715"/>
                  <a:pt x="21214" y="1208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" name="Shape 5397"/>
          <p:cNvSpPr/>
          <p:nvPr/>
        </p:nvSpPr>
        <p:spPr>
          <a:xfrm>
            <a:off x="5417729" y="1995138"/>
            <a:ext cx="269386" cy="95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700"/>
                </a:moveTo>
                <a:cubicBezTo>
                  <a:pt x="18424" y="20700"/>
                  <a:pt x="18424" y="20700"/>
                  <a:pt x="18424" y="20700"/>
                </a:cubicBezTo>
                <a:cubicBezTo>
                  <a:pt x="18424" y="21600"/>
                  <a:pt x="18106" y="21600"/>
                  <a:pt x="17788" y="21600"/>
                </a:cubicBezTo>
                <a:cubicBezTo>
                  <a:pt x="17471" y="21600"/>
                  <a:pt x="17153" y="20700"/>
                  <a:pt x="17153" y="18900"/>
                </a:cubicBezTo>
                <a:cubicBezTo>
                  <a:pt x="17153" y="15300"/>
                  <a:pt x="17153" y="15300"/>
                  <a:pt x="17153" y="15300"/>
                </a:cubicBezTo>
                <a:cubicBezTo>
                  <a:pt x="4765" y="15300"/>
                  <a:pt x="4765" y="15300"/>
                  <a:pt x="4765" y="15300"/>
                </a:cubicBezTo>
                <a:cubicBezTo>
                  <a:pt x="4765" y="18900"/>
                  <a:pt x="4765" y="18900"/>
                  <a:pt x="4765" y="18900"/>
                </a:cubicBezTo>
                <a:cubicBezTo>
                  <a:pt x="4765" y="20700"/>
                  <a:pt x="4447" y="21600"/>
                  <a:pt x="4129" y="21600"/>
                </a:cubicBezTo>
                <a:cubicBezTo>
                  <a:pt x="3812" y="21600"/>
                  <a:pt x="3494" y="21600"/>
                  <a:pt x="3494" y="20700"/>
                </a:cubicBezTo>
                <a:cubicBezTo>
                  <a:pt x="318" y="11700"/>
                  <a:pt x="318" y="11700"/>
                  <a:pt x="318" y="11700"/>
                </a:cubicBezTo>
                <a:cubicBezTo>
                  <a:pt x="318" y="11700"/>
                  <a:pt x="0" y="10800"/>
                  <a:pt x="0" y="10800"/>
                </a:cubicBezTo>
                <a:cubicBezTo>
                  <a:pt x="0" y="9900"/>
                  <a:pt x="318" y="9000"/>
                  <a:pt x="318" y="9000"/>
                </a:cubicBezTo>
                <a:cubicBezTo>
                  <a:pt x="3494" y="0"/>
                  <a:pt x="3494" y="0"/>
                  <a:pt x="3494" y="0"/>
                </a:cubicBezTo>
                <a:cubicBezTo>
                  <a:pt x="3494" y="0"/>
                  <a:pt x="3812" y="0"/>
                  <a:pt x="4129" y="0"/>
                </a:cubicBezTo>
                <a:cubicBezTo>
                  <a:pt x="4447" y="0"/>
                  <a:pt x="4765" y="900"/>
                  <a:pt x="4765" y="1800"/>
                </a:cubicBezTo>
                <a:cubicBezTo>
                  <a:pt x="4765" y="6300"/>
                  <a:pt x="4765" y="6300"/>
                  <a:pt x="4765" y="6300"/>
                </a:cubicBezTo>
                <a:cubicBezTo>
                  <a:pt x="17153" y="6300"/>
                  <a:pt x="17153" y="6300"/>
                  <a:pt x="17153" y="6300"/>
                </a:cubicBezTo>
                <a:cubicBezTo>
                  <a:pt x="17153" y="1800"/>
                  <a:pt x="17153" y="1800"/>
                  <a:pt x="17153" y="1800"/>
                </a:cubicBezTo>
                <a:cubicBezTo>
                  <a:pt x="17153" y="900"/>
                  <a:pt x="17471" y="0"/>
                  <a:pt x="17788" y="0"/>
                </a:cubicBezTo>
                <a:cubicBezTo>
                  <a:pt x="18106" y="0"/>
                  <a:pt x="18424" y="0"/>
                  <a:pt x="18424" y="0"/>
                </a:cubicBezTo>
                <a:cubicBezTo>
                  <a:pt x="21600" y="9000"/>
                  <a:pt x="21600" y="9000"/>
                  <a:pt x="21600" y="9000"/>
                </a:cubicBezTo>
                <a:cubicBezTo>
                  <a:pt x="21600" y="9000"/>
                  <a:pt x="21600" y="9900"/>
                  <a:pt x="21600" y="10800"/>
                </a:cubicBezTo>
                <a:cubicBezTo>
                  <a:pt x="21600" y="10800"/>
                  <a:pt x="21600" y="11700"/>
                  <a:pt x="21600" y="117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" name="Shape 5398"/>
          <p:cNvSpPr/>
          <p:nvPr/>
        </p:nvSpPr>
        <p:spPr>
          <a:xfrm>
            <a:off x="5987652" y="1927334"/>
            <a:ext cx="309702" cy="238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920"/>
                </a:moveTo>
                <a:cubicBezTo>
                  <a:pt x="21600" y="17280"/>
                  <a:pt x="21323" y="17280"/>
                  <a:pt x="21046" y="17280"/>
                </a:cubicBezTo>
                <a:cubicBezTo>
                  <a:pt x="20215" y="17280"/>
                  <a:pt x="20215" y="17280"/>
                  <a:pt x="20215" y="17280"/>
                </a:cubicBezTo>
                <a:cubicBezTo>
                  <a:pt x="20215" y="19080"/>
                  <a:pt x="20215" y="19080"/>
                  <a:pt x="20215" y="19080"/>
                </a:cubicBezTo>
                <a:cubicBezTo>
                  <a:pt x="20215" y="20520"/>
                  <a:pt x="19108" y="21600"/>
                  <a:pt x="18000" y="21600"/>
                </a:cubicBezTo>
                <a:cubicBezTo>
                  <a:pt x="16892" y="21600"/>
                  <a:pt x="16062" y="20520"/>
                  <a:pt x="16062" y="19080"/>
                </a:cubicBezTo>
                <a:cubicBezTo>
                  <a:pt x="16062" y="17280"/>
                  <a:pt x="16062" y="17280"/>
                  <a:pt x="16062" y="17280"/>
                </a:cubicBezTo>
                <a:cubicBezTo>
                  <a:pt x="5262" y="17280"/>
                  <a:pt x="5262" y="17280"/>
                  <a:pt x="5262" y="17280"/>
                </a:cubicBezTo>
                <a:cubicBezTo>
                  <a:pt x="5262" y="19080"/>
                  <a:pt x="5262" y="19080"/>
                  <a:pt x="5262" y="19080"/>
                </a:cubicBezTo>
                <a:cubicBezTo>
                  <a:pt x="5262" y="20520"/>
                  <a:pt x="4431" y="21600"/>
                  <a:pt x="3323" y="21600"/>
                </a:cubicBezTo>
                <a:cubicBezTo>
                  <a:pt x="2215" y="21600"/>
                  <a:pt x="1385" y="20520"/>
                  <a:pt x="1385" y="19080"/>
                </a:cubicBezTo>
                <a:cubicBezTo>
                  <a:pt x="1385" y="17280"/>
                  <a:pt x="1385" y="17280"/>
                  <a:pt x="1385" y="17280"/>
                </a:cubicBezTo>
                <a:cubicBezTo>
                  <a:pt x="277" y="17280"/>
                  <a:pt x="277" y="17280"/>
                  <a:pt x="277" y="17280"/>
                </a:cubicBezTo>
                <a:cubicBezTo>
                  <a:pt x="0" y="17280"/>
                  <a:pt x="0" y="17280"/>
                  <a:pt x="0" y="16920"/>
                </a:cubicBezTo>
                <a:cubicBezTo>
                  <a:pt x="0" y="11520"/>
                  <a:pt x="0" y="11520"/>
                  <a:pt x="0" y="11520"/>
                </a:cubicBezTo>
                <a:cubicBezTo>
                  <a:pt x="0" y="10080"/>
                  <a:pt x="1108" y="8640"/>
                  <a:pt x="2215" y="8640"/>
                </a:cubicBezTo>
                <a:cubicBezTo>
                  <a:pt x="2492" y="8640"/>
                  <a:pt x="2492" y="8640"/>
                  <a:pt x="2492" y="8640"/>
                </a:cubicBezTo>
                <a:cubicBezTo>
                  <a:pt x="3600" y="2880"/>
                  <a:pt x="3600" y="2880"/>
                  <a:pt x="3600" y="2880"/>
                </a:cubicBezTo>
                <a:cubicBezTo>
                  <a:pt x="3877" y="1080"/>
                  <a:pt x="5262" y="0"/>
                  <a:pt x="6646" y="0"/>
                </a:cubicBezTo>
                <a:cubicBezTo>
                  <a:pt x="14677" y="0"/>
                  <a:pt x="14677" y="0"/>
                  <a:pt x="14677" y="0"/>
                </a:cubicBezTo>
                <a:cubicBezTo>
                  <a:pt x="16062" y="0"/>
                  <a:pt x="17446" y="1080"/>
                  <a:pt x="17723" y="2880"/>
                </a:cubicBezTo>
                <a:cubicBezTo>
                  <a:pt x="18831" y="8640"/>
                  <a:pt x="18831" y="8640"/>
                  <a:pt x="18831" y="8640"/>
                </a:cubicBezTo>
                <a:cubicBezTo>
                  <a:pt x="19108" y="8640"/>
                  <a:pt x="19108" y="8640"/>
                  <a:pt x="19108" y="8640"/>
                </a:cubicBezTo>
                <a:cubicBezTo>
                  <a:pt x="20492" y="8640"/>
                  <a:pt x="21600" y="10080"/>
                  <a:pt x="21600" y="11520"/>
                </a:cubicBezTo>
                <a:lnTo>
                  <a:pt x="21600" y="16920"/>
                </a:lnTo>
                <a:close/>
                <a:moveTo>
                  <a:pt x="3323" y="10800"/>
                </a:moveTo>
                <a:cubicBezTo>
                  <a:pt x="2492" y="10800"/>
                  <a:pt x="1662" y="11880"/>
                  <a:pt x="1662" y="12960"/>
                </a:cubicBezTo>
                <a:cubicBezTo>
                  <a:pt x="1662" y="14040"/>
                  <a:pt x="2492" y="15120"/>
                  <a:pt x="3323" y="15120"/>
                </a:cubicBezTo>
                <a:cubicBezTo>
                  <a:pt x="4154" y="15120"/>
                  <a:pt x="4985" y="14040"/>
                  <a:pt x="4985" y="12960"/>
                </a:cubicBezTo>
                <a:cubicBezTo>
                  <a:pt x="4985" y="11880"/>
                  <a:pt x="4154" y="10800"/>
                  <a:pt x="3323" y="10800"/>
                </a:cubicBezTo>
                <a:close/>
                <a:moveTo>
                  <a:pt x="16062" y="8640"/>
                </a:moveTo>
                <a:cubicBezTo>
                  <a:pt x="15231" y="3600"/>
                  <a:pt x="15231" y="3600"/>
                  <a:pt x="15231" y="3600"/>
                </a:cubicBezTo>
                <a:cubicBezTo>
                  <a:pt x="14954" y="3600"/>
                  <a:pt x="14954" y="3240"/>
                  <a:pt x="14677" y="3240"/>
                </a:cubicBezTo>
                <a:cubicBezTo>
                  <a:pt x="6646" y="3240"/>
                  <a:pt x="6646" y="3240"/>
                  <a:pt x="6646" y="3240"/>
                </a:cubicBezTo>
                <a:cubicBezTo>
                  <a:pt x="6646" y="3240"/>
                  <a:pt x="6369" y="3600"/>
                  <a:pt x="6369" y="3600"/>
                </a:cubicBezTo>
                <a:cubicBezTo>
                  <a:pt x="5262" y="8640"/>
                  <a:pt x="5262" y="8640"/>
                  <a:pt x="5262" y="8640"/>
                </a:cubicBezTo>
                <a:lnTo>
                  <a:pt x="16062" y="8640"/>
                </a:lnTo>
                <a:close/>
                <a:moveTo>
                  <a:pt x="18000" y="10800"/>
                </a:moveTo>
                <a:cubicBezTo>
                  <a:pt x="17169" y="10800"/>
                  <a:pt x="16338" y="11880"/>
                  <a:pt x="16338" y="12960"/>
                </a:cubicBezTo>
                <a:cubicBezTo>
                  <a:pt x="16338" y="14040"/>
                  <a:pt x="17169" y="15120"/>
                  <a:pt x="18000" y="15120"/>
                </a:cubicBezTo>
                <a:cubicBezTo>
                  <a:pt x="19108" y="15120"/>
                  <a:pt x="19662" y="14040"/>
                  <a:pt x="19662" y="12960"/>
                </a:cubicBezTo>
                <a:cubicBezTo>
                  <a:pt x="19662" y="11880"/>
                  <a:pt x="19108" y="10800"/>
                  <a:pt x="18000" y="108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" name="Shape 5399"/>
          <p:cNvSpPr/>
          <p:nvPr/>
        </p:nvSpPr>
        <p:spPr>
          <a:xfrm>
            <a:off x="6559409" y="1927333"/>
            <a:ext cx="307869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286" y="0"/>
                </a:lnTo>
                <a:lnTo>
                  <a:pt x="1286" y="19714"/>
                </a:lnTo>
                <a:lnTo>
                  <a:pt x="21600" y="19714"/>
                </a:lnTo>
                <a:lnTo>
                  <a:pt x="21600" y="21600"/>
                </a:lnTo>
                <a:close/>
                <a:moveTo>
                  <a:pt x="6943" y="17829"/>
                </a:moveTo>
                <a:lnTo>
                  <a:pt x="4114" y="17829"/>
                </a:lnTo>
                <a:lnTo>
                  <a:pt x="4114" y="10800"/>
                </a:lnTo>
                <a:lnTo>
                  <a:pt x="6943" y="10800"/>
                </a:lnTo>
                <a:lnTo>
                  <a:pt x="6943" y="17829"/>
                </a:lnTo>
                <a:close/>
                <a:moveTo>
                  <a:pt x="10800" y="17829"/>
                </a:moveTo>
                <a:lnTo>
                  <a:pt x="8229" y="17829"/>
                </a:lnTo>
                <a:lnTo>
                  <a:pt x="8229" y="3257"/>
                </a:lnTo>
                <a:lnTo>
                  <a:pt x="10800" y="3257"/>
                </a:lnTo>
                <a:lnTo>
                  <a:pt x="10800" y="17829"/>
                </a:lnTo>
                <a:close/>
                <a:moveTo>
                  <a:pt x="14914" y="17829"/>
                </a:moveTo>
                <a:lnTo>
                  <a:pt x="12214" y="17829"/>
                </a:lnTo>
                <a:lnTo>
                  <a:pt x="12214" y="7029"/>
                </a:lnTo>
                <a:lnTo>
                  <a:pt x="14914" y="7029"/>
                </a:lnTo>
                <a:lnTo>
                  <a:pt x="14914" y="17829"/>
                </a:lnTo>
                <a:close/>
                <a:moveTo>
                  <a:pt x="18900" y="17829"/>
                </a:moveTo>
                <a:lnTo>
                  <a:pt x="16329" y="17829"/>
                </a:lnTo>
                <a:lnTo>
                  <a:pt x="16329" y="1543"/>
                </a:lnTo>
                <a:lnTo>
                  <a:pt x="18900" y="1543"/>
                </a:lnTo>
                <a:lnTo>
                  <a:pt x="18900" y="178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" name="Shape 5400"/>
          <p:cNvSpPr/>
          <p:nvPr/>
        </p:nvSpPr>
        <p:spPr>
          <a:xfrm>
            <a:off x="7140327" y="1927333"/>
            <a:ext cx="241897" cy="210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6020" y="21600"/>
                  <a:pt x="6020" y="21600"/>
                  <a:pt x="6020" y="21600"/>
                </a:cubicBezTo>
                <a:cubicBezTo>
                  <a:pt x="6020" y="18747"/>
                  <a:pt x="6020" y="18747"/>
                  <a:pt x="6020" y="18747"/>
                </a:cubicBezTo>
                <a:cubicBezTo>
                  <a:pt x="7790" y="15487"/>
                  <a:pt x="7790" y="15487"/>
                  <a:pt x="7790" y="15487"/>
                </a:cubicBezTo>
                <a:cubicBezTo>
                  <a:pt x="7436" y="15487"/>
                  <a:pt x="6020" y="15487"/>
                  <a:pt x="6020" y="15487"/>
                </a:cubicBezTo>
                <a:cubicBezTo>
                  <a:pt x="3187" y="15487"/>
                  <a:pt x="708" y="13042"/>
                  <a:pt x="708" y="9781"/>
                </a:cubicBezTo>
                <a:cubicBezTo>
                  <a:pt x="708" y="4891"/>
                  <a:pt x="708" y="4891"/>
                  <a:pt x="708" y="4891"/>
                </a:cubicBezTo>
                <a:cubicBezTo>
                  <a:pt x="0" y="3668"/>
                  <a:pt x="0" y="3668"/>
                  <a:pt x="0" y="3668"/>
                </a:cubicBezTo>
                <a:cubicBezTo>
                  <a:pt x="354" y="1630"/>
                  <a:pt x="354" y="1630"/>
                  <a:pt x="354" y="1630"/>
                </a:cubicBezTo>
                <a:cubicBezTo>
                  <a:pt x="6728" y="1630"/>
                  <a:pt x="6728" y="1630"/>
                  <a:pt x="6728" y="1630"/>
                </a:cubicBezTo>
                <a:cubicBezTo>
                  <a:pt x="7436" y="0"/>
                  <a:pt x="7436" y="0"/>
                  <a:pt x="7436" y="0"/>
                </a:cubicBezTo>
                <a:cubicBezTo>
                  <a:pt x="20184" y="0"/>
                  <a:pt x="20184" y="0"/>
                  <a:pt x="20184" y="0"/>
                </a:cubicBezTo>
                <a:cubicBezTo>
                  <a:pt x="20538" y="2853"/>
                  <a:pt x="20538" y="2853"/>
                  <a:pt x="20538" y="2853"/>
                </a:cubicBezTo>
                <a:cubicBezTo>
                  <a:pt x="19830" y="3260"/>
                  <a:pt x="19830" y="3260"/>
                  <a:pt x="19830" y="3260"/>
                </a:cubicBezTo>
                <a:cubicBezTo>
                  <a:pt x="19830" y="15487"/>
                  <a:pt x="19830" y="15487"/>
                  <a:pt x="19830" y="15487"/>
                </a:cubicBezTo>
                <a:cubicBezTo>
                  <a:pt x="21600" y="18747"/>
                  <a:pt x="21600" y="18747"/>
                  <a:pt x="21600" y="18747"/>
                </a:cubicBezTo>
                <a:lnTo>
                  <a:pt x="21600" y="21600"/>
                </a:lnTo>
                <a:close/>
                <a:moveTo>
                  <a:pt x="7790" y="5706"/>
                </a:moveTo>
                <a:cubicBezTo>
                  <a:pt x="4249" y="5706"/>
                  <a:pt x="4249" y="5706"/>
                  <a:pt x="4249" y="5706"/>
                </a:cubicBezTo>
                <a:cubicBezTo>
                  <a:pt x="4249" y="7743"/>
                  <a:pt x="4249" y="9781"/>
                  <a:pt x="4249" y="9781"/>
                </a:cubicBezTo>
                <a:cubicBezTo>
                  <a:pt x="4249" y="11004"/>
                  <a:pt x="4957" y="11819"/>
                  <a:pt x="6020" y="11819"/>
                </a:cubicBezTo>
                <a:cubicBezTo>
                  <a:pt x="7082" y="11819"/>
                  <a:pt x="7436" y="11819"/>
                  <a:pt x="7790" y="11819"/>
                </a:cubicBezTo>
                <a:lnTo>
                  <a:pt x="7790" y="570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" name="Shape 5401"/>
          <p:cNvSpPr/>
          <p:nvPr/>
        </p:nvSpPr>
        <p:spPr>
          <a:xfrm>
            <a:off x="7712082" y="1907176"/>
            <a:ext cx="249228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86" y="18424"/>
                </a:moveTo>
                <a:cubicBezTo>
                  <a:pt x="14057" y="18424"/>
                  <a:pt x="14057" y="18424"/>
                  <a:pt x="14057" y="18424"/>
                </a:cubicBezTo>
                <a:cubicBezTo>
                  <a:pt x="14057" y="20012"/>
                  <a:pt x="12686" y="21600"/>
                  <a:pt x="10629" y="21600"/>
                </a:cubicBezTo>
                <a:cubicBezTo>
                  <a:pt x="8914" y="21600"/>
                  <a:pt x="7543" y="20012"/>
                  <a:pt x="7543" y="18424"/>
                </a:cubicBezTo>
                <a:cubicBezTo>
                  <a:pt x="1714" y="18424"/>
                  <a:pt x="1714" y="18424"/>
                  <a:pt x="1714" y="18424"/>
                </a:cubicBezTo>
                <a:cubicBezTo>
                  <a:pt x="686" y="18424"/>
                  <a:pt x="0" y="17788"/>
                  <a:pt x="0" y="16835"/>
                </a:cubicBezTo>
                <a:cubicBezTo>
                  <a:pt x="1714" y="15247"/>
                  <a:pt x="4114" y="12706"/>
                  <a:pt x="4114" y="6988"/>
                </a:cubicBezTo>
                <a:cubicBezTo>
                  <a:pt x="4114" y="4447"/>
                  <a:pt x="6171" y="1906"/>
                  <a:pt x="9600" y="1588"/>
                </a:cubicBezTo>
                <a:cubicBezTo>
                  <a:pt x="9600" y="1271"/>
                  <a:pt x="9600" y="1271"/>
                  <a:pt x="9600" y="953"/>
                </a:cubicBezTo>
                <a:cubicBezTo>
                  <a:pt x="9600" y="318"/>
                  <a:pt x="9943" y="0"/>
                  <a:pt x="10629" y="0"/>
                </a:cubicBezTo>
                <a:cubicBezTo>
                  <a:pt x="11314" y="0"/>
                  <a:pt x="12000" y="318"/>
                  <a:pt x="12000" y="953"/>
                </a:cubicBezTo>
                <a:cubicBezTo>
                  <a:pt x="12000" y="1271"/>
                  <a:pt x="12000" y="1271"/>
                  <a:pt x="12000" y="1588"/>
                </a:cubicBezTo>
                <a:cubicBezTo>
                  <a:pt x="15429" y="1906"/>
                  <a:pt x="17486" y="4447"/>
                  <a:pt x="17486" y="6988"/>
                </a:cubicBezTo>
                <a:cubicBezTo>
                  <a:pt x="17486" y="12706"/>
                  <a:pt x="19543" y="15247"/>
                  <a:pt x="21600" y="16835"/>
                </a:cubicBezTo>
                <a:cubicBezTo>
                  <a:pt x="21600" y="17788"/>
                  <a:pt x="20914" y="18424"/>
                  <a:pt x="19886" y="18424"/>
                </a:cubicBezTo>
                <a:close/>
                <a:moveTo>
                  <a:pt x="19200" y="16835"/>
                </a:moveTo>
                <a:cubicBezTo>
                  <a:pt x="16800" y="14294"/>
                  <a:pt x="15771" y="11118"/>
                  <a:pt x="15771" y="6988"/>
                </a:cubicBezTo>
                <a:cubicBezTo>
                  <a:pt x="15771" y="5400"/>
                  <a:pt x="14057" y="2859"/>
                  <a:pt x="10629" y="2859"/>
                </a:cubicBezTo>
                <a:cubicBezTo>
                  <a:pt x="7543" y="2859"/>
                  <a:pt x="5829" y="5400"/>
                  <a:pt x="5829" y="6988"/>
                </a:cubicBezTo>
                <a:cubicBezTo>
                  <a:pt x="5829" y="11118"/>
                  <a:pt x="4800" y="14294"/>
                  <a:pt x="2400" y="16835"/>
                </a:cubicBezTo>
                <a:lnTo>
                  <a:pt x="19200" y="16835"/>
                </a:lnTo>
                <a:close/>
                <a:moveTo>
                  <a:pt x="10629" y="20012"/>
                </a:moveTo>
                <a:cubicBezTo>
                  <a:pt x="9600" y="20012"/>
                  <a:pt x="8914" y="19376"/>
                  <a:pt x="8914" y="18424"/>
                </a:cubicBezTo>
                <a:cubicBezTo>
                  <a:pt x="8914" y="18424"/>
                  <a:pt x="8914" y="18106"/>
                  <a:pt x="8571" y="18106"/>
                </a:cubicBezTo>
                <a:cubicBezTo>
                  <a:pt x="8571" y="18106"/>
                  <a:pt x="8571" y="18424"/>
                  <a:pt x="8571" y="18424"/>
                </a:cubicBezTo>
                <a:cubicBezTo>
                  <a:pt x="8571" y="19694"/>
                  <a:pt x="9600" y="20647"/>
                  <a:pt x="10629" y="20647"/>
                </a:cubicBezTo>
                <a:cubicBezTo>
                  <a:pt x="10971" y="20647"/>
                  <a:pt x="10971" y="20329"/>
                  <a:pt x="10971" y="20329"/>
                </a:cubicBezTo>
                <a:cubicBezTo>
                  <a:pt x="10971" y="20329"/>
                  <a:pt x="10971" y="20012"/>
                  <a:pt x="10629" y="2001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" name="Shape 5402"/>
          <p:cNvSpPr/>
          <p:nvPr/>
        </p:nvSpPr>
        <p:spPr>
          <a:xfrm>
            <a:off x="8271011" y="1907176"/>
            <a:ext cx="269386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59" y="13024"/>
                </a:moveTo>
                <a:cubicBezTo>
                  <a:pt x="8259" y="13341"/>
                  <a:pt x="7941" y="13659"/>
                  <a:pt x="7624" y="13659"/>
                </a:cubicBezTo>
                <a:cubicBezTo>
                  <a:pt x="7624" y="20647"/>
                  <a:pt x="7624" y="20647"/>
                  <a:pt x="7624" y="20647"/>
                </a:cubicBezTo>
                <a:cubicBezTo>
                  <a:pt x="7624" y="21282"/>
                  <a:pt x="7306" y="21600"/>
                  <a:pt x="6988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282"/>
                  <a:pt x="0" y="20647"/>
                </a:cubicBezTo>
                <a:cubicBezTo>
                  <a:pt x="0" y="14612"/>
                  <a:pt x="0" y="14612"/>
                  <a:pt x="0" y="14612"/>
                </a:cubicBezTo>
                <a:cubicBezTo>
                  <a:pt x="2859" y="4129"/>
                  <a:pt x="2859" y="4129"/>
                  <a:pt x="2859" y="4129"/>
                </a:cubicBezTo>
                <a:cubicBezTo>
                  <a:pt x="2859" y="3812"/>
                  <a:pt x="3176" y="3812"/>
                  <a:pt x="3176" y="3812"/>
                </a:cubicBezTo>
                <a:cubicBezTo>
                  <a:pt x="8259" y="3812"/>
                  <a:pt x="8259" y="3812"/>
                  <a:pt x="8259" y="3812"/>
                </a:cubicBezTo>
                <a:lnTo>
                  <a:pt x="8259" y="13024"/>
                </a:lnTo>
                <a:close/>
                <a:moveTo>
                  <a:pt x="8894" y="2859"/>
                </a:moveTo>
                <a:cubicBezTo>
                  <a:pt x="4447" y="2859"/>
                  <a:pt x="4447" y="2859"/>
                  <a:pt x="4447" y="2859"/>
                </a:cubicBezTo>
                <a:cubicBezTo>
                  <a:pt x="4447" y="318"/>
                  <a:pt x="4447" y="318"/>
                  <a:pt x="4447" y="318"/>
                </a:cubicBezTo>
                <a:cubicBezTo>
                  <a:pt x="4447" y="0"/>
                  <a:pt x="4765" y="0"/>
                  <a:pt x="5082" y="0"/>
                </a:cubicBezTo>
                <a:cubicBezTo>
                  <a:pt x="8259" y="0"/>
                  <a:pt x="8259" y="0"/>
                  <a:pt x="8259" y="0"/>
                </a:cubicBezTo>
                <a:cubicBezTo>
                  <a:pt x="8576" y="0"/>
                  <a:pt x="8894" y="0"/>
                  <a:pt x="8894" y="318"/>
                </a:cubicBezTo>
                <a:lnTo>
                  <a:pt x="8894" y="2859"/>
                </a:lnTo>
                <a:close/>
                <a:moveTo>
                  <a:pt x="12388" y="12388"/>
                </a:moveTo>
                <a:cubicBezTo>
                  <a:pt x="9212" y="12388"/>
                  <a:pt x="9212" y="12388"/>
                  <a:pt x="9212" y="12388"/>
                </a:cubicBezTo>
                <a:cubicBezTo>
                  <a:pt x="9212" y="3812"/>
                  <a:pt x="9212" y="3812"/>
                  <a:pt x="9212" y="3812"/>
                </a:cubicBezTo>
                <a:cubicBezTo>
                  <a:pt x="12388" y="3812"/>
                  <a:pt x="12388" y="3812"/>
                  <a:pt x="12388" y="3812"/>
                </a:cubicBezTo>
                <a:lnTo>
                  <a:pt x="12388" y="12388"/>
                </a:lnTo>
                <a:close/>
                <a:moveTo>
                  <a:pt x="16835" y="2859"/>
                </a:moveTo>
                <a:cubicBezTo>
                  <a:pt x="12706" y="2859"/>
                  <a:pt x="12706" y="2859"/>
                  <a:pt x="12706" y="2859"/>
                </a:cubicBezTo>
                <a:cubicBezTo>
                  <a:pt x="12706" y="318"/>
                  <a:pt x="12706" y="318"/>
                  <a:pt x="12706" y="318"/>
                </a:cubicBezTo>
                <a:cubicBezTo>
                  <a:pt x="12706" y="0"/>
                  <a:pt x="12706" y="0"/>
                  <a:pt x="13024" y="0"/>
                </a:cubicBezTo>
                <a:cubicBezTo>
                  <a:pt x="16518" y="0"/>
                  <a:pt x="16518" y="0"/>
                  <a:pt x="16518" y="0"/>
                </a:cubicBezTo>
                <a:cubicBezTo>
                  <a:pt x="16835" y="0"/>
                  <a:pt x="16835" y="0"/>
                  <a:pt x="16835" y="318"/>
                </a:cubicBezTo>
                <a:lnTo>
                  <a:pt x="16835" y="2859"/>
                </a:lnTo>
                <a:close/>
                <a:moveTo>
                  <a:pt x="21600" y="20647"/>
                </a:moveTo>
                <a:cubicBezTo>
                  <a:pt x="21600" y="21282"/>
                  <a:pt x="21282" y="21600"/>
                  <a:pt x="20647" y="21600"/>
                </a:cubicBezTo>
                <a:cubicBezTo>
                  <a:pt x="14612" y="21600"/>
                  <a:pt x="14612" y="21600"/>
                  <a:pt x="14612" y="21600"/>
                </a:cubicBezTo>
                <a:cubicBezTo>
                  <a:pt x="14294" y="21600"/>
                  <a:pt x="13659" y="21282"/>
                  <a:pt x="13659" y="20647"/>
                </a:cubicBezTo>
                <a:cubicBezTo>
                  <a:pt x="13659" y="13659"/>
                  <a:pt x="13659" y="13659"/>
                  <a:pt x="13659" y="13659"/>
                </a:cubicBezTo>
                <a:cubicBezTo>
                  <a:pt x="13341" y="13659"/>
                  <a:pt x="13024" y="13341"/>
                  <a:pt x="13024" y="13024"/>
                </a:cubicBezTo>
                <a:cubicBezTo>
                  <a:pt x="13024" y="3812"/>
                  <a:pt x="13024" y="3812"/>
                  <a:pt x="13024" y="3812"/>
                </a:cubicBezTo>
                <a:cubicBezTo>
                  <a:pt x="18106" y="3812"/>
                  <a:pt x="18106" y="3812"/>
                  <a:pt x="18106" y="3812"/>
                </a:cubicBezTo>
                <a:cubicBezTo>
                  <a:pt x="18424" y="3812"/>
                  <a:pt x="18424" y="3812"/>
                  <a:pt x="18424" y="4129"/>
                </a:cubicBezTo>
                <a:cubicBezTo>
                  <a:pt x="21600" y="14612"/>
                  <a:pt x="21600" y="14612"/>
                  <a:pt x="21600" y="14612"/>
                </a:cubicBezTo>
                <a:lnTo>
                  <a:pt x="21600" y="2064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" name="Shape 5403"/>
          <p:cNvSpPr/>
          <p:nvPr/>
        </p:nvSpPr>
        <p:spPr>
          <a:xfrm>
            <a:off x="8848264" y="1927333"/>
            <a:ext cx="180027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9" h="21600" extrusionOk="0">
                <a:moveTo>
                  <a:pt x="17374" y="9943"/>
                </a:moveTo>
                <a:cubicBezTo>
                  <a:pt x="20191" y="10286"/>
                  <a:pt x="21600" y="11314"/>
                  <a:pt x="21130" y="14057"/>
                </a:cubicBezTo>
                <a:cubicBezTo>
                  <a:pt x="21130" y="17143"/>
                  <a:pt x="17843" y="18171"/>
                  <a:pt x="13148" y="18171"/>
                </a:cubicBezTo>
                <a:cubicBezTo>
                  <a:pt x="13148" y="21600"/>
                  <a:pt x="13148" y="21600"/>
                  <a:pt x="13148" y="21600"/>
                </a:cubicBezTo>
                <a:cubicBezTo>
                  <a:pt x="10330" y="21600"/>
                  <a:pt x="10330" y="21600"/>
                  <a:pt x="10330" y="21600"/>
                </a:cubicBezTo>
                <a:cubicBezTo>
                  <a:pt x="10330" y="18171"/>
                  <a:pt x="10330" y="18171"/>
                  <a:pt x="10330" y="18171"/>
                </a:cubicBezTo>
                <a:cubicBezTo>
                  <a:pt x="9861" y="18171"/>
                  <a:pt x="8922" y="18171"/>
                  <a:pt x="7983" y="18171"/>
                </a:cubicBezTo>
                <a:cubicBezTo>
                  <a:pt x="7983" y="21600"/>
                  <a:pt x="7983" y="21600"/>
                  <a:pt x="7983" y="21600"/>
                </a:cubicBezTo>
                <a:cubicBezTo>
                  <a:pt x="5635" y="21600"/>
                  <a:pt x="5635" y="21600"/>
                  <a:pt x="5635" y="21600"/>
                </a:cubicBezTo>
                <a:cubicBezTo>
                  <a:pt x="5635" y="18171"/>
                  <a:pt x="5635" y="18171"/>
                  <a:pt x="5635" y="18171"/>
                </a:cubicBezTo>
                <a:cubicBezTo>
                  <a:pt x="4696" y="18171"/>
                  <a:pt x="4226" y="18171"/>
                  <a:pt x="3287" y="18171"/>
                </a:cubicBezTo>
                <a:cubicBezTo>
                  <a:pt x="0" y="18171"/>
                  <a:pt x="0" y="18171"/>
                  <a:pt x="0" y="18171"/>
                </a:cubicBezTo>
                <a:cubicBezTo>
                  <a:pt x="470" y="15771"/>
                  <a:pt x="470" y="15771"/>
                  <a:pt x="470" y="15771"/>
                </a:cubicBezTo>
                <a:cubicBezTo>
                  <a:pt x="2348" y="15771"/>
                  <a:pt x="2348" y="15771"/>
                  <a:pt x="2348" y="15771"/>
                </a:cubicBezTo>
                <a:cubicBezTo>
                  <a:pt x="3287" y="15771"/>
                  <a:pt x="3287" y="15429"/>
                  <a:pt x="3287" y="15086"/>
                </a:cubicBezTo>
                <a:cubicBezTo>
                  <a:pt x="3287" y="9943"/>
                  <a:pt x="3287" y="9943"/>
                  <a:pt x="3287" y="9943"/>
                </a:cubicBezTo>
                <a:cubicBezTo>
                  <a:pt x="3757" y="9943"/>
                  <a:pt x="3757" y="9943"/>
                  <a:pt x="3757" y="9943"/>
                </a:cubicBezTo>
                <a:cubicBezTo>
                  <a:pt x="3757" y="9943"/>
                  <a:pt x="3757" y="9943"/>
                  <a:pt x="3287" y="9943"/>
                </a:cubicBezTo>
                <a:cubicBezTo>
                  <a:pt x="3287" y="6171"/>
                  <a:pt x="3287" y="6171"/>
                  <a:pt x="3287" y="6171"/>
                </a:cubicBezTo>
                <a:cubicBezTo>
                  <a:pt x="3287" y="5829"/>
                  <a:pt x="2817" y="5143"/>
                  <a:pt x="1878" y="5143"/>
                </a:cubicBezTo>
                <a:cubicBezTo>
                  <a:pt x="1878" y="5143"/>
                  <a:pt x="1878" y="5143"/>
                  <a:pt x="0" y="5143"/>
                </a:cubicBezTo>
                <a:cubicBezTo>
                  <a:pt x="0" y="3086"/>
                  <a:pt x="0" y="3086"/>
                  <a:pt x="0" y="3086"/>
                </a:cubicBezTo>
                <a:cubicBezTo>
                  <a:pt x="3757" y="3086"/>
                  <a:pt x="3757" y="3086"/>
                  <a:pt x="3757" y="3086"/>
                </a:cubicBezTo>
                <a:cubicBezTo>
                  <a:pt x="4226" y="3086"/>
                  <a:pt x="4696" y="3086"/>
                  <a:pt x="5635" y="3086"/>
                </a:cubicBezTo>
                <a:cubicBezTo>
                  <a:pt x="5635" y="0"/>
                  <a:pt x="5635" y="0"/>
                  <a:pt x="5635" y="0"/>
                </a:cubicBezTo>
                <a:cubicBezTo>
                  <a:pt x="7983" y="0"/>
                  <a:pt x="7983" y="0"/>
                  <a:pt x="7983" y="0"/>
                </a:cubicBezTo>
                <a:cubicBezTo>
                  <a:pt x="7983" y="3086"/>
                  <a:pt x="7983" y="3086"/>
                  <a:pt x="7983" y="3086"/>
                </a:cubicBezTo>
                <a:cubicBezTo>
                  <a:pt x="8922" y="3086"/>
                  <a:pt x="9861" y="3086"/>
                  <a:pt x="10330" y="3086"/>
                </a:cubicBezTo>
                <a:cubicBezTo>
                  <a:pt x="10330" y="0"/>
                  <a:pt x="10330" y="0"/>
                  <a:pt x="10330" y="0"/>
                </a:cubicBezTo>
                <a:cubicBezTo>
                  <a:pt x="13148" y="0"/>
                  <a:pt x="13148" y="0"/>
                  <a:pt x="13148" y="0"/>
                </a:cubicBezTo>
                <a:cubicBezTo>
                  <a:pt x="13148" y="3086"/>
                  <a:pt x="13148" y="3086"/>
                  <a:pt x="13148" y="3086"/>
                </a:cubicBezTo>
                <a:cubicBezTo>
                  <a:pt x="16435" y="3429"/>
                  <a:pt x="19252" y="4114"/>
                  <a:pt x="19722" y="6514"/>
                </a:cubicBezTo>
                <a:cubicBezTo>
                  <a:pt x="20191" y="8229"/>
                  <a:pt x="18783" y="9257"/>
                  <a:pt x="17374" y="9943"/>
                </a:cubicBezTo>
                <a:close/>
                <a:moveTo>
                  <a:pt x="8452" y="5486"/>
                </a:moveTo>
                <a:cubicBezTo>
                  <a:pt x="8452" y="9257"/>
                  <a:pt x="8452" y="9257"/>
                  <a:pt x="8452" y="9257"/>
                </a:cubicBezTo>
                <a:cubicBezTo>
                  <a:pt x="9861" y="9257"/>
                  <a:pt x="14557" y="9600"/>
                  <a:pt x="14557" y="7543"/>
                </a:cubicBezTo>
                <a:cubicBezTo>
                  <a:pt x="14557" y="5143"/>
                  <a:pt x="9861" y="5486"/>
                  <a:pt x="8452" y="5486"/>
                </a:cubicBezTo>
                <a:close/>
                <a:moveTo>
                  <a:pt x="8452" y="11314"/>
                </a:moveTo>
                <a:cubicBezTo>
                  <a:pt x="8452" y="15771"/>
                  <a:pt x="8452" y="15771"/>
                  <a:pt x="8452" y="15771"/>
                </a:cubicBezTo>
                <a:cubicBezTo>
                  <a:pt x="10330" y="15771"/>
                  <a:pt x="15965" y="16114"/>
                  <a:pt x="15965" y="13714"/>
                </a:cubicBezTo>
                <a:cubicBezTo>
                  <a:pt x="15965" y="10971"/>
                  <a:pt x="10330" y="11314"/>
                  <a:pt x="8452" y="113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" name="Shape 5404"/>
          <p:cNvSpPr/>
          <p:nvPr/>
        </p:nvSpPr>
        <p:spPr>
          <a:xfrm>
            <a:off x="9411852" y="1926347"/>
            <a:ext cx="252735" cy="231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1" h="21025" extrusionOk="0">
                <a:moveTo>
                  <a:pt x="21179" y="6625"/>
                </a:moveTo>
                <a:cubicBezTo>
                  <a:pt x="17804" y="18865"/>
                  <a:pt x="17804" y="18865"/>
                  <a:pt x="17804" y="18865"/>
                </a:cubicBezTo>
                <a:cubicBezTo>
                  <a:pt x="17466" y="19945"/>
                  <a:pt x="16454" y="21025"/>
                  <a:pt x="15104" y="21025"/>
                </a:cubicBezTo>
                <a:cubicBezTo>
                  <a:pt x="3291" y="21025"/>
                  <a:pt x="3291" y="21025"/>
                  <a:pt x="3291" y="21025"/>
                </a:cubicBezTo>
                <a:cubicBezTo>
                  <a:pt x="1941" y="21025"/>
                  <a:pt x="591" y="19945"/>
                  <a:pt x="253" y="18505"/>
                </a:cubicBezTo>
                <a:cubicBezTo>
                  <a:pt x="-84" y="17785"/>
                  <a:pt x="-84" y="17065"/>
                  <a:pt x="253" y="16705"/>
                </a:cubicBezTo>
                <a:cubicBezTo>
                  <a:pt x="253" y="16345"/>
                  <a:pt x="253" y="15985"/>
                  <a:pt x="253" y="15985"/>
                </a:cubicBezTo>
                <a:cubicBezTo>
                  <a:pt x="253" y="15625"/>
                  <a:pt x="253" y="15265"/>
                  <a:pt x="253" y="15265"/>
                </a:cubicBezTo>
                <a:cubicBezTo>
                  <a:pt x="253" y="14905"/>
                  <a:pt x="591" y="14545"/>
                  <a:pt x="591" y="14185"/>
                </a:cubicBezTo>
                <a:cubicBezTo>
                  <a:pt x="1266" y="13825"/>
                  <a:pt x="1603" y="12385"/>
                  <a:pt x="1603" y="11665"/>
                </a:cubicBezTo>
                <a:cubicBezTo>
                  <a:pt x="1603" y="11665"/>
                  <a:pt x="1603" y="11305"/>
                  <a:pt x="1603" y="10945"/>
                </a:cubicBezTo>
                <a:cubicBezTo>
                  <a:pt x="1603" y="10945"/>
                  <a:pt x="1941" y="10585"/>
                  <a:pt x="2278" y="10225"/>
                </a:cubicBezTo>
                <a:cubicBezTo>
                  <a:pt x="2616" y="9865"/>
                  <a:pt x="2953" y="8425"/>
                  <a:pt x="2953" y="7705"/>
                </a:cubicBezTo>
                <a:cubicBezTo>
                  <a:pt x="2953" y="7705"/>
                  <a:pt x="2953" y="7345"/>
                  <a:pt x="2953" y="6985"/>
                </a:cubicBezTo>
                <a:cubicBezTo>
                  <a:pt x="2953" y="6625"/>
                  <a:pt x="3291" y="6625"/>
                  <a:pt x="3628" y="6265"/>
                </a:cubicBezTo>
                <a:cubicBezTo>
                  <a:pt x="3966" y="5905"/>
                  <a:pt x="4303" y="4465"/>
                  <a:pt x="4303" y="3745"/>
                </a:cubicBezTo>
                <a:cubicBezTo>
                  <a:pt x="4303" y="3745"/>
                  <a:pt x="4303" y="3385"/>
                  <a:pt x="4303" y="3025"/>
                </a:cubicBezTo>
                <a:cubicBezTo>
                  <a:pt x="4303" y="3025"/>
                  <a:pt x="4641" y="2665"/>
                  <a:pt x="4978" y="2305"/>
                </a:cubicBezTo>
                <a:cubicBezTo>
                  <a:pt x="5316" y="1585"/>
                  <a:pt x="5653" y="-575"/>
                  <a:pt x="7341" y="145"/>
                </a:cubicBezTo>
                <a:cubicBezTo>
                  <a:pt x="7341" y="145"/>
                  <a:pt x="7341" y="145"/>
                  <a:pt x="7341" y="145"/>
                </a:cubicBezTo>
                <a:cubicBezTo>
                  <a:pt x="7341" y="145"/>
                  <a:pt x="7678" y="145"/>
                  <a:pt x="7678" y="145"/>
                </a:cubicBezTo>
                <a:cubicBezTo>
                  <a:pt x="17466" y="145"/>
                  <a:pt x="17466" y="145"/>
                  <a:pt x="17466" y="145"/>
                </a:cubicBezTo>
                <a:cubicBezTo>
                  <a:pt x="18141" y="145"/>
                  <a:pt x="18816" y="145"/>
                  <a:pt x="19154" y="865"/>
                </a:cubicBezTo>
                <a:cubicBezTo>
                  <a:pt x="19491" y="1225"/>
                  <a:pt x="19491" y="1945"/>
                  <a:pt x="19154" y="2665"/>
                </a:cubicBezTo>
                <a:cubicBezTo>
                  <a:pt x="15779" y="14905"/>
                  <a:pt x="15779" y="14905"/>
                  <a:pt x="15779" y="14905"/>
                </a:cubicBezTo>
                <a:cubicBezTo>
                  <a:pt x="15104" y="17065"/>
                  <a:pt x="14766" y="17425"/>
                  <a:pt x="13079" y="17425"/>
                </a:cubicBezTo>
                <a:cubicBezTo>
                  <a:pt x="1941" y="17425"/>
                  <a:pt x="1941" y="17425"/>
                  <a:pt x="1941" y="17425"/>
                </a:cubicBezTo>
                <a:cubicBezTo>
                  <a:pt x="1941" y="17425"/>
                  <a:pt x="1603" y="17425"/>
                  <a:pt x="1603" y="17785"/>
                </a:cubicBezTo>
                <a:cubicBezTo>
                  <a:pt x="1603" y="17785"/>
                  <a:pt x="1603" y="18145"/>
                  <a:pt x="1603" y="18145"/>
                </a:cubicBezTo>
                <a:cubicBezTo>
                  <a:pt x="1941" y="19225"/>
                  <a:pt x="2616" y="19225"/>
                  <a:pt x="3291" y="19225"/>
                </a:cubicBezTo>
                <a:cubicBezTo>
                  <a:pt x="15104" y="19225"/>
                  <a:pt x="15104" y="19225"/>
                  <a:pt x="15104" y="19225"/>
                </a:cubicBezTo>
                <a:cubicBezTo>
                  <a:pt x="15779" y="19225"/>
                  <a:pt x="16116" y="18865"/>
                  <a:pt x="16454" y="18505"/>
                </a:cubicBezTo>
                <a:cubicBezTo>
                  <a:pt x="20166" y="4825"/>
                  <a:pt x="20166" y="4825"/>
                  <a:pt x="20166" y="4825"/>
                </a:cubicBezTo>
                <a:cubicBezTo>
                  <a:pt x="20166" y="4825"/>
                  <a:pt x="20166" y="4465"/>
                  <a:pt x="20166" y="4105"/>
                </a:cubicBezTo>
                <a:cubicBezTo>
                  <a:pt x="20504" y="4465"/>
                  <a:pt x="20841" y="4465"/>
                  <a:pt x="21179" y="4825"/>
                </a:cubicBezTo>
                <a:cubicBezTo>
                  <a:pt x="21516" y="5185"/>
                  <a:pt x="21516" y="5905"/>
                  <a:pt x="21179" y="6625"/>
                </a:cubicBezTo>
                <a:close/>
                <a:moveTo>
                  <a:pt x="6666" y="8785"/>
                </a:moveTo>
                <a:cubicBezTo>
                  <a:pt x="14429" y="8785"/>
                  <a:pt x="14429" y="8785"/>
                  <a:pt x="14429" y="8785"/>
                </a:cubicBezTo>
                <a:cubicBezTo>
                  <a:pt x="14766" y="8785"/>
                  <a:pt x="14766" y="8425"/>
                  <a:pt x="15104" y="8425"/>
                </a:cubicBezTo>
                <a:cubicBezTo>
                  <a:pt x="15104" y="7345"/>
                  <a:pt x="15104" y="7345"/>
                  <a:pt x="15104" y="7345"/>
                </a:cubicBezTo>
                <a:cubicBezTo>
                  <a:pt x="15441" y="7345"/>
                  <a:pt x="15104" y="6985"/>
                  <a:pt x="15104" y="6985"/>
                </a:cubicBezTo>
                <a:cubicBezTo>
                  <a:pt x="7341" y="6985"/>
                  <a:pt x="7341" y="6985"/>
                  <a:pt x="7341" y="6985"/>
                </a:cubicBezTo>
                <a:cubicBezTo>
                  <a:pt x="7003" y="6985"/>
                  <a:pt x="6666" y="7345"/>
                  <a:pt x="6666" y="7345"/>
                </a:cubicBezTo>
                <a:cubicBezTo>
                  <a:pt x="6328" y="8425"/>
                  <a:pt x="6328" y="8425"/>
                  <a:pt x="6328" y="8425"/>
                </a:cubicBezTo>
                <a:cubicBezTo>
                  <a:pt x="6328" y="8425"/>
                  <a:pt x="6328" y="8785"/>
                  <a:pt x="6666" y="8785"/>
                </a:cubicBezTo>
                <a:close/>
                <a:moveTo>
                  <a:pt x="7678" y="5185"/>
                </a:moveTo>
                <a:cubicBezTo>
                  <a:pt x="15441" y="5185"/>
                  <a:pt x="15441" y="5185"/>
                  <a:pt x="15441" y="5185"/>
                </a:cubicBezTo>
                <a:cubicBezTo>
                  <a:pt x="15779" y="5185"/>
                  <a:pt x="16116" y="5185"/>
                  <a:pt x="16116" y="4825"/>
                </a:cubicBezTo>
                <a:cubicBezTo>
                  <a:pt x="16454" y="3745"/>
                  <a:pt x="16454" y="3745"/>
                  <a:pt x="16454" y="3745"/>
                </a:cubicBezTo>
                <a:cubicBezTo>
                  <a:pt x="16454" y="3745"/>
                  <a:pt x="16116" y="3385"/>
                  <a:pt x="16116" y="3385"/>
                </a:cubicBezTo>
                <a:cubicBezTo>
                  <a:pt x="8353" y="3385"/>
                  <a:pt x="8353" y="3385"/>
                  <a:pt x="8353" y="3385"/>
                </a:cubicBezTo>
                <a:cubicBezTo>
                  <a:pt x="8016" y="3385"/>
                  <a:pt x="7678" y="3745"/>
                  <a:pt x="7678" y="3745"/>
                </a:cubicBezTo>
                <a:cubicBezTo>
                  <a:pt x="7341" y="4825"/>
                  <a:pt x="7341" y="4825"/>
                  <a:pt x="7341" y="4825"/>
                </a:cubicBezTo>
                <a:cubicBezTo>
                  <a:pt x="7341" y="5185"/>
                  <a:pt x="7341" y="5185"/>
                  <a:pt x="7678" y="518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" name="Shape 5405"/>
          <p:cNvSpPr/>
          <p:nvPr/>
        </p:nvSpPr>
        <p:spPr>
          <a:xfrm>
            <a:off x="9989944" y="1927333"/>
            <a:ext cx="178226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9" h="21600" extrusionOk="0">
                <a:moveTo>
                  <a:pt x="17374" y="9943"/>
                </a:moveTo>
                <a:cubicBezTo>
                  <a:pt x="20191" y="10286"/>
                  <a:pt x="21600" y="11314"/>
                  <a:pt x="21130" y="14057"/>
                </a:cubicBezTo>
                <a:cubicBezTo>
                  <a:pt x="21130" y="17143"/>
                  <a:pt x="17843" y="18171"/>
                  <a:pt x="13148" y="18171"/>
                </a:cubicBezTo>
                <a:cubicBezTo>
                  <a:pt x="13148" y="21600"/>
                  <a:pt x="13148" y="21600"/>
                  <a:pt x="13148" y="21600"/>
                </a:cubicBezTo>
                <a:cubicBezTo>
                  <a:pt x="10330" y="21600"/>
                  <a:pt x="10330" y="21600"/>
                  <a:pt x="10330" y="21600"/>
                </a:cubicBezTo>
                <a:cubicBezTo>
                  <a:pt x="10330" y="18171"/>
                  <a:pt x="10330" y="18171"/>
                  <a:pt x="10330" y="18171"/>
                </a:cubicBezTo>
                <a:cubicBezTo>
                  <a:pt x="9861" y="18171"/>
                  <a:pt x="8922" y="18171"/>
                  <a:pt x="7983" y="18171"/>
                </a:cubicBezTo>
                <a:cubicBezTo>
                  <a:pt x="7983" y="21600"/>
                  <a:pt x="7983" y="21600"/>
                  <a:pt x="7983" y="21600"/>
                </a:cubicBezTo>
                <a:cubicBezTo>
                  <a:pt x="5635" y="21600"/>
                  <a:pt x="5635" y="21600"/>
                  <a:pt x="5635" y="21600"/>
                </a:cubicBezTo>
                <a:cubicBezTo>
                  <a:pt x="5635" y="18171"/>
                  <a:pt x="5635" y="18171"/>
                  <a:pt x="5635" y="18171"/>
                </a:cubicBezTo>
                <a:cubicBezTo>
                  <a:pt x="4696" y="18171"/>
                  <a:pt x="4226" y="18171"/>
                  <a:pt x="3287" y="18171"/>
                </a:cubicBezTo>
                <a:cubicBezTo>
                  <a:pt x="0" y="18171"/>
                  <a:pt x="0" y="18171"/>
                  <a:pt x="0" y="18171"/>
                </a:cubicBezTo>
                <a:cubicBezTo>
                  <a:pt x="470" y="15771"/>
                  <a:pt x="470" y="15771"/>
                  <a:pt x="470" y="15771"/>
                </a:cubicBezTo>
                <a:cubicBezTo>
                  <a:pt x="2348" y="15771"/>
                  <a:pt x="2348" y="15771"/>
                  <a:pt x="2348" y="15771"/>
                </a:cubicBezTo>
                <a:cubicBezTo>
                  <a:pt x="3287" y="15771"/>
                  <a:pt x="3287" y="15429"/>
                  <a:pt x="3287" y="15086"/>
                </a:cubicBezTo>
                <a:cubicBezTo>
                  <a:pt x="3287" y="9943"/>
                  <a:pt x="3287" y="9943"/>
                  <a:pt x="3287" y="9943"/>
                </a:cubicBezTo>
                <a:cubicBezTo>
                  <a:pt x="3757" y="9943"/>
                  <a:pt x="3757" y="9943"/>
                  <a:pt x="3757" y="9943"/>
                </a:cubicBezTo>
                <a:cubicBezTo>
                  <a:pt x="3757" y="9943"/>
                  <a:pt x="3757" y="9943"/>
                  <a:pt x="3287" y="9943"/>
                </a:cubicBezTo>
                <a:cubicBezTo>
                  <a:pt x="3287" y="6171"/>
                  <a:pt x="3287" y="6171"/>
                  <a:pt x="3287" y="6171"/>
                </a:cubicBezTo>
                <a:cubicBezTo>
                  <a:pt x="3287" y="5829"/>
                  <a:pt x="2817" y="5143"/>
                  <a:pt x="1878" y="5143"/>
                </a:cubicBezTo>
                <a:cubicBezTo>
                  <a:pt x="1878" y="5143"/>
                  <a:pt x="1878" y="5143"/>
                  <a:pt x="0" y="5143"/>
                </a:cubicBezTo>
                <a:cubicBezTo>
                  <a:pt x="0" y="3086"/>
                  <a:pt x="0" y="3086"/>
                  <a:pt x="0" y="3086"/>
                </a:cubicBezTo>
                <a:cubicBezTo>
                  <a:pt x="3757" y="3086"/>
                  <a:pt x="3757" y="3086"/>
                  <a:pt x="3757" y="3086"/>
                </a:cubicBezTo>
                <a:cubicBezTo>
                  <a:pt x="4226" y="3086"/>
                  <a:pt x="4696" y="3086"/>
                  <a:pt x="5635" y="3086"/>
                </a:cubicBezTo>
                <a:cubicBezTo>
                  <a:pt x="5635" y="0"/>
                  <a:pt x="5635" y="0"/>
                  <a:pt x="5635" y="0"/>
                </a:cubicBezTo>
                <a:cubicBezTo>
                  <a:pt x="7983" y="0"/>
                  <a:pt x="7983" y="0"/>
                  <a:pt x="7983" y="0"/>
                </a:cubicBezTo>
                <a:cubicBezTo>
                  <a:pt x="7983" y="3086"/>
                  <a:pt x="7983" y="3086"/>
                  <a:pt x="7983" y="3086"/>
                </a:cubicBezTo>
                <a:cubicBezTo>
                  <a:pt x="8922" y="3086"/>
                  <a:pt x="9861" y="3086"/>
                  <a:pt x="10330" y="3086"/>
                </a:cubicBezTo>
                <a:cubicBezTo>
                  <a:pt x="10330" y="0"/>
                  <a:pt x="10330" y="0"/>
                  <a:pt x="10330" y="0"/>
                </a:cubicBezTo>
                <a:cubicBezTo>
                  <a:pt x="13148" y="0"/>
                  <a:pt x="13148" y="0"/>
                  <a:pt x="13148" y="0"/>
                </a:cubicBezTo>
                <a:cubicBezTo>
                  <a:pt x="13148" y="3086"/>
                  <a:pt x="13148" y="3086"/>
                  <a:pt x="13148" y="3086"/>
                </a:cubicBezTo>
                <a:cubicBezTo>
                  <a:pt x="16435" y="3429"/>
                  <a:pt x="19252" y="4114"/>
                  <a:pt x="19722" y="6514"/>
                </a:cubicBezTo>
                <a:cubicBezTo>
                  <a:pt x="20191" y="8229"/>
                  <a:pt x="18783" y="9257"/>
                  <a:pt x="17374" y="9943"/>
                </a:cubicBezTo>
                <a:close/>
                <a:moveTo>
                  <a:pt x="8452" y="5486"/>
                </a:moveTo>
                <a:cubicBezTo>
                  <a:pt x="8452" y="9257"/>
                  <a:pt x="8452" y="9257"/>
                  <a:pt x="8452" y="9257"/>
                </a:cubicBezTo>
                <a:cubicBezTo>
                  <a:pt x="9861" y="9257"/>
                  <a:pt x="14557" y="9600"/>
                  <a:pt x="14557" y="7543"/>
                </a:cubicBezTo>
                <a:cubicBezTo>
                  <a:pt x="14557" y="5143"/>
                  <a:pt x="9861" y="5486"/>
                  <a:pt x="8452" y="5486"/>
                </a:cubicBezTo>
                <a:close/>
                <a:moveTo>
                  <a:pt x="8452" y="11314"/>
                </a:moveTo>
                <a:cubicBezTo>
                  <a:pt x="8452" y="15771"/>
                  <a:pt x="8452" y="15771"/>
                  <a:pt x="8452" y="15771"/>
                </a:cubicBezTo>
                <a:cubicBezTo>
                  <a:pt x="10330" y="15771"/>
                  <a:pt x="15965" y="16114"/>
                  <a:pt x="15965" y="13714"/>
                </a:cubicBezTo>
                <a:cubicBezTo>
                  <a:pt x="15965" y="10971"/>
                  <a:pt x="10330" y="11314"/>
                  <a:pt x="8452" y="113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" name="Shape 5406"/>
          <p:cNvSpPr/>
          <p:nvPr/>
        </p:nvSpPr>
        <p:spPr>
          <a:xfrm>
            <a:off x="10552536" y="1927334"/>
            <a:ext cx="269386" cy="23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21600" y="8786"/>
                </a:moveTo>
                <a:cubicBezTo>
                  <a:pt x="21600" y="9885"/>
                  <a:pt x="20965" y="10617"/>
                  <a:pt x="20329" y="10617"/>
                </a:cubicBezTo>
                <a:cubicBezTo>
                  <a:pt x="20329" y="15742"/>
                  <a:pt x="20329" y="15742"/>
                  <a:pt x="20329" y="15742"/>
                </a:cubicBezTo>
                <a:cubicBezTo>
                  <a:pt x="20329" y="16841"/>
                  <a:pt x="19376" y="17573"/>
                  <a:pt x="18741" y="17573"/>
                </a:cubicBezTo>
                <a:cubicBezTo>
                  <a:pt x="16518" y="15742"/>
                  <a:pt x="13024" y="12814"/>
                  <a:pt x="8894" y="12447"/>
                </a:cubicBezTo>
                <a:cubicBezTo>
                  <a:pt x="7306" y="12814"/>
                  <a:pt x="6988" y="15010"/>
                  <a:pt x="7941" y="16108"/>
                </a:cubicBezTo>
                <a:cubicBezTo>
                  <a:pt x="6988" y="17573"/>
                  <a:pt x="8259" y="18671"/>
                  <a:pt x="9529" y="19769"/>
                </a:cubicBezTo>
                <a:cubicBezTo>
                  <a:pt x="8576" y="21600"/>
                  <a:pt x="5400" y="21600"/>
                  <a:pt x="4447" y="20502"/>
                </a:cubicBezTo>
                <a:cubicBezTo>
                  <a:pt x="3812" y="17939"/>
                  <a:pt x="2541" y="15376"/>
                  <a:pt x="3494" y="12447"/>
                </a:cubicBezTo>
                <a:cubicBezTo>
                  <a:pt x="2224" y="12447"/>
                  <a:pt x="2224" y="12447"/>
                  <a:pt x="2224" y="12447"/>
                </a:cubicBezTo>
                <a:cubicBezTo>
                  <a:pt x="953" y="12447"/>
                  <a:pt x="0" y="11349"/>
                  <a:pt x="0" y="9885"/>
                </a:cubicBezTo>
                <a:cubicBezTo>
                  <a:pt x="0" y="7322"/>
                  <a:pt x="0" y="7322"/>
                  <a:pt x="0" y="7322"/>
                </a:cubicBezTo>
                <a:cubicBezTo>
                  <a:pt x="0" y="6224"/>
                  <a:pt x="953" y="5125"/>
                  <a:pt x="2224" y="5125"/>
                </a:cubicBezTo>
                <a:cubicBezTo>
                  <a:pt x="7941" y="5125"/>
                  <a:pt x="7941" y="5125"/>
                  <a:pt x="7941" y="5125"/>
                </a:cubicBezTo>
                <a:cubicBezTo>
                  <a:pt x="12388" y="5125"/>
                  <a:pt x="16200" y="2197"/>
                  <a:pt x="18741" y="0"/>
                </a:cubicBezTo>
                <a:cubicBezTo>
                  <a:pt x="19376" y="0"/>
                  <a:pt x="20329" y="732"/>
                  <a:pt x="20329" y="1464"/>
                </a:cubicBezTo>
                <a:cubicBezTo>
                  <a:pt x="20329" y="6956"/>
                  <a:pt x="20329" y="6956"/>
                  <a:pt x="20329" y="6956"/>
                </a:cubicBezTo>
                <a:cubicBezTo>
                  <a:pt x="20965" y="6956"/>
                  <a:pt x="21600" y="7688"/>
                  <a:pt x="21600" y="8786"/>
                </a:cubicBezTo>
                <a:close/>
                <a:moveTo>
                  <a:pt x="18741" y="2197"/>
                </a:moveTo>
                <a:cubicBezTo>
                  <a:pt x="15565" y="4759"/>
                  <a:pt x="12388" y="6590"/>
                  <a:pt x="9529" y="6956"/>
                </a:cubicBezTo>
                <a:cubicBezTo>
                  <a:pt x="9529" y="10617"/>
                  <a:pt x="9529" y="10617"/>
                  <a:pt x="9529" y="10617"/>
                </a:cubicBezTo>
                <a:cubicBezTo>
                  <a:pt x="12388" y="10983"/>
                  <a:pt x="15565" y="12447"/>
                  <a:pt x="18741" y="15376"/>
                </a:cubicBezTo>
                <a:lnTo>
                  <a:pt x="18741" y="219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" name="Shape 5407"/>
          <p:cNvSpPr/>
          <p:nvPr/>
        </p:nvSpPr>
        <p:spPr>
          <a:xfrm>
            <a:off x="11061986" y="1907176"/>
            <a:ext cx="251060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12"/>
                </a:moveTo>
                <a:cubicBezTo>
                  <a:pt x="21600" y="20965"/>
                  <a:pt x="20914" y="21600"/>
                  <a:pt x="19886" y="21600"/>
                </a:cubicBezTo>
                <a:cubicBezTo>
                  <a:pt x="1714" y="21600"/>
                  <a:pt x="1714" y="21600"/>
                  <a:pt x="1714" y="21600"/>
                </a:cubicBezTo>
                <a:cubicBezTo>
                  <a:pt x="686" y="21600"/>
                  <a:pt x="0" y="20965"/>
                  <a:pt x="0" y="20012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0" y="635"/>
                  <a:pt x="686" y="0"/>
                  <a:pt x="1714" y="0"/>
                </a:cubicBezTo>
                <a:cubicBezTo>
                  <a:pt x="19886" y="0"/>
                  <a:pt x="19886" y="0"/>
                  <a:pt x="19886" y="0"/>
                </a:cubicBezTo>
                <a:cubicBezTo>
                  <a:pt x="20914" y="0"/>
                  <a:pt x="21600" y="635"/>
                  <a:pt x="21600" y="1588"/>
                </a:cubicBezTo>
                <a:lnTo>
                  <a:pt x="21600" y="20012"/>
                </a:lnTo>
                <a:close/>
                <a:moveTo>
                  <a:pt x="19886" y="2224"/>
                </a:moveTo>
                <a:cubicBezTo>
                  <a:pt x="19886" y="1906"/>
                  <a:pt x="19543" y="1588"/>
                  <a:pt x="19200" y="1588"/>
                </a:cubicBezTo>
                <a:cubicBezTo>
                  <a:pt x="2400" y="1588"/>
                  <a:pt x="2400" y="1588"/>
                  <a:pt x="2400" y="1588"/>
                </a:cubicBezTo>
                <a:cubicBezTo>
                  <a:pt x="2057" y="1588"/>
                  <a:pt x="1714" y="1906"/>
                  <a:pt x="1714" y="2224"/>
                </a:cubicBezTo>
                <a:cubicBezTo>
                  <a:pt x="1714" y="5400"/>
                  <a:pt x="1714" y="5400"/>
                  <a:pt x="1714" y="5400"/>
                </a:cubicBezTo>
                <a:cubicBezTo>
                  <a:pt x="1714" y="5718"/>
                  <a:pt x="2057" y="6035"/>
                  <a:pt x="2400" y="6035"/>
                </a:cubicBezTo>
                <a:cubicBezTo>
                  <a:pt x="19200" y="6035"/>
                  <a:pt x="19200" y="6035"/>
                  <a:pt x="19200" y="6035"/>
                </a:cubicBezTo>
                <a:cubicBezTo>
                  <a:pt x="19543" y="6035"/>
                  <a:pt x="19886" y="5718"/>
                  <a:pt x="19886" y="5400"/>
                </a:cubicBezTo>
                <a:lnTo>
                  <a:pt x="19886" y="2224"/>
                </a:lnTo>
                <a:close/>
                <a:moveTo>
                  <a:pt x="3086" y="7624"/>
                </a:moveTo>
                <a:cubicBezTo>
                  <a:pt x="2400" y="7624"/>
                  <a:pt x="1714" y="8259"/>
                  <a:pt x="1714" y="9212"/>
                </a:cubicBezTo>
                <a:cubicBezTo>
                  <a:pt x="1714" y="10165"/>
                  <a:pt x="2400" y="10800"/>
                  <a:pt x="3086" y="10800"/>
                </a:cubicBezTo>
                <a:cubicBezTo>
                  <a:pt x="4114" y="10800"/>
                  <a:pt x="4800" y="10165"/>
                  <a:pt x="4800" y="9212"/>
                </a:cubicBezTo>
                <a:cubicBezTo>
                  <a:pt x="4800" y="8259"/>
                  <a:pt x="4114" y="7624"/>
                  <a:pt x="3086" y="7624"/>
                </a:cubicBezTo>
                <a:close/>
                <a:moveTo>
                  <a:pt x="3086" y="12388"/>
                </a:moveTo>
                <a:cubicBezTo>
                  <a:pt x="2400" y="12388"/>
                  <a:pt x="1714" y="13024"/>
                  <a:pt x="1714" y="13659"/>
                </a:cubicBezTo>
                <a:cubicBezTo>
                  <a:pt x="1714" y="14612"/>
                  <a:pt x="2400" y="15247"/>
                  <a:pt x="3086" y="15247"/>
                </a:cubicBezTo>
                <a:cubicBezTo>
                  <a:pt x="4114" y="15247"/>
                  <a:pt x="4800" y="14612"/>
                  <a:pt x="4800" y="13659"/>
                </a:cubicBezTo>
                <a:cubicBezTo>
                  <a:pt x="4800" y="13024"/>
                  <a:pt x="4114" y="12388"/>
                  <a:pt x="3086" y="12388"/>
                </a:cubicBezTo>
                <a:close/>
                <a:moveTo>
                  <a:pt x="3086" y="16835"/>
                </a:moveTo>
                <a:cubicBezTo>
                  <a:pt x="2400" y="16835"/>
                  <a:pt x="1714" y="17471"/>
                  <a:pt x="1714" y="18424"/>
                </a:cubicBezTo>
                <a:cubicBezTo>
                  <a:pt x="1714" y="19376"/>
                  <a:pt x="2400" y="20012"/>
                  <a:pt x="3086" y="20012"/>
                </a:cubicBezTo>
                <a:cubicBezTo>
                  <a:pt x="4114" y="20012"/>
                  <a:pt x="4800" y="19376"/>
                  <a:pt x="4800" y="18424"/>
                </a:cubicBezTo>
                <a:cubicBezTo>
                  <a:pt x="4800" y="17471"/>
                  <a:pt x="4114" y="16835"/>
                  <a:pt x="3086" y="16835"/>
                </a:cubicBezTo>
                <a:close/>
                <a:moveTo>
                  <a:pt x="8229" y="7624"/>
                </a:moveTo>
                <a:cubicBezTo>
                  <a:pt x="7200" y="7624"/>
                  <a:pt x="6514" y="8259"/>
                  <a:pt x="6514" y="9212"/>
                </a:cubicBezTo>
                <a:cubicBezTo>
                  <a:pt x="6514" y="10165"/>
                  <a:pt x="7200" y="10800"/>
                  <a:pt x="8229" y="10800"/>
                </a:cubicBezTo>
                <a:cubicBezTo>
                  <a:pt x="9257" y="10800"/>
                  <a:pt x="9943" y="10165"/>
                  <a:pt x="9943" y="9212"/>
                </a:cubicBezTo>
                <a:cubicBezTo>
                  <a:pt x="9943" y="8259"/>
                  <a:pt x="9257" y="7624"/>
                  <a:pt x="8229" y="7624"/>
                </a:cubicBezTo>
                <a:close/>
                <a:moveTo>
                  <a:pt x="8229" y="12388"/>
                </a:moveTo>
                <a:cubicBezTo>
                  <a:pt x="7200" y="12388"/>
                  <a:pt x="6514" y="13024"/>
                  <a:pt x="6514" y="13659"/>
                </a:cubicBezTo>
                <a:cubicBezTo>
                  <a:pt x="6514" y="14612"/>
                  <a:pt x="7200" y="15247"/>
                  <a:pt x="8229" y="15247"/>
                </a:cubicBezTo>
                <a:cubicBezTo>
                  <a:pt x="9257" y="15247"/>
                  <a:pt x="9943" y="14612"/>
                  <a:pt x="9943" y="13659"/>
                </a:cubicBezTo>
                <a:cubicBezTo>
                  <a:pt x="9943" y="13024"/>
                  <a:pt x="9257" y="12388"/>
                  <a:pt x="8229" y="12388"/>
                </a:cubicBezTo>
                <a:close/>
                <a:moveTo>
                  <a:pt x="8229" y="16835"/>
                </a:moveTo>
                <a:cubicBezTo>
                  <a:pt x="7200" y="16835"/>
                  <a:pt x="6514" y="17471"/>
                  <a:pt x="6514" y="18424"/>
                </a:cubicBezTo>
                <a:cubicBezTo>
                  <a:pt x="6514" y="19376"/>
                  <a:pt x="7200" y="20012"/>
                  <a:pt x="8229" y="20012"/>
                </a:cubicBezTo>
                <a:cubicBezTo>
                  <a:pt x="9257" y="20012"/>
                  <a:pt x="9943" y="19376"/>
                  <a:pt x="9943" y="18424"/>
                </a:cubicBezTo>
                <a:cubicBezTo>
                  <a:pt x="9943" y="17471"/>
                  <a:pt x="9257" y="16835"/>
                  <a:pt x="8229" y="16835"/>
                </a:cubicBezTo>
                <a:close/>
                <a:moveTo>
                  <a:pt x="13371" y="7624"/>
                </a:moveTo>
                <a:cubicBezTo>
                  <a:pt x="12343" y="7624"/>
                  <a:pt x="11657" y="8259"/>
                  <a:pt x="11657" y="9212"/>
                </a:cubicBezTo>
                <a:cubicBezTo>
                  <a:pt x="11657" y="10165"/>
                  <a:pt x="12343" y="10800"/>
                  <a:pt x="13371" y="10800"/>
                </a:cubicBezTo>
                <a:cubicBezTo>
                  <a:pt x="14057" y="10800"/>
                  <a:pt x="14743" y="10165"/>
                  <a:pt x="14743" y="9212"/>
                </a:cubicBezTo>
                <a:cubicBezTo>
                  <a:pt x="14743" y="8259"/>
                  <a:pt x="14057" y="7624"/>
                  <a:pt x="13371" y="7624"/>
                </a:cubicBezTo>
                <a:close/>
                <a:moveTo>
                  <a:pt x="13371" y="12388"/>
                </a:moveTo>
                <a:cubicBezTo>
                  <a:pt x="12343" y="12388"/>
                  <a:pt x="11657" y="13024"/>
                  <a:pt x="11657" y="13659"/>
                </a:cubicBezTo>
                <a:cubicBezTo>
                  <a:pt x="11657" y="14612"/>
                  <a:pt x="12343" y="15247"/>
                  <a:pt x="13371" y="15247"/>
                </a:cubicBezTo>
                <a:cubicBezTo>
                  <a:pt x="14057" y="15247"/>
                  <a:pt x="14743" y="14612"/>
                  <a:pt x="14743" y="13659"/>
                </a:cubicBezTo>
                <a:cubicBezTo>
                  <a:pt x="14743" y="13024"/>
                  <a:pt x="14057" y="12388"/>
                  <a:pt x="13371" y="12388"/>
                </a:cubicBezTo>
                <a:close/>
                <a:moveTo>
                  <a:pt x="13371" y="16835"/>
                </a:moveTo>
                <a:cubicBezTo>
                  <a:pt x="12343" y="16835"/>
                  <a:pt x="11657" y="17471"/>
                  <a:pt x="11657" y="18424"/>
                </a:cubicBezTo>
                <a:cubicBezTo>
                  <a:pt x="11657" y="19376"/>
                  <a:pt x="12343" y="20012"/>
                  <a:pt x="13371" y="20012"/>
                </a:cubicBezTo>
                <a:cubicBezTo>
                  <a:pt x="14057" y="20012"/>
                  <a:pt x="14743" y="19376"/>
                  <a:pt x="14743" y="18424"/>
                </a:cubicBezTo>
                <a:cubicBezTo>
                  <a:pt x="14743" y="17471"/>
                  <a:pt x="14057" y="16835"/>
                  <a:pt x="13371" y="16835"/>
                </a:cubicBezTo>
                <a:close/>
                <a:moveTo>
                  <a:pt x="18171" y="7624"/>
                </a:moveTo>
                <a:cubicBezTo>
                  <a:pt x="17486" y="7624"/>
                  <a:pt x="16457" y="8259"/>
                  <a:pt x="16457" y="9212"/>
                </a:cubicBezTo>
                <a:cubicBezTo>
                  <a:pt x="16457" y="10165"/>
                  <a:pt x="17486" y="10800"/>
                  <a:pt x="18171" y="10800"/>
                </a:cubicBezTo>
                <a:cubicBezTo>
                  <a:pt x="19200" y="10800"/>
                  <a:pt x="19886" y="10165"/>
                  <a:pt x="19886" y="9212"/>
                </a:cubicBezTo>
                <a:cubicBezTo>
                  <a:pt x="19886" y="8259"/>
                  <a:pt x="19200" y="7624"/>
                  <a:pt x="18171" y="7624"/>
                </a:cubicBezTo>
                <a:close/>
                <a:moveTo>
                  <a:pt x="19886" y="13659"/>
                </a:moveTo>
                <a:cubicBezTo>
                  <a:pt x="19886" y="13024"/>
                  <a:pt x="19200" y="12388"/>
                  <a:pt x="18171" y="12388"/>
                </a:cubicBezTo>
                <a:cubicBezTo>
                  <a:pt x="17486" y="12388"/>
                  <a:pt x="16457" y="13024"/>
                  <a:pt x="16457" y="13659"/>
                </a:cubicBezTo>
                <a:cubicBezTo>
                  <a:pt x="16457" y="18424"/>
                  <a:pt x="16457" y="18424"/>
                  <a:pt x="16457" y="18424"/>
                </a:cubicBezTo>
                <a:cubicBezTo>
                  <a:pt x="16457" y="19376"/>
                  <a:pt x="17486" y="20012"/>
                  <a:pt x="18171" y="20012"/>
                </a:cubicBezTo>
                <a:cubicBezTo>
                  <a:pt x="19200" y="20012"/>
                  <a:pt x="19886" y="19376"/>
                  <a:pt x="19886" y="18424"/>
                </a:cubicBezTo>
                <a:lnTo>
                  <a:pt x="19886" y="136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" name="Shape 5408"/>
          <p:cNvSpPr/>
          <p:nvPr/>
        </p:nvSpPr>
        <p:spPr>
          <a:xfrm>
            <a:off x="935311" y="2370811"/>
            <a:ext cx="269386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738"/>
                </a:moveTo>
                <a:cubicBezTo>
                  <a:pt x="21600" y="20855"/>
                  <a:pt x="20965" y="21600"/>
                  <a:pt x="20012" y="21600"/>
                </a:cubicBezTo>
                <a:cubicBezTo>
                  <a:pt x="1588" y="21600"/>
                  <a:pt x="1588" y="21600"/>
                  <a:pt x="1588" y="21600"/>
                </a:cubicBezTo>
                <a:cubicBezTo>
                  <a:pt x="635" y="21600"/>
                  <a:pt x="0" y="20855"/>
                  <a:pt x="0" y="19738"/>
                </a:cubicBezTo>
                <a:cubicBezTo>
                  <a:pt x="0" y="1490"/>
                  <a:pt x="0" y="1490"/>
                  <a:pt x="0" y="1490"/>
                </a:cubicBezTo>
                <a:cubicBezTo>
                  <a:pt x="0" y="745"/>
                  <a:pt x="635" y="0"/>
                  <a:pt x="1588" y="0"/>
                </a:cubicBezTo>
                <a:cubicBezTo>
                  <a:pt x="20012" y="0"/>
                  <a:pt x="20012" y="0"/>
                  <a:pt x="20012" y="0"/>
                </a:cubicBezTo>
                <a:cubicBezTo>
                  <a:pt x="20965" y="0"/>
                  <a:pt x="21600" y="745"/>
                  <a:pt x="21600" y="1490"/>
                </a:cubicBezTo>
                <a:lnTo>
                  <a:pt x="21600" y="19738"/>
                </a:lnTo>
                <a:close/>
                <a:moveTo>
                  <a:pt x="20012" y="5214"/>
                </a:moveTo>
                <a:cubicBezTo>
                  <a:pt x="20012" y="3724"/>
                  <a:pt x="20012" y="3724"/>
                  <a:pt x="20012" y="3724"/>
                </a:cubicBezTo>
                <a:cubicBezTo>
                  <a:pt x="20012" y="1490"/>
                  <a:pt x="20012" y="1490"/>
                  <a:pt x="20012" y="1490"/>
                </a:cubicBezTo>
                <a:cubicBezTo>
                  <a:pt x="9847" y="1490"/>
                  <a:pt x="9847" y="1490"/>
                  <a:pt x="9847" y="1490"/>
                </a:cubicBezTo>
                <a:cubicBezTo>
                  <a:pt x="9212" y="3352"/>
                  <a:pt x="9212" y="3352"/>
                  <a:pt x="9212" y="3352"/>
                </a:cubicBezTo>
                <a:cubicBezTo>
                  <a:pt x="1588" y="3352"/>
                  <a:pt x="1588" y="3352"/>
                  <a:pt x="1588" y="3352"/>
                </a:cubicBezTo>
                <a:cubicBezTo>
                  <a:pt x="1588" y="5214"/>
                  <a:pt x="1588" y="5214"/>
                  <a:pt x="1588" y="5214"/>
                </a:cubicBezTo>
                <a:lnTo>
                  <a:pt x="20012" y="5214"/>
                </a:lnTo>
                <a:close/>
                <a:moveTo>
                  <a:pt x="20012" y="19738"/>
                </a:moveTo>
                <a:cubicBezTo>
                  <a:pt x="20012" y="17876"/>
                  <a:pt x="20012" y="17876"/>
                  <a:pt x="20012" y="17876"/>
                </a:cubicBezTo>
                <a:cubicBezTo>
                  <a:pt x="1588" y="17876"/>
                  <a:pt x="1588" y="17876"/>
                  <a:pt x="1588" y="17876"/>
                </a:cubicBezTo>
                <a:cubicBezTo>
                  <a:pt x="1588" y="19738"/>
                  <a:pt x="1588" y="19738"/>
                  <a:pt x="1588" y="19738"/>
                </a:cubicBezTo>
                <a:lnTo>
                  <a:pt x="20012" y="19738"/>
                </a:lnTo>
                <a:close/>
                <a:moveTo>
                  <a:pt x="7624" y="2607"/>
                </a:moveTo>
                <a:cubicBezTo>
                  <a:pt x="7624" y="745"/>
                  <a:pt x="7624" y="745"/>
                  <a:pt x="7624" y="745"/>
                </a:cubicBezTo>
                <a:cubicBezTo>
                  <a:pt x="2859" y="745"/>
                  <a:pt x="2859" y="745"/>
                  <a:pt x="2859" y="745"/>
                </a:cubicBezTo>
                <a:cubicBezTo>
                  <a:pt x="2859" y="2607"/>
                  <a:pt x="2859" y="2607"/>
                  <a:pt x="2859" y="2607"/>
                </a:cubicBezTo>
                <a:lnTo>
                  <a:pt x="7624" y="2607"/>
                </a:lnTo>
                <a:close/>
                <a:moveTo>
                  <a:pt x="10800" y="6331"/>
                </a:moveTo>
                <a:cubicBezTo>
                  <a:pt x="8259" y="6331"/>
                  <a:pt x="6035" y="8566"/>
                  <a:pt x="6035" y="11545"/>
                </a:cubicBezTo>
                <a:cubicBezTo>
                  <a:pt x="6035" y="14524"/>
                  <a:pt x="8259" y="17131"/>
                  <a:pt x="10800" y="17131"/>
                </a:cubicBezTo>
                <a:cubicBezTo>
                  <a:pt x="13341" y="17131"/>
                  <a:pt x="15247" y="14524"/>
                  <a:pt x="15247" y="11545"/>
                </a:cubicBezTo>
                <a:cubicBezTo>
                  <a:pt x="15247" y="8566"/>
                  <a:pt x="13341" y="6331"/>
                  <a:pt x="10800" y="6331"/>
                </a:cubicBezTo>
                <a:close/>
                <a:moveTo>
                  <a:pt x="10800" y="15269"/>
                </a:moveTo>
                <a:cubicBezTo>
                  <a:pt x="8894" y="15269"/>
                  <a:pt x="7624" y="13779"/>
                  <a:pt x="7624" y="11545"/>
                </a:cubicBezTo>
                <a:cubicBezTo>
                  <a:pt x="7624" y="9683"/>
                  <a:pt x="8894" y="7821"/>
                  <a:pt x="10800" y="7821"/>
                </a:cubicBezTo>
                <a:cubicBezTo>
                  <a:pt x="12388" y="7821"/>
                  <a:pt x="13659" y="9683"/>
                  <a:pt x="13659" y="11545"/>
                </a:cubicBezTo>
                <a:cubicBezTo>
                  <a:pt x="13659" y="13779"/>
                  <a:pt x="12388" y="15269"/>
                  <a:pt x="10800" y="15269"/>
                </a:cubicBezTo>
                <a:close/>
                <a:moveTo>
                  <a:pt x="10800" y="9310"/>
                </a:moveTo>
                <a:cubicBezTo>
                  <a:pt x="9529" y="9310"/>
                  <a:pt x="8894" y="10428"/>
                  <a:pt x="8894" y="11545"/>
                </a:cubicBezTo>
                <a:cubicBezTo>
                  <a:pt x="8894" y="11917"/>
                  <a:pt x="8894" y="11917"/>
                  <a:pt x="9212" y="11917"/>
                </a:cubicBezTo>
                <a:cubicBezTo>
                  <a:pt x="9529" y="11917"/>
                  <a:pt x="9529" y="11917"/>
                  <a:pt x="9529" y="11545"/>
                </a:cubicBezTo>
                <a:cubicBezTo>
                  <a:pt x="9529" y="10800"/>
                  <a:pt x="10165" y="10055"/>
                  <a:pt x="10800" y="10055"/>
                </a:cubicBezTo>
                <a:cubicBezTo>
                  <a:pt x="10800" y="10055"/>
                  <a:pt x="11118" y="10055"/>
                  <a:pt x="11118" y="9683"/>
                </a:cubicBezTo>
                <a:cubicBezTo>
                  <a:pt x="11118" y="9683"/>
                  <a:pt x="10800" y="9310"/>
                  <a:pt x="10800" y="931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" name="Shape 5409"/>
          <p:cNvSpPr/>
          <p:nvPr/>
        </p:nvSpPr>
        <p:spPr>
          <a:xfrm>
            <a:off x="1422769" y="2407462"/>
            <a:ext cx="87963" cy="153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631"/>
                </a:moveTo>
                <a:cubicBezTo>
                  <a:pt x="4909" y="21046"/>
                  <a:pt x="4909" y="21046"/>
                  <a:pt x="4909" y="21046"/>
                </a:cubicBezTo>
                <a:cubicBezTo>
                  <a:pt x="3927" y="21600"/>
                  <a:pt x="3927" y="21600"/>
                  <a:pt x="2945" y="21600"/>
                </a:cubicBezTo>
                <a:cubicBezTo>
                  <a:pt x="1964" y="21600"/>
                  <a:pt x="0" y="21046"/>
                  <a:pt x="0" y="20492"/>
                </a:cubicBezTo>
                <a:cubicBezTo>
                  <a:pt x="0" y="1662"/>
                  <a:pt x="0" y="1662"/>
                  <a:pt x="0" y="1662"/>
                </a:cubicBezTo>
                <a:cubicBezTo>
                  <a:pt x="0" y="554"/>
                  <a:pt x="1964" y="0"/>
                  <a:pt x="2945" y="0"/>
                </a:cubicBezTo>
                <a:cubicBezTo>
                  <a:pt x="3927" y="0"/>
                  <a:pt x="3927" y="554"/>
                  <a:pt x="4909" y="554"/>
                </a:cubicBezTo>
                <a:cubicBezTo>
                  <a:pt x="21600" y="9969"/>
                  <a:pt x="21600" y="9969"/>
                  <a:pt x="21600" y="9969"/>
                </a:cubicBezTo>
                <a:cubicBezTo>
                  <a:pt x="21600" y="9969"/>
                  <a:pt x="21600" y="10523"/>
                  <a:pt x="21600" y="11077"/>
                </a:cubicBezTo>
                <a:cubicBezTo>
                  <a:pt x="21600" y="11077"/>
                  <a:pt x="21600" y="11631"/>
                  <a:pt x="21600" y="116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" name="Shape 5410"/>
          <p:cNvSpPr/>
          <p:nvPr/>
        </p:nvSpPr>
        <p:spPr>
          <a:xfrm>
            <a:off x="1994525" y="2370811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7876" y="3724"/>
                </a:moveTo>
                <a:cubicBezTo>
                  <a:pt x="17876" y="3724"/>
                  <a:pt x="17876" y="3352"/>
                  <a:pt x="17503" y="3352"/>
                </a:cubicBezTo>
                <a:cubicBezTo>
                  <a:pt x="4097" y="3352"/>
                  <a:pt x="4097" y="3352"/>
                  <a:pt x="4097" y="3352"/>
                </a:cubicBezTo>
                <a:cubicBezTo>
                  <a:pt x="3724" y="3352"/>
                  <a:pt x="3352" y="3724"/>
                  <a:pt x="3352" y="3724"/>
                </a:cubicBezTo>
                <a:cubicBezTo>
                  <a:pt x="3352" y="17503"/>
                  <a:pt x="3352" y="17503"/>
                  <a:pt x="3352" y="17503"/>
                </a:cubicBezTo>
                <a:cubicBezTo>
                  <a:pt x="3352" y="17876"/>
                  <a:pt x="3724" y="17876"/>
                  <a:pt x="4097" y="17876"/>
                </a:cubicBezTo>
                <a:cubicBezTo>
                  <a:pt x="17503" y="17876"/>
                  <a:pt x="17503" y="17876"/>
                  <a:pt x="17503" y="17876"/>
                </a:cubicBezTo>
                <a:cubicBezTo>
                  <a:pt x="17876" y="17876"/>
                  <a:pt x="17876" y="17876"/>
                  <a:pt x="17876" y="17503"/>
                </a:cubicBezTo>
                <a:lnTo>
                  <a:pt x="17876" y="3724"/>
                </a:lnTo>
                <a:close/>
                <a:moveTo>
                  <a:pt x="15269" y="14152"/>
                </a:moveTo>
                <a:cubicBezTo>
                  <a:pt x="6331" y="14152"/>
                  <a:pt x="6331" y="14152"/>
                  <a:pt x="6331" y="14152"/>
                </a:cubicBezTo>
                <a:cubicBezTo>
                  <a:pt x="5959" y="14152"/>
                  <a:pt x="5586" y="14152"/>
                  <a:pt x="5586" y="13779"/>
                </a:cubicBezTo>
                <a:cubicBezTo>
                  <a:pt x="5214" y="13407"/>
                  <a:pt x="5214" y="13034"/>
                  <a:pt x="5586" y="13034"/>
                </a:cubicBezTo>
                <a:cubicBezTo>
                  <a:pt x="10055" y="6703"/>
                  <a:pt x="10055" y="6703"/>
                  <a:pt x="10055" y="6703"/>
                </a:cubicBezTo>
                <a:cubicBezTo>
                  <a:pt x="10055" y="6331"/>
                  <a:pt x="10428" y="6331"/>
                  <a:pt x="10800" y="6331"/>
                </a:cubicBezTo>
                <a:cubicBezTo>
                  <a:pt x="11172" y="6331"/>
                  <a:pt x="11172" y="6331"/>
                  <a:pt x="11545" y="6703"/>
                </a:cubicBezTo>
                <a:cubicBezTo>
                  <a:pt x="16014" y="13034"/>
                  <a:pt x="16014" y="13034"/>
                  <a:pt x="16014" y="13034"/>
                </a:cubicBezTo>
                <a:cubicBezTo>
                  <a:pt x="16386" y="13034"/>
                  <a:pt x="16386" y="13407"/>
                  <a:pt x="16014" y="13779"/>
                </a:cubicBezTo>
                <a:cubicBezTo>
                  <a:pt x="16014" y="14152"/>
                  <a:pt x="15641" y="14152"/>
                  <a:pt x="15269" y="141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" name="Shape 5411"/>
          <p:cNvSpPr/>
          <p:nvPr/>
        </p:nvSpPr>
        <p:spPr>
          <a:xfrm>
            <a:off x="3726285" y="2398299"/>
            <a:ext cx="232735" cy="179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34" y="5760"/>
                </a:moveTo>
                <a:cubicBezTo>
                  <a:pt x="10983" y="18720"/>
                  <a:pt x="10983" y="18720"/>
                  <a:pt x="10983" y="18720"/>
                </a:cubicBezTo>
                <a:cubicBezTo>
                  <a:pt x="9153" y="21120"/>
                  <a:pt x="9153" y="21120"/>
                  <a:pt x="9153" y="21120"/>
                </a:cubicBezTo>
                <a:cubicBezTo>
                  <a:pt x="8786" y="21600"/>
                  <a:pt x="8786" y="21600"/>
                  <a:pt x="8420" y="21600"/>
                </a:cubicBezTo>
                <a:cubicBezTo>
                  <a:pt x="8054" y="21600"/>
                  <a:pt x="7688" y="21600"/>
                  <a:pt x="7322" y="21120"/>
                </a:cubicBezTo>
                <a:cubicBezTo>
                  <a:pt x="5492" y="18720"/>
                  <a:pt x="5492" y="18720"/>
                  <a:pt x="5492" y="18720"/>
                </a:cubicBezTo>
                <a:cubicBezTo>
                  <a:pt x="366" y="12480"/>
                  <a:pt x="366" y="12480"/>
                  <a:pt x="366" y="12480"/>
                </a:cubicBezTo>
                <a:cubicBezTo>
                  <a:pt x="0" y="12000"/>
                  <a:pt x="0" y="11520"/>
                  <a:pt x="0" y="11040"/>
                </a:cubicBezTo>
                <a:cubicBezTo>
                  <a:pt x="0" y="10560"/>
                  <a:pt x="0" y="10080"/>
                  <a:pt x="366" y="9600"/>
                </a:cubicBezTo>
                <a:cubicBezTo>
                  <a:pt x="2197" y="7200"/>
                  <a:pt x="2197" y="7200"/>
                  <a:pt x="2197" y="7200"/>
                </a:cubicBezTo>
                <a:cubicBezTo>
                  <a:pt x="2563" y="6720"/>
                  <a:pt x="2929" y="6720"/>
                  <a:pt x="3295" y="6720"/>
                </a:cubicBezTo>
                <a:cubicBezTo>
                  <a:pt x="3661" y="6720"/>
                  <a:pt x="4027" y="6720"/>
                  <a:pt x="4027" y="7200"/>
                </a:cubicBezTo>
                <a:cubicBezTo>
                  <a:pt x="8420" y="12480"/>
                  <a:pt x="8420" y="12480"/>
                  <a:pt x="8420" y="12480"/>
                </a:cubicBezTo>
                <a:cubicBezTo>
                  <a:pt x="17207" y="480"/>
                  <a:pt x="17207" y="480"/>
                  <a:pt x="17207" y="480"/>
                </a:cubicBezTo>
                <a:cubicBezTo>
                  <a:pt x="17573" y="480"/>
                  <a:pt x="17939" y="0"/>
                  <a:pt x="18305" y="0"/>
                </a:cubicBezTo>
                <a:cubicBezTo>
                  <a:pt x="18671" y="0"/>
                  <a:pt x="19037" y="480"/>
                  <a:pt x="19403" y="480"/>
                </a:cubicBezTo>
                <a:cubicBezTo>
                  <a:pt x="21234" y="3360"/>
                  <a:pt x="21234" y="3360"/>
                  <a:pt x="21234" y="3360"/>
                </a:cubicBezTo>
                <a:cubicBezTo>
                  <a:pt x="21234" y="3360"/>
                  <a:pt x="21600" y="3840"/>
                  <a:pt x="21600" y="4320"/>
                </a:cubicBezTo>
                <a:cubicBezTo>
                  <a:pt x="21600" y="4800"/>
                  <a:pt x="21234" y="5280"/>
                  <a:pt x="21234" y="576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" name="Shape 5412"/>
          <p:cNvSpPr/>
          <p:nvPr/>
        </p:nvSpPr>
        <p:spPr>
          <a:xfrm>
            <a:off x="4276051" y="2370811"/>
            <a:ext cx="253730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600" extrusionOk="0">
                <a:moveTo>
                  <a:pt x="18225" y="17117"/>
                </a:moveTo>
                <a:cubicBezTo>
                  <a:pt x="18225" y="19562"/>
                  <a:pt x="16537" y="21600"/>
                  <a:pt x="14512" y="21600"/>
                </a:cubicBezTo>
                <a:cubicBezTo>
                  <a:pt x="3713" y="21600"/>
                  <a:pt x="3713" y="21600"/>
                  <a:pt x="3713" y="21600"/>
                </a:cubicBezTo>
                <a:cubicBezTo>
                  <a:pt x="1688" y="21600"/>
                  <a:pt x="0" y="19562"/>
                  <a:pt x="0" y="17117"/>
                </a:cubicBezTo>
                <a:cubicBezTo>
                  <a:pt x="0" y="4075"/>
                  <a:pt x="0" y="4075"/>
                  <a:pt x="0" y="4075"/>
                </a:cubicBezTo>
                <a:cubicBezTo>
                  <a:pt x="0" y="1630"/>
                  <a:pt x="1688" y="0"/>
                  <a:pt x="3713" y="0"/>
                </a:cubicBezTo>
                <a:cubicBezTo>
                  <a:pt x="14512" y="0"/>
                  <a:pt x="14512" y="0"/>
                  <a:pt x="14512" y="0"/>
                </a:cubicBezTo>
                <a:cubicBezTo>
                  <a:pt x="14850" y="0"/>
                  <a:pt x="15525" y="0"/>
                  <a:pt x="15862" y="0"/>
                </a:cubicBezTo>
                <a:cubicBezTo>
                  <a:pt x="16200" y="408"/>
                  <a:pt x="16200" y="408"/>
                  <a:pt x="16200" y="408"/>
                </a:cubicBezTo>
                <a:cubicBezTo>
                  <a:pt x="16200" y="815"/>
                  <a:pt x="16200" y="815"/>
                  <a:pt x="16200" y="815"/>
                </a:cubicBezTo>
                <a:cubicBezTo>
                  <a:pt x="15525" y="1630"/>
                  <a:pt x="15525" y="1630"/>
                  <a:pt x="15525" y="1630"/>
                </a:cubicBezTo>
                <a:cubicBezTo>
                  <a:pt x="15525" y="2038"/>
                  <a:pt x="15187" y="2038"/>
                  <a:pt x="15187" y="2038"/>
                </a:cubicBezTo>
                <a:cubicBezTo>
                  <a:pt x="15187" y="2038"/>
                  <a:pt x="15187" y="2038"/>
                  <a:pt x="15187" y="2038"/>
                </a:cubicBezTo>
                <a:cubicBezTo>
                  <a:pt x="14850" y="1630"/>
                  <a:pt x="14850" y="1630"/>
                  <a:pt x="14512" y="1630"/>
                </a:cubicBezTo>
                <a:cubicBezTo>
                  <a:pt x="3713" y="1630"/>
                  <a:pt x="3713" y="1630"/>
                  <a:pt x="3713" y="1630"/>
                </a:cubicBezTo>
                <a:cubicBezTo>
                  <a:pt x="2700" y="1630"/>
                  <a:pt x="1688" y="2853"/>
                  <a:pt x="1688" y="4075"/>
                </a:cubicBezTo>
                <a:cubicBezTo>
                  <a:pt x="1688" y="17117"/>
                  <a:pt x="1688" y="17117"/>
                  <a:pt x="1688" y="17117"/>
                </a:cubicBezTo>
                <a:cubicBezTo>
                  <a:pt x="1688" y="18340"/>
                  <a:pt x="2700" y="19562"/>
                  <a:pt x="3713" y="19562"/>
                </a:cubicBezTo>
                <a:cubicBezTo>
                  <a:pt x="14512" y="19562"/>
                  <a:pt x="14512" y="19562"/>
                  <a:pt x="14512" y="19562"/>
                </a:cubicBezTo>
                <a:cubicBezTo>
                  <a:pt x="15525" y="19562"/>
                  <a:pt x="16537" y="18340"/>
                  <a:pt x="16537" y="17117"/>
                </a:cubicBezTo>
                <a:cubicBezTo>
                  <a:pt x="16537" y="13042"/>
                  <a:pt x="16537" y="13042"/>
                  <a:pt x="16537" y="13042"/>
                </a:cubicBezTo>
                <a:cubicBezTo>
                  <a:pt x="16537" y="13042"/>
                  <a:pt x="16537" y="13042"/>
                  <a:pt x="16537" y="13042"/>
                </a:cubicBezTo>
                <a:cubicBezTo>
                  <a:pt x="17550" y="11819"/>
                  <a:pt x="17550" y="11819"/>
                  <a:pt x="17550" y="11819"/>
                </a:cubicBezTo>
                <a:cubicBezTo>
                  <a:pt x="17550" y="11819"/>
                  <a:pt x="17550" y="11819"/>
                  <a:pt x="17887" y="11819"/>
                </a:cubicBezTo>
                <a:cubicBezTo>
                  <a:pt x="17887" y="11819"/>
                  <a:pt x="17887" y="11819"/>
                  <a:pt x="17887" y="11819"/>
                </a:cubicBezTo>
                <a:cubicBezTo>
                  <a:pt x="18225" y="11819"/>
                  <a:pt x="18225" y="12226"/>
                  <a:pt x="18225" y="12226"/>
                </a:cubicBezTo>
                <a:lnTo>
                  <a:pt x="18225" y="17117"/>
                </a:lnTo>
                <a:close/>
                <a:moveTo>
                  <a:pt x="10800" y="17117"/>
                </a:moveTo>
                <a:cubicBezTo>
                  <a:pt x="10463" y="17932"/>
                  <a:pt x="9788" y="17932"/>
                  <a:pt x="9113" y="17117"/>
                </a:cubicBezTo>
                <a:cubicBezTo>
                  <a:pt x="3713" y="10596"/>
                  <a:pt x="3713" y="10596"/>
                  <a:pt x="3713" y="10596"/>
                </a:cubicBezTo>
                <a:cubicBezTo>
                  <a:pt x="3375" y="10189"/>
                  <a:pt x="3375" y="9374"/>
                  <a:pt x="3713" y="8966"/>
                </a:cubicBezTo>
                <a:cubicBezTo>
                  <a:pt x="5063" y="7336"/>
                  <a:pt x="5063" y="7336"/>
                  <a:pt x="5063" y="7336"/>
                </a:cubicBezTo>
                <a:cubicBezTo>
                  <a:pt x="5400" y="6521"/>
                  <a:pt x="6075" y="6521"/>
                  <a:pt x="6750" y="7336"/>
                </a:cubicBezTo>
                <a:cubicBezTo>
                  <a:pt x="10125" y="11004"/>
                  <a:pt x="10125" y="11004"/>
                  <a:pt x="10125" y="11004"/>
                </a:cubicBezTo>
                <a:cubicBezTo>
                  <a:pt x="18225" y="1223"/>
                  <a:pt x="18225" y="1223"/>
                  <a:pt x="18225" y="1223"/>
                </a:cubicBezTo>
                <a:cubicBezTo>
                  <a:pt x="18562" y="815"/>
                  <a:pt x="19237" y="815"/>
                  <a:pt x="19575" y="1223"/>
                </a:cubicBezTo>
                <a:cubicBezTo>
                  <a:pt x="21262" y="2853"/>
                  <a:pt x="21262" y="2853"/>
                  <a:pt x="21262" y="2853"/>
                </a:cubicBezTo>
                <a:cubicBezTo>
                  <a:pt x="21600" y="3260"/>
                  <a:pt x="21600" y="4075"/>
                  <a:pt x="21262" y="4483"/>
                </a:cubicBezTo>
                <a:lnTo>
                  <a:pt x="10800" y="1711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" name="Shape 5413"/>
          <p:cNvSpPr/>
          <p:nvPr/>
        </p:nvSpPr>
        <p:spPr>
          <a:xfrm>
            <a:off x="4847807" y="2370811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7876" y="12662"/>
                </a:moveTo>
                <a:cubicBezTo>
                  <a:pt x="18248" y="12290"/>
                  <a:pt x="18248" y="11917"/>
                  <a:pt x="17876" y="11545"/>
                </a:cubicBezTo>
                <a:cubicBezTo>
                  <a:pt x="11545" y="4841"/>
                  <a:pt x="11545" y="4841"/>
                  <a:pt x="11545" y="4841"/>
                </a:cubicBezTo>
                <a:cubicBezTo>
                  <a:pt x="11172" y="4469"/>
                  <a:pt x="10428" y="4469"/>
                  <a:pt x="10055" y="4841"/>
                </a:cubicBezTo>
                <a:cubicBezTo>
                  <a:pt x="3724" y="11545"/>
                  <a:pt x="3724" y="11545"/>
                  <a:pt x="3724" y="11545"/>
                </a:cubicBezTo>
                <a:cubicBezTo>
                  <a:pt x="3352" y="11917"/>
                  <a:pt x="3352" y="12290"/>
                  <a:pt x="3724" y="12662"/>
                </a:cubicBezTo>
                <a:cubicBezTo>
                  <a:pt x="5214" y="14152"/>
                  <a:pt x="5214" y="14152"/>
                  <a:pt x="5214" y="14152"/>
                </a:cubicBezTo>
                <a:cubicBezTo>
                  <a:pt x="5586" y="14524"/>
                  <a:pt x="5959" y="14524"/>
                  <a:pt x="6331" y="14152"/>
                </a:cubicBezTo>
                <a:cubicBezTo>
                  <a:pt x="10800" y="9683"/>
                  <a:pt x="10800" y="9683"/>
                  <a:pt x="10800" y="9683"/>
                </a:cubicBezTo>
                <a:cubicBezTo>
                  <a:pt x="15269" y="14152"/>
                  <a:pt x="15269" y="14152"/>
                  <a:pt x="15269" y="14152"/>
                </a:cubicBezTo>
                <a:cubicBezTo>
                  <a:pt x="15641" y="14524"/>
                  <a:pt x="16014" y="14524"/>
                  <a:pt x="16386" y="14152"/>
                </a:cubicBezTo>
                <a:lnTo>
                  <a:pt x="17876" y="1266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" name="Shape 5414"/>
          <p:cNvSpPr/>
          <p:nvPr/>
        </p:nvSpPr>
        <p:spPr>
          <a:xfrm>
            <a:off x="5435206" y="2423121"/>
            <a:ext cx="238097" cy="153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3" h="21323" extrusionOk="0">
                <a:moveTo>
                  <a:pt x="19032" y="20908"/>
                </a:moveTo>
                <a:cubicBezTo>
                  <a:pt x="18678" y="21462"/>
                  <a:pt x="18324" y="21462"/>
                  <a:pt x="17970" y="20908"/>
                </a:cubicBezTo>
                <a:cubicBezTo>
                  <a:pt x="10534" y="9831"/>
                  <a:pt x="10534" y="9831"/>
                  <a:pt x="10534" y="9831"/>
                </a:cubicBezTo>
                <a:cubicBezTo>
                  <a:pt x="3452" y="20908"/>
                  <a:pt x="3452" y="20908"/>
                  <a:pt x="3452" y="20908"/>
                </a:cubicBezTo>
                <a:cubicBezTo>
                  <a:pt x="3098" y="21462"/>
                  <a:pt x="2744" y="21462"/>
                  <a:pt x="2390" y="20908"/>
                </a:cubicBezTo>
                <a:cubicBezTo>
                  <a:pt x="265" y="17585"/>
                  <a:pt x="265" y="17585"/>
                  <a:pt x="265" y="17585"/>
                </a:cubicBezTo>
                <a:cubicBezTo>
                  <a:pt x="-89" y="17031"/>
                  <a:pt x="-89" y="16477"/>
                  <a:pt x="265" y="15924"/>
                </a:cubicBezTo>
                <a:cubicBezTo>
                  <a:pt x="10180" y="416"/>
                  <a:pt x="10180" y="416"/>
                  <a:pt x="10180" y="416"/>
                </a:cubicBezTo>
                <a:cubicBezTo>
                  <a:pt x="10534" y="-138"/>
                  <a:pt x="10888" y="-138"/>
                  <a:pt x="11242" y="416"/>
                </a:cubicBezTo>
                <a:cubicBezTo>
                  <a:pt x="21157" y="15924"/>
                  <a:pt x="21157" y="15924"/>
                  <a:pt x="21157" y="15924"/>
                </a:cubicBezTo>
                <a:cubicBezTo>
                  <a:pt x="21511" y="16477"/>
                  <a:pt x="21511" y="17031"/>
                  <a:pt x="21157" y="17585"/>
                </a:cubicBezTo>
                <a:lnTo>
                  <a:pt x="19032" y="2090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" name="Shape 5415"/>
          <p:cNvSpPr/>
          <p:nvPr/>
        </p:nvSpPr>
        <p:spPr>
          <a:xfrm>
            <a:off x="5987652" y="2352485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765" y="21600"/>
                  <a:pt x="0" y="16518"/>
                  <a:pt x="0" y="10800"/>
                </a:cubicBezTo>
                <a:cubicBezTo>
                  <a:pt x="0" y="5400"/>
                  <a:pt x="3812" y="635"/>
                  <a:pt x="9212" y="0"/>
                </a:cubicBezTo>
                <a:cubicBezTo>
                  <a:pt x="9212" y="3176"/>
                  <a:pt x="9212" y="3176"/>
                  <a:pt x="9212" y="3176"/>
                </a:cubicBezTo>
                <a:cubicBezTo>
                  <a:pt x="5718" y="3812"/>
                  <a:pt x="2859" y="6988"/>
                  <a:pt x="2859" y="10800"/>
                </a:cubicBezTo>
                <a:cubicBezTo>
                  <a:pt x="2859" y="14929"/>
                  <a:pt x="6353" y="18424"/>
                  <a:pt x="10800" y="18424"/>
                </a:cubicBezTo>
                <a:cubicBezTo>
                  <a:pt x="14929" y="18424"/>
                  <a:pt x="18424" y="14929"/>
                  <a:pt x="18424" y="10800"/>
                </a:cubicBezTo>
                <a:cubicBezTo>
                  <a:pt x="18424" y="6988"/>
                  <a:pt x="15882" y="3812"/>
                  <a:pt x="12388" y="3176"/>
                </a:cubicBezTo>
                <a:cubicBezTo>
                  <a:pt x="12388" y="0"/>
                  <a:pt x="12388" y="0"/>
                  <a:pt x="12388" y="0"/>
                </a:cubicBezTo>
                <a:cubicBezTo>
                  <a:pt x="17471" y="635"/>
                  <a:pt x="21600" y="5400"/>
                  <a:pt x="21600" y="10800"/>
                </a:cubicBezTo>
                <a:cubicBezTo>
                  <a:pt x="21600" y="16518"/>
                  <a:pt x="16835" y="21600"/>
                  <a:pt x="10800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" name="Shape 5416"/>
          <p:cNvSpPr/>
          <p:nvPr/>
        </p:nvSpPr>
        <p:spPr>
          <a:xfrm>
            <a:off x="6577733" y="2407462"/>
            <a:ext cx="179591" cy="177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0" y="18240"/>
                </a:moveTo>
                <a:cubicBezTo>
                  <a:pt x="18240" y="21120"/>
                  <a:pt x="18240" y="21120"/>
                  <a:pt x="1824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584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4800" y="21120"/>
                  <a:pt x="4320" y="21600"/>
                  <a:pt x="3840" y="21600"/>
                </a:cubicBezTo>
                <a:cubicBezTo>
                  <a:pt x="336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360" y="0"/>
                  <a:pt x="3840" y="0"/>
                </a:cubicBezTo>
                <a:cubicBezTo>
                  <a:pt x="4320" y="0"/>
                  <a:pt x="480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5840" y="480"/>
                  <a:pt x="15840" y="480"/>
                  <a:pt x="1584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24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120" y="2880"/>
                  <a:pt x="21600" y="3360"/>
                  <a:pt x="21600" y="3840"/>
                </a:cubicBezTo>
                <a:cubicBezTo>
                  <a:pt x="21600" y="4320"/>
                  <a:pt x="21120" y="4800"/>
                  <a:pt x="21120" y="5280"/>
                </a:cubicBezTo>
                <a:cubicBezTo>
                  <a:pt x="15360" y="10560"/>
                  <a:pt x="15360" y="10560"/>
                  <a:pt x="1536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120" y="16320"/>
                  <a:pt x="21600" y="16800"/>
                  <a:pt x="21600" y="17280"/>
                </a:cubicBezTo>
                <a:cubicBezTo>
                  <a:pt x="21600" y="17760"/>
                  <a:pt x="21120" y="18240"/>
                  <a:pt x="21120" y="1824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" name="Shape 5417"/>
          <p:cNvSpPr/>
          <p:nvPr/>
        </p:nvSpPr>
        <p:spPr>
          <a:xfrm>
            <a:off x="7129331" y="2370811"/>
            <a:ext cx="153935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62" y="21600"/>
                </a:moveTo>
                <a:cubicBezTo>
                  <a:pt x="8308" y="21600"/>
                  <a:pt x="8308" y="21192"/>
                  <a:pt x="8308" y="21192"/>
                </a:cubicBezTo>
                <a:cubicBezTo>
                  <a:pt x="8308" y="15894"/>
                  <a:pt x="8308" y="15894"/>
                  <a:pt x="8308" y="15894"/>
                </a:cubicBezTo>
                <a:cubicBezTo>
                  <a:pt x="2215" y="15894"/>
                  <a:pt x="2215" y="15894"/>
                  <a:pt x="2215" y="15894"/>
                </a:cubicBezTo>
                <a:cubicBezTo>
                  <a:pt x="1662" y="15894"/>
                  <a:pt x="1662" y="15894"/>
                  <a:pt x="1662" y="15487"/>
                </a:cubicBezTo>
                <a:cubicBezTo>
                  <a:pt x="1662" y="13857"/>
                  <a:pt x="1662" y="13857"/>
                  <a:pt x="1662" y="13857"/>
                </a:cubicBezTo>
                <a:cubicBezTo>
                  <a:pt x="1662" y="13449"/>
                  <a:pt x="1662" y="13449"/>
                  <a:pt x="2215" y="13449"/>
                </a:cubicBezTo>
                <a:cubicBezTo>
                  <a:pt x="8308" y="13449"/>
                  <a:pt x="8308" y="13449"/>
                  <a:pt x="8308" y="13449"/>
                </a:cubicBezTo>
                <a:cubicBezTo>
                  <a:pt x="8308" y="12226"/>
                  <a:pt x="8308" y="12226"/>
                  <a:pt x="8308" y="12226"/>
                </a:cubicBezTo>
                <a:cubicBezTo>
                  <a:pt x="2215" y="12226"/>
                  <a:pt x="2215" y="12226"/>
                  <a:pt x="2215" y="12226"/>
                </a:cubicBezTo>
                <a:cubicBezTo>
                  <a:pt x="1662" y="12226"/>
                  <a:pt x="1662" y="11819"/>
                  <a:pt x="1662" y="11411"/>
                </a:cubicBezTo>
                <a:cubicBezTo>
                  <a:pt x="1662" y="10189"/>
                  <a:pt x="1662" y="10189"/>
                  <a:pt x="1662" y="10189"/>
                </a:cubicBezTo>
                <a:cubicBezTo>
                  <a:pt x="1662" y="9781"/>
                  <a:pt x="1662" y="9374"/>
                  <a:pt x="2215" y="9374"/>
                </a:cubicBezTo>
                <a:cubicBezTo>
                  <a:pt x="6646" y="9374"/>
                  <a:pt x="6646" y="9374"/>
                  <a:pt x="6646" y="9374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8"/>
                  <a:pt x="0" y="408"/>
                  <a:pt x="0" y="0"/>
                </a:cubicBezTo>
                <a:cubicBezTo>
                  <a:pt x="0" y="0"/>
                  <a:pt x="554" y="0"/>
                  <a:pt x="554" y="0"/>
                </a:cubicBezTo>
                <a:cubicBezTo>
                  <a:pt x="4431" y="0"/>
                  <a:pt x="4431" y="0"/>
                  <a:pt x="4431" y="0"/>
                </a:cubicBezTo>
                <a:cubicBezTo>
                  <a:pt x="4985" y="0"/>
                  <a:pt x="4985" y="0"/>
                  <a:pt x="4985" y="0"/>
                </a:cubicBezTo>
                <a:cubicBezTo>
                  <a:pt x="9969" y="6521"/>
                  <a:pt x="9969" y="6521"/>
                  <a:pt x="9969" y="6521"/>
                </a:cubicBezTo>
                <a:cubicBezTo>
                  <a:pt x="10523" y="7336"/>
                  <a:pt x="10523" y="8151"/>
                  <a:pt x="11077" y="8558"/>
                </a:cubicBezTo>
                <a:cubicBezTo>
                  <a:pt x="11077" y="7743"/>
                  <a:pt x="11631" y="7336"/>
                  <a:pt x="12185" y="6521"/>
                </a:cubicBezTo>
                <a:cubicBezTo>
                  <a:pt x="16062" y="0"/>
                  <a:pt x="16062" y="0"/>
                  <a:pt x="16062" y="0"/>
                </a:cubicBezTo>
                <a:cubicBezTo>
                  <a:pt x="16062" y="0"/>
                  <a:pt x="16615" y="0"/>
                  <a:pt x="16615" y="0"/>
                </a:cubicBezTo>
                <a:cubicBezTo>
                  <a:pt x="21046" y="0"/>
                  <a:pt x="21046" y="0"/>
                  <a:pt x="21046" y="0"/>
                </a:cubicBezTo>
                <a:cubicBezTo>
                  <a:pt x="21046" y="0"/>
                  <a:pt x="21046" y="0"/>
                  <a:pt x="21600" y="0"/>
                </a:cubicBezTo>
                <a:cubicBezTo>
                  <a:pt x="21600" y="0"/>
                  <a:pt x="21600" y="408"/>
                  <a:pt x="21600" y="408"/>
                </a:cubicBezTo>
                <a:cubicBezTo>
                  <a:pt x="14954" y="9374"/>
                  <a:pt x="14954" y="9374"/>
                  <a:pt x="14954" y="9374"/>
                </a:cubicBezTo>
                <a:cubicBezTo>
                  <a:pt x="19385" y="9374"/>
                  <a:pt x="19385" y="9374"/>
                  <a:pt x="19385" y="9374"/>
                </a:cubicBezTo>
                <a:cubicBezTo>
                  <a:pt x="19938" y="9374"/>
                  <a:pt x="19938" y="9781"/>
                  <a:pt x="19938" y="10189"/>
                </a:cubicBezTo>
                <a:cubicBezTo>
                  <a:pt x="19938" y="11411"/>
                  <a:pt x="19938" y="11411"/>
                  <a:pt x="19938" y="11411"/>
                </a:cubicBezTo>
                <a:cubicBezTo>
                  <a:pt x="19938" y="11819"/>
                  <a:pt x="19938" y="12226"/>
                  <a:pt x="19385" y="12226"/>
                </a:cubicBezTo>
                <a:cubicBezTo>
                  <a:pt x="13292" y="12226"/>
                  <a:pt x="13292" y="12226"/>
                  <a:pt x="13292" y="12226"/>
                </a:cubicBezTo>
                <a:cubicBezTo>
                  <a:pt x="13292" y="13449"/>
                  <a:pt x="13292" y="13449"/>
                  <a:pt x="13292" y="13449"/>
                </a:cubicBezTo>
                <a:cubicBezTo>
                  <a:pt x="19385" y="13449"/>
                  <a:pt x="19385" y="13449"/>
                  <a:pt x="19385" y="13449"/>
                </a:cubicBezTo>
                <a:cubicBezTo>
                  <a:pt x="19938" y="13449"/>
                  <a:pt x="19938" y="13449"/>
                  <a:pt x="19938" y="13857"/>
                </a:cubicBezTo>
                <a:cubicBezTo>
                  <a:pt x="19938" y="15487"/>
                  <a:pt x="19938" y="15487"/>
                  <a:pt x="19938" y="15487"/>
                </a:cubicBezTo>
                <a:cubicBezTo>
                  <a:pt x="19938" y="15894"/>
                  <a:pt x="19938" y="15894"/>
                  <a:pt x="19385" y="15894"/>
                </a:cubicBezTo>
                <a:cubicBezTo>
                  <a:pt x="13292" y="15894"/>
                  <a:pt x="13292" y="15894"/>
                  <a:pt x="13292" y="15894"/>
                </a:cubicBezTo>
                <a:cubicBezTo>
                  <a:pt x="13292" y="21192"/>
                  <a:pt x="13292" y="21192"/>
                  <a:pt x="13292" y="21192"/>
                </a:cubicBezTo>
                <a:cubicBezTo>
                  <a:pt x="13292" y="21192"/>
                  <a:pt x="12738" y="21600"/>
                  <a:pt x="12738" y="21600"/>
                </a:cubicBezTo>
                <a:lnTo>
                  <a:pt x="8862" y="216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" name="Shape 5418"/>
          <p:cNvSpPr/>
          <p:nvPr/>
        </p:nvSpPr>
        <p:spPr>
          <a:xfrm>
            <a:off x="7699254" y="2387305"/>
            <a:ext cx="282213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87" y="17600"/>
                </a:moveTo>
                <a:cubicBezTo>
                  <a:pt x="20687" y="19600"/>
                  <a:pt x="19470" y="21600"/>
                  <a:pt x="17949" y="21600"/>
                </a:cubicBezTo>
                <a:cubicBezTo>
                  <a:pt x="3042" y="21600"/>
                  <a:pt x="3042" y="21600"/>
                  <a:pt x="3042" y="21600"/>
                </a:cubicBezTo>
                <a:cubicBezTo>
                  <a:pt x="1521" y="21600"/>
                  <a:pt x="0" y="19600"/>
                  <a:pt x="0" y="17600"/>
                </a:cubicBezTo>
                <a:lnTo>
                  <a:pt x="20687" y="17600"/>
                </a:lnTo>
                <a:close/>
                <a:moveTo>
                  <a:pt x="17037" y="12000"/>
                </a:moveTo>
                <a:cubicBezTo>
                  <a:pt x="16428" y="12000"/>
                  <a:pt x="16428" y="12000"/>
                  <a:pt x="16428" y="12000"/>
                </a:cubicBezTo>
                <a:cubicBezTo>
                  <a:pt x="16428" y="12400"/>
                  <a:pt x="16428" y="12400"/>
                  <a:pt x="16428" y="12400"/>
                </a:cubicBezTo>
                <a:cubicBezTo>
                  <a:pt x="16428" y="14000"/>
                  <a:pt x="15211" y="15600"/>
                  <a:pt x="13690" y="15600"/>
                </a:cubicBezTo>
                <a:cubicBezTo>
                  <a:pt x="5780" y="15600"/>
                  <a:pt x="5780" y="15600"/>
                  <a:pt x="5780" y="15600"/>
                </a:cubicBezTo>
                <a:cubicBezTo>
                  <a:pt x="4259" y="15600"/>
                  <a:pt x="3042" y="14000"/>
                  <a:pt x="3042" y="12400"/>
                </a:cubicBezTo>
                <a:cubicBezTo>
                  <a:pt x="3042" y="1200"/>
                  <a:pt x="3042" y="1200"/>
                  <a:pt x="3042" y="1200"/>
                </a:cubicBezTo>
                <a:cubicBezTo>
                  <a:pt x="3042" y="800"/>
                  <a:pt x="3346" y="0"/>
                  <a:pt x="3955" y="0"/>
                </a:cubicBezTo>
                <a:cubicBezTo>
                  <a:pt x="17037" y="0"/>
                  <a:pt x="17037" y="0"/>
                  <a:pt x="17037" y="0"/>
                </a:cubicBezTo>
                <a:cubicBezTo>
                  <a:pt x="19470" y="0"/>
                  <a:pt x="21600" y="2800"/>
                  <a:pt x="21600" y="6000"/>
                </a:cubicBezTo>
                <a:cubicBezTo>
                  <a:pt x="21600" y="9200"/>
                  <a:pt x="19470" y="12000"/>
                  <a:pt x="17037" y="12000"/>
                </a:cubicBezTo>
                <a:close/>
                <a:moveTo>
                  <a:pt x="17037" y="3200"/>
                </a:moveTo>
                <a:cubicBezTo>
                  <a:pt x="16428" y="3200"/>
                  <a:pt x="16428" y="3200"/>
                  <a:pt x="16428" y="3200"/>
                </a:cubicBezTo>
                <a:cubicBezTo>
                  <a:pt x="16428" y="8800"/>
                  <a:pt x="16428" y="8800"/>
                  <a:pt x="16428" y="8800"/>
                </a:cubicBezTo>
                <a:cubicBezTo>
                  <a:pt x="17037" y="8800"/>
                  <a:pt x="17037" y="8800"/>
                  <a:pt x="17037" y="8800"/>
                </a:cubicBezTo>
                <a:cubicBezTo>
                  <a:pt x="18254" y="8800"/>
                  <a:pt x="19470" y="7600"/>
                  <a:pt x="19470" y="6000"/>
                </a:cubicBezTo>
                <a:cubicBezTo>
                  <a:pt x="19470" y="4400"/>
                  <a:pt x="18254" y="3200"/>
                  <a:pt x="17037" y="32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" name="Shape 5419"/>
          <p:cNvSpPr/>
          <p:nvPr/>
        </p:nvSpPr>
        <p:spPr>
          <a:xfrm>
            <a:off x="8271011" y="2387305"/>
            <a:ext cx="269386" cy="234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939"/>
                </a:moveTo>
                <a:cubicBezTo>
                  <a:pt x="10482" y="17939"/>
                  <a:pt x="9847" y="17939"/>
                  <a:pt x="9212" y="17939"/>
                </a:cubicBezTo>
                <a:cubicBezTo>
                  <a:pt x="7624" y="19403"/>
                  <a:pt x="5718" y="20502"/>
                  <a:pt x="3494" y="21234"/>
                </a:cubicBezTo>
                <a:cubicBezTo>
                  <a:pt x="3176" y="21234"/>
                  <a:pt x="2859" y="21600"/>
                  <a:pt x="2224" y="21600"/>
                </a:cubicBezTo>
                <a:cubicBezTo>
                  <a:pt x="1906" y="21600"/>
                  <a:pt x="1906" y="21234"/>
                  <a:pt x="1588" y="20868"/>
                </a:cubicBezTo>
                <a:cubicBezTo>
                  <a:pt x="1588" y="20868"/>
                  <a:pt x="1588" y="20868"/>
                  <a:pt x="1588" y="20868"/>
                </a:cubicBezTo>
                <a:cubicBezTo>
                  <a:pt x="1588" y="20502"/>
                  <a:pt x="1906" y="20502"/>
                  <a:pt x="1906" y="20136"/>
                </a:cubicBezTo>
                <a:cubicBezTo>
                  <a:pt x="2859" y="19037"/>
                  <a:pt x="3494" y="18305"/>
                  <a:pt x="4129" y="16108"/>
                </a:cubicBezTo>
                <a:cubicBezTo>
                  <a:pt x="1588" y="14278"/>
                  <a:pt x="0" y="11715"/>
                  <a:pt x="0" y="9153"/>
                </a:cubicBezTo>
                <a:cubicBezTo>
                  <a:pt x="0" y="4027"/>
                  <a:pt x="5082" y="0"/>
                  <a:pt x="10800" y="0"/>
                </a:cubicBezTo>
                <a:cubicBezTo>
                  <a:pt x="16835" y="0"/>
                  <a:pt x="21600" y="4027"/>
                  <a:pt x="21600" y="9153"/>
                </a:cubicBezTo>
                <a:cubicBezTo>
                  <a:pt x="21600" y="13912"/>
                  <a:pt x="16835" y="17939"/>
                  <a:pt x="10800" y="1793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" name="Shape 5420"/>
          <p:cNvSpPr/>
          <p:nvPr/>
        </p:nvSpPr>
        <p:spPr>
          <a:xfrm>
            <a:off x="8840935" y="2370811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0800" y="2979"/>
                </a:moveTo>
                <a:cubicBezTo>
                  <a:pt x="6703" y="2979"/>
                  <a:pt x="2979" y="6331"/>
                  <a:pt x="2979" y="10800"/>
                </a:cubicBezTo>
                <a:cubicBezTo>
                  <a:pt x="2979" y="14897"/>
                  <a:pt x="6703" y="18248"/>
                  <a:pt x="10800" y="18248"/>
                </a:cubicBezTo>
                <a:cubicBezTo>
                  <a:pt x="14897" y="18248"/>
                  <a:pt x="18621" y="14897"/>
                  <a:pt x="18621" y="10800"/>
                </a:cubicBezTo>
                <a:cubicBezTo>
                  <a:pt x="18621" y="6331"/>
                  <a:pt x="14897" y="2979"/>
                  <a:pt x="10800" y="2979"/>
                </a:cubicBezTo>
                <a:close/>
                <a:moveTo>
                  <a:pt x="14524" y="12662"/>
                </a:moveTo>
                <a:cubicBezTo>
                  <a:pt x="7076" y="16386"/>
                  <a:pt x="7076" y="16386"/>
                  <a:pt x="7076" y="16386"/>
                </a:cubicBezTo>
                <a:cubicBezTo>
                  <a:pt x="7076" y="8566"/>
                  <a:pt x="7076" y="8566"/>
                  <a:pt x="7076" y="8566"/>
                </a:cubicBezTo>
                <a:cubicBezTo>
                  <a:pt x="14524" y="5214"/>
                  <a:pt x="14524" y="5214"/>
                  <a:pt x="14524" y="5214"/>
                </a:cubicBezTo>
                <a:lnTo>
                  <a:pt x="14524" y="12662"/>
                </a:lnTo>
                <a:close/>
                <a:moveTo>
                  <a:pt x="12662" y="11545"/>
                </a:moveTo>
                <a:cubicBezTo>
                  <a:pt x="8938" y="9683"/>
                  <a:pt x="8938" y="9683"/>
                  <a:pt x="8938" y="9683"/>
                </a:cubicBezTo>
                <a:cubicBezTo>
                  <a:pt x="8938" y="13407"/>
                  <a:pt x="8938" y="13407"/>
                  <a:pt x="8938" y="13407"/>
                </a:cubicBezTo>
                <a:lnTo>
                  <a:pt x="12662" y="1154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4" name="Shape 5421"/>
          <p:cNvSpPr/>
          <p:nvPr/>
        </p:nvSpPr>
        <p:spPr>
          <a:xfrm>
            <a:off x="9410858" y="2370811"/>
            <a:ext cx="289543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234"/>
                </a:moveTo>
                <a:cubicBezTo>
                  <a:pt x="21600" y="19366"/>
                  <a:pt x="21600" y="19366"/>
                  <a:pt x="21600" y="19366"/>
                </a:cubicBezTo>
                <a:cubicBezTo>
                  <a:pt x="21600" y="20483"/>
                  <a:pt x="21008" y="21600"/>
                  <a:pt x="19825" y="21600"/>
                </a:cubicBezTo>
                <a:cubicBezTo>
                  <a:pt x="2071" y="21600"/>
                  <a:pt x="2071" y="21600"/>
                  <a:pt x="2071" y="21600"/>
                </a:cubicBezTo>
                <a:cubicBezTo>
                  <a:pt x="888" y="21600"/>
                  <a:pt x="0" y="20483"/>
                  <a:pt x="0" y="19366"/>
                </a:cubicBezTo>
                <a:cubicBezTo>
                  <a:pt x="0" y="2234"/>
                  <a:pt x="0" y="2234"/>
                  <a:pt x="0" y="2234"/>
                </a:cubicBezTo>
                <a:cubicBezTo>
                  <a:pt x="0" y="745"/>
                  <a:pt x="888" y="0"/>
                  <a:pt x="2071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1008" y="0"/>
                  <a:pt x="21600" y="745"/>
                  <a:pt x="21600" y="2234"/>
                </a:cubicBezTo>
                <a:close/>
                <a:moveTo>
                  <a:pt x="1479" y="2234"/>
                </a:moveTo>
                <a:cubicBezTo>
                  <a:pt x="1479" y="5214"/>
                  <a:pt x="1479" y="5214"/>
                  <a:pt x="1479" y="5214"/>
                </a:cubicBezTo>
                <a:cubicBezTo>
                  <a:pt x="20121" y="5214"/>
                  <a:pt x="20121" y="5214"/>
                  <a:pt x="20121" y="5214"/>
                </a:cubicBezTo>
                <a:cubicBezTo>
                  <a:pt x="20121" y="2234"/>
                  <a:pt x="20121" y="2234"/>
                  <a:pt x="20121" y="2234"/>
                </a:cubicBezTo>
                <a:cubicBezTo>
                  <a:pt x="20121" y="1862"/>
                  <a:pt x="20121" y="1490"/>
                  <a:pt x="19825" y="1490"/>
                </a:cubicBezTo>
                <a:cubicBezTo>
                  <a:pt x="2071" y="1490"/>
                  <a:pt x="2071" y="1490"/>
                  <a:pt x="2071" y="1490"/>
                </a:cubicBezTo>
                <a:cubicBezTo>
                  <a:pt x="1775" y="1490"/>
                  <a:pt x="1479" y="1862"/>
                  <a:pt x="1479" y="2234"/>
                </a:cubicBezTo>
                <a:close/>
                <a:moveTo>
                  <a:pt x="20121" y="19366"/>
                </a:moveTo>
                <a:cubicBezTo>
                  <a:pt x="20121" y="10800"/>
                  <a:pt x="20121" y="10800"/>
                  <a:pt x="20121" y="10800"/>
                </a:cubicBezTo>
                <a:cubicBezTo>
                  <a:pt x="1479" y="10800"/>
                  <a:pt x="1479" y="10800"/>
                  <a:pt x="1479" y="10800"/>
                </a:cubicBezTo>
                <a:cubicBezTo>
                  <a:pt x="1479" y="19366"/>
                  <a:pt x="1479" y="19366"/>
                  <a:pt x="1479" y="19366"/>
                </a:cubicBezTo>
                <a:cubicBezTo>
                  <a:pt x="1479" y="19366"/>
                  <a:pt x="1775" y="19738"/>
                  <a:pt x="2071" y="19738"/>
                </a:cubicBezTo>
                <a:cubicBezTo>
                  <a:pt x="19825" y="19738"/>
                  <a:pt x="19825" y="19738"/>
                  <a:pt x="19825" y="19738"/>
                </a:cubicBezTo>
                <a:cubicBezTo>
                  <a:pt x="20121" y="19738"/>
                  <a:pt x="20121" y="19366"/>
                  <a:pt x="20121" y="19366"/>
                </a:cubicBezTo>
                <a:close/>
                <a:moveTo>
                  <a:pt x="2959" y="16014"/>
                </a:moveTo>
                <a:cubicBezTo>
                  <a:pt x="5918" y="16014"/>
                  <a:pt x="5918" y="16014"/>
                  <a:pt x="5918" y="16014"/>
                </a:cubicBezTo>
                <a:cubicBezTo>
                  <a:pt x="5918" y="17876"/>
                  <a:pt x="5918" y="17876"/>
                  <a:pt x="5918" y="17876"/>
                </a:cubicBezTo>
                <a:cubicBezTo>
                  <a:pt x="2959" y="17876"/>
                  <a:pt x="2959" y="17876"/>
                  <a:pt x="2959" y="17876"/>
                </a:cubicBezTo>
                <a:lnTo>
                  <a:pt x="2959" y="16014"/>
                </a:lnTo>
                <a:close/>
                <a:moveTo>
                  <a:pt x="7397" y="16014"/>
                </a:moveTo>
                <a:cubicBezTo>
                  <a:pt x="11540" y="16014"/>
                  <a:pt x="11540" y="16014"/>
                  <a:pt x="11540" y="16014"/>
                </a:cubicBezTo>
                <a:cubicBezTo>
                  <a:pt x="11540" y="17876"/>
                  <a:pt x="11540" y="17876"/>
                  <a:pt x="11540" y="17876"/>
                </a:cubicBezTo>
                <a:cubicBezTo>
                  <a:pt x="7397" y="17876"/>
                  <a:pt x="7397" y="17876"/>
                  <a:pt x="7397" y="17876"/>
                </a:cubicBezTo>
                <a:lnTo>
                  <a:pt x="7397" y="1601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5" name="Shape 5422"/>
          <p:cNvSpPr/>
          <p:nvPr/>
        </p:nvSpPr>
        <p:spPr>
          <a:xfrm>
            <a:off x="9982613" y="2370811"/>
            <a:ext cx="249228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743"/>
                </a:moveTo>
                <a:cubicBezTo>
                  <a:pt x="21600" y="15429"/>
                  <a:pt x="21257" y="16114"/>
                  <a:pt x="20571" y="16457"/>
                </a:cubicBezTo>
                <a:cubicBezTo>
                  <a:pt x="11657" y="21257"/>
                  <a:pt x="11657" y="21257"/>
                  <a:pt x="11657" y="21257"/>
                </a:cubicBezTo>
                <a:cubicBezTo>
                  <a:pt x="11314" y="21600"/>
                  <a:pt x="10971" y="21600"/>
                  <a:pt x="10629" y="21600"/>
                </a:cubicBezTo>
                <a:cubicBezTo>
                  <a:pt x="10629" y="21600"/>
                  <a:pt x="10286" y="21600"/>
                  <a:pt x="9943" y="21257"/>
                </a:cubicBezTo>
                <a:cubicBezTo>
                  <a:pt x="686" y="16457"/>
                  <a:pt x="686" y="16457"/>
                  <a:pt x="686" y="16457"/>
                </a:cubicBezTo>
                <a:cubicBezTo>
                  <a:pt x="343" y="16114"/>
                  <a:pt x="0" y="15429"/>
                  <a:pt x="0" y="14743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0" y="4114"/>
                  <a:pt x="343" y="3429"/>
                  <a:pt x="1029" y="3429"/>
                </a:cubicBezTo>
                <a:cubicBezTo>
                  <a:pt x="10286" y="0"/>
                  <a:pt x="10286" y="0"/>
                  <a:pt x="10286" y="0"/>
                </a:cubicBezTo>
                <a:cubicBezTo>
                  <a:pt x="10286" y="0"/>
                  <a:pt x="10629" y="0"/>
                  <a:pt x="10629" y="0"/>
                </a:cubicBezTo>
                <a:cubicBezTo>
                  <a:pt x="10971" y="0"/>
                  <a:pt x="10971" y="0"/>
                  <a:pt x="11314" y="0"/>
                </a:cubicBezTo>
                <a:cubicBezTo>
                  <a:pt x="20571" y="3429"/>
                  <a:pt x="20571" y="3429"/>
                  <a:pt x="20571" y="3429"/>
                </a:cubicBezTo>
                <a:cubicBezTo>
                  <a:pt x="21257" y="3429"/>
                  <a:pt x="21600" y="4114"/>
                  <a:pt x="21600" y="4800"/>
                </a:cubicBezTo>
                <a:lnTo>
                  <a:pt x="21600" y="14743"/>
                </a:lnTo>
                <a:close/>
                <a:moveTo>
                  <a:pt x="19886" y="4800"/>
                </a:moveTo>
                <a:cubicBezTo>
                  <a:pt x="10629" y="1371"/>
                  <a:pt x="10629" y="1371"/>
                  <a:pt x="10629" y="1371"/>
                </a:cubicBezTo>
                <a:cubicBezTo>
                  <a:pt x="1714" y="4800"/>
                  <a:pt x="1714" y="4800"/>
                  <a:pt x="1714" y="4800"/>
                </a:cubicBezTo>
                <a:cubicBezTo>
                  <a:pt x="10629" y="8229"/>
                  <a:pt x="10629" y="8229"/>
                  <a:pt x="10629" y="8229"/>
                </a:cubicBezTo>
                <a:lnTo>
                  <a:pt x="19886" y="4800"/>
                </a:lnTo>
                <a:close/>
                <a:moveTo>
                  <a:pt x="19886" y="14743"/>
                </a:moveTo>
                <a:cubicBezTo>
                  <a:pt x="19886" y="6514"/>
                  <a:pt x="19886" y="6514"/>
                  <a:pt x="19886" y="6514"/>
                </a:cubicBezTo>
                <a:cubicBezTo>
                  <a:pt x="11657" y="9600"/>
                  <a:pt x="11657" y="9600"/>
                  <a:pt x="11657" y="9600"/>
                </a:cubicBezTo>
                <a:cubicBezTo>
                  <a:pt x="11657" y="19543"/>
                  <a:pt x="11657" y="19543"/>
                  <a:pt x="11657" y="19543"/>
                </a:cubicBezTo>
                <a:lnTo>
                  <a:pt x="19886" y="1474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6" name="Shape 5423"/>
          <p:cNvSpPr/>
          <p:nvPr/>
        </p:nvSpPr>
        <p:spPr>
          <a:xfrm>
            <a:off x="10552536" y="2387305"/>
            <a:ext cx="269386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12" y="21200"/>
                </a:moveTo>
                <a:cubicBezTo>
                  <a:pt x="20012" y="21200"/>
                  <a:pt x="19694" y="21600"/>
                  <a:pt x="19376" y="21600"/>
                </a:cubicBezTo>
                <a:cubicBezTo>
                  <a:pt x="2541" y="21600"/>
                  <a:pt x="2541" y="21600"/>
                  <a:pt x="2541" y="21600"/>
                </a:cubicBezTo>
                <a:cubicBezTo>
                  <a:pt x="2224" y="21600"/>
                  <a:pt x="1906" y="21200"/>
                  <a:pt x="1906" y="21200"/>
                </a:cubicBezTo>
                <a:cubicBezTo>
                  <a:pt x="635" y="18800"/>
                  <a:pt x="0" y="16400"/>
                  <a:pt x="0" y="13600"/>
                </a:cubicBezTo>
                <a:cubicBezTo>
                  <a:pt x="0" y="6400"/>
                  <a:pt x="5082" y="0"/>
                  <a:pt x="10800" y="0"/>
                </a:cubicBezTo>
                <a:cubicBezTo>
                  <a:pt x="16835" y="0"/>
                  <a:pt x="21600" y="6400"/>
                  <a:pt x="21600" y="13600"/>
                </a:cubicBezTo>
                <a:cubicBezTo>
                  <a:pt x="21600" y="16400"/>
                  <a:pt x="21282" y="18800"/>
                  <a:pt x="20012" y="21200"/>
                </a:cubicBezTo>
                <a:close/>
                <a:moveTo>
                  <a:pt x="3176" y="12000"/>
                </a:moveTo>
                <a:cubicBezTo>
                  <a:pt x="2224" y="12000"/>
                  <a:pt x="1588" y="12800"/>
                  <a:pt x="1588" y="13600"/>
                </a:cubicBezTo>
                <a:cubicBezTo>
                  <a:pt x="1588" y="14800"/>
                  <a:pt x="2224" y="15600"/>
                  <a:pt x="3176" y="15600"/>
                </a:cubicBezTo>
                <a:cubicBezTo>
                  <a:pt x="4129" y="15600"/>
                  <a:pt x="4765" y="14800"/>
                  <a:pt x="4765" y="13600"/>
                </a:cubicBezTo>
                <a:cubicBezTo>
                  <a:pt x="4765" y="12800"/>
                  <a:pt x="4129" y="12000"/>
                  <a:pt x="3176" y="12000"/>
                </a:cubicBezTo>
                <a:close/>
                <a:moveTo>
                  <a:pt x="5400" y="5200"/>
                </a:moveTo>
                <a:cubicBezTo>
                  <a:pt x="4765" y="5200"/>
                  <a:pt x="4129" y="6000"/>
                  <a:pt x="4129" y="6800"/>
                </a:cubicBezTo>
                <a:cubicBezTo>
                  <a:pt x="4129" y="8000"/>
                  <a:pt x="4765" y="8800"/>
                  <a:pt x="5400" y="8800"/>
                </a:cubicBezTo>
                <a:cubicBezTo>
                  <a:pt x="6353" y="8800"/>
                  <a:pt x="6988" y="8000"/>
                  <a:pt x="6988" y="6800"/>
                </a:cubicBezTo>
                <a:cubicBezTo>
                  <a:pt x="6988" y="6000"/>
                  <a:pt x="6353" y="5200"/>
                  <a:pt x="5400" y="5200"/>
                </a:cubicBezTo>
                <a:close/>
                <a:moveTo>
                  <a:pt x="13341" y="8400"/>
                </a:moveTo>
                <a:cubicBezTo>
                  <a:pt x="13659" y="8000"/>
                  <a:pt x="13341" y="7600"/>
                  <a:pt x="13024" y="7200"/>
                </a:cubicBezTo>
                <a:cubicBezTo>
                  <a:pt x="12388" y="7200"/>
                  <a:pt x="12071" y="7600"/>
                  <a:pt x="12071" y="8000"/>
                </a:cubicBezTo>
                <a:cubicBezTo>
                  <a:pt x="10800" y="13600"/>
                  <a:pt x="10800" y="13600"/>
                  <a:pt x="10800" y="13600"/>
                </a:cubicBezTo>
                <a:cubicBezTo>
                  <a:pt x="9847" y="14000"/>
                  <a:pt x="8894" y="14800"/>
                  <a:pt x="8576" y="16000"/>
                </a:cubicBezTo>
                <a:cubicBezTo>
                  <a:pt x="8259" y="17600"/>
                  <a:pt x="9212" y="19200"/>
                  <a:pt x="10482" y="19600"/>
                </a:cubicBezTo>
                <a:cubicBezTo>
                  <a:pt x="11753" y="20000"/>
                  <a:pt x="12706" y="18800"/>
                  <a:pt x="13341" y="17600"/>
                </a:cubicBezTo>
                <a:cubicBezTo>
                  <a:pt x="13341" y="16000"/>
                  <a:pt x="13024" y="14800"/>
                  <a:pt x="12388" y="14400"/>
                </a:cubicBezTo>
                <a:lnTo>
                  <a:pt x="13341" y="8400"/>
                </a:lnTo>
                <a:close/>
                <a:moveTo>
                  <a:pt x="10800" y="2000"/>
                </a:moveTo>
                <a:cubicBezTo>
                  <a:pt x="10165" y="2000"/>
                  <a:pt x="9529" y="2800"/>
                  <a:pt x="9529" y="4000"/>
                </a:cubicBezTo>
                <a:cubicBezTo>
                  <a:pt x="9529" y="5200"/>
                  <a:pt x="10165" y="6000"/>
                  <a:pt x="10800" y="6000"/>
                </a:cubicBezTo>
                <a:cubicBezTo>
                  <a:pt x="11753" y="6000"/>
                  <a:pt x="12388" y="5200"/>
                  <a:pt x="12388" y="4000"/>
                </a:cubicBezTo>
                <a:cubicBezTo>
                  <a:pt x="12388" y="2800"/>
                  <a:pt x="11753" y="2000"/>
                  <a:pt x="10800" y="2000"/>
                </a:cubicBezTo>
                <a:close/>
                <a:moveTo>
                  <a:pt x="16200" y="5200"/>
                </a:moveTo>
                <a:cubicBezTo>
                  <a:pt x="15565" y="5200"/>
                  <a:pt x="14929" y="6000"/>
                  <a:pt x="14929" y="6800"/>
                </a:cubicBezTo>
                <a:cubicBezTo>
                  <a:pt x="14929" y="8000"/>
                  <a:pt x="15565" y="8800"/>
                  <a:pt x="16200" y="8800"/>
                </a:cubicBezTo>
                <a:cubicBezTo>
                  <a:pt x="17153" y="8800"/>
                  <a:pt x="17788" y="8000"/>
                  <a:pt x="17788" y="6800"/>
                </a:cubicBezTo>
                <a:cubicBezTo>
                  <a:pt x="17788" y="6000"/>
                  <a:pt x="17153" y="5200"/>
                  <a:pt x="16200" y="5200"/>
                </a:cubicBezTo>
                <a:close/>
                <a:moveTo>
                  <a:pt x="18741" y="12000"/>
                </a:moveTo>
                <a:cubicBezTo>
                  <a:pt x="17788" y="12000"/>
                  <a:pt x="17153" y="12800"/>
                  <a:pt x="17153" y="13600"/>
                </a:cubicBezTo>
                <a:cubicBezTo>
                  <a:pt x="17153" y="14800"/>
                  <a:pt x="17788" y="15600"/>
                  <a:pt x="18741" y="15600"/>
                </a:cubicBezTo>
                <a:cubicBezTo>
                  <a:pt x="19376" y="15600"/>
                  <a:pt x="20329" y="14800"/>
                  <a:pt x="20329" y="13600"/>
                </a:cubicBezTo>
                <a:cubicBezTo>
                  <a:pt x="20329" y="12800"/>
                  <a:pt x="19376" y="12000"/>
                  <a:pt x="18741" y="120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7" name="Shape 5424"/>
          <p:cNvSpPr/>
          <p:nvPr/>
        </p:nvSpPr>
        <p:spPr>
          <a:xfrm>
            <a:off x="11061986" y="2352485"/>
            <a:ext cx="289543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114"/>
                </a:moveTo>
                <a:cubicBezTo>
                  <a:pt x="21600" y="17143"/>
                  <a:pt x="20712" y="18171"/>
                  <a:pt x="19825" y="18171"/>
                </a:cubicBezTo>
                <a:cubicBezTo>
                  <a:pt x="13611" y="18171"/>
                  <a:pt x="13611" y="18171"/>
                  <a:pt x="13611" y="18171"/>
                </a:cubicBezTo>
                <a:cubicBezTo>
                  <a:pt x="13611" y="19200"/>
                  <a:pt x="14203" y="20229"/>
                  <a:pt x="14203" y="20571"/>
                </a:cubicBezTo>
                <a:cubicBezTo>
                  <a:pt x="14203" y="21257"/>
                  <a:pt x="13907" y="21600"/>
                  <a:pt x="13611" y="21600"/>
                </a:cubicBezTo>
                <a:cubicBezTo>
                  <a:pt x="7693" y="21600"/>
                  <a:pt x="7693" y="21600"/>
                  <a:pt x="7693" y="21600"/>
                </a:cubicBezTo>
                <a:cubicBezTo>
                  <a:pt x="7397" y="21600"/>
                  <a:pt x="7101" y="21257"/>
                  <a:pt x="7101" y="20571"/>
                </a:cubicBezTo>
                <a:cubicBezTo>
                  <a:pt x="7101" y="20229"/>
                  <a:pt x="7693" y="19200"/>
                  <a:pt x="7693" y="18171"/>
                </a:cubicBezTo>
                <a:cubicBezTo>
                  <a:pt x="1775" y="18171"/>
                  <a:pt x="1775" y="18171"/>
                  <a:pt x="1775" y="18171"/>
                </a:cubicBezTo>
                <a:cubicBezTo>
                  <a:pt x="592" y="18171"/>
                  <a:pt x="0" y="17143"/>
                  <a:pt x="0" y="16114"/>
                </a:cubicBezTo>
                <a:cubicBezTo>
                  <a:pt x="0" y="2057"/>
                  <a:pt x="0" y="2057"/>
                  <a:pt x="0" y="2057"/>
                </a:cubicBezTo>
                <a:cubicBezTo>
                  <a:pt x="0" y="686"/>
                  <a:pt x="592" y="0"/>
                  <a:pt x="1775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0712" y="0"/>
                  <a:pt x="21600" y="686"/>
                  <a:pt x="21600" y="2057"/>
                </a:cubicBezTo>
                <a:lnTo>
                  <a:pt x="21600" y="16114"/>
                </a:lnTo>
                <a:close/>
                <a:moveTo>
                  <a:pt x="20121" y="2057"/>
                </a:moveTo>
                <a:cubicBezTo>
                  <a:pt x="20121" y="1714"/>
                  <a:pt x="19825" y="1714"/>
                  <a:pt x="19825" y="1714"/>
                </a:cubicBezTo>
                <a:cubicBezTo>
                  <a:pt x="1775" y="1714"/>
                  <a:pt x="1775" y="1714"/>
                  <a:pt x="1775" y="1714"/>
                </a:cubicBezTo>
                <a:cubicBezTo>
                  <a:pt x="1479" y="1714"/>
                  <a:pt x="1479" y="1714"/>
                  <a:pt x="1479" y="2057"/>
                </a:cubicBezTo>
                <a:cubicBezTo>
                  <a:pt x="1479" y="12686"/>
                  <a:pt x="1479" y="12686"/>
                  <a:pt x="1479" y="12686"/>
                </a:cubicBezTo>
                <a:cubicBezTo>
                  <a:pt x="1479" y="13029"/>
                  <a:pt x="1479" y="13371"/>
                  <a:pt x="1775" y="13371"/>
                </a:cubicBezTo>
                <a:cubicBezTo>
                  <a:pt x="19825" y="13371"/>
                  <a:pt x="19825" y="13371"/>
                  <a:pt x="19825" y="13371"/>
                </a:cubicBezTo>
                <a:cubicBezTo>
                  <a:pt x="19825" y="13371"/>
                  <a:pt x="20121" y="13029"/>
                  <a:pt x="20121" y="12686"/>
                </a:cubicBezTo>
                <a:lnTo>
                  <a:pt x="20121" y="205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8" name="Shape 5425"/>
          <p:cNvSpPr/>
          <p:nvPr/>
        </p:nvSpPr>
        <p:spPr>
          <a:xfrm>
            <a:off x="935311" y="2816121"/>
            <a:ext cx="229069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2979" y="10800"/>
                </a:moveTo>
                <a:cubicBezTo>
                  <a:pt x="2979" y="14897"/>
                  <a:pt x="6703" y="18248"/>
                  <a:pt x="10800" y="18248"/>
                </a:cubicBezTo>
                <a:cubicBezTo>
                  <a:pt x="14897" y="18248"/>
                  <a:pt x="18621" y="14897"/>
                  <a:pt x="18621" y="10800"/>
                </a:cubicBezTo>
                <a:cubicBezTo>
                  <a:pt x="18621" y="6331"/>
                  <a:pt x="14897" y="2979"/>
                  <a:pt x="10800" y="2979"/>
                </a:cubicBezTo>
                <a:cubicBezTo>
                  <a:pt x="6703" y="2979"/>
                  <a:pt x="2979" y="6331"/>
                  <a:pt x="2979" y="10800"/>
                </a:cubicBezTo>
                <a:close/>
                <a:moveTo>
                  <a:pt x="10800" y="14152"/>
                </a:moveTo>
                <a:cubicBezTo>
                  <a:pt x="8938" y="14152"/>
                  <a:pt x="7076" y="12662"/>
                  <a:pt x="7076" y="10800"/>
                </a:cubicBezTo>
                <a:cubicBezTo>
                  <a:pt x="7076" y="8566"/>
                  <a:pt x="8938" y="7076"/>
                  <a:pt x="10800" y="7076"/>
                </a:cubicBezTo>
                <a:cubicBezTo>
                  <a:pt x="12662" y="7076"/>
                  <a:pt x="14524" y="8566"/>
                  <a:pt x="14524" y="10800"/>
                </a:cubicBezTo>
                <a:cubicBezTo>
                  <a:pt x="14524" y="12662"/>
                  <a:pt x="12662" y="14152"/>
                  <a:pt x="10800" y="141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9" name="Shape 5426"/>
          <p:cNvSpPr/>
          <p:nvPr/>
        </p:nvSpPr>
        <p:spPr>
          <a:xfrm>
            <a:off x="1422769" y="2795963"/>
            <a:ext cx="230902" cy="265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5214" y="21600"/>
                  <a:pt x="0" y="17731"/>
                  <a:pt x="0" y="12251"/>
                </a:cubicBezTo>
                <a:cubicBezTo>
                  <a:pt x="0" y="7093"/>
                  <a:pt x="4841" y="4513"/>
                  <a:pt x="5586" y="4191"/>
                </a:cubicBezTo>
                <a:cubicBezTo>
                  <a:pt x="6703" y="3546"/>
                  <a:pt x="7448" y="3224"/>
                  <a:pt x="8566" y="2579"/>
                </a:cubicBezTo>
                <a:cubicBezTo>
                  <a:pt x="9310" y="2257"/>
                  <a:pt x="9683" y="1612"/>
                  <a:pt x="10055" y="0"/>
                </a:cubicBezTo>
                <a:cubicBezTo>
                  <a:pt x="10800" y="967"/>
                  <a:pt x="11917" y="1934"/>
                  <a:pt x="12662" y="2579"/>
                </a:cubicBezTo>
                <a:cubicBezTo>
                  <a:pt x="13779" y="3224"/>
                  <a:pt x="14897" y="3546"/>
                  <a:pt x="16014" y="4191"/>
                </a:cubicBezTo>
                <a:cubicBezTo>
                  <a:pt x="16759" y="4513"/>
                  <a:pt x="21600" y="7093"/>
                  <a:pt x="21600" y="12573"/>
                </a:cubicBezTo>
                <a:cubicBezTo>
                  <a:pt x="21600" y="18054"/>
                  <a:pt x="16759" y="21600"/>
                  <a:pt x="10800" y="21600"/>
                </a:cubicBezTo>
                <a:close/>
                <a:moveTo>
                  <a:pt x="19366" y="12896"/>
                </a:moveTo>
                <a:cubicBezTo>
                  <a:pt x="18248" y="12896"/>
                  <a:pt x="16014" y="14830"/>
                  <a:pt x="14897" y="14830"/>
                </a:cubicBezTo>
                <a:cubicBezTo>
                  <a:pt x="13407" y="14830"/>
                  <a:pt x="11545" y="12251"/>
                  <a:pt x="8566" y="12573"/>
                </a:cubicBezTo>
                <a:cubicBezTo>
                  <a:pt x="6331" y="12573"/>
                  <a:pt x="4469" y="13863"/>
                  <a:pt x="4469" y="15475"/>
                </a:cubicBezTo>
                <a:cubicBezTo>
                  <a:pt x="4469" y="16442"/>
                  <a:pt x="4841" y="17087"/>
                  <a:pt x="5586" y="17731"/>
                </a:cubicBezTo>
                <a:cubicBezTo>
                  <a:pt x="6331" y="17731"/>
                  <a:pt x="6703" y="18054"/>
                  <a:pt x="8193" y="18054"/>
                </a:cubicBezTo>
                <a:cubicBezTo>
                  <a:pt x="10428" y="18054"/>
                  <a:pt x="13407" y="15475"/>
                  <a:pt x="14897" y="15475"/>
                </a:cubicBezTo>
                <a:cubicBezTo>
                  <a:pt x="16014" y="15475"/>
                  <a:pt x="17503" y="17731"/>
                  <a:pt x="18621" y="18054"/>
                </a:cubicBezTo>
                <a:cubicBezTo>
                  <a:pt x="18993" y="18054"/>
                  <a:pt x="19366" y="17731"/>
                  <a:pt x="20110" y="17087"/>
                </a:cubicBezTo>
                <a:cubicBezTo>
                  <a:pt x="20483" y="16119"/>
                  <a:pt x="20855" y="15152"/>
                  <a:pt x="20855" y="14507"/>
                </a:cubicBezTo>
                <a:cubicBezTo>
                  <a:pt x="20855" y="13863"/>
                  <a:pt x="20483" y="12896"/>
                  <a:pt x="19366" y="12896"/>
                </a:cubicBezTo>
                <a:close/>
                <a:moveTo>
                  <a:pt x="16014" y="19343"/>
                </a:moveTo>
                <a:cubicBezTo>
                  <a:pt x="15641" y="19666"/>
                  <a:pt x="14524" y="19988"/>
                  <a:pt x="13034" y="19988"/>
                </a:cubicBezTo>
                <a:cubicBezTo>
                  <a:pt x="11545" y="19988"/>
                  <a:pt x="10800" y="19666"/>
                  <a:pt x="10428" y="19343"/>
                </a:cubicBezTo>
                <a:cubicBezTo>
                  <a:pt x="10055" y="19343"/>
                  <a:pt x="10055" y="19343"/>
                  <a:pt x="10055" y="19343"/>
                </a:cubicBezTo>
                <a:cubicBezTo>
                  <a:pt x="10055" y="19343"/>
                  <a:pt x="9683" y="19343"/>
                  <a:pt x="9683" y="19343"/>
                </a:cubicBezTo>
                <a:cubicBezTo>
                  <a:pt x="9683" y="19666"/>
                  <a:pt x="9683" y="19666"/>
                  <a:pt x="9683" y="19988"/>
                </a:cubicBezTo>
                <a:cubicBezTo>
                  <a:pt x="10800" y="20633"/>
                  <a:pt x="12662" y="20633"/>
                  <a:pt x="13779" y="20633"/>
                </a:cubicBezTo>
                <a:cubicBezTo>
                  <a:pt x="15269" y="20310"/>
                  <a:pt x="16014" y="19666"/>
                  <a:pt x="16386" y="19666"/>
                </a:cubicBezTo>
                <a:cubicBezTo>
                  <a:pt x="16386" y="19666"/>
                  <a:pt x="16386" y="19343"/>
                  <a:pt x="16386" y="19343"/>
                </a:cubicBezTo>
                <a:cubicBezTo>
                  <a:pt x="16386" y="19343"/>
                  <a:pt x="16386" y="19021"/>
                  <a:pt x="16014" y="19343"/>
                </a:cubicBezTo>
                <a:close/>
                <a:moveTo>
                  <a:pt x="15269" y="17087"/>
                </a:moveTo>
                <a:cubicBezTo>
                  <a:pt x="14897" y="17087"/>
                  <a:pt x="14524" y="17087"/>
                  <a:pt x="14152" y="17087"/>
                </a:cubicBezTo>
                <a:cubicBezTo>
                  <a:pt x="13779" y="17087"/>
                  <a:pt x="13779" y="17087"/>
                  <a:pt x="13407" y="17087"/>
                </a:cubicBezTo>
                <a:cubicBezTo>
                  <a:pt x="12662" y="17087"/>
                  <a:pt x="12290" y="17731"/>
                  <a:pt x="12290" y="17731"/>
                </a:cubicBezTo>
                <a:cubicBezTo>
                  <a:pt x="11917" y="18054"/>
                  <a:pt x="11917" y="18054"/>
                  <a:pt x="11917" y="18376"/>
                </a:cubicBezTo>
                <a:cubicBezTo>
                  <a:pt x="11917" y="18376"/>
                  <a:pt x="12290" y="18376"/>
                  <a:pt x="12662" y="18054"/>
                </a:cubicBezTo>
                <a:cubicBezTo>
                  <a:pt x="13034" y="17731"/>
                  <a:pt x="13407" y="17409"/>
                  <a:pt x="14152" y="17409"/>
                </a:cubicBezTo>
                <a:cubicBezTo>
                  <a:pt x="14897" y="17409"/>
                  <a:pt x="15269" y="17731"/>
                  <a:pt x="15269" y="18054"/>
                </a:cubicBezTo>
                <a:cubicBezTo>
                  <a:pt x="15641" y="18376"/>
                  <a:pt x="15641" y="18376"/>
                  <a:pt x="15641" y="18376"/>
                </a:cubicBezTo>
                <a:cubicBezTo>
                  <a:pt x="16014" y="18376"/>
                  <a:pt x="16014" y="18054"/>
                  <a:pt x="16014" y="18054"/>
                </a:cubicBezTo>
                <a:cubicBezTo>
                  <a:pt x="15641" y="17731"/>
                  <a:pt x="15641" y="17409"/>
                  <a:pt x="15269" y="1708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" name="Shape 5427"/>
          <p:cNvSpPr/>
          <p:nvPr/>
        </p:nvSpPr>
        <p:spPr>
          <a:xfrm>
            <a:off x="2084320" y="2828949"/>
            <a:ext cx="54977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075"/>
                </a:moveTo>
                <a:cubicBezTo>
                  <a:pt x="21600" y="4891"/>
                  <a:pt x="20057" y="5706"/>
                  <a:pt x="16971" y="5706"/>
                </a:cubicBezTo>
                <a:cubicBezTo>
                  <a:pt x="4629" y="5706"/>
                  <a:pt x="4629" y="5706"/>
                  <a:pt x="4629" y="5706"/>
                </a:cubicBezTo>
                <a:cubicBezTo>
                  <a:pt x="1543" y="5706"/>
                  <a:pt x="0" y="4891"/>
                  <a:pt x="0" y="4075"/>
                </a:cubicBezTo>
                <a:cubicBezTo>
                  <a:pt x="0" y="1223"/>
                  <a:pt x="0" y="1223"/>
                  <a:pt x="0" y="1223"/>
                </a:cubicBezTo>
                <a:cubicBezTo>
                  <a:pt x="0" y="408"/>
                  <a:pt x="1543" y="0"/>
                  <a:pt x="4629" y="0"/>
                </a:cubicBezTo>
                <a:cubicBezTo>
                  <a:pt x="16971" y="0"/>
                  <a:pt x="16971" y="0"/>
                  <a:pt x="16971" y="0"/>
                </a:cubicBezTo>
                <a:cubicBezTo>
                  <a:pt x="20057" y="0"/>
                  <a:pt x="21600" y="408"/>
                  <a:pt x="21600" y="1223"/>
                </a:cubicBezTo>
                <a:lnTo>
                  <a:pt x="21600" y="4075"/>
                </a:lnTo>
                <a:close/>
                <a:moveTo>
                  <a:pt x="21600" y="12226"/>
                </a:moveTo>
                <a:cubicBezTo>
                  <a:pt x="21600" y="13042"/>
                  <a:pt x="20057" y="13857"/>
                  <a:pt x="16971" y="13857"/>
                </a:cubicBezTo>
                <a:cubicBezTo>
                  <a:pt x="4629" y="13857"/>
                  <a:pt x="4629" y="13857"/>
                  <a:pt x="4629" y="13857"/>
                </a:cubicBezTo>
                <a:cubicBezTo>
                  <a:pt x="1543" y="13857"/>
                  <a:pt x="0" y="13042"/>
                  <a:pt x="0" y="12226"/>
                </a:cubicBezTo>
                <a:cubicBezTo>
                  <a:pt x="0" y="9374"/>
                  <a:pt x="0" y="9374"/>
                  <a:pt x="0" y="9374"/>
                </a:cubicBezTo>
                <a:cubicBezTo>
                  <a:pt x="0" y="8558"/>
                  <a:pt x="1543" y="7743"/>
                  <a:pt x="4629" y="7743"/>
                </a:cubicBezTo>
                <a:cubicBezTo>
                  <a:pt x="16971" y="7743"/>
                  <a:pt x="16971" y="7743"/>
                  <a:pt x="16971" y="7743"/>
                </a:cubicBezTo>
                <a:cubicBezTo>
                  <a:pt x="20057" y="7743"/>
                  <a:pt x="21600" y="8558"/>
                  <a:pt x="21600" y="9374"/>
                </a:cubicBezTo>
                <a:lnTo>
                  <a:pt x="21600" y="12226"/>
                </a:lnTo>
                <a:close/>
                <a:moveTo>
                  <a:pt x="21600" y="19970"/>
                </a:moveTo>
                <a:cubicBezTo>
                  <a:pt x="21600" y="20785"/>
                  <a:pt x="20057" y="21600"/>
                  <a:pt x="16971" y="21600"/>
                </a:cubicBezTo>
                <a:cubicBezTo>
                  <a:pt x="4629" y="21600"/>
                  <a:pt x="4629" y="21600"/>
                  <a:pt x="4629" y="21600"/>
                </a:cubicBezTo>
                <a:cubicBezTo>
                  <a:pt x="1543" y="21600"/>
                  <a:pt x="0" y="20785"/>
                  <a:pt x="0" y="19970"/>
                </a:cubicBezTo>
                <a:cubicBezTo>
                  <a:pt x="0" y="17117"/>
                  <a:pt x="0" y="17117"/>
                  <a:pt x="0" y="17117"/>
                </a:cubicBezTo>
                <a:cubicBezTo>
                  <a:pt x="0" y="16302"/>
                  <a:pt x="1543" y="15487"/>
                  <a:pt x="4629" y="15487"/>
                </a:cubicBezTo>
                <a:cubicBezTo>
                  <a:pt x="16971" y="15487"/>
                  <a:pt x="16971" y="15487"/>
                  <a:pt x="16971" y="15487"/>
                </a:cubicBezTo>
                <a:cubicBezTo>
                  <a:pt x="20057" y="15487"/>
                  <a:pt x="21600" y="16302"/>
                  <a:pt x="21600" y="17117"/>
                </a:cubicBezTo>
                <a:lnTo>
                  <a:pt x="21600" y="1997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" name="Shape 5428"/>
          <p:cNvSpPr/>
          <p:nvPr/>
        </p:nvSpPr>
        <p:spPr>
          <a:xfrm>
            <a:off x="2564449" y="2816121"/>
            <a:ext cx="230902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724"/>
                </a:moveTo>
                <a:cubicBezTo>
                  <a:pt x="21600" y="17503"/>
                  <a:pt x="21600" y="17503"/>
                  <a:pt x="21600" y="17503"/>
                </a:cubicBez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close/>
                <a:moveTo>
                  <a:pt x="16759" y="5214"/>
                </a:moveTo>
                <a:cubicBezTo>
                  <a:pt x="4841" y="5214"/>
                  <a:pt x="4841" y="5214"/>
                  <a:pt x="4841" y="5214"/>
                </a:cubicBezTo>
                <a:cubicBezTo>
                  <a:pt x="4097" y="5214"/>
                  <a:pt x="3352" y="5959"/>
                  <a:pt x="3352" y="6703"/>
                </a:cubicBezTo>
                <a:cubicBezTo>
                  <a:pt x="3352" y="7448"/>
                  <a:pt x="4469" y="8193"/>
                  <a:pt x="4841" y="8566"/>
                </a:cubicBezTo>
                <a:cubicBezTo>
                  <a:pt x="6331" y="9310"/>
                  <a:pt x="7448" y="10055"/>
                  <a:pt x="8566" y="11172"/>
                </a:cubicBezTo>
                <a:cubicBezTo>
                  <a:pt x="9310" y="11545"/>
                  <a:pt x="10055" y="11917"/>
                  <a:pt x="10800" y="11917"/>
                </a:cubicBezTo>
                <a:cubicBezTo>
                  <a:pt x="11545" y="11917"/>
                  <a:pt x="12290" y="11545"/>
                  <a:pt x="12662" y="11172"/>
                </a:cubicBezTo>
                <a:cubicBezTo>
                  <a:pt x="14152" y="10055"/>
                  <a:pt x="15269" y="9310"/>
                  <a:pt x="16759" y="8566"/>
                </a:cubicBezTo>
                <a:cubicBezTo>
                  <a:pt x="17131" y="8193"/>
                  <a:pt x="17876" y="7448"/>
                  <a:pt x="17876" y="6703"/>
                </a:cubicBezTo>
                <a:cubicBezTo>
                  <a:pt x="17876" y="5959"/>
                  <a:pt x="17503" y="5214"/>
                  <a:pt x="16759" y="5214"/>
                </a:cubicBezTo>
                <a:close/>
                <a:moveTo>
                  <a:pt x="17876" y="8566"/>
                </a:moveTo>
                <a:cubicBezTo>
                  <a:pt x="17876" y="8938"/>
                  <a:pt x="17503" y="9310"/>
                  <a:pt x="17131" y="9310"/>
                </a:cubicBezTo>
                <a:cubicBezTo>
                  <a:pt x="15641" y="10428"/>
                  <a:pt x="14524" y="11172"/>
                  <a:pt x="13034" y="11917"/>
                </a:cubicBezTo>
                <a:cubicBezTo>
                  <a:pt x="12290" y="12290"/>
                  <a:pt x="11545" y="13034"/>
                  <a:pt x="10800" y="13034"/>
                </a:cubicBezTo>
                <a:cubicBezTo>
                  <a:pt x="10055" y="13034"/>
                  <a:pt x="8938" y="12290"/>
                  <a:pt x="8566" y="11917"/>
                </a:cubicBezTo>
                <a:cubicBezTo>
                  <a:pt x="7076" y="11172"/>
                  <a:pt x="5586" y="10428"/>
                  <a:pt x="4469" y="9310"/>
                </a:cubicBezTo>
                <a:cubicBezTo>
                  <a:pt x="4097" y="9310"/>
                  <a:pt x="3724" y="8938"/>
                  <a:pt x="3352" y="8566"/>
                </a:cubicBezTo>
                <a:cubicBezTo>
                  <a:pt x="3352" y="14897"/>
                  <a:pt x="3352" y="14897"/>
                  <a:pt x="3352" y="14897"/>
                </a:cubicBezTo>
                <a:cubicBezTo>
                  <a:pt x="3352" y="15641"/>
                  <a:pt x="4097" y="16014"/>
                  <a:pt x="4841" y="16014"/>
                </a:cubicBezTo>
                <a:cubicBezTo>
                  <a:pt x="16759" y="16014"/>
                  <a:pt x="16759" y="16014"/>
                  <a:pt x="16759" y="16014"/>
                </a:cubicBezTo>
                <a:cubicBezTo>
                  <a:pt x="17503" y="16014"/>
                  <a:pt x="17876" y="15641"/>
                  <a:pt x="17876" y="14897"/>
                </a:cubicBezTo>
                <a:lnTo>
                  <a:pt x="17876" y="856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" name="Shape 5429"/>
          <p:cNvSpPr/>
          <p:nvPr/>
        </p:nvSpPr>
        <p:spPr>
          <a:xfrm>
            <a:off x="3134372" y="2839945"/>
            <a:ext cx="269386" cy="201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929"/>
                </a:moveTo>
                <a:cubicBezTo>
                  <a:pt x="17788" y="11012"/>
                  <a:pt x="17788" y="11012"/>
                  <a:pt x="17788" y="11012"/>
                </a:cubicBezTo>
                <a:cubicBezTo>
                  <a:pt x="17788" y="11012"/>
                  <a:pt x="17471" y="11012"/>
                  <a:pt x="17471" y="11012"/>
                </a:cubicBezTo>
                <a:cubicBezTo>
                  <a:pt x="17153" y="11012"/>
                  <a:pt x="17153" y="11012"/>
                  <a:pt x="17153" y="10588"/>
                </a:cubicBezTo>
                <a:cubicBezTo>
                  <a:pt x="17153" y="7624"/>
                  <a:pt x="17153" y="7624"/>
                  <a:pt x="17153" y="7624"/>
                </a:cubicBezTo>
                <a:cubicBezTo>
                  <a:pt x="635" y="7624"/>
                  <a:pt x="635" y="7624"/>
                  <a:pt x="635" y="7624"/>
                </a:cubicBezTo>
                <a:cubicBezTo>
                  <a:pt x="318" y="7624"/>
                  <a:pt x="0" y="7200"/>
                  <a:pt x="0" y="7200"/>
                </a:cubicBezTo>
                <a:cubicBezTo>
                  <a:pt x="0" y="3812"/>
                  <a:pt x="0" y="3812"/>
                  <a:pt x="0" y="3812"/>
                </a:cubicBezTo>
                <a:cubicBezTo>
                  <a:pt x="0" y="3812"/>
                  <a:pt x="318" y="3388"/>
                  <a:pt x="635" y="3388"/>
                </a:cubicBezTo>
                <a:cubicBezTo>
                  <a:pt x="17153" y="3388"/>
                  <a:pt x="17153" y="3388"/>
                  <a:pt x="17153" y="3388"/>
                </a:cubicBezTo>
                <a:cubicBezTo>
                  <a:pt x="17153" y="424"/>
                  <a:pt x="17153" y="424"/>
                  <a:pt x="17153" y="424"/>
                </a:cubicBezTo>
                <a:cubicBezTo>
                  <a:pt x="17153" y="0"/>
                  <a:pt x="17153" y="0"/>
                  <a:pt x="17471" y="0"/>
                </a:cubicBezTo>
                <a:cubicBezTo>
                  <a:pt x="17471" y="0"/>
                  <a:pt x="17788" y="0"/>
                  <a:pt x="17788" y="0"/>
                </a:cubicBezTo>
                <a:cubicBezTo>
                  <a:pt x="21600" y="5082"/>
                  <a:pt x="21600" y="5082"/>
                  <a:pt x="21600" y="5082"/>
                </a:cubicBezTo>
                <a:cubicBezTo>
                  <a:pt x="21600" y="5082"/>
                  <a:pt x="21600" y="5506"/>
                  <a:pt x="21600" y="5506"/>
                </a:cubicBezTo>
                <a:cubicBezTo>
                  <a:pt x="21600" y="5506"/>
                  <a:pt x="21600" y="5929"/>
                  <a:pt x="21600" y="5929"/>
                </a:cubicBezTo>
                <a:close/>
                <a:moveTo>
                  <a:pt x="21600" y="17365"/>
                </a:moveTo>
                <a:cubicBezTo>
                  <a:pt x="21600" y="17788"/>
                  <a:pt x="21600" y="17788"/>
                  <a:pt x="21282" y="17788"/>
                </a:cubicBezTo>
                <a:cubicBezTo>
                  <a:pt x="4765" y="17788"/>
                  <a:pt x="4765" y="17788"/>
                  <a:pt x="4765" y="17788"/>
                </a:cubicBezTo>
                <a:cubicBezTo>
                  <a:pt x="4765" y="20753"/>
                  <a:pt x="4765" y="20753"/>
                  <a:pt x="4765" y="20753"/>
                </a:cubicBezTo>
                <a:cubicBezTo>
                  <a:pt x="4765" y="21176"/>
                  <a:pt x="4447" y="21600"/>
                  <a:pt x="4447" y="21600"/>
                </a:cubicBezTo>
                <a:cubicBezTo>
                  <a:pt x="4129" y="21600"/>
                  <a:pt x="4129" y="21176"/>
                  <a:pt x="4129" y="21176"/>
                </a:cubicBezTo>
                <a:cubicBezTo>
                  <a:pt x="318" y="16094"/>
                  <a:pt x="318" y="16094"/>
                  <a:pt x="318" y="16094"/>
                </a:cubicBezTo>
                <a:cubicBezTo>
                  <a:pt x="318" y="16094"/>
                  <a:pt x="0" y="16094"/>
                  <a:pt x="0" y="15671"/>
                </a:cubicBezTo>
                <a:cubicBezTo>
                  <a:pt x="0" y="15671"/>
                  <a:pt x="318" y="15671"/>
                  <a:pt x="318" y="15247"/>
                </a:cubicBezTo>
                <a:cubicBezTo>
                  <a:pt x="4129" y="10165"/>
                  <a:pt x="4129" y="10165"/>
                  <a:pt x="4129" y="10165"/>
                </a:cubicBezTo>
                <a:cubicBezTo>
                  <a:pt x="4129" y="10165"/>
                  <a:pt x="4129" y="10165"/>
                  <a:pt x="4447" y="10165"/>
                </a:cubicBezTo>
                <a:cubicBezTo>
                  <a:pt x="4447" y="10165"/>
                  <a:pt x="4765" y="10165"/>
                  <a:pt x="4765" y="10588"/>
                </a:cubicBezTo>
                <a:cubicBezTo>
                  <a:pt x="4765" y="13553"/>
                  <a:pt x="4765" y="13553"/>
                  <a:pt x="4765" y="13553"/>
                </a:cubicBezTo>
                <a:cubicBezTo>
                  <a:pt x="21282" y="13553"/>
                  <a:pt x="21282" y="13553"/>
                  <a:pt x="21282" y="13553"/>
                </a:cubicBezTo>
                <a:cubicBezTo>
                  <a:pt x="21600" y="13553"/>
                  <a:pt x="21600" y="13976"/>
                  <a:pt x="21600" y="14400"/>
                </a:cubicBezTo>
                <a:lnTo>
                  <a:pt x="21600" y="1736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3" name="Shape 5430"/>
          <p:cNvSpPr/>
          <p:nvPr/>
        </p:nvSpPr>
        <p:spPr>
          <a:xfrm>
            <a:off x="3706127" y="2816121"/>
            <a:ext cx="232735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17" y="13407"/>
                </a:moveTo>
                <a:cubicBezTo>
                  <a:pt x="5858" y="17876"/>
                  <a:pt x="5858" y="17876"/>
                  <a:pt x="5858" y="17876"/>
                </a:cubicBezTo>
                <a:cubicBezTo>
                  <a:pt x="8054" y="20110"/>
                  <a:pt x="8054" y="20110"/>
                  <a:pt x="8054" y="20110"/>
                </a:cubicBezTo>
                <a:cubicBezTo>
                  <a:pt x="8054" y="20110"/>
                  <a:pt x="8054" y="20483"/>
                  <a:pt x="8054" y="20483"/>
                </a:cubicBezTo>
                <a:cubicBezTo>
                  <a:pt x="8054" y="21228"/>
                  <a:pt x="7688" y="21600"/>
                  <a:pt x="732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732" y="21600"/>
                  <a:pt x="0" y="21228"/>
                  <a:pt x="0" y="20483"/>
                </a:cubicBezTo>
                <a:cubicBezTo>
                  <a:pt x="0" y="14152"/>
                  <a:pt x="0" y="14152"/>
                  <a:pt x="0" y="14152"/>
                </a:cubicBezTo>
                <a:cubicBezTo>
                  <a:pt x="0" y="13779"/>
                  <a:pt x="732" y="13407"/>
                  <a:pt x="1098" y="13407"/>
                </a:cubicBezTo>
                <a:cubicBezTo>
                  <a:pt x="1464" y="13407"/>
                  <a:pt x="1464" y="13407"/>
                  <a:pt x="1831" y="13779"/>
                </a:cubicBezTo>
                <a:cubicBezTo>
                  <a:pt x="3661" y="15641"/>
                  <a:pt x="3661" y="15641"/>
                  <a:pt x="3661" y="15641"/>
                </a:cubicBezTo>
                <a:cubicBezTo>
                  <a:pt x="8420" y="11172"/>
                  <a:pt x="8420" y="11172"/>
                  <a:pt x="8420" y="11172"/>
                </a:cubicBezTo>
                <a:cubicBezTo>
                  <a:pt x="8420" y="10800"/>
                  <a:pt x="8420" y="10800"/>
                  <a:pt x="8786" y="10800"/>
                </a:cubicBezTo>
                <a:cubicBezTo>
                  <a:pt x="8786" y="10800"/>
                  <a:pt x="8786" y="10800"/>
                  <a:pt x="8786" y="11172"/>
                </a:cubicBezTo>
                <a:cubicBezTo>
                  <a:pt x="10617" y="12662"/>
                  <a:pt x="10617" y="12662"/>
                  <a:pt x="10617" y="12662"/>
                </a:cubicBezTo>
                <a:cubicBezTo>
                  <a:pt x="10617" y="12662"/>
                  <a:pt x="10617" y="12662"/>
                  <a:pt x="10617" y="13034"/>
                </a:cubicBezTo>
                <a:cubicBezTo>
                  <a:pt x="10617" y="13034"/>
                  <a:pt x="10617" y="13034"/>
                  <a:pt x="10617" y="13407"/>
                </a:cubicBezTo>
                <a:close/>
                <a:moveTo>
                  <a:pt x="21600" y="7076"/>
                </a:moveTo>
                <a:cubicBezTo>
                  <a:pt x="21600" y="7448"/>
                  <a:pt x="21234" y="7821"/>
                  <a:pt x="20502" y="7821"/>
                </a:cubicBezTo>
                <a:cubicBezTo>
                  <a:pt x="20502" y="7821"/>
                  <a:pt x="20136" y="7821"/>
                  <a:pt x="20136" y="7821"/>
                </a:cubicBezTo>
                <a:cubicBezTo>
                  <a:pt x="17939" y="5586"/>
                  <a:pt x="17939" y="5586"/>
                  <a:pt x="17939" y="5586"/>
                </a:cubicBezTo>
                <a:cubicBezTo>
                  <a:pt x="13546" y="10428"/>
                  <a:pt x="13546" y="10428"/>
                  <a:pt x="13546" y="10428"/>
                </a:cubicBezTo>
                <a:cubicBezTo>
                  <a:pt x="13180" y="10428"/>
                  <a:pt x="13180" y="10428"/>
                  <a:pt x="13180" y="10428"/>
                </a:cubicBezTo>
                <a:cubicBezTo>
                  <a:pt x="12814" y="10428"/>
                  <a:pt x="12814" y="10428"/>
                  <a:pt x="12814" y="10428"/>
                </a:cubicBezTo>
                <a:cubicBezTo>
                  <a:pt x="10983" y="8938"/>
                  <a:pt x="10983" y="8938"/>
                  <a:pt x="10983" y="8938"/>
                </a:cubicBezTo>
                <a:cubicBezTo>
                  <a:pt x="10983" y="8566"/>
                  <a:pt x="10983" y="8566"/>
                  <a:pt x="10983" y="8566"/>
                </a:cubicBezTo>
                <a:cubicBezTo>
                  <a:pt x="10983" y="8193"/>
                  <a:pt x="10983" y="8193"/>
                  <a:pt x="10983" y="8193"/>
                </a:cubicBezTo>
                <a:cubicBezTo>
                  <a:pt x="15742" y="3352"/>
                  <a:pt x="15742" y="3352"/>
                  <a:pt x="15742" y="3352"/>
                </a:cubicBezTo>
                <a:cubicBezTo>
                  <a:pt x="13912" y="1490"/>
                  <a:pt x="13912" y="1490"/>
                  <a:pt x="13912" y="1490"/>
                </a:cubicBezTo>
                <a:cubicBezTo>
                  <a:pt x="13546" y="1117"/>
                  <a:pt x="13546" y="1117"/>
                  <a:pt x="13546" y="745"/>
                </a:cubicBezTo>
                <a:cubicBezTo>
                  <a:pt x="13546" y="372"/>
                  <a:pt x="13912" y="0"/>
                  <a:pt x="14278" y="0"/>
                </a:cubicBezTo>
                <a:cubicBezTo>
                  <a:pt x="20502" y="0"/>
                  <a:pt x="20502" y="0"/>
                  <a:pt x="20502" y="0"/>
                </a:cubicBezTo>
                <a:cubicBezTo>
                  <a:pt x="21234" y="0"/>
                  <a:pt x="21600" y="372"/>
                  <a:pt x="21600" y="745"/>
                </a:cubicBezTo>
                <a:lnTo>
                  <a:pt x="21600" y="707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4" name="Shape 5431"/>
          <p:cNvSpPr/>
          <p:nvPr/>
        </p:nvSpPr>
        <p:spPr>
          <a:xfrm>
            <a:off x="4276051" y="2839945"/>
            <a:ext cx="269386" cy="201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82" y="1694"/>
                </a:moveTo>
                <a:cubicBezTo>
                  <a:pt x="13341" y="7624"/>
                  <a:pt x="10800" y="13553"/>
                  <a:pt x="8259" y="19906"/>
                </a:cubicBezTo>
                <a:cubicBezTo>
                  <a:pt x="7624" y="21176"/>
                  <a:pt x="7624" y="21176"/>
                  <a:pt x="7624" y="21176"/>
                </a:cubicBezTo>
                <a:cubicBezTo>
                  <a:pt x="7624" y="21176"/>
                  <a:pt x="7624" y="21600"/>
                  <a:pt x="7306" y="21600"/>
                </a:cubicBezTo>
                <a:cubicBezTo>
                  <a:pt x="6988" y="21600"/>
                  <a:pt x="6035" y="20329"/>
                  <a:pt x="5718" y="20329"/>
                </a:cubicBezTo>
                <a:cubicBezTo>
                  <a:pt x="5718" y="20329"/>
                  <a:pt x="5400" y="19906"/>
                  <a:pt x="5400" y="19906"/>
                </a:cubicBezTo>
                <a:cubicBezTo>
                  <a:pt x="5400" y="19482"/>
                  <a:pt x="6035" y="18635"/>
                  <a:pt x="6035" y="18635"/>
                </a:cubicBezTo>
                <a:cubicBezTo>
                  <a:pt x="3812" y="16941"/>
                  <a:pt x="1906" y="14824"/>
                  <a:pt x="318" y="11859"/>
                </a:cubicBezTo>
                <a:cubicBezTo>
                  <a:pt x="318" y="11435"/>
                  <a:pt x="0" y="11012"/>
                  <a:pt x="0" y="10588"/>
                </a:cubicBezTo>
                <a:cubicBezTo>
                  <a:pt x="0" y="10165"/>
                  <a:pt x="318" y="9741"/>
                  <a:pt x="318" y="9741"/>
                </a:cubicBezTo>
                <a:cubicBezTo>
                  <a:pt x="2859" y="4659"/>
                  <a:pt x="6353" y="1271"/>
                  <a:pt x="10800" y="1271"/>
                </a:cubicBezTo>
                <a:cubicBezTo>
                  <a:pt x="11753" y="1271"/>
                  <a:pt x="12388" y="1271"/>
                  <a:pt x="13024" y="1694"/>
                </a:cubicBezTo>
                <a:cubicBezTo>
                  <a:pt x="13659" y="0"/>
                  <a:pt x="13659" y="0"/>
                  <a:pt x="13659" y="0"/>
                </a:cubicBezTo>
                <a:cubicBezTo>
                  <a:pt x="13976" y="0"/>
                  <a:pt x="13976" y="0"/>
                  <a:pt x="13976" y="0"/>
                </a:cubicBezTo>
                <a:cubicBezTo>
                  <a:pt x="14294" y="0"/>
                  <a:pt x="15565" y="847"/>
                  <a:pt x="15565" y="847"/>
                </a:cubicBezTo>
                <a:cubicBezTo>
                  <a:pt x="15882" y="1271"/>
                  <a:pt x="15882" y="1271"/>
                  <a:pt x="15882" y="1271"/>
                </a:cubicBezTo>
                <a:cubicBezTo>
                  <a:pt x="15882" y="1271"/>
                  <a:pt x="15882" y="1694"/>
                  <a:pt x="15882" y="1694"/>
                </a:cubicBezTo>
                <a:close/>
                <a:moveTo>
                  <a:pt x="7624" y="14400"/>
                </a:moveTo>
                <a:cubicBezTo>
                  <a:pt x="6353" y="13129"/>
                  <a:pt x="5400" y="11012"/>
                  <a:pt x="5400" y="8471"/>
                </a:cubicBezTo>
                <a:cubicBezTo>
                  <a:pt x="5400" y="7200"/>
                  <a:pt x="5718" y="5929"/>
                  <a:pt x="6353" y="5082"/>
                </a:cubicBezTo>
                <a:cubicBezTo>
                  <a:pt x="4447" y="6353"/>
                  <a:pt x="2859" y="8471"/>
                  <a:pt x="1588" y="10588"/>
                </a:cubicBezTo>
                <a:cubicBezTo>
                  <a:pt x="2859" y="13129"/>
                  <a:pt x="4765" y="15247"/>
                  <a:pt x="6988" y="16518"/>
                </a:cubicBezTo>
                <a:lnTo>
                  <a:pt x="7624" y="14400"/>
                </a:lnTo>
                <a:close/>
                <a:moveTo>
                  <a:pt x="10800" y="3812"/>
                </a:moveTo>
                <a:cubicBezTo>
                  <a:pt x="8894" y="3812"/>
                  <a:pt x="7306" y="5929"/>
                  <a:pt x="7306" y="8471"/>
                </a:cubicBezTo>
                <a:cubicBezTo>
                  <a:pt x="7306" y="8894"/>
                  <a:pt x="7624" y="9318"/>
                  <a:pt x="7941" y="9318"/>
                </a:cubicBezTo>
                <a:cubicBezTo>
                  <a:pt x="8259" y="9318"/>
                  <a:pt x="8576" y="8894"/>
                  <a:pt x="8576" y="8471"/>
                </a:cubicBezTo>
                <a:cubicBezTo>
                  <a:pt x="8576" y="6776"/>
                  <a:pt x="9529" y="5082"/>
                  <a:pt x="10800" y="5082"/>
                </a:cubicBezTo>
                <a:cubicBezTo>
                  <a:pt x="11118" y="5082"/>
                  <a:pt x="11435" y="5082"/>
                  <a:pt x="11435" y="4659"/>
                </a:cubicBezTo>
                <a:cubicBezTo>
                  <a:pt x="11435" y="4235"/>
                  <a:pt x="11118" y="3812"/>
                  <a:pt x="10800" y="3812"/>
                </a:cubicBezTo>
                <a:close/>
                <a:moveTo>
                  <a:pt x="21600" y="11859"/>
                </a:moveTo>
                <a:cubicBezTo>
                  <a:pt x="21282" y="12706"/>
                  <a:pt x="20647" y="13553"/>
                  <a:pt x="20329" y="13976"/>
                </a:cubicBezTo>
                <a:cubicBezTo>
                  <a:pt x="17788" y="17788"/>
                  <a:pt x="14612" y="19906"/>
                  <a:pt x="10800" y="19906"/>
                </a:cubicBezTo>
                <a:cubicBezTo>
                  <a:pt x="11753" y="17788"/>
                  <a:pt x="11753" y="17788"/>
                  <a:pt x="11753" y="17788"/>
                </a:cubicBezTo>
                <a:cubicBezTo>
                  <a:pt x="15247" y="17365"/>
                  <a:pt x="18424" y="14400"/>
                  <a:pt x="20329" y="10588"/>
                </a:cubicBezTo>
                <a:cubicBezTo>
                  <a:pt x="19376" y="8894"/>
                  <a:pt x="18106" y="7200"/>
                  <a:pt x="16835" y="5929"/>
                </a:cubicBezTo>
                <a:cubicBezTo>
                  <a:pt x="17471" y="4235"/>
                  <a:pt x="17471" y="4235"/>
                  <a:pt x="17471" y="4235"/>
                </a:cubicBezTo>
                <a:cubicBezTo>
                  <a:pt x="19059" y="5506"/>
                  <a:pt x="20647" y="7624"/>
                  <a:pt x="21600" y="9741"/>
                </a:cubicBezTo>
                <a:cubicBezTo>
                  <a:pt x="21600" y="9741"/>
                  <a:pt x="21600" y="10165"/>
                  <a:pt x="21600" y="10588"/>
                </a:cubicBezTo>
                <a:cubicBezTo>
                  <a:pt x="21600" y="11012"/>
                  <a:pt x="21600" y="11435"/>
                  <a:pt x="21600" y="11859"/>
                </a:cubicBezTo>
                <a:close/>
                <a:moveTo>
                  <a:pt x="13024" y="15247"/>
                </a:moveTo>
                <a:cubicBezTo>
                  <a:pt x="16200" y="7200"/>
                  <a:pt x="16200" y="7200"/>
                  <a:pt x="16200" y="7200"/>
                </a:cubicBezTo>
                <a:cubicBezTo>
                  <a:pt x="16200" y="7624"/>
                  <a:pt x="16200" y="8047"/>
                  <a:pt x="16200" y="8471"/>
                </a:cubicBezTo>
                <a:cubicBezTo>
                  <a:pt x="16200" y="11435"/>
                  <a:pt x="14929" y="14400"/>
                  <a:pt x="13024" y="152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5" name="Shape 5432"/>
          <p:cNvSpPr/>
          <p:nvPr/>
        </p:nvSpPr>
        <p:spPr>
          <a:xfrm>
            <a:off x="4847806" y="2813810"/>
            <a:ext cx="269386" cy="231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extrusionOk="0">
                <a:moveTo>
                  <a:pt x="21600" y="606"/>
                </a:moveTo>
                <a:cubicBezTo>
                  <a:pt x="21600" y="21108"/>
                  <a:pt x="21600" y="21108"/>
                  <a:pt x="21600" y="21108"/>
                </a:cubicBezTo>
                <a:cubicBezTo>
                  <a:pt x="21600" y="21474"/>
                  <a:pt x="21600" y="21474"/>
                  <a:pt x="21282" y="21108"/>
                </a:cubicBezTo>
                <a:cubicBezTo>
                  <a:pt x="12706" y="11223"/>
                  <a:pt x="12706" y="11223"/>
                  <a:pt x="12706" y="11223"/>
                </a:cubicBezTo>
                <a:cubicBezTo>
                  <a:pt x="12706" y="11223"/>
                  <a:pt x="12388" y="11223"/>
                  <a:pt x="12388" y="11223"/>
                </a:cubicBezTo>
                <a:cubicBezTo>
                  <a:pt x="12388" y="21108"/>
                  <a:pt x="12388" y="21108"/>
                  <a:pt x="12388" y="21108"/>
                </a:cubicBezTo>
                <a:cubicBezTo>
                  <a:pt x="12388" y="21474"/>
                  <a:pt x="12388" y="21474"/>
                  <a:pt x="12071" y="21108"/>
                </a:cubicBezTo>
                <a:cubicBezTo>
                  <a:pt x="3494" y="11223"/>
                  <a:pt x="3494" y="11223"/>
                  <a:pt x="3494" y="11223"/>
                </a:cubicBezTo>
                <a:cubicBezTo>
                  <a:pt x="3176" y="11223"/>
                  <a:pt x="3176" y="11223"/>
                  <a:pt x="3176" y="11223"/>
                </a:cubicBezTo>
                <a:cubicBezTo>
                  <a:pt x="3176" y="20376"/>
                  <a:pt x="3176" y="20376"/>
                  <a:pt x="3176" y="20376"/>
                </a:cubicBezTo>
                <a:cubicBezTo>
                  <a:pt x="3176" y="21108"/>
                  <a:pt x="2859" y="21474"/>
                  <a:pt x="2541" y="21474"/>
                </a:cubicBezTo>
                <a:cubicBezTo>
                  <a:pt x="953" y="21474"/>
                  <a:pt x="953" y="21474"/>
                  <a:pt x="953" y="21474"/>
                </a:cubicBezTo>
                <a:cubicBezTo>
                  <a:pt x="635" y="21474"/>
                  <a:pt x="0" y="21108"/>
                  <a:pt x="0" y="20376"/>
                </a:cubicBezTo>
                <a:cubicBezTo>
                  <a:pt x="0" y="972"/>
                  <a:pt x="0" y="972"/>
                  <a:pt x="0" y="972"/>
                </a:cubicBezTo>
                <a:cubicBezTo>
                  <a:pt x="0" y="606"/>
                  <a:pt x="635" y="240"/>
                  <a:pt x="953" y="240"/>
                </a:cubicBezTo>
                <a:cubicBezTo>
                  <a:pt x="2541" y="240"/>
                  <a:pt x="2541" y="240"/>
                  <a:pt x="2541" y="240"/>
                </a:cubicBezTo>
                <a:cubicBezTo>
                  <a:pt x="2859" y="240"/>
                  <a:pt x="3176" y="606"/>
                  <a:pt x="3176" y="972"/>
                </a:cubicBezTo>
                <a:cubicBezTo>
                  <a:pt x="3176" y="10491"/>
                  <a:pt x="3176" y="10491"/>
                  <a:pt x="3176" y="10491"/>
                </a:cubicBezTo>
                <a:cubicBezTo>
                  <a:pt x="3176" y="10125"/>
                  <a:pt x="3176" y="10125"/>
                  <a:pt x="3494" y="10125"/>
                </a:cubicBezTo>
                <a:cubicBezTo>
                  <a:pt x="12071" y="240"/>
                  <a:pt x="12071" y="240"/>
                  <a:pt x="12071" y="240"/>
                </a:cubicBezTo>
                <a:cubicBezTo>
                  <a:pt x="12388" y="-126"/>
                  <a:pt x="12388" y="-126"/>
                  <a:pt x="12388" y="606"/>
                </a:cubicBezTo>
                <a:cubicBezTo>
                  <a:pt x="12388" y="10491"/>
                  <a:pt x="12388" y="10491"/>
                  <a:pt x="12388" y="10491"/>
                </a:cubicBezTo>
                <a:cubicBezTo>
                  <a:pt x="12388" y="10125"/>
                  <a:pt x="12706" y="10125"/>
                  <a:pt x="12706" y="10125"/>
                </a:cubicBezTo>
                <a:cubicBezTo>
                  <a:pt x="21282" y="240"/>
                  <a:pt x="21282" y="240"/>
                  <a:pt x="21282" y="240"/>
                </a:cubicBezTo>
                <a:cubicBezTo>
                  <a:pt x="21600" y="-126"/>
                  <a:pt x="21600" y="-126"/>
                  <a:pt x="21600" y="6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6" name="Shape 5433"/>
          <p:cNvSpPr/>
          <p:nvPr/>
        </p:nvSpPr>
        <p:spPr>
          <a:xfrm>
            <a:off x="5417729" y="2850939"/>
            <a:ext cx="289543" cy="174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45" y="12764"/>
                </a:moveTo>
                <a:cubicBezTo>
                  <a:pt x="14499" y="13255"/>
                  <a:pt x="14499" y="13255"/>
                  <a:pt x="14499" y="13255"/>
                </a:cubicBezTo>
                <a:cubicBezTo>
                  <a:pt x="12132" y="14236"/>
                  <a:pt x="12132" y="14236"/>
                  <a:pt x="12132" y="14236"/>
                </a:cubicBezTo>
                <a:cubicBezTo>
                  <a:pt x="11244" y="14236"/>
                  <a:pt x="11244" y="14236"/>
                  <a:pt x="11244" y="14236"/>
                </a:cubicBezTo>
                <a:cubicBezTo>
                  <a:pt x="7989" y="21109"/>
                  <a:pt x="7989" y="21109"/>
                  <a:pt x="7989" y="21109"/>
                </a:cubicBezTo>
                <a:cubicBezTo>
                  <a:pt x="8877" y="21109"/>
                  <a:pt x="8877" y="21109"/>
                  <a:pt x="8877" y="21109"/>
                </a:cubicBezTo>
                <a:cubicBezTo>
                  <a:pt x="9173" y="21109"/>
                  <a:pt x="9468" y="21109"/>
                  <a:pt x="9468" y="21109"/>
                </a:cubicBezTo>
                <a:cubicBezTo>
                  <a:pt x="9468" y="21600"/>
                  <a:pt x="9173" y="21600"/>
                  <a:pt x="8877" y="21600"/>
                </a:cubicBezTo>
                <a:cubicBezTo>
                  <a:pt x="7693" y="21600"/>
                  <a:pt x="7693" y="21600"/>
                  <a:pt x="7693" y="21600"/>
                </a:cubicBezTo>
                <a:cubicBezTo>
                  <a:pt x="5918" y="21600"/>
                  <a:pt x="5918" y="21600"/>
                  <a:pt x="5918" y="21600"/>
                </a:cubicBezTo>
                <a:cubicBezTo>
                  <a:pt x="5030" y="21600"/>
                  <a:pt x="5030" y="21600"/>
                  <a:pt x="5030" y="21600"/>
                </a:cubicBezTo>
                <a:cubicBezTo>
                  <a:pt x="5030" y="21109"/>
                  <a:pt x="5030" y="21109"/>
                  <a:pt x="5030" y="21109"/>
                </a:cubicBezTo>
                <a:cubicBezTo>
                  <a:pt x="5918" y="21109"/>
                  <a:pt x="5918" y="21109"/>
                  <a:pt x="5918" y="21109"/>
                </a:cubicBezTo>
                <a:cubicBezTo>
                  <a:pt x="5918" y="13255"/>
                  <a:pt x="5918" y="13255"/>
                  <a:pt x="5918" y="13255"/>
                </a:cubicBezTo>
                <a:cubicBezTo>
                  <a:pt x="4142" y="13255"/>
                  <a:pt x="4142" y="13255"/>
                  <a:pt x="4142" y="13255"/>
                </a:cubicBezTo>
                <a:cubicBezTo>
                  <a:pt x="2071" y="17182"/>
                  <a:pt x="2071" y="17182"/>
                  <a:pt x="2071" y="17182"/>
                </a:cubicBezTo>
                <a:cubicBezTo>
                  <a:pt x="888" y="17182"/>
                  <a:pt x="888" y="17182"/>
                  <a:pt x="888" y="17182"/>
                </a:cubicBezTo>
                <a:cubicBezTo>
                  <a:pt x="592" y="16691"/>
                  <a:pt x="592" y="16691"/>
                  <a:pt x="592" y="16691"/>
                </a:cubicBezTo>
                <a:cubicBezTo>
                  <a:pt x="592" y="13255"/>
                  <a:pt x="592" y="13255"/>
                  <a:pt x="592" y="13255"/>
                </a:cubicBezTo>
                <a:cubicBezTo>
                  <a:pt x="888" y="13255"/>
                  <a:pt x="888" y="13255"/>
                  <a:pt x="888" y="13255"/>
                </a:cubicBezTo>
                <a:cubicBezTo>
                  <a:pt x="888" y="12764"/>
                  <a:pt x="888" y="12764"/>
                  <a:pt x="888" y="12764"/>
                </a:cubicBezTo>
                <a:cubicBezTo>
                  <a:pt x="2367" y="12764"/>
                  <a:pt x="2367" y="12764"/>
                  <a:pt x="2367" y="12764"/>
                </a:cubicBezTo>
                <a:cubicBezTo>
                  <a:pt x="2367" y="12273"/>
                  <a:pt x="2367" y="12273"/>
                  <a:pt x="2367" y="12273"/>
                </a:cubicBezTo>
                <a:cubicBezTo>
                  <a:pt x="0" y="12273"/>
                  <a:pt x="0" y="12273"/>
                  <a:pt x="0" y="12273"/>
                </a:cubicBezTo>
                <a:cubicBezTo>
                  <a:pt x="0" y="9818"/>
                  <a:pt x="0" y="9818"/>
                  <a:pt x="0" y="9818"/>
                </a:cubicBezTo>
                <a:cubicBezTo>
                  <a:pt x="2367" y="9327"/>
                  <a:pt x="2367" y="9327"/>
                  <a:pt x="2367" y="9327"/>
                </a:cubicBezTo>
                <a:cubicBezTo>
                  <a:pt x="2367" y="8836"/>
                  <a:pt x="2367" y="8836"/>
                  <a:pt x="2367" y="8836"/>
                </a:cubicBezTo>
                <a:cubicBezTo>
                  <a:pt x="888" y="8836"/>
                  <a:pt x="888" y="8836"/>
                  <a:pt x="888" y="8836"/>
                </a:cubicBezTo>
                <a:cubicBezTo>
                  <a:pt x="888" y="8345"/>
                  <a:pt x="888" y="8345"/>
                  <a:pt x="888" y="8345"/>
                </a:cubicBezTo>
                <a:cubicBezTo>
                  <a:pt x="592" y="8345"/>
                  <a:pt x="592" y="8345"/>
                  <a:pt x="592" y="8345"/>
                </a:cubicBezTo>
                <a:cubicBezTo>
                  <a:pt x="592" y="4909"/>
                  <a:pt x="592" y="4909"/>
                  <a:pt x="592" y="4909"/>
                </a:cubicBezTo>
                <a:cubicBezTo>
                  <a:pt x="888" y="4418"/>
                  <a:pt x="888" y="4418"/>
                  <a:pt x="888" y="4418"/>
                </a:cubicBezTo>
                <a:cubicBezTo>
                  <a:pt x="2071" y="4418"/>
                  <a:pt x="2071" y="4418"/>
                  <a:pt x="2071" y="4418"/>
                </a:cubicBezTo>
                <a:cubicBezTo>
                  <a:pt x="4142" y="8345"/>
                  <a:pt x="4142" y="8345"/>
                  <a:pt x="4142" y="8345"/>
                </a:cubicBezTo>
                <a:cubicBezTo>
                  <a:pt x="5918" y="8345"/>
                  <a:pt x="5918" y="8345"/>
                  <a:pt x="5918" y="8345"/>
                </a:cubicBezTo>
                <a:cubicBezTo>
                  <a:pt x="5918" y="491"/>
                  <a:pt x="5918" y="491"/>
                  <a:pt x="5918" y="491"/>
                </a:cubicBezTo>
                <a:cubicBezTo>
                  <a:pt x="5030" y="491"/>
                  <a:pt x="5030" y="491"/>
                  <a:pt x="5030" y="491"/>
                </a:cubicBezTo>
                <a:cubicBezTo>
                  <a:pt x="5030" y="0"/>
                  <a:pt x="5030" y="0"/>
                  <a:pt x="5030" y="0"/>
                </a:cubicBezTo>
                <a:cubicBezTo>
                  <a:pt x="5918" y="0"/>
                  <a:pt x="5918" y="0"/>
                  <a:pt x="5918" y="0"/>
                </a:cubicBezTo>
                <a:cubicBezTo>
                  <a:pt x="7693" y="0"/>
                  <a:pt x="7693" y="0"/>
                  <a:pt x="7693" y="0"/>
                </a:cubicBezTo>
                <a:cubicBezTo>
                  <a:pt x="8877" y="0"/>
                  <a:pt x="8877" y="0"/>
                  <a:pt x="8877" y="0"/>
                </a:cubicBezTo>
                <a:cubicBezTo>
                  <a:pt x="9173" y="0"/>
                  <a:pt x="9468" y="491"/>
                  <a:pt x="9468" y="491"/>
                </a:cubicBezTo>
                <a:cubicBezTo>
                  <a:pt x="9468" y="491"/>
                  <a:pt x="9173" y="491"/>
                  <a:pt x="8877" y="491"/>
                </a:cubicBezTo>
                <a:cubicBezTo>
                  <a:pt x="7989" y="491"/>
                  <a:pt x="7989" y="491"/>
                  <a:pt x="7989" y="491"/>
                </a:cubicBezTo>
                <a:cubicBezTo>
                  <a:pt x="11244" y="7364"/>
                  <a:pt x="11244" y="7364"/>
                  <a:pt x="11244" y="7364"/>
                </a:cubicBezTo>
                <a:cubicBezTo>
                  <a:pt x="12132" y="7364"/>
                  <a:pt x="12132" y="7364"/>
                  <a:pt x="12132" y="7364"/>
                </a:cubicBezTo>
                <a:cubicBezTo>
                  <a:pt x="14499" y="8345"/>
                  <a:pt x="14499" y="8345"/>
                  <a:pt x="14499" y="8345"/>
                </a:cubicBezTo>
                <a:cubicBezTo>
                  <a:pt x="18345" y="8836"/>
                  <a:pt x="18345" y="8836"/>
                  <a:pt x="18345" y="8836"/>
                </a:cubicBezTo>
                <a:cubicBezTo>
                  <a:pt x="21600" y="10309"/>
                  <a:pt x="21600" y="10800"/>
                  <a:pt x="21600" y="10800"/>
                </a:cubicBezTo>
                <a:cubicBezTo>
                  <a:pt x="21600" y="10800"/>
                  <a:pt x="21600" y="11291"/>
                  <a:pt x="18345" y="1276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7" name="Shape 5434"/>
          <p:cNvSpPr/>
          <p:nvPr/>
        </p:nvSpPr>
        <p:spPr>
          <a:xfrm>
            <a:off x="5987652" y="2795962"/>
            <a:ext cx="230903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7448" y="9212"/>
                </a:moveTo>
                <a:cubicBezTo>
                  <a:pt x="8193" y="9529"/>
                  <a:pt x="8193" y="9529"/>
                  <a:pt x="8193" y="9529"/>
                </a:cubicBezTo>
                <a:cubicBezTo>
                  <a:pt x="8193" y="9529"/>
                  <a:pt x="8193" y="9847"/>
                  <a:pt x="8193" y="10165"/>
                </a:cubicBezTo>
                <a:cubicBezTo>
                  <a:pt x="5586" y="13024"/>
                  <a:pt x="5586" y="13024"/>
                  <a:pt x="5586" y="13024"/>
                </a:cubicBezTo>
                <a:cubicBezTo>
                  <a:pt x="8193" y="15882"/>
                  <a:pt x="8193" y="15882"/>
                  <a:pt x="8193" y="15882"/>
                </a:cubicBezTo>
                <a:cubicBezTo>
                  <a:pt x="8193" y="16200"/>
                  <a:pt x="8193" y="16518"/>
                  <a:pt x="8193" y="16518"/>
                </a:cubicBezTo>
                <a:cubicBezTo>
                  <a:pt x="7448" y="16835"/>
                  <a:pt x="7448" y="16835"/>
                  <a:pt x="7448" y="16835"/>
                </a:cubicBezTo>
                <a:cubicBezTo>
                  <a:pt x="7076" y="17153"/>
                  <a:pt x="6703" y="17153"/>
                  <a:pt x="6703" y="16835"/>
                </a:cubicBezTo>
                <a:cubicBezTo>
                  <a:pt x="3352" y="13341"/>
                  <a:pt x="3352" y="13341"/>
                  <a:pt x="3352" y="13341"/>
                </a:cubicBezTo>
                <a:cubicBezTo>
                  <a:pt x="3352" y="13024"/>
                  <a:pt x="3352" y="13024"/>
                  <a:pt x="3352" y="12706"/>
                </a:cubicBezTo>
                <a:cubicBezTo>
                  <a:pt x="6703" y="9212"/>
                  <a:pt x="6703" y="9212"/>
                  <a:pt x="6703" y="9212"/>
                </a:cubicBezTo>
                <a:cubicBezTo>
                  <a:pt x="6703" y="8894"/>
                  <a:pt x="7076" y="8894"/>
                  <a:pt x="7448" y="9212"/>
                </a:cubicBezTo>
                <a:close/>
                <a:moveTo>
                  <a:pt x="8938" y="17788"/>
                </a:moveTo>
                <a:cubicBezTo>
                  <a:pt x="10800" y="7941"/>
                  <a:pt x="10800" y="7941"/>
                  <a:pt x="10800" y="7941"/>
                </a:cubicBezTo>
                <a:cubicBezTo>
                  <a:pt x="10800" y="7624"/>
                  <a:pt x="11172" y="7624"/>
                  <a:pt x="11545" y="7624"/>
                </a:cubicBezTo>
                <a:cubicBezTo>
                  <a:pt x="12290" y="7624"/>
                  <a:pt x="12290" y="7624"/>
                  <a:pt x="12290" y="7624"/>
                </a:cubicBezTo>
                <a:cubicBezTo>
                  <a:pt x="12662" y="7624"/>
                  <a:pt x="12662" y="7941"/>
                  <a:pt x="12662" y="8259"/>
                </a:cubicBezTo>
                <a:cubicBezTo>
                  <a:pt x="10800" y="18106"/>
                  <a:pt x="10800" y="18106"/>
                  <a:pt x="10800" y="18106"/>
                </a:cubicBezTo>
                <a:cubicBezTo>
                  <a:pt x="10800" y="18424"/>
                  <a:pt x="10428" y="18424"/>
                  <a:pt x="10055" y="18424"/>
                </a:cubicBezTo>
                <a:cubicBezTo>
                  <a:pt x="9310" y="18424"/>
                  <a:pt x="9310" y="18424"/>
                  <a:pt x="9310" y="18424"/>
                </a:cubicBezTo>
                <a:cubicBezTo>
                  <a:pt x="8938" y="18424"/>
                  <a:pt x="8938" y="18106"/>
                  <a:pt x="8938" y="17788"/>
                </a:cubicBezTo>
                <a:close/>
                <a:moveTo>
                  <a:pt x="17876" y="13341"/>
                </a:moveTo>
                <a:cubicBezTo>
                  <a:pt x="14897" y="16835"/>
                  <a:pt x="14897" y="16835"/>
                  <a:pt x="14897" y="16835"/>
                </a:cubicBezTo>
                <a:cubicBezTo>
                  <a:pt x="14524" y="17153"/>
                  <a:pt x="14524" y="17153"/>
                  <a:pt x="14152" y="16835"/>
                </a:cubicBezTo>
                <a:cubicBezTo>
                  <a:pt x="13407" y="16518"/>
                  <a:pt x="13407" y="16518"/>
                  <a:pt x="13407" y="16518"/>
                </a:cubicBezTo>
                <a:cubicBezTo>
                  <a:pt x="13407" y="16518"/>
                  <a:pt x="13407" y="16200"/>
                  <a:pt x="13407" y="15882"/>
                </a:cubicBezTo>
                <a:cubicBezTo>
                  <a:pt x="16014" y="13024"/>
                  <a:pt x="16014" y="13024"/>
                  <a:pt x="16014" y="13024"/>
                </a:cubicBezTo>
                <a:cubicBezTo>
                  <a:pt x="13407" y="10165"/>
                  <a:pt x="13407" y="10165"/>
                  <a:pt x="13407" y="10165"/>
                </a:cubicBezTo>
                <a:cubicBezTo>
                  <a:pt x="13407" y="9847"/>
                  <a:pt x="13407" y="9529"/>
                  <a:pt x="13407" y="9529"/>
                </a:cubicBezTo>
                <a:cubicBezTo>
                  <a:pt x="14152" y="9212"/>
                  <a:pt x="14152" y="9212"/>
                  <a:pt x="14152" y="9212"/>
                </a:cubicBezTo>
                <a:cubicBezTo>
                  <a:pt x="14524" y="8894"/>
                  <a:pt x="14524" y="8894"/>
                  <a:pt x="14897" y="9212"/>
                </a:cubicBezTo>
                <a:cubicBezTo>
                  <a:pt x="17876" y="12706"/>
                  <a:pt x="17876" y="12706"/>
                  <a:pt x="17876" y="12706"/>
                </a:cubicBezTo>
                <a:cubicBezTo>
                  <a:pt x="18248" y="13024"/>
                  <a:pt x="18248" y="13024"/>
                  <a:pt x="17876" y="13341"/>
                </a:cubicBez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8" name="Shape 5435"/>
          <p:cNvSpPr/>
          <p:nvPr/>
        </p:nvSpPr>
        <p:spPr>
          <a:xfrm>
            <a:off x="6559409" y="2795962"/>
            <a:ext cx="232735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68" y="21600"/>
                  <a:pt x="20136" y="21600"/>
                </a:cubicBezTo>
                <a:cubicBezTo>
                  <a:pt x="1464" y="21600"/>
                  <a:pt x="1464" y="21600"/>
                  <a:pt x="1464" y="21600"/>
                </a:cubicBezTo>
                <a:cubicBezTo>
                  <a:pt x="73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732" y="0"/>
                  <a:pt x="1464" y="0"/>
                </a:cubicBezTo>
                <a:cubicBezTo>
                  <a:pt x="13912" y="0"/>
                  <a:pt x="13912" y="0"/>
                  <a:pt x="13912" y="0"/>
                </a:cubicBezTo>
                <a:cubicBezTo>
                  <a:pt x="14644" y="0"/>
                  <a:pt x="15742" y="318"/>
                  <a:pt x="16108" y="635"/>
                </a:cubicBezTo>
                <a:cubicBezTo>
                  <a:pt x="20502" y="4447"/>
                  <a:pt x="20502" y="4447"/>
                  <a:pt x="20502" y="4447"/>
                </a:cubicBezTo>
                <a:cubicBezTo>
                  <a:pt x="21234" y="5082"/>
                  <a:pt x="21600" y="5718"/>
                  <a:pt x="21600" y="6353"/>
                </a:cubicBezTo>
                <a:close/>
                <a:moveTo>
                  <a:pt x="19769" y="7624"/>
                </a:moveTo>
                <a:cubicBezTo>
                  <a:pt x="13912" y="7624"/>
                  <a:pt x="13912" y="7624"/>
                  <a:pt x="13912" y="7624"/>
                </a:cubicBezTo>
                <a:cubicBezTo>
                  <a:pt x="13180" y="7624"/>
                  <a:pt x="12447" y="6988"/>
                  <a:pt x="12447" y="6353"/>
                </a:cubicBezTo>
                <a:cubicBezTo>
                  <a:pt x="12447" y="1588"/>
                  <a:pt x="12447" y="1588"/>
                  <a:pt x="12447" y="1588"/>
                </a:cubicBezTo>
                <a:cubicBezTo>
                  <a:pt x="1831" y="1588"/>
                  <a:pt x="1831" y="1588"/>
                  <a:pt x="1831" y="1588"/>
                </a:cubicBezTo>
                <a:cubicBezTo>
                  <a:pt x="1831" y="20012"/>
                  <a:pt x="1831" y="20012"/>
                  <a:pt x="1831" y="20012"/>
                </a:cubicBezTo>
                <a:cubicBezTo>
                  <a:pt x="19769" y="20012"/>
                  <a:pt x="19769" y="20012"/>
                  <a:pt x="19769" y="20012"/>
                </a:cubicBezTo>
                <a:lnTo>
                  <a:pt x="19769" y="7624"/>
                </a:lnTo>
                <a:close/>
                <a:moveTo>
                  <a:pt x="14278" y="6035"/>
                </a:moveTo>
                <a:cubicBezTo>
                  <a:pt x="19769" y="6035"/>
                  <a:pt x="19769" y="6035"/>
                  <a:pt x="19769" y="6035"/>
                </a:cubicBezTo>
                <a:cubicBezTo>
                  <a:pt x="19403" y="5718"/>
                  <a:pt x="19403" y="5718"/>
                  <a:pt x="19403" y="5718"/>
                </a:cubicBezTo>
                <a:cubicBezTo>
                  <a:pt x="15010" y="1906"/>
                  <a:pt x="15010" y="1906"/>
                  <a:pt x="15010" y="1906"/>
                </a:cubicBezTo>
                <a:cubicBezTo>
                  <a:pt x="15010" y="1588"/>
                  <a:pt x="14644" y="1588"/>
                  <a:pt x="14278" y="1588"/>
                </a:cubicBezTo>
                <a:lnTo>
                  <a:pt x="14278" y="603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9" name="Shape 5436"/>
          <p:cNvSpPr/>
          <p:nvPr/>
        </p:nvSpPr>
        <p:spPr>
          <a:xfrm>
            <a:off x="7129332" y="2795962"/>
            <a:ext cx="229069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5959" y="18424"/>
                </a:moveTo>
                <a:cubicBezTo>
                  <a:pt x="10428" y="18424"/>
                  <a:pt x="10428" y="18424"/>
                  <a:pt x="10428" y="18424"/>
                </a:cubicBezTo>
                <a:cubicBezTo>
                  <a:pt x="10428" y="17153"/>
                  <a:pt x="10428" y="17153"/>
                  <a:pt x="10428" y="17153"/>
                </a:cubicBezTo>
                <a:cubicBezTo>
                  <a:pt x="8938" y="17153"/>
                  <a:pt x="8938" y="17153"/>
                  <a:pt x="8938" y="17153"/>
                </a:cubicBezTo>
                <a:cubicBezTo>
                  <a:pt x="8938" y="15247"/>
                  <a:pt x="8938" y="15247"/>
                  <a:pt x="8938" y="15247"/>
                </a:cubicBezTo>
                <a:cubicBezTo>
                  <a:pt x="11172" y="15247"/>
                  <a:pt x="11172" y="15247"/>
                  <a:pt x="11172" y="15247"/>
                </a:cubicBezTo>
                <a:cubicBezTo>
                  <a:pt x="11545" y="15247"/>
                  <a:pt x="12290" y="15247"/>
                  <a:pt x="12662" y="14929"/>
                </a:cubicBezTo>
                <a:cubicBezTo>
                  <a:pt x="14152" y="14612"/>
                  <a:pt x="14897" y="13341"/>
                  <a:pt x="14897" y="12071"/>
                </a:cubicBezTo>
                <a:cubicBezTo>
                  <a:pt x="14897" y="10800"/>
                  <a:pt x="14152" y="9847"/>
                  <a:pt x="12662" y="9529"/>
                </a:cubicBezTo>
                <a:cubicBezTo>
                  <a:pt x="12290" y="9212"/>
                  <a:pt x="11545" y="9212"/>
                  <a:pt x="11172" y="9212"/>
                </a:cubicBezTo>
                <a:cubicBezTo>
                  <a:pt x="5959" y="9212"/>
                  <a:pt x="5959" y="9212"/>
                  <a:pt x="5959" y="9212"/>
                </a:cubicBezTo>
                <a:cubicBezTo>
                  <a:pt x="5959" y="10482"/>
                  <a:pt x="5959" y="10482"/>
                  <a:pt x="5959" y="10482"/>
                </a:cubicBezTo>
                <a:cubicBezTo>
                  <a:pt x="7076" y="10482"/>
                  <a:pt x="7076" y="10482"/>
                  <a:pt x="7076" y="10482"/>
                </a:cubicBezTo>
                <a:cubicBezTo>
                  <a:pt x="7076" y="17153"/>
                  <a:pt x="7076" y="17153"/>
                  <a:pt x="7076" y="17153"/>
                </a:cubicBezTo>
                <a:cubicBezTo>
                  <a:pt x="5959" y="17153"/>
                  <a:pt x="5959" y="17153"/>
                  <a:pt x="5959" y="17153"/>
                </a:cubicBezTo>
                <a:lnTo>
                  <a:pt x="5959" y="18424"/>
                </a:lnTo>
                <a:close/>
                <a:moveTo>
                  <a:pt x="8938" y="13659"/>
                </a:moveTo>
                <a:cubicBezTo>
                  <a:pt x="8938" y="10482"/>
                  <a:pt x="8938" y="10482"/>
                  <a:pt x="8938" y="10482"/>
                </a:cubicBezTo>
                <a:cubicBezTo>
                  <a:pt x="10800" y="10482"/>
                  <a:pt x="10800" y="10482"/>
                  <a:pt x="10800" y="10482"/>
                </a:cubicBezTo>
                <a:cubicBezTo>
                  <a:pt x="11172" y="10482"/>
                  <a:pt x="11545" y="10482"/>
                  <a:pt x="11917" y="10800"/>
                </a:cubicBezTo>
                <a:cubicBezTo>
                  <a:pt x="12662" y="11118"/>
                  <a:pt x="12662" y="11435"/>
                  <a:pt x="12662" y="12071"/>
                </a:cubicBezTo>
                <a:cubicBezTo>
                  <a:pt x="12662" y="12706"/>
                  <a:pt x="12662" y="13341"/>
                  <a:pt x="11917" y="13659"/>
                </a:cubicBezTo>
                <a:cubicBezTo>
                  <a:pt x="11545" y="13659"/>
                  <a:pt x="11172" y="13659"/>
                  <a:pt x="10800" y="13659"/>
                </a:cubicBezTo>
                <a:lnTo>
                  <a:pt x="8938" y="13659"/>
                </a:ln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0" name="Shape 5437"/>
          <p:cNvSpPr/>
          <p:nvPr/>
        </p:nvSpPr>
        <p:spPr>
          <a:xfrm>
            <a:off x="7699254" y="2795962"/>
            <a:ext cx="230902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12662" y="10800"/>
                </a:moveTo>
                <a:cubicBezTo>
                  <a:pt x="12662" y="15247"/>
                  <a:pt x="12662" y="15247"/>
                  <a:pt x="12662" y="15247"/>
                </a:cubicBezTo>
                <a:cubicBezTo>
                  <a:pt x="12662" y="16200"/>
                  <a:pt x="11917" y="16835"/>
                  <a:pt x="10800" y="16835"/>
                </a:cubicBezTo>
                <a:cubicBezTo>
                  <a:pt x="5214" y="16835"/>
                  <a:pt x="5214" y="16835"/>
                  <a:pt x="5214" y="16835"/>
                </a:cubicBezTo>
                <a:cubicBezTo>
                  <a:pt x="4469" y="16835"/>
                  <a:pt x="3352" y="16200"/>
                  <a:pt x="3352" y="15247"/>
                </a:cubicBezTo>
                <a:cubicBezTo>
                  <a:pt x="3352" y="10800"/>
                  <a:pt x="3352" y="10800"/>
                  <a:pt x="3352" y="10800"/>
                </a:cubicBezTo>
                <a:cubicBezTo>
                  <a:pt x="3352" y="9847"/>
                  <a:pt x="4469" y="9212"/>
                  <a:pt x="5214" y="9212"/>
                </a:cubicBezTo>
                <a:cubicBezTo>
                  <a:pt x="10800" y="9212"/>
                  <a:pt x="10800" y="9212"/>
                  <a:pt x="10800" y="9212"/>
                </a:cubicBezTo>
                <a:cubicBezTo>
                  <a:pt x="11917" y="9212"/>
                  <a:pt x="12662" y="9847"/>
                  <a:pt x="12662" y="10800"/>
                </a:cubicBezTo>
                <a:close/>
                <a:moveTo>
                  <a:pt x="17876" y="9529"/>
                </a:moveTo>
                <a:cubicBezTo>
                  <a:pt x="17876" y="16518"/>
                  <a:pt x="17876" y="16518"/>
                  <a:pt x="17876" y="16518"/>
                </a:cubicBezTo>
                <a:cubicBezTo>
                  <a:pt x="17876" y="16518"/>
                  <a:pt x="17876" y="16835"/>
                  <a:pt x="17876" y="16835"/>
                </a:cubicBezTo>
                <a:cubicBezTo>
                  <a:pt x="17503" y="16835"/>
                  <a:pt x="17503" y="16835"/>
                  <a:pt x="17503" y="16835"/>
                </a:cubicBezTo>
                <a:cubicBezTo>
                  <a:pt x="17503" y="16835"/>
                  <a:pt x="17131" y="16835"/>
                  <a:pt x="17131" y="16835"/>
                </a:cubicBezTo>
                <a:cubicBezTo>
                  <a:pt x="13407" y="13659"/>
                  <a:pt x="13407" y="13659"/>
                  <a:pt x="13407" y="13659"/>
                </a:cubicBezTo>
                <a:cubicBezTo>
                  <a:pt x="13407" y="12388"/>
                  <a:pt x="13407" y="12388"/>
                  <a:pt x="13407" y="12388"/>
                </a:cubicBezTo>
                <a:cubicBezTo>
                  <a:pt x="17131" y="9212"/>
                  <a:pt x="17131" y="9212"/>
                  <a:pt x="17131" y="9212"/>
                </a:cubicBezTo>
                <a:cubicBezTo>
                  <a:pt x="17131" y="9212"/>
                  <a:pt x="17503" y="9212"/>
                  <a:pt x="17503" y="9212"/>
                </a:cubicBezTo>
                <a:cubicBezTo>
                  <a:pt x="17503" y="9212"/>
                  <a:pt x="17503" y="9212"/>
                  <a:pt x="17876" y="9212"/>
                </a:cubicBezTo>
                <a:cubicBezTo>
                  <a:pt x="17876" y="9212"/>
                  <a:pt x="17876" y="9529"/>
                  <a:pt x="17876" y="9529"/>
                </a:cubicBez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1" name="Shape 5438"/>
          <p:cNvSpPr/>
          <p:nvPr/>
        </p:nvSpPr>
        <p:spPr>
          <a:xfrm>
            <a:off x="8271011" y="2816121"/>
            <a:ext cx="287712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543"/>
                </a:moveTo>
                <a:cubicBezTo>
                  <a:pt x="21600" y="20571"/>
                  <a:pt x="21008" y="21600"/>
                  <a:pt x="19825" y="21600"/>
                </a:cubicBezTo>
                <a:cubicBezTo>
                  <a:pt x="2071" y="21600"/>
                  <a:pt x="2071" y="21600"/>
                  <a:pt x="2071" y="21600"/>
                </a:cubicBezTo>
                <a:cubicBezTo>
                  <a:pt x="888" y="21600"/>
                  <a:pt x="0" y="20571"/>
                  <a:pt x="0" y="19543"/>
                </a:cubicBezTo>
                <a:cubicBezTo>
                  <a:pt x="0" y="2057"/>
                  <a:pt x="0" y="2057"/>
                  <a:pt x="0" y="2057"/>
                </a:cubicBezTo>
                <a:cubicBezTo>
                  <a:pt x="0" y="686"/>
                  <a:pt x="888" y="0"/>
                  <a:pt x="2071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1008" y="0"/>
                  <a:pt x="21600" y="686"/>
                  <a:pt x="21600" y="2057"/>
                </a:cubicBezTo>
                <a:lnTo>
                  <a:pt x="21600" y="19543"/>
                </a:lnTo>
                <a:close/>
                <a:moveTo>
                  <a:pt x="4438" y="2400"/>
                </a:moveTo>
                <a:cubicBezTo>
                  <a:pt x="4438" y="2057"/>
                  <a:pt x="4142" y="1371"/>
                  <a:pt x="3847" y="1371"/>
                </a:cubicBezTo>
                <a:cubicBezTo>
                  <a:pt x="2367" y="1371"/>
                  <a:pt x="2367" y="1371"/>
                  <a:pt x="2367" y="1371"/>
                </a:cubicBezTo>
                <a:cubicBezTo>
                  <a:pt x="1775" y="1371"/>
                  <a:pt x="1479" y="2057"/>
                  <a:pt x="1479" y="2400"/>
                </a:cubicBezTo>
                <a:cubicBezTo>
                  <a:pt x="1479" y="4114"/>
                  <a:pt x="1479" y="4114"/>
                  <a:pt x="1479" y="4114"/>
                </a:cubicBezTo>
                <a:cubicBezTo>
                  <a:pt x="1479" y="4457"/>
                  <a:pt x="1775" y="4800"/>
                  <a:pt x="2367" y="4800"/>
                </a:cubicBezTo>
                <a:cubicBezTo>
                  <a:pt x="3847" y="4800"/>
                  <a:pt x="3847" y="4800"/>
                  <a:pt x="3847" y="4800"/>
                </a:cubicBezTo>
                <a:cubicBezTo>
                  <a:pt x="4142" y="4800"/>
                  <a:pt x="4438" y="4457"/>
                  <a:pt x="4438" y="4114"/>
                </a:cubicBezTo>
                <a:lnTo>
                  <a:pt x="4438" y="2400"/>
                </a:lnTo>
                <a:close/>
                <a:moveTo>
                  <a:pt x="4438" y="7200"/>
                </a:moveTo>
                <a:cubicBezTo>
                  <a:pt x="4438" y="6857"/>
                  <a:pt x="4142" y="6514"/>
                  <a:pt x="3847" y="6514"/>
                </a:cubicBezTo>
                <a:cubicBezTo>
                  <a:pt x="2367" y="6514"/>
                  <a:pt x="2367" y="6514"/>
                  <a:pt x="2367" y="6514"/>
                </a:cubicBezTo>
                <a:cubicBezTo>
                  <a:pt x="1775" y="6514"/>
                  <a:pt x="1479" y="6857"/>
                  <a:pt x="1479" y="7200"/>
                </a:cubicBezTo>
                <a:cubicBezTo>
                  <a:pt x="1479" y="8914"/>
                  <a:pt x="1479" y="8914"/>
                  <a:pt x="1479" y="8914"/>
                </a:cubicBezTo>
                <a:cubicBezTo>
                  <a:pt x="1479" y="9600"/>
                  <a:pt x="1775" y="9943"/>
                  <a:pt x="2367" y="9943"/>
                </a:cubicBezTo>
                <a:cubicBezTo>
                  <a:pt x="3847" y="9943"/>
                  <a:pt x="3847" y="9943"/>
                  <a:pt x="3847" y="9943"/>
                </a:cubicBezTo>
                <a:cubicBezTo>
                  <a:pt x="4142" y="9943"/>
                  <a:pt x="4438" y="9600"/>
                  <a:pt x="4438" y="8914"/>
                </a:cubicBezTo>
                <a:lnTo>
                  <a:pt x="4438" y="7200"/>
                </a:lnTo>
                <a:close/>
                <a:moveTo>
                  <a:pt x="4438" y="12343"/>
                </a:moveTo>
                <a:cubicBezTo>
                  <a:pt x="4438" y="12000"/>
                  <a:pt x="4142" y="11657"/>
                  <a:pt x="3847" y="11657"/>
                </a:cubicBezTo>
                <a:cubicBezTo>
                  <a:pt x="2367" y="11657"/>
                  <a:pt x="2367" y="11657"/>
                  <a:pt x="2367" y="11657"/>
                </a:cubicBezTo>
                <a:cubicBezTo>
                  <a:pt x="1775" y="11657"/>
                  <a:pt x="1479" y="12000"/>
                  <a:pt x="1479" y="12343"/>
                </a:cubicBezTo>
                <a:cubicBezTo>
                  <a:pt x="1479" y="14057"/>
                  <a:pt x="1479" y="14057"/>
                  <a:pt x="1479" y="14057"/>
                </a:cubicBezTo>
                <a:cubicBezTo>
                  <a:pt x="1479" y="14400"/>
                  <a:pt x="1775" y="14743"/>
                  <a:pt x="2367" y="14743"/>
                </a:cubicBezTo>
                <a:cubicBezTo>
                  <a:pt x="3847" y="14743"/>
                  <a:pt x="3847" y="14743"/>
                  <a:pt x="3847" y="14743"/>
                </a:cubicBezTo>
                <a:cubicBezTo>
                  <a:pt x="4142" y="14743"/>
                  <a:pt x="4438" y="14400"/>
                  <a:pt x="4438" y="14057"/>
                </a:cubicBezTo>
                <a:lnTo>
                  <a:pt x="4438" y="12343"/>
                </a:lnTo>
                <a:close/>
                <a:moveTo>
                  <a:pt x="4438" y="17486"/>
                </a:moveTo>
                <a:cubicBezTo>
                  <a:pt x="4438" y="16800"/>
                  <a:pt x="4142" y="16457"/>
                  <a:pt x="3847" y="16457"/>
                </a:cubicBezTo>
                <a:cubicBezTo>
                  <a:pt x="2367" y="16457"/>
                  <a:pt x="2367" y="16457"/>
                  <a:pt x="2367" y="16457"/>
                </a:cubicBezTo>
                <a:cubicBezTo>
                  <a:pt x="1775" y="16457"/>
                  <a:pt x="1479" y="16800"/>
                  <a:pt x="1479" y="17486"/>
                </a:cubicBezTo>
                <a:cubicBezTo>
                  <a:pt x="1479" y="18857"/>
                  <a:pt x="1479" y="18857"/>
                  <a:pt x="1479" y="18857"/>
                </a:cubicBezTo>
                <a:cubicBezTo>
                  <a:pt x="1479" y="19543"/>
                  <a:pt x="1775" y="19886"/>
                  <a:pt x="2367" y="19886"/>
                </a:cubicBezTo>
                <a:cubicBezTo>
                  <a:pt x="3847" y="19886"/>
                  <a:pt x="3847" y="19886"/>
                  <a:pt x="3847" y="19886"/>
                </a:cubicBezTo>
                <a:cubicBezTo>
                  <a:pt x="4142" y="19886"/>
                  <a:pt x="4438" y="19543"/>
                  <a:pt x="4438" y="18857"/>
                </a:cubicBezTo>
                <a:lnTo>
                  <a:pt x="4438" y="17486"/>
                </a:lnTo>
                <a:close/>
                <a:moveTo>
                  <a:pt x="15978" y="2400"/>
                </a:moveTo>
                <a:cubicBezTo>
                  <a:pt x="15978" y="2057"/>
                  <a:pt x="15682" y="1371"/>
                  <a:pt x="15090" y="1371"/>
                </a:cubicBezTo>
                <a:cubicBezTo>
                  <a:pt x="6510" y="1371"/>
                  <a:pt x="6510" y="1371"/>
                  <a:pt x="6510" y="1371"/>
                </a:cubicBezTo>
                <a:cubicBezTo>
                  <a:pt x="6214" y="1371"/>
                  <a:pt x="5918" y="2057"/>
                  <a:pt x="5918" y="2400"/>
                </a:cubicBezTo>
                <a:cubicBezTo>
                  <a:pt x="5918" y="8914"/>
                  <a:pt x="5918" y="8914"/>
                  <a:pt x="5918" y="8914"/>
                </a:cubicBezTo>
                <a:cubicBezTo>
                  <a:pt x="5918" y="9600"/>
                  <a:pt x="6214" y="9943"/>
                  <a:pt x="6510" y="9943"/>
                </a:cubicBezTo>
                <a:cubicBezTo>
                  <a:pt x="15090" y="9943"/>
                  <a:pt x="15090" y="9943"/>
                  <a:pt x="15090" y="9943"/>
                </a:cubicBezTo>
                <a:cubicBezTo>
                  <a:pt x="15682" y="9943"/>
                  <a:pt x="15978" y="9600"/>
                  <a:pt x="15978" y="8914"/>
                </a:cubicBezTo>
                <a:lnTo>
                  <a:pt x="15978" y="2400"/>
                </a:lnTo>
                <a:close/>
                <a:moveTo>
                  <a:pt x="15978" y="12343"/>
                </a:moveTo>
                <a:cubicBezTo>
                  <a:pt x="15978" y="12000"/>
                  <a:pt x="15682" y="11657"/>
                  <a:pt x="15090" y="11657"/>
                </a:cubicBezTo>
                <a:cubicBezTo>
                  <a:pt x="6510" y="11657"/>
                  <a:pt x="6510" y="11657"/>
                  <a:pt x="6510" y="11657"/>
                </a:cubicBezTo>
                <a:cubicBezTo>
                  <a:pt x="6214" y="11657"/>
                  <a:pt x="5918" y="12000"/>
                  <a:pt x="5918" y="12343"/>
                </a:cubicBezTo>
                <a:cubicBezTo>
                  <a:pt x="5918" y="18857"/>
                  <a:pt x="5918" y="18857"/>
                  <a:pt x="5918" y="18857"/>
                </a:cubicBezTo>
                <a:cubicBezTo>
                  <a:pt x="5918" y="19543"/>
                  <a:pt x="6214" y="19886"/>
                  <a:pt x="6510" y="19886"/>
                </a:cubicBezTo>
                <a:cubicBezTo>
                  <a:pt x="15090" y="19886"/>
                  <a:pt x="15090" y="19886"/>
                  <a:pt x="15090" y="19886"/>
                </a:cubicBezTo>
                <a:cubicBezTo>
                  <a:pt x="15682" y="19886"/>
                  <a:pt x="15978" y="19543"/>
                  <a:pt x="15978" y="18857"/>
                </a:cubicBezTo>
                <a:lnTo>
                  <a:pt x="15978" y="12343"/>
                </a:lnTo>
                <a:close/>
                <a:moveTo>
                  <a:pt x="20121" y="2400"/>
                </a:moveTo>
                <a:cubicBezTo>
                  <a:pt x="20121" y="2057"/>
                  <a:pt x="19825" y="1371"/>
                  <a:pt x="19529" y="1371"/>
                </a:cubicBezTo>
                <a:cubicBezTo>
                  <a:pt x="18049" y="1371"/>
                  <a:pt x="18049" y="1371"/>
                  <a:pt x="18049" y="1371"/>
                </a:cubicBezTo>
                <a:cubicBezTo>
                  <a:pt x="17753" y="1371"/>
                  <a:pt x="17458" y="2057"/>
                  <a:pt x="17458" y="2400"/>
                </a:cubicBezTo>
                <a:cubicBezTo>
                  <a:pt x="17458" y="4114"/>
                  <a:pt x="17458" y="4114"/>
                  <a:pt x="17458" y="4114"/>
                </a:cubicBezTo>
                <a:cubicBezTo>
                  <a:pt x="17458" y="4457"/>
                  <a:pt x="17753" y="4800"/>
                  <a:pt x="18049" y="4800"/>
                </a:cubicBezTo>
                <a:cubicBezTo>
                  <a:pt x="19529" y="4800"/>
                  <a:pt x="19529" y="4800"/>
                  <a:pt x="19529" y="4800"/>
                </a:cubicBezTo>
                <a:cubicBezTo>
                  <a:pt x="19825" y="4800"/>
                  <a:pt x="20121" y="4457"/>
                  <a:pt x="20121" y="4114"/>
                </a:cubicBezTo>
                <a:lnTo>
                  <a:pt x="20121" y="2400"/>
                </a:lnTo>
                <a:close/>
                <a:moveTo>
                  <a:pt x="20121" y="7200"/>
                </a:moveTo>
                <a:cubicBezTo>
                  <a:pt x="20121" y="6857"/>
                  <a:pt x="19825" y="6514"/>
                  <a:pt x="19529" y="6514"/>
                </a:cubicBezTo>
                <a:cubicBezTo>
                  <a:pt x="18049" y="6514"/>
                  <a:pt x="18049" y="6514"/>
                  <a:pt x="18049" y="6514"/>
                </a:cubicBezTo>
                <a:cubicBezTo>
                  <a:pt x="17753" y="6514"/>
                  <a:pt x="17458" y="6857"/>
                  <a:pt x="17458" y="7200"/>
                </a:cubicBezTo>
                <a:cubicBezTo>
                  <a:pt x="17458" y="8914"/>
                  <a:pt x="17458" y="8914"/>
                  <a:pt x="17458" y="8914"/>
                </a:cubicBezTo>
                <a:cubicBezTo>
                  <a:pt x="17458" y="9600"/>
                  <a:pt x="17753" y="9943"/>
                  <a:pt x="18049" y="9943"/>
                </a:cubicBezTo>
                <a:cubicBezTo>
                  <a:pt x="19529" y="9943"/>
                  <a:pt x="19529" y="9943"/>
                  <a:pt x="19529" y="9943"/>
                </a:cubicBezTo>
                <a:cubicBezTo>
                  <a:pt x="19825" y="9943"/>
                  <a:pt x="20121" y="9600"/>
                  <a:pt x="20121" y="8914"/>
                </a:cubicBezTo>
                <a:lnTo>
                  <a:pt x="20121" y="7200"/>
                </a:lnTo>
                <a:close/>
                <a:moveTo>
                  <a:pt x="20121" y="12343"/>
                </a:moveTo>
                <a:cubicBezTo>
                  <a:pt x="20121" y="12000"/>
                  <a:pt x="19825" y="11657"/>
                  <a:pt x="19529" y="11657"/>
                </a:cubicBezTo>
                <a:cubicBezTo>
                  <a:pt x="18049" y="11657"/>
                  <a:pt x="18049" y="11657"/>
                  <a:pt x="18049" y="11657"/>
                </a:cubicBezTo>
                <a:cubicBezTo>
                  <a:pt x="17753" y="11657"/>
                  <a:pt x="17458" y="12000"/>
                  <a:pt x="17458" y="12343"/>
                </a:cubicBezTo>
                <a:cubicBezTo>
                  <a:pt x="17458" y="14057"/>
                  <a:pt x="17458" y="14057"/>
                  <a:pt x="17458" y="14057"/>
                </a:cubicBezTo>
                <a:cubicBezTo>
                  <a:pt x="17458" y="14400"/>
                  <a:pt x="17753" y="14743"/>
                  <a:pt x="18049" y="14743"/>
                </a:cubicBezTo>
                <a:cubicBezTo>
                  <a:pt x="19529" y="14743"/>
                  <a:pt x="19529" y="14743"/>
                  <a:pt x="19529" y="14743"/>
                </a:cubicBezTo>
                <a:cubicBezTo>
                  <a:pt x="19825" y="14743"/>
                  <a:pt x="20121" y="14400"/>
                  <a:pt x="20121" y="14057"/>
                </a:cubicBezTo>
                <a:lnTo>
                  <a:pt x="20121" y="12343"/>
                </a:lnTo>
                <a:close/>
                <a:moveTo>
                  <a:pt x="20121" y="17486"/>
                </a:moveTo>
                <a:cubicBezTo>
                  <a:pt x="20121" y="16800"/>
                  <a:pt x="19825" y="16457"/>
                  <a:pt x="19529" y="16457"/>
                </a:cubicBezTo>
                <a:cubicBezTo>
                  <a:pt x="18049" y="16457"/>
                  <a:pt x="18049" y="16457"/>
                  <a:pt x="18049" y="16457"/>
                </a:cubicBezTo>
                <a:cubicBezTo>
                  <a:pt x="17753" y="16457"/>
                  <a:pt x="17458" y="16800"/>
                  <a:pt x="17458" y="17486"/>
                </a:cubicBezTo>
                <a:cubicBezTo>
                  <a:pt x="17458" y="18857"/>
                  <a:pt x="17458" y="18857"/>
                  <a:pt x="17458" y="18857"/>
                </a:cubicBezTo>
                <a:cubicBezTo>
                  <a:pt x="17458" y="19543"/>
                  <a:pt x="17753" y="19886"/>
                  <a:pt x="18049" y="19886"/>
                </a:cubicBezTo>
                <a:cubicBezTo>
                  <a:pt x="19529" y="19886"/>
                  <a:pt x="19529" y="19886"/>
                  <a:pt x="19529" y="19886"/>
                </a:cubicBezTo>
                <a:cubicBezTo>
                  <a:pt x="19825" y="19886"/>
                  <a:pt x="20121" y="19543"/>
                  <a:pt x="20121" y="18857"/>
                </a:cubicBezTo>
                <a:lnTo>
                  <a:pt x="20121" y="1748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2" name="Shape 5439"/>
          <p:cNvSpPr/>
          <p:nvPr/>
        </p:nvSpPr>
        <p:spPr>
          <a:xfrm>
            <a:off x="8851930" y="2816121"/>
            <a:ext cx="258390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26" y="3352"/>
                </a:moveTo>
                <a:cubicBezTo>
                  <a:pt x="2326" y="21228"/>
                  <a:pt x="2326" y="21228"/>
                  <a:pt x="2326" y="21228"/>
                </a:cubicBezTo>
                <a:cubicBezTo>
                  <a:pt x="2326" y="21228"/>
                  <a:pt x="2326" y="21600"/>
                  <a:pt x="1994" y="21600"/>
                </a:cubicBezTo>
                <a:cubicBezTo>
                  <a:pt x="1329" y="21600"/>
                  <a:pt x="1329" y="21600"/>
                  <a:pt x="1329" y="21600"/>
                </a:cubicBezTo>
                <a:cubicBezTo>
                  <a:pt x="997" y="21600"/>
                  <a:pt x="665" y="21228"/>
                  <a:pt x="665" y="21228"/>
                </a:cubicBezTo>
                <a:cubicBezTo>
                  <a:pt x="665" y="3352"/>
                  <a:pt x="665" y="3352"/>
                  <a:pt x="665" y="3352"/>
                </a:cubicBezTo>
                <a:cubicBezTo>
                  <a:pt x="332" y="2979"/>
                  <a:pt x="0" y="2234"/>
                  <a:pt x="0" y="1490"/>
                </a:cubicBezTo>
                <a:cubicBezTo>
                  <a:pt x="0" y="745"/>
                  <a:pt x="665" y="0"/>
                  <a:pt x="1662" y="0"/>
                </a:cubicBezTo>
                <a:cubicBezTo>
                  <a:pt x="2326" y="0"/>
                  <a:pt x="3323" y="745"/>
                  <a:pt x="3323" y="1490"/>
                </a:cubicBezTo>
                <a:cubicBezTo>
                  <a:pt x="3323" y="2234"/>
                  <a:pt x="2991" y="2979"/>
                  <a:pt x="2326" y="3352"/>
                </a:cubicBezTo>
                <a:close/>
                <a:moveTo>
                  <a:pt x="21600" y="13407"/>
                </a:moveTo>
                <a:cubicBezTo>
                  <a:pt x="21600" y="13779"/>
                  <a:pt x="21600" y="14152"/>
                  <a:pt x="20935" y="14152"/>
                </a:cubicBezTo>
                <a:cubicBezTo>
                  <a:pt x="19606" y="15269"/>
                  <a:pt x="17945" y="16014"/>
                  <a:pt x="16283" y="16014"/>
                </a:cubicBezTo>
                <a:cubicBezTo>
                  <a:pt x="14289" y="16014"/>
                  <a:pt x="12960" y="13779"/>
                  <a:pt x="10302" y="13779"/>
                </a:cubicBezTo>
                <a:cubicBezTo>
                  <a:pt x="8308" y="13779"/>
                  <a:pt x="6314" y="14897"/>
                  <a:pt x="4320" y="16014"/>
                </a:cubicBezTo>
                <a:cubicBezTo>
                  <a:pt x="4320" y="16014"/>
                  <a:pt x="3988" y="16014"/>
                  <a:pt x="3988" y="16014"/>
                </a:cubicBezTo>
                <a:cubicBezTo>
                  <a:pt x="3655" y="16014"/>
                  <a:pt x="3323" y="15641"/>
                  <a:pt x="3323" y="15269"/>
                </a:cubicBezTo>
                <a:cubicBezTo>
                  <a:pt x="3323" y="4841"/>
                  <a:pt x="3323" y="4841"/>
                  <a:pt x="3323" y="4841"/>
                </a:cubicBezTo>
                <a:cubicBezTo>
                  <a:pt x="3323" y="4469"/>
                  <a:pt x="3323" y="4097"/>
                  <a:pt x="3655" y="4097"/>
                </a:cubicBezTo>
                <a:cubicBezTo>
                  <a:pt x="3988" y="3724"/>
                  <a:pt x="4320" y="3352"/>
                  <a:pt x="4652" y="3352"/>
                </a:cubicBezTo>
                <a:cubicBezTo>
                  <a:pt x="6314" y="2607"/>
                  <a:pt x="7975" y="1490"/>
                  <a:pt x="9969" y="1490"/>
                </a:cubicBezTo>
                <a:cubicBezTo>
                  <a:pt x="11963" y="1490"/>
                  <a:pt x="13292" y="2234"/>
                  <a:pt x="15286" y="3352"/>
                </a:cubicBezTo>
                <a:cubicBezTo>
                  <a:pt x="15618" y="3352"/>
                  <a:pt x="15951" y="3724"/>
                  <a:pt x="16283" y="3724"/>
                </a:cubicBezTo>
                <a:cubicBezTo>
                  <a:pt x="18277" y="3724"/>
                  <a:pt x="20271" y="1490"/>
                  <a:pt x="20935" y="1490"/>
                </a:cubicBezTo>
                <a:cubicBezTo>
                  <a:pt x="21268" y="1490"/>
                  <a:pt x="21600" y="2234"/>
                  <a:pt x="21600" y="2607"/>
                </a:cubicBezTo>
                <a:lnTo>
                  <a:pt x="21600" y="1340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3" name="Shape 5440"/>
          <p:cNvSpPr/>
          <p:nvPr/>
        </p:nvSpPr>
        <p:spPr>
          <a:xfrm>
            <a:off x="9429967" y="2816121"/>
            <a:ext cx="216507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5" h="21600" extrusionOk="0">
                <a:moveTo>
                  <a:pt x="18401" y="21600"/>
                </a:moveTo>
                <a:cubicBezTo>
                  <a:pt x="2015" y="21600"/>
                  <a:pt x="2015" y="21600"/>
                  <a:pt x="2015" y="21600"/>
                </a:cubicBezTo>
                <a:cubicBezTo>
                  <a:pt x="153" y="21600"/>
                  <a:pt x="-592" y="20110"/>
                  <a:pt x="525" y="18621"/>
                </a:cubicBezTo>
                <a:cubicBezTo>
                  <a:pt x="7601" y="7448"/>
                  <a:pt x="7601" y="7448"/>
                  <a:pt x="7601" y="7448"/>
                </a:cubicBezTo>
                <a:cubicBezTo>
                  <a:pt x="7601" y="1490"/>
                  <a:pt x="7601" y="1490"/>
                  <a:pt x="7601" y="1490"/>
                </a:cubicBezTo>
                <a:cubicBezTo>
                  <a:pt x="6484" y="1490"/>
                  <a:pt x="6484" y="1490"/>
                  <a:pt x="6484" y="1490"/>
                </a:cubicBezTo>
                <a:cubicBezTo>
                  <a:pt x="6111" y="1490"/>
                  <a:pt x="5739" y="1117"/>
                  <a:pt x="5739" y="745"/>
                </a:cubicBezTo>
                <a:cubicBezTo>
                  <a:pt x="5739" y="372"/>
                  <a:pt x="6111" y="0"/>
                  <a:pt x="6484" y="0"/>
                </a:cubicBezTo>
                <a:cubicBezTo>
                  <a:pt x="13932" y="0"/>
                  <a:pt x="13932" y="0"/>
                  <a:pt x="13932" y="0"/>
                </a:cubicBezTo>
                <a:cubicBezTo>
                  <a:pt x="14305" y="0"/>
                  <a:pt x="14677" y="372"/>
                  <a:pt x="14677" y="745"/>
                </a:cubicBezTo>
                <a:cubicBezTo>
                  <a:pt x="14677" y="1117"/>
                  <a:pt x="14305" y="1490"/>
                  <a:pt x="13932" y="1490"/>
                </a:cubicBezTo>
                <a:cubicBezTo>
                  <a:pt x="12815" y="1490"/>
                  <a:pt x="12815" y="1490"/>
                  <a:pt x="12815" y="1490"/>
                </a:cubicBezTo>
                <a:cubicBezTo>
                  <a:pt x="12815" y="7448"/>
                  <a:pt x="12815" y="7448"/>
                  <a:pt x="12815" y="7448"/>
                </a:cubicBezTo>
                <a:cubicBezTo>
                  <a:pt x="19891" y="18621"/>
                  <a:pt x="19891" y="18621"/>
                  <a:pt x="19891" y="18621"/>
                </a:cubicBezTo>
                <a:cubicBezTo>
                  <a:pt x="21008" y="20110"/>
                  <a:pt x="20263" y="21600"/>
                  <a:pt x="18401" y="21600"/>
                </a:cubicBezTo>
                <a:close/>
                <a:moveTo>
                  <a:pt x="5367" y="14152"/>
                </a:moveTo>
                <a:cubicBezTo>
                  <a:pt x="15422" y="14152"/>
                  <a:pt x="15422" y="14152"/>
                  <a:pt x="15422" y="14152"/>
                </a:cubicBezTo>
                <a:cubicBezTo>
                  <a:pt x="11325" y="8193"/>
                  <a:pt x="11325" y="8193"/>
                  <a:pt x="11325" y="8193"/>
                </a:cubicBezTo>
                <a:cubicBezTo>
                  <a:pt x="10953" y="7821"/>
                  <a:pt x="10953" y="7821"/>
                  <a:pt x="10953" y="7821"/>
                </a:cubicBezTo>
                <a:cubicBezTo>
                  <a:pt x="10953" y="7448"/>
                  <a:pt x="10953" y="7448"/>
                  <a:pt x="10953" y="7448"/>
                </a:cubicBezTo>
                <a:cubicBezTo>
                  <a:pt x="10953" y="1490"/>
                  <a:pt x="10953" y="1490"/>
                  <a:pt x="10953" y="1490"/>
                </a:cubicBezTo>
                <a:cubicBezTo>
                  <a:pt x="9463" y="1490"/>
                  <a:pt x="9463" y="1490"/>
                  <a:pt x="9463" y="1490"/>
                </a:cubicBezTo>
                <a:cubicBezTo>
                  <a:pt x="9463" y="7448"/>
                  <a:pt x="9463" y="7448"/>
                  <a:pt x="9463" y="7448"/>
                </a:cubicBezTo>
                <a:cubicBezTo>
                  <a:pt x="9463" y="7821"/>
                  <a:pt x="9463" y="7821"/>
                  <a:pt x="9463" y="7821"/>
                </a:cubicBezTo>
                <a:cubicBezTo>
                  <a:pt x="9091" y="8193"/>
                  <a:pt x="9091" y="8193"/>
                  <a:pt x="9091" y="8193"/>
                </a:cubicBezTo>
                <a:lnTo>
                  <a:pt x="5367" y="1415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4" name="Shape 5441"/>
          <p:cNvSpPr/>
          <p:nvPr/>
        </p:nvSpPr>
        <p:spPr>
          <a:xfrm>
            <a:off x="9982613" y="2816121"/>
            <a:ext cx="249228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932"/>
                </a:moveTo>
                <a:cubicBezTo>
                  <a:pt x="21600" y="19970"/>
                  <a:pt x="20229" y="21600"/>
                  <a:pt x="18514" y="21600"/>
                </a:cubicBezTo>
                <a:cubicBezTo>
                  <a:pt x="2743" y="21600"/>
                  <a:pt x="2743" y="21600"/>
                  <a:pt x="2743" y="21600"/>
                </a:cubicBezTo>
                <a:cubicBezTo>
                  <a:pt x="1371" y="21600"/>
                  <a:pt x="0" y="19970"/>
                  <a:pt x="0" y="17932"/>
                </a:cubicBezTo>
                <a:cubicBezTo>
                  <a:pt x="0" y="3260"/>
                  <a:pt x="0" y="3260"/>
                  <a:pt x="0" y="3260"/>
                </a:cubicBezTo>
                <a:cubicBezTo>
                  <a:pt x="0" y="1223"/>
                  <a:pt x="1371" y="0"/>
                  <a:pt x="2743" y="0"/>
                </a:cubicBezTo>
                <a:cubicBezTo>
                  <a:pt x="6857" y="0"/>
                  <a:pt x="6857" y="0"/>
                  <a:pt x="6857" y="0"/>
                </a:cubicBezTo>
                <a:cubicBezTo>
                  <a:pt x="8571" y="0"/>
                  <a:pt x="9943" y="1223"/>
                  <a:pt x="9943" y="3260"/>
                </a:cubicBezTo>
                <a:cubicBezTo>
                  <a:pt x="9943" y="3668"/>
                  <a:pt x="9943" y="3668"/>
                  <a:pt x="9943" y="3668"/>
                </a:cubicBezTo>
                <a:cubicBezTo>
                  <a:pt x="18514" y="3668"/>
                  <a:pt x="18514" y="3668"/>
                  <a:pt x="18514" y="3668"/>
                </a:cubicBezTo>
                <a:cubicBezTo>
                  <a:pt x="20229" y="3668"/>
                  <a:pt x="21600" y="5298"/>
                  <a:pt x="21600" y="7336"/>
                </a:cubicBezTo>
                <a:lnTo>
                  <a:pt x="21600" y="17932"/>
                </a:lnTo>
                <a:close/>
                <a:moveTo>
                  <a:pt x="19886" y="7336"/>
                </a:moveTo>
                <a:cubicBezTo>
                  <a:pt x="19886" y="6521"/>
                  <a:pt x="19200" y="5706"/>
                  <a:pt x="18514" y="5706"/>
                </a:cubicBezTo>
                <a:cubicBezTo>
                  <a:pt x="9600" y="5706"/>
                  <a:pt x="9600" y="5706"/>
                  <a:pt x="9600" y="5706"/>
                </a:cubicBezTo>
                <a:cubicBezTo>
                  <a:pt x="8914" y="5706"/>
                  <a:pt x="8229" y="4891"/>
                  <a:pt x="8229" y="4075"/>
                </a:cubicBezTo>
                <a:cubicBezTo>
                  <a:pt x="8229" y="3260"/>
                  <a:pt x="8229" y="3260"/>
                  <a:pt x="8229" y="3260"/>
                </a:cubicBezTo>
                <a:cubicBezTo>
                  <a:pt x="8229" y="2445"/>
                  <a:pt x="7543" y="1630"/>
                  <a:pt x="6857" y="1630"/>
                </a:cubicBezTo>
                <a:cubicBezTo>
                  <a:pt x="2743" y="1630"/>
                  <a:pt x="2743" y="1630"/>
                  <a:pt x="2743" y="1630"/>
                </a:cubicBezTo>
                <a:cubicBezTo>
                  <a:pt x="2057" y="1630"/>
                  <a:pt x="1714" y="2445"/>
                  <a:pt x="1714" y="3260"/>
                </a:cubicBezTo>
                <a:cubicBezTo>
                  <a:pt x="1714" y="17932"/>
                  <a:pt x="1714" y="17932"/>
                  <a:pt x="1714" y="17932"/>
                </a:cubicBezTo>
                <a:cubicBezTo>
                  <a:pt x="1714" y="19155"/>
                  <a:pt x="2057" y="19562"/>
                  <a:pt x="2743" y="19562"/>
                </a:cubicBezTo>
                <a:cubicBezTo>
                  <a:pt x="18514" y="19562"/>
                  <a:pt x="18514" y="19562"/>
                  <a:pt x="18514" y="19562"/>
                </a:cubicBezTo>
                <a:cubicBezTo>
                  <a:pt x="19200" y="19562"/>
                  <a:pt x="19886" y="19155"/>
                  <a:pt x="19886" y="17932"/>
                </a:cubicBezTo>
                <a:lnTo>
                  <a:pt x="19886" y="73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5" name="Shape 5442"/>
          <p:cNvSpPr/>
          <p:nvPr/>
        </p:nvSpPr>
        <p:spPr>
          <a:xfrm>
            <a:off x="10552536" y="2813810"/>
            <a:ext cx="233574" cy="230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383" extrusionOk="0">
                <a:moveTo>
                  <a:pt x="0" y="21108"/>
                </a:moveTo>
                <a:cubicBezTo>
                  <a:pt x="0" y="606"/>
                  <a:pt x="0" y="606"/>
                  <a:pt x="0" y="606"/>
                </a:cubicBezTo>
                <a:cubicBezTo>
                  <a:pt x="0" y="-126"/>
                  <a:pt x="366" y="-126"/>
                  <a:pt x="732" y="240"/>
                </a:cubicBezTo>
                <a:cubicBezTo>
                  <a:pt x="10617" y="10125"/>
                  <a:pt x="10617" y="10125"/>
                  <a:pt x="10617" y="10125"/>
                </a:cubicBezTo>
                <a:cubicBezTo>
                  <a:pt x="10617" y="10125"/>
                  <a:pt x="10617" y="10125"/>
                  <a:pt x="10983" y="10491"/>
                </a:cubicBezTo>
                <a:cubicBezTo>
                  <a:pt x="10983" y="606"/>
                  <a:pt x="10983" y="606"/>
                  <a:pt x="10983" y="606"/>
                </a:cubicBezTo>
                <a:cubicBezTo>
                  <a:pt x="10983" y="-126"/>
                  <a:pt x="10983" y="-126"/>
                  <a:pt x="11349" y="240"/>
                </a:cubicBezTo>
                <a:cubicBezTo>
                  <a:pt x="21234" y="10125"/>
                  <a:pt x="21234" y="10125"/>
                  <a:pt x="21234" y="10125"/>
                </a:cubicBezTo>
                <a:cubicBezTo>
                  <a:pt x="21600" y="10491"/>
                  <a:pt x="21600" y="10857"/>
                  <a:pt x="21234" y="11223"/>
                </a:cubicBezTo>
                <a:cubicBezTo>
                  <a:pt x="11349" y="21108"/>
                  <a:pt x="11349" y="21108"/>
                  <a:pt x="11349" y="21108"/>
                </a:cubicBezTo>
                <a:cubicBezTo>
                  <a:pt x="10983" y="21474"/>
                  <a:pt x="10983" y="21474"/>
                  <a:pt x="10983" y="21108"/>
                </a:cubicBezTo>
                <a:cubicBezTo>
                  <a:pt x="10983" y="11223"/>
                  <a:pt x="10983" y="11223"/>
                  <a:pt x="10983" y="11223"/>
                </a:cubicBezTo>
                <a:cubicBezTo>
                  <a:pt x="10617" y="11223"/>
                  <a:pt x="10617" y="11223"/>
                  <a:pt x="10617" y="11223"/>
                </a:cubicBezTo>
                <a:cubicBezTo>
                  <a:pt x="732" y="21108"/>
                  <a:pt x="732" y="21108"/>
                  <a:pt x="732" y="21108"/>
                </a:cubicBezTo>
                <a:cubicBezTo>
                  <a:pt x="366" y="21474"/>
                  <a:pt x="0" y="21474"/>
                  <a:pt x="0" y="2110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6" name="Shape 5443"/>
          <p:cNvSpPr/>
          <p:nvPr/>
        </p:nvSpPr>
        <p:spPr>
          <a:xfrm>
            <a:off x="11061986" y="2871098"/>
            <a:ext cx="289543" cy="1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82" y="21600"/>
                </a:moveTo>
                <a:cubicBezTo>
                  <a:pt x="14203" y="21600"/>
                  <a:pt x="13019" y="20492"/>
                  <a:pt x="11836" y="18831"/>
                </a:cubicBezTo>
                <a:cubicBezTo>
                  <a:pt x="9468" y="18831"/>
                  <a:pt x="9468" y="18831"/>
                  <a:pt x="9468" y="18831"/>
                </a:cubicBezTo>
                <a:cubicBezTo>
                  <a:pt x="8581" y="20492"/>
                  <a:pt x="7101" y="21600"/>
                  <a:pt x="5622" y="21600"/>
                </a:cubicBezTo>
                <a:cubicBezTo>
                  <a:pt x="2367" y="21600"/>
                  <a:pt x="0" y="16615"/>
                  <a:pt x="0" y="11077"/>
                </a:cubicBezTo>
                <a:cubicBezTo>
                  <a:pt x="0" y="4985"/>
                  <a:pt x="2367" y="0"/>
                  <a:pt x="5622" y="0"/>
                </a:cubicBezTo>
                <a:cubicBezTo>
                  <a:pt x="15682" y="0"/>
                  <a:pt x="15682" y="0"/>
                  <a:pt x="15682" y="0"/>
                </a:cubicBezTo>
                <a:cubicBezTo>
                  <a:pt x="18937" y="0"/>
                  <a:pt x="21600" y="4985"/>
                  <a:pt x="21600" y="11077"/>
                </a:cubicBezTo>
                <a:cubicBezTo>
                  <a:pt x="21600" y="16615"/>
                  <a:pt x="18937" y="21600"/>
                  <a:pt x="15682" y="21600"/>
                </a:cubicBezTo>
                <a:close/>
                <a:moveTo>
                  <a:pt x="9173" y="9415"/>
                </a:moveTo>
                <a:cubicBezTo>
                  <a:pt x="9173" y="8862"/>
                  <a:pt x="9173" y="8862"/>
                  <a:pt x="8877" y="8862"/>
                </a:cubicBezTo>
                <a:cubicBezTo>
                  <a:pt x="6805" y="8862"/>
                  <a:pt x="6805" y="8862"/>
                  <a:pt x="6805" y="8862"/>
                </a:cubicBezTo>
                <a:cubicBezTo>
                  <a:pt x="6805" y="4985"/>
                  <a:pt x="6805" y="4985"/>
                  <a:pt x="6805" y="4985"/>
                </a:cubicBezTo>
                <a:cubicBezTo>
                  <a:pt x="6805" y="4431"/>
                  <a:pt x="6510" y="3877"/>
                  <a:pt x="6510" y="3877"/>
                </a:cubicBezTo>
                <a:cubicBezTo>
                  <a:pt x="5030" y="3877"/>
                  <a:pt x="5030" y="3877"/>
                  <a:pt x="5030" y="3877"/>
                </a:cubicBezTo>
                <a:cubicBezTo>
                  <a:pt x="4734" y="3877"/>
                  <a:pt x="4734" y="4431"/>
                  <a:pt x="4734" y="4985"/>
                </a:cubicBezTo>
                <a:cubicBezTo>
                  <a:pt x="4734" y="8862"/>
                  <a:pt x="4734" y="8862"/>
                  <a:pt x="4734" y="8862"/>
                </a:cubicBezTo>
                <a:cubicBezTo>
                  <a:pt x="2367" y="8862"/>
                  <a:pt x="2367" y="8862"/>
                  <a:pt x="2367" y="8862"/>
                </a:cubicBezTo>
                <a:cubicBezTo>
                  <a:pt x="2367" y="8862"/>
                  <a:pt x="2071" y="8862"/>
                  <a:pt x="2071" y="9415"/>
                </a:cubicBezTo>
                <a:cubicBezTo>
                  <a:pt x="2071" y="12185"/>
                  <a:pt x="2071" y="12185"/>
                  <a:pt x="2071" y="12185"/>
                </a:cubicBezTo>
                <a:cubicBezTo>
                  <a:pt x="2071" y="12738"/>
                  <a:pt x="2367" y="12738"/>
                  <a:pt x="2367" y="12738"/>
                </a:cubicBezTo>
                <a:cubicBezTo>
                  <a:pt x="4734" y="12738"/>
                  <a:pt x="4734" y="12738"/>
                  <a:pt x="4734" y="12738"/>
                </a:cubicBezTo>
                <a:cubicBezTo>
                  <a:pt x="4734" y="16615"/>
                  <a:pt x="4734" y="16615"/>
                  <a:pt x="4734" y="16615"/>
                </a:cubicBezTo>
                <a:cubicBezTo>
                  <a:pt x="4734" y="17169"/>
                  <a:pt x="4734" y="17723"/>
                  <a:pt x="5030" y="17723"/>
                </a:cubicBezTo>
                <a:cubicBezTo>
                  <a:pt x="6510" y="17723"/>
                  <a:pt x="6510" y="17723"/>
                  <a:pt x="6510" y="17723"/>
                </a:cubicBezTo>
                <a:cubicBezTo>
                  <a:pt x="6510" y="17723"/>
                  <a:pt x="6805" y="17169"/>
                  <a:pt x="6805" y="16615"/>
                </a:cubicBezTo>
                <a:cubicBezTo>
                  <a:pt x="6805" y="12738"/>
                  <a:pt x="6805" y="12738"/>
                  <a:pt x="6805" y="12738"/>
                </a:cubicBezTo>
                <a:cubicBezTo>
                  <a:pt x="8877" y="12738"/>
                  <a:pt x="8877" y="12738"/>
                  <a:pt x="8877" y="12738"/>
                </a:cubicBezTo>
                <a:cubicBezTo>
                  <a:pt x="9173" y="12738"/>
                  <a:pt x="9173" y="12738"/>
                  <a:pt x="9173" y="12185"/>
                </a:cubicBezTo>
                <a:lnTo>
                  <a:pt x="9173" y="9415"/>
                </a:lnTo>
                <a:close/>
                <a:moveTo>
                  <a:pt x="14203" y="11077"/>
                </a:moveTo>
                <a:cubicBezTo>
                  <a:pt x="13611" y="11077"/>
                  <a:pt x="12723" y="12185"/>
                  <a:pt x="12723" y="13292"/>
                </a:cubicBezTo>
                <a:cubicBezTo>
                  <a:pt x="12723" y="14954"/>
                  <a:pt x="13611" y="16062"/>
                  <a:pt x="14203" y="16062"/>
                </a:cubicBezTo>
                <a:cubicBezTo>
                  <a:pt x="15090" y="16062"/>
                  <a:pt x="15682" y="14954"/>
                  <a:pt x="15682" y="13292"/>
                </a:cubicBezTo>
                <a:cubicBezTo>
                  <a:pt x="15682" y="12185"/>
                  <a:pt x="15090" y="11077"/>
                  <a:pt x="14203" y="11077"/>
                </a:cubicBezTo>
                <a:close/>
                <a:moveTo>
                  <a:pt x="17162" y="5538"/>
                </a:moveTo>
                <a:cubicBezTo>
                  <a:pt x="16274" y="5538"/>
                  <a:pt x="15682" y="6646"/>
                  <a:pt x="15682" y="8308"/>
                </a:cubicBezTo>
                <a:cubicBezTo>
                  <a:pt x="15682" y="9415"/>
                  <a:pt x="16274" y="11077"/>
                  <a:pt x="17162" y="11077"/>
                </a:cubicBezTo>
                <a:cubicBezTo>
                  <a:pt x="18049" y="11077"/>
                  <a:pt x="18641" y="9415"/>
                  <a:pt x="18641" y="8308"/>
                </a:cubicBezTo>
                <a:cubicBezTo>
                  <a:pt x="18641" y="6646"/>
                  <a:pt x="18049" y="5538"/>
                  <a:pt x="17162" y="553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7" name="Shape 5444"/>
          <p:cNvSpPr/>
          <p:nvPr/>
        </p:nvSpPr>
        <p:spPr>
          <a:xfrm>
            <a:off x="935311" y="3259598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90"/>
                </a:moveTo>
                <a:cubicBezTo>
                  <a:pt x="21600" y="12662"/>
                  <a:pt x="21600" y="12662"/>
                  <a:pt x="21228" y="12662"/>
                </a:cubicBezTo>
                <a:cubicBezTo>
                  <a:pt x="18621" y="13034"/>
                  <a:pt x="18621" y="13034"/>
                  <a:pt x="18621" y="13034"/>
                </a:cubicBezTo>
                <a:cubicBezTo>
                  <a:pt x="18621" y="13779"/>
                  <a:pt x="18248" y="14152"/>
                  <a:pt x="18248" y="14524"/>
                </a:cubicBezTo>
                <a:cubicBezTo>
                  <a:pt x="18621" y="15269"/>
                  <a:pt x="18993" y="15641"/>
                  <a:pt x="19738" y="16386"/>
                </a:cubicBezTo>
                <a:cubicBezTo>
                  <a:pt x="19738" y="16386"/>
                  <a:pt x="19738" y="16759"/>
                  <a:pt x="19738" y="16759"/>
                </a:cubicBezTo>
                <a:cubicBezTo>
                  <a:pt x="19738" y="16759"/>
                  <a:pt x="19738" y="17131"/>
                  <a:pt x="19738" y="17131"/>
                </a:cubicBezTo>
                <a:cubicBezTo>
                  <a:pt x="19366" y="17503"/>
                  <a:pt x="17503" y="19738"/>
                  <a:pt x="16759" y="19738"/>
                </a:cubicBezTo>
                <a:cubicBezTo>
                  <a:pt x="16759" y="19738"/>
                  <a:pt x="16759" y="19738"/>
                  <a:pt x="16386" y="19366"/>
                </a:cubicBezTo>
                <a:cubicBezTo>
                  <a:pt x="14524" y="17876"/>
                  <a:pt x="14524" y="17876"/>
                  <a:pt x="14524" y="17876"/>
                </a:cubicBezTo>
                <a:cubicBezTo>
                  <a:pt x="14152" y="18248"/>
                  <a:pt x="13779" y="18248"/>
                  <a:pt x="13407" y="18621"/>
                </a:cubicBezTo>
                <a:cubicBezTo>
                  <a:pt x="13034" y="19366"/>
                  <a:pt x="13034" y="20483"/>
                  <a:pt x="12662" y="21228"/>
                </a:cubicBezTo>
                <a:cubicBezTo>
                  <a:pt x="12662" y="21228"/>
                  <a:pt x="12662" y="21600"/>
                  <a:pt x="12290" y="21600"/>
                </a:cubicBezTo>
                <a:cubicBezTo>
                  <a:pt x="9310" y="21600"/>
                  <a:pt x="9310" y="21600"/>
                  <a:pt x="9310" y="21600"/>
                </a:cubicBezTo>
                <a:cubicBezTo>
                  <a:pt x="8938" y="21600"/>
                  <a:pt x="8566" y="21228"/>
                  <a:pt x="8566" y="21228"/>
                </a:cubicBezTo>
                <a:cubicBezTo>
                  <a:pt x="8193" y="18621"/>
                  <a:pt x="8193" y="18621"/>
                  <a:pt x="8193" y="18621"/>
                </a:cubicBezTo>
                <a:cubicBezTo>
                  <a:pt x="7821" y="18248"/>
                  <a:pt x="7448" y="18248"/>
                  <a:pt x="7076" y="17876"/>
                </a:cubicBezTo>
                <a:cubicBezTo>
                  <a:pt x="5214" y="19366"/>
                  <a:pt x="5214" y="19366"/>
                  <a:pt x="5214" y="19366"/>
                </a:cubicBezTo>
                <a:cubicBezTo>
                  <a:pt x="4841" y="19738"/>
                  <a:pt x="4841" y="19738"/>
                  <a:pt x="4841" y="19738"/>
                </a:cubicBezTo>
                <a:cubicBezTo>
                  <a:pt x="4469" y="19738"/>
                  <a:pt x="4469" y="19738"/>
                  <a:pt x="4469" y="19366"/>
                </a:cubicBezTo>
                <a:cubicBezTo>
                  <a:pt x="3724" y="18621"/>
                  <a:pt x="2607" y="17876"/>
                  <a:pt x="1862" y="17131"/>
                </a:cubicBezTo>
                <a:cubicBezTo>
                  <a:pt x="1862" y="17131"/>
                  <a:pt x="1862" y="16759"/>
                  <a:pt x="1862" y="16759"/>
                </a:cubicBezTo>
                <a:cubicBezTo>
                  <a:pt x="1862" y="16759"/>
                  <a:pt x="1862" y="16386"/>
                  <a:pt x="1862" y="16386"/>
                </a:cubicBezTo>
                <a:cubicBezTo>
                  <a:pt x="2607" y="15641"/>
                  <a:pt x="2979" y="15269"/>
                  <a:pt x="3352" y="14524"/>
                </a:cubicBezTo>
                <a:cubicBezTo>
                  <a:pt x="3352" y="14152"/>
                  <a:pt x="2979" y="13779"/>
                  <a:pt x="2979" y="13034"/>
                </a:cubicBezTo>
                <a:cubicBezTo>
                  <a:pt x="372" y="12662"/>
                  <a:pt x="372" y="12662"/>
                  <a:pt x="372" y="12662"/>
                </a:cubicBezTo>
                <a:cubicBezTo>
                  <a:pt x="0" y="12662"/>
                  <a:pt x="0" y="12290"/>
                  <a:pt x="0" y="12290"/>
                </a:cubicBezTo>
                <a:cubicBezTo>
                  <a:pt x="0" y="8938"/>
                  <a:pt x="0" y="8938"/>
                  <a:pt x="0" y="8938"/>
                </a:cubicBezTo>
                <a:cubicBezTo>
                  <a:pt x="0" y="8938"/>
                  <a:pt x="0" y="8566"/>
                  <a:pt x="372" y="8566"/>
                </a:cubicBezTo>
                <a:cubicBezTo>
                  <a:pt x="2979" y="8193"/>
                  <a:pt x="2979" y="8193"/>
                  <a:pt x="2979" y="8193"/>
                </a:cubicBezTo>
                <a:cubicBezTo>
                  <a:pt x="2979" y="7821"/>
                  <a:pt x="3352" y="7448"/>
                  <a:pt x="3352" y="6703"/>
                </a:cubicBezTo>
                <a:cubicBezTo>
                  <a:pt x="2979" y="6331"/>
                  <a:pt x="2607" y="5586"/>
                  <a:pt x="1862" y="4841"/>
                </a:cubicBezTo>
                <a:cubicBezTo>
                  <a:pt x="1862" y="4841"/>
                  <a:pt x="1862" y="4841"/>
                  <a:pt x="1862" y="4469"/>
                </a:cubicBezTo>
                <a:cubicBezTo>
                  <a:pt x="1862" y="4469"/>
                  <a:pt x="1862" y="4469"/>
                  <a:pt x="1862" y="4097"/>
                </a:cubicBezTo>
                <a:cubicBezTo>
                  <a:pt x="2234" y="3724"/>
                  <a:pt x="4097" y="1862"/>
                  <a:pt x="4841" y="1862"/>
                </a:cubicBezTo>
                <a:cubicBezTo>
                  <a:pt x="4841" y="1862"/>
                  <a:pt x="4841" y="1862"/>
                  <a:pt x="5214" y="1862"/>
                </a:cubicBezTo>
                <a:cubicBezTo>
                  <a:pt x="7076" y="3352"/>
                  <a:pt x="7076" y="3352"/>
                  <a:pt x="7076" y="3352"/>
                </a:cubicBezTo>
                <a:cubicBezTo>
                  <a:pt x="7448" y="3352"/>
                  <a:pt x="7821" y="2979"/>
                  <a:pt x="8193" y="2979"/>
                </a:cubicBezTo>
                <a:cubicBezTo>
                  <a:pt x="8193" y="1862"/>
                  <a:pt x="8566" y="1117"/>
                  <a:pt x="8566" y="372"/>
                </a:cubicBezTo>
                <a:cubicBezTo>
                  <a:pt x="8566" y="0"/>
                  <a:pt x="8938" y="0"/>
                  <a:pt x="9310" y="0"/>
                </a:cubicBezTo>
                <a:cubicBezTo>
                  <a:pt x="12290" y="0"/>
                  <a:pt x="12290" y="0"/>
                  <a:pt x="12290" y="0"/>
                </a:cubicBezTo>
                <a:cubicBezTo>
                  <a:pt x="12662" y="0"/>
                  <a:pt x="12662" y="0"/>
                  <a:pt x="12662" y="372"/>
                </a:cubicBezTo>
                <a:cubicBezTo>
                  <a:pt x="13407" y="2979"/>
                  <a:pt x="13407" y="2979"/>
                  <a:pt x="13407" y="2979"/>
                </a:cubicBezTo>
                <a:cubicBezTo>
                  <a:pt x="13779" y="2979"/>
                  <a:pt x="14152" y="3352"/>
                  <a:pt x="14524" y="3352"/>
                </a:cubicBezTo>
                <a:cubicBezTo>
                  <a:pt x="16386" y="1862"/>
                  <a:pt x="16386" y="1862"/>
                  <a:pt x="16386" y="1862"/>
                </a:cubicBezTo>
                <a:cubicBezTo>
                  <a:pt x="16759" y="1862"/>
                  <a:pt x="16759" y="1862"/>
                  <a:pt x="16759" y="1862"/>
                </a:cubicBezTo>
                <a:cubicBezTo>
                  <a:pt x="17131" y="1862"/>
                  <a:pt x="17131" y="1862"/>
                  <a:pt x="17131" y="1862"/>
                </a:cubicBezTo>
                <a:cubicBezTo>
                  <a:pt x="17876" y="2607"/>
                  <a:pt x="18993" y="3352"/>
                  <a:pt x="19366" y="4469"/>
                </a:cubicBezTo>
                <a:cubicBezTo>
                  <a:pt x="19738" y="4469"/>
                  <a:pt x="19738" y="4469"/>
                  <a:pt x="19738" y="4469"/>
                </a:cubicBezTo>
                <a:cubicBezTo>
                  <a:pt x="19738" y="4841"/>
                  <a:pt x="19738" y="4841"/>
                  <a:pt x="19366" y="4841"/>
                </a:cubicBezTo>
                <a:cubicBezTo>
                  <a:pt x="18993" y="5586"/>
                  <a:pt x="18621" y="6331"/>
                  <a:pt x="17876" y="6703"/>
                </a:cubicBezTo>
                <a:cubicBezTo>
                  <a:pt x="18248" y="7448"/>
                  <a:pt x="18621" y="7821"/>
                  <a:pt x="18621" y="8193"/>
                </a:cubicBezTo>
                <a:cubicBezTo>
                  <a:pt x="21228" y="8566"/>
                  <a:pt x="21228" y="8566"/>
                  <a:pt x="21228" y="8566"/>
                </a:cubicBezTo>
                <a:cubicBezTo>
                  <a:pt x="21600" y="8566"/>
                  <a:pt x="21600" y="8938"/>
                  <a:pt x="21600" y="9310"/>
                </a:cubicBezTo>
                <a:lnTo>
                  <a:pt x="21600" y="12290"/>
                </a:lnTo>
                <a:close/>
                <a:moveTo>
                  <a:pt x="10800" y="7076"/>
                </a:moveTo>
                <a:cubicBezTo>
                  <a:pt x="8938" y="7076"/>
                  <a:pt x="7076" y="8566"/>
                  <a:pt x="7076" y="10800"/>
                </a:cubicBezTo>
                <a:cubicBezTo>
                  <a:pt x="7076" y="12662"/>
                  <a:pt x="8938" y="14152"/>
                  <a:pt x="10800" y="14152"/>
                </a:cubicBezTo>
                <a:cubicBezTo>
                  <a:pt x="12662" y="14152"/>
                  <a:pt x="14524" y="12662"/>
                  <a:pt x="14524" y="10800"/>
                </a:cubicBezTo>
                <a:cubicBezTo>
                  <a:pt x="14524" y="8566"/>
                  <a:pt x="12662" y="7076"/>
                  <a:pt x="10800" y="707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8" name="Shape 5445"/>
          <p:cNvSpPr/>
          <p:nvPr/>
        </p:nvSpPr>
        <p:spPr>
          <a:xfrm>
            <a:off x="1422769" y="3259598"/>
            <a:ext cx="230902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0055" y="7076"/>
                </a:moveTo>
                <a:cubicBezTo>
                  <a:pt x="9310" y="7448"/>
                  <a:pt x="8566" y="7448"/>
                  <a:pt x="8193" y="7448"/>
                </a:cubicBezTo>
                <a:cubicBezTo>
                  <a:pt x="7448" y="7076"/>
                  <a:pt x="7076" y="7076"/>
                  <a:pt x="6331" y="7076"/>
                </a:cubicBezTo>
                <a:cubicBezTo>
                  <a:pt x="4841" y="7076"/>
                  <a:pt x="3724" y="8193"/>
                  <a:pt x="3724" y="10055"/>
                </a:cubicBezTo>
                <a:cubicBezTo>
                  <a:pt x="3724" y="10800"/>
                  <a:pt x="4097" y="11917"/>
                  <a:pt x="5214" y="12290"/>
                </a:cubicBezTo>
                <a:cubicBezTo>
                  <a:pt x="5214" y="12290"/>
                  <a:pt x="5214" y="12290"/>
                  <a:pt x="5214" y="12290"/>
                </a:cubicBezTo>
                <a:cubicBezTo>
                  <a:pt x="4469" y="12662"/>
                  <a:pt x="4469" y="13034"/>
                  <a:pt x="4469" y="13407"/>
                </a:cubicBezTo>
                <a:cubicBezTo>
                  <a:pt x="4469" y="14152"/>
                  <a:pt x="4841" y="14524"/>
                  <a:pt x="5214" y="14524"/>
                </a:cubicBezTo>
                <a:cubicBezTo>
                  <a:pt x="5214" y="14524"/>
                  <a:pt x="5214" y="14524"/>
                  <a:pt x="5214" y="14524"/>
                </a:cubicBezTo>
                <a:cubicBezTo>
                  <a:pt x="4097" y="14897"/>
                  <a:pt x="3352" y="15641"/>
                  <a:pt x="3352" y="16759"/>
                </a:cubicBezTo>
                <a:cubicBezTo>
                  <a:pt x="3352" y="18621"/>
                  <a:pt x="5214" y="18993"/>
                  <a:pt x="6703" y="18993"/>
                </a:cubicBezTo>
                <a:cubicBezTo>
                  <a:pt x="8566" y="18993"/>
                  <a:pt x="10055" y="18248"/>
                  <a:pt x="10055" y="16386"/>
                </a:cubicBezTo>
                <a:cubicBezTo>
                  <a:pt x="10055" y="14897"/>
                  <a:pt x="8566" y="14524"/>
                  <a:pt x="7448" y="14152"/>
                </a:cubicBezTo>
                <a:cubicBezTo>
                  <a:pt x="7076" y="14152"/>
                  <a:pt x="6331" y="13779"/>
                  <a:pt x="6331" y="13407"/>
                </a:cubicBezTo>
                <a:cubicBezTo>
                  <a:pt x="6331" y="13034"/>
                  <a:pt x="6703" y="12662"/>
                  <a:pt x="7076" y="12662"/>
                </a:cubicBezTo>
                <a:cubicBezTo>
                  <a:pt x="8566" y="12290"/>
                  <a:pt x="9310" y="11172"/>
                  <a:pt x="9310" y="9683"/>
                </a:cubicBezTo>
                <a:cubicBezTo>
                  <a:pt x="9310" y="9683"/>
                  <a:pt x="9310" y="9310"/>
                  <a:pt x="9310" y="8938"/>
                </a:cubicBezTo>
                <a:cubicBezTo>
                  <a:pt x="9683" y="8938"/>
                  <a:pt x="9683" y="8938"/>
                  <a:pt x="10055" y="8938"/>
                </a:cubicBezTo>
                <a:lnTo>
                  <a:pt x="10055" y="7076"/>
                </a:lnTo>
                <a:close/>
                <a:moveTo>
                  <a:pt x="6703" y="17503"/>
                </a:moveTo>
                <a:cubicBezTo>
                  <a:pt x="6331" y="17503"/>
                  <a:pt x="5214" y="17503"/>
                  <a:pt x="5214" y="16386"/>
                </a:cubicBezTo>
                <a:cubicBezTo>
                  <a:pt x="5214" y="15641"/>
                  <a:pt x="5959" y="15641"/>
                  <a:pt x="6703" y="15641"/>
                </a:cubicBezTo>
                <a:cubicBezTo>
                  <a:pt x="7448" y="15641"/>
                  <a:pt x="8193" y="15641"/>
                  <a:pt x="8193" y="16386"/>
                </a:cubicBezTo>
                <a:cubicBezTo>
                  <a:pt x="8193" y="17131"/>
                  <a:pt x="7448" y="17503"/>
                  <a:pt x="6703" y="17503"/>
                </a:cubicBezTo>
                <a:close/>
                <a:moveTo>
                  <a:pt x="6703" y="11172"/>
                </a:moveTo>
                <a:cubicBezTo>
                  <a:pt x="5959" y="11172"/>
                  <a:pt x="5586" y="10800"/>
                  <a:pt x="5586" y="10055"/>
                </a:cubicBezTo>
                <a:cubicBezTo>
                  <a:pt x="5586" y="9310"/>
                  <a:pt x="5959" y="8566"/>
                  <a:pt x="6703" y="8566"/>
                </a:cubicBezTo>
                <a:cubicBezTo>
                  <a:pt x="7448" y="8566"/>
                  <a:pt x="7448" y="9310"/>
                  <a:pt x="7448" y="10055"/>
                </a:cubicBezTo>
                <a:cubicBezTo>
                  <a:pt x="7448" y="10800"/>
                  <a:pt x="7448" y="11172"/>
                  <a:pt x="6703" y="11172"/>
                </a:cubicBezTo>
                <a:close/>
                <a:moveTo>
                  <a:pt x="11917" y="3352"/>
                </a:moveTo>
                <a:cubicBezTo>
                  <a:pt x="11172" y="3352"/>
                  <a:pt x="10428" y="3724"/>
                  <a:pt x="10428" y="4469"/>
                </a:cubicBezTo>
                <a:cubicBezTo>
                  <a:pt x="10428" y="5214"/>
                  <a:pt x="11172" y="5959"/>
                  <a:pt x="11917" y="5959"/>
                </a:cubicBezTo>
                <a:cubicBezTo>
                  <a:pt x="12290" y="5959"/>
                  <a:pt x="13034" y="5214"/>
                  <a:pt x="13034" y="4469"/>
                </a:cubicBezTo>
                <a:cubicBezTo>
                  <a:pt x="13034" y="4097"/>
                  <a:pt x="12662" y="3352"/>
                  <a:pt x="11917" y="3352"/>
                </a:cubicBezTo>
                <a:close/>
                <a:moveTo>
                  <a:pt x="12662" y="14897"/>
                </a:moveTo>
                <a:cubicBezTo>
                  <a:pt x="12662" y="14524"/>
                  <a:pt x="12662" y="14152"/>
                  <a:pt x="12662" y="13779"/>
                </a:cubicBezTo>
                <a:cubicBezTo>
                  <a:pt x="12662" y="8193"/>
                  <a:pt x="12662" y="8193"/>
                  <a:pt x="12662" y="8193"/>
                </a:cubicBezTo>
                <a:cubicBezTo>
                  <a:pt x="12662" y="7821"/>
                  <a:pt x="12662" y="7448"/>
                  <a:pt x="12662" y="7076"/>
                </a:cubicBezTo>
                <a:cubicBezTo>
                  <a:pt x="10800" y="7076"/>
                  <a:pt x="10800" y="7076"/>
                  <a:pt x="10800" y="7076"/>
                </a:cubicBezTo>
                <a:cubicBezTo>
                  <a:pt x="10800" y="7448"/>
                  <a:pt x="10800" y="7821"/>
                  <a:pt x="10800" y="8193"/>
                </a:cubicBezTo>
                <a:cubicBezTo>
                  <a:pt x="10800" y="13779"/>
                  <a:pt x="10800" y="13779"/>
                  <a:pt x="10800" y="13779"/>
                </a:cubicBezTo>
                <a:cubicBezTo>
                  <a:pt x="10800" y="14152"/>
                  <a:pt x="10800" y="14524"/>
                  <a:pt x="10800" y="14897"/>
                </a:cubicBezTo>
                <a:lnTo>
                  <a:pt x="12662" y="14897"/>
                </a:lnTo>
                <a:close/>
                <a:moveTo>
                  <a:pt x="17876" y="13034"/>
                </a:moveTo>
                <a:cubicBezTo>
                  <a:pt x="17876" y="13034"/>
                  <a:pt x="17503" y="13034"/>
                  <a:pt x="17131" y="13034"/>
                </a:cubicBezTo>
                <a:cubicBezTo>
                  <a:pt x="16386" y="13034"/>
                  <a:pt x="16386" y="12662"/>
                  <a:pt x="16386" y="11917"/>
                </a:cubicBezTo>
                <a:cubicBezTo>
                  <a:pt x="16386" y="8938"/>
                  <a:pt x="16386" y="8938"/>
                  <a:pt x="16386" y="8938"/>
                </a:cubicBezTo>
                <a:cubicBezTo>
                  <a:pt x="17131" y="8938"/>
                  <a:pt x="17131" y="8938"/>
                  <a:pt x="17131" y="8938"/>
                </a:cubicBezTo>
                <a:cubicBezTo>
                  <a:pt x="17131" y="8938"/>
                  <a:pt x="17503" y="8938"/>
                  <a:pt x="17876" y="8938"/>
                </a:cubicBezTo>
                <a:cubicBezTo>
                  <a:pt x="17876" y="7076"/>
                  <a:pt x="17876" y="7076"/>
                  <a:pt x="17876" y="7076"/>
                </a:cubicBezTo>
                <a:cubicBezTo>
                  <a:pt x="16386" y="7076"/>
                  <a:pt x="16386" y="7076"/>
                  <a:pt x="16386" y="7076"/>
                </a:cubicBezTo>
                <a:cubicBezTo>
                  <a:pt x="16386" y="6703"/>
                  <a:pt x="16386" y="6331"/>
                  <a:pt x="16386" y="5586"/>
                </a:cubicBezTo>
                <a:cubicBezTo>
                  <a:pt x="14524" y="5586"/>
                  <a:pt x="14524" y="5586"/>
                  <a:pt x="14524" y="5586"/>
                </a:cubicBezTo>
                <a:cubicBezTo>
                  <a:pt x="14524" y="5959"/>
                  <a:pt x="14524" y="6331"/>
                  <a:pt x="14524" y="6703"/>
                </a:cubicBezTo>
                <a:cubicBezTo>
                  <a:pt x="14524" y="7076"/>
                  <a:pt x="14524" y="7076"/>
                  <a:pt x="14524" y="7076"/>
                </a:cubicBezTo>
                <a:cubicBezTo>
                  <a:pt x="13407" y="7076"/>
                  <a:pt x="13407" y="7076"/>
                  <a:pt x="13407" y="7076"/>
                </a:cubicBezTo>
                <a:cubicBezTo>
                  <a:pt x="13407" y="8938"/>
                  <a:pt x="13407" y="8938"/>
                  <a:pt x="13407" y="8938"/>
                </a:cubicBezTo>
                <a:cubicBezTo>
                  <a:pt x="13779" y="8938"/>
                  <a:pt x="13779" y="8938"/>
                  <a:pt x="14152" y="8938"/>
                </a:cubicBezTo>
                <a:cubicBezTo>
                  <a:pt x="14152" y="8938"/>
                  <a:pt x="14152" y="8938"/>
                  <a:pt x="14524" y="8938"/>
                </a:cubicBezTo>
                <a:cubicBezTo>
                  <a:pt x="14524" y="8938"/>
                  <a:pt x="14524" y="8938"/>
                  <a:pt x="14524" y="8938"/>
                </a:cubicBezTo>
                <a:cubicBezTo>
                  <a:pt x="14524" y="8938"/>
                  <a:pt x="14524" y="8938"/>
                  <a:pt x="14524" y="8938"/>
                </a:cubicBezTo>
                <a:cubicBezTo>
                  <a:pt x="14524" y="11917"/>
                  <a:pt x="14524" y="11917"/>
                  <a:pt x="14524" y="11917"/>
                </a:cubicBezTo>
                <a:cubicBezTo>
                  <a:pt x="14524" y="13407"/>
                  <a:pt x="14524" y="14897"/>
                  <a:pt x="16386" y="14897"/>
                </a:cubicBezTo>
                <a:cubicBezTo>
                  <a:pt x="17131" y="14897"/>
                  <a:pt x="17503" y="14897"/>
                  <a:pt x="17876" y="14524"/>
                </a:cubicBezTo>
                <a:lnTo>
                  <a:pt x="17876" y="1303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9" name="Shape 5446"/>
          <p:cNvSpPr/>
          <p:nvPr/>
        </p:nvSpPr>
        <p:spPr>
          <a:xfrm>
            <a:off x="1994525" y="3259598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5641" y="9683"/>
                </a:moveTo>
                <a:cubicBezTo>
                  <a:pt x="16014" y="9310"/>
                  <a:pt x="16759" y="7448"/>
                  <a:pt x="15269" y="6703"/>
                </a:cubicBezTo>
                <a:cubicBezTo>
                  <a:pt x="13779" y="5959"/>
                  <a:pt x="12662" y="6331"/>
                  <a:pt x="12290" y="7076"/>
                </a:cubicBezTo>
                <a:cubicBezTo>
                  <a:pt x="11917" y="7448"/>
                  <a:pt x="11545" y="7821"/>
                  <a:pt x="10800" y="7821"/>
                </a:cubicBezTo>
                <a:cubicBezTo>
                  <a:pt x="10055" y="7821"/>
                  <a:pt x="9683" y="7448"/>
                  <a:pt x="9310" y="7076"/>
                </a:cubicBezTo>
                <a:cubicBezTo>
                  <a:pt x="8938" y="6331"/>
                  <a:pt x="7821" y="5959"/>
                  <a:pt x="6331" y="6703"/>
                </a:cubicBezTo>
                <a:cubicBezTo>
                  <a:pt x="5214" y="7448"/>
                  <a:pt x="5586" y="9310"/>
                  <a:pt x="5959" y="9683"/>
                </a:cubicBezTo>
                <a:cubicBezTo>
                  <a:pt x="10800" y="16386"/>
                  <a:pt x="10800" y="16386"/>
                  <a:pt x="10800" y="16386"/>
                </a:cubicBezTo>
                <a:lnTo>
                  <a:pt x="15641" y="968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0" name="Shape 5447"/>
          <p:cNvSpPr/>
          <p:nvPr/>
        </p:nvSpPr>
        <p:spPr>
          <a:xfrm>
            <a:off x="2571779" y="3239441"/>
            <a:ext cx="238232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0" y="16114"/>
                </a:moveTo>
                <a:cubicBezTo>
                  <a:pt x="13680" y="17143"/>
                  <a:pt x="13320" y="17829"/>
                  <a:pt x="12960" y="18514"/>
                </a:cubicBezTo>
                <a:cubicBezTo>
                  <a:pt x="11520" y="20914"/>
                  <a:pt x="8640" y="21600"/>
                  <a:pt x="6120" y="21600"/>
                </a:cubicBezTo>
                <a:cubicBezTo>
                  <a:pt x="3960" y="21600"/>
                  <a:pt x="1440" y="20914"/>
                  <a:pt x="36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720" y="14743"/>
                  <a:pt x="2160" y="14057"/>
                </a:cubicBezTo>
                <a:cubicBezTo>
                  <a:pt x="3600" y="13029"/>
                  <a:pt x="5760" y="13029"/>
                  <a:pt x="7560" y="12686"/>
                </a:cubicBezTo>
                <a:cubicBezTo>
                  <a:pt x="7200" y="12000"/>
                  <a:pt x="6840" y="11657"/>
                  <a:pt x="6840" y="10971"/>
                </a:cubicBezTo>
                <a:cubicBezTo>
                  <a:pt x="6840" y="10286"/>
                  <a:pt x="6840" y="9943"/>
                  <a:pt x="7200" y="9600"/>
                </a:cubicBezTo>
                <a:cubicBezTo>
                  <a:pt x="6840" y="9943"/>
                  <a:pt x="6480" y="9943"/>
                  <a:pt x="6120" y="9943"/>
                </a:cubicBezTo>
                <a:cubicBezTo>
                  <a:pt x="3600" y="9943"/>
                  <a:pt x="1440" y="7886"/>
                  <a:pt x="1440" y="5486"/>
                </a:cubicBezTo>
                <a:cubicBezTo>
                  <a:pt x="1440" y="3771"/>
                  <a:pt x="2160" y="2400"/>
                  <a:pt x="3240" y="1714"/>
                </a:cubicBezTo>
                <a:cubicBezTo>
                  <a:pt x="4680" y="343"/>
                  <a:pt x="6840" y="0"/>
                  <a:pt x="8640" y="0"/>
                </a:cubicBezTo>
                <a:cubicBezTo>
                  <a:pt x="14400" y="0"/>
                  <a:pt x="14400" y="0"/>
                  <a:pt x="14400" y="0"/>
                </a:cubicBezTo>
                <a:cubicBezTo>
                  <a:pt x="12600" y="1029"/>
                  <a:pt x="12600" y="1029"/>
                  <a:pt x="12600" y="1029"/>
                </a:cubicBezTo>
                <a:cubicBezTo>
                  <a:pt x="10800" y="1029"/>
                  <a:pt x="10800" y="1029"/>
                  <a:pt x="10800" y="1029"/>
                </a:cubicBezTo>
                <a:cubicBezTo>
                  <a:pt x="11880" y="2057"/>
                  <a:pt x="12600" y="3086"/>
                  <a:pt x="12600" y="4800"/>
                </a:cubicBezTo>
                <a:cubicBezTo>
                  <a:pt x="12600" y="8229"/>
                  <a:pt x="9360" y="8571"/>
                  <a:pt x="9360" y="10286"/>
                </a:cubicBezTo>
                <a:cubicBezTo>
                  <a:pt x="9360" y="12000"/>
                  <a:pt x="13680" y="12686"/>
                  <a:pt x="13680" y="16114"/>
                </a:cubicBezTo>
                <a:close/>
                <a:moveTo>
                  <a:pt x="11880" y="17486"/>
                </a:moveTo>
                <a:cubicBezTo>
                  <a:pt x="11880" y="15429"/>
                  <a:pt x="10080" y="14400"/>
                  <a:pt x="8640" y="13714"/>
                </a:cubicBezTo>
                <a:cubicBezTo>
                  <a:pt x="8280" y="13714"/>
                  <a:pt x="8280" y="13714"/>
                  <a:pt x="7920" y="13714"/>
                </a:cubicBezTo>
                <a:cubicBezTo>
                  <a:pt x="5760" y="13714"/>
                  <a:pt x="2520" y="14400"/>
                  <a:pt x="2520" y="16800"/>
                </a:cubicBezTo>
                <a:cubicBezTo>
                  <a:pt x="2520" y="19543"/>
                  <a:pt x="5400" y="20229"/>
                  <a:pt x="7560" y="20229"/>
                </a:cubicBezTo>
                <a:cubicBezTo>
                  <a:pt x="9360" y="20229"/>
                  <a:pt x="11880" y="19543"/>
                  <a:pt x="11880" y="17486"/>
                </a:cubicBezTo>
                <a:close/>
                <a:moveTo>
                  <a:pt x="9360" y="8229"/>
                </a:moveTo>
                <a:cubicBezTo>
                  <a:pt x="10080" y="7543"/>
                  <a:pt x="10080" y="6857"/>
                  <a:pt x="10080" y="6171"/>
                </a:cubicBezTo>
                <a:cubicBezTo>
                  <a:pt x="10080" y="4114"/>
                  <a:pt x="9000" y="1029"/>
                  <a:pt x="6480" y="1029"/>
                </a:cubicBezTo>
                <a:cubicBezTo>
                  <a:pt x="5760" y="1029"/>
                  <a:pt x="5040" y="1371"/>
                  <a:pt x="4680" y="2057"/>
                </a:cubicBezTo>
                <a:cubicBezTo>
                  <a:pt x="3960" y="2400"/>
                  <a:pt x="3960" y="3086"/>
                  <a:pt x="3960" y="4114"/>
                </a:cubicBezTo>
                <a:cubicBezTo>
                  <a:pt x="3960" y="5829"/>
                  <a:pt x="5040" y="8914"/>
                  <a:pt x="7560" y="8914"/>
                </a:cubicBezTo>
                <a:cubicBezTo>
                  <a:pt x="8280" y="8914"/>
                  <a:pt x="9000" y="8571"/>
                  <a:pt x="9360" y="8229"/>
                </a:cubicBezTo>
                <a:close/>
                <a:moveTo>
                  <a:pt x="21600" y="8914"/>
                </a:moveTo>
                <a:cubicBezTo>
                  <a:pt x="21600" y="10286"/>
                  <a:pt x="21600" y="10286"/>
                  <a:pt x="21600" y="10286"/>
                </a:cubicBezTo>
                <a:cubicBezTo>
                  <a:pt x="18720" y="10286"/>
                  <a:pt x="18720" y="10286"/>
                  <a:pt x="18720" y="10286"/>
                </a:cubicBezTo>
                <a:cubicBezTo>
                  <a:pt x="18720" y="13371"/>
                  <a:pt x="18720" y="13371"/>
                  <a:pt x="18720" y="13371"/>
                </a:cubicBezTo>
                <a:cubicBezTo>
                  <a:pt x="17280" y="13371"/>
                  <a:pt x="17280" y="13371"/>
                  <a:pt x="17280" y="13371"/>
                </a:cubicBezTo>
                <a:cubicBezTo>
                  <a:pt x="17280" y="10286"/>
                  <a:pt x="17280" y="10286"/>
                  <a:pt x="17280" y="10286"/>
                </a:cubicBezTo>
                <a:cubicBezTo>
                  <a:pt x="14400" y="10286"/>
                  <a:pt x="14400" y="10286"/>
                  <a:pt x="14400" y="10286"/>
                </a:cubicBezTo>
                <a:cubicBezTo>
                  <a:pt x="14400" y="8914"/>
                  <a:pt x="14400" y="8914"/>
                  <a:pt x="14400" y="8914"/>
                </a:cubicBezTo>
                <a:cubicBezTo>
                  <a:pt x="17280" y="8914"/>
                  <a:pt x="17280" y="8914"/>
                  <a:pt x="17280" y="8914"/>
                </a:cubicBezTo>
                <a:cubicBezTo>
                  <a:pt x="17280" y="6171"/>
                  <a:pt x="17280" y="6171"/>
                  <a:pt x="17280" y="6171"/>
                </a:cubicBezTo>
                <a:cubicBezTo>
                  <a:pt x="18720" y="6171"/>
                  <a:pt x="18720" y="6171"/>
                  <a:pt x="18720" y="6171"/>
                </a:cubicBezTo>
                <a:cubicBezTo>
                  <a:pt x="18720" y="8914"/>
                  <a:pt x="18720" y="8914"/>
                  <a:pt x="18720" y="8914"/>
                </a:cubicBezTo>
                <a:lnTo>
                  <a:pt x="21600" y="891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1" name="Shape 5448"/>
          <p:cNvSpPr/>
          <p:nvPr/>
        </p:nvSpPr>
        <p:spPr>
          <a:xfrm>
            <a:off x="3134372" y="3239441"/>
            <a:ext cx="289543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47" y="12388"/>
                </a:moveTo>
                <a:cubicBezTo>
                  <a:pt x="2367" y="12388"/>
                  <a:pt x="2367" y="12388"/>
                  <a:pt x="2367" y="12388"/>
                </a:cubicBezTo>
                <a:cubicBezTo>
                  <a:pt x="1184" y="12388"/>
                  <a:pt x="0" y="11753"/>
                  <a:pt x="0" y="10482"/>
                </a:cubicBezTo>
                <a:cubicBezTo>
                  <a:pt x="0" y="9212"/>
                  <a:pt x="0" y="6035"/>
                  <a:pt x="1479" y="6035"/>
                </a:cubicBezTo>
                <a:cubicBezTo>
                  <a:pt x="1775" y="6035"/>
                  <a:pt x="2959" y="6988"/>
                  <a:pt x="4438" y="6988"/>
                </a:cubicBezTo>
                <a:cubicBezTo>
                  <a:pt x="5030" y="6988"/>
                  <a:pt x="5326" y="6988"/>
                  <a:pt x="5918" y="6671"/>
                </a:cubicBezTo>
                <a:cubicBezTo>
                  <a:pt x="5918" y="6988"/>
                  <a:pt x="5918" y="7306"/>
                  <a:pt x="5918" y="7624"/>
                </a:cubicBezTo>
                <a:cubicBezTo>
                  <a:pt x="5918" y="8576"/>
                  <a:pt x="6214" y="9847"/>
                  <a:pt x="6805" y="10800"/>
                </a:cubicBezTo>
                <a:cubicBezTo>
                  <a:pt x="5622" y="10800"/>
                  <a:pt x="4438" y="11435"/>
                  <a:pt x="3847" y="12388"/>
                </a:cubicBezTo>
                <a:close/>
                <a:moveTo>
                  <a:pt x="4438" y="6035"/>
                </a:moveTo>
                <a:cubicBezTo>
                  <a:pt x="2959" y="6035"/>
                  <a:pt x="1479" y="4765"/>
                  <a:pt x="1479" y="2859"/>
                </a:cubicBezTo>
                <a:cubicBezTo>
                  <a:pt x="1479" y="1271"/>
                  <a:pt x="2959" y="0"/>
                  <a:pt x="4438" y="0"/>
                </a:cubicBezTo>
                <a:cubicBezTo>
                  <a:pt x="5918" y="0"/>
                  <a:pt x="7397" y="1271"/>
                  <a:pt x="7397" y="2859"/>
                </a:cubicBezTo>
                <a:cubicBezTo>
                  <a:pt x="7397" y="4765"/>
                  <a:pt x="5918" y="6035"/>
                  <a:pt x="4438" y="6035"/>
                </a:cubicBezTo>
                <a:close/>
                <a:moveTo>
                  <a:pt x="15682" y="21600"/>
                </a:moveTo>
                <a:cubicBezTo>
                  <a:pt x="5918" y="21600"/>
                  <a:pt x="5918" y="21600"/>
                  <a:pt x="5918" y="21600"/>
                </a:cubicBezTo>
                <a:cubicBezTo>
                  <a:pt x="4142" y="21600"/>
                  <a:pt x="2959" y="20329"/>
                  <a:pt x="2959" y="18424"/>
                </a:cubicBezTo>
                <a:cubicBezTo>
                  <a:pt x="2959" y="15565"/>
                  <a:pt x="3551" y="11435"/>
                  <a:pt x="6805" y="11435"/>
                </a:cubicBezTo>
                <a:cubicBezTo>
                  <a:pt x="7397" y="11435"/>
                  <a:pt x="8581" y="13024"/>
                  <a:pt x="10948" y="13024"/>
                </a:cubicBezTo>
                <a:cubicBezTo>
                  <a:pt x="13019" y="13024"/>
                  <a:pt x="14499" y="11435"/>
                  <a:pt x="14795" y="11435"/>
                </a:cubicBezTo>
                <a:cubicBezTo>
                  <a:pt x="18345" y="11435"/>
                  <a:pt x="18937" y="15565"/>
                  <a:pt x="18937" y="18424"/>
                </a:cubicBezTo>
                <a:cubicBezTo>
                  <a:pt x="18937" y="20329"/>
                  <a:pt x="17753" y="21600"/>
                  <a:pt x="15682" y="21600"/>
                </a:cubicBezTo>
                <a:close/>
                <a:moveTo>
                  <a:pt x="10948" y="12388"/>
                </a:moveTo>
                <a:cubicBezTo>
                  <a:pt x="8581" y="12388"/>
                  <a:pt x="6510" y="10165"/>
                  <a:pt x="6510" y="7624"/>
                </a:cubicBezTo>
                <a:cubicBezTo>
                  <a:pt x="6510" y="5082"/>
                  <a:pt x="8581" y="2859"/>
                  <a:pt x="10948" y="2859"/>
                </a:cubicBezTo>
                <a:cubicBezTo>
                  <a:pt x="13315" y="2859"/>
                  <a:pt x="15090" y="5082"/>
                  <a:pt x="15090" y="7624"/>
                </a:cubicBezTo>
                <a:cubicBezTo>
                  <a:pt x="15090" y="10165"/>
                  <a:pt x="13315" y="12388"/>
                  <a:pt x="10948" y="12388"/>
                </a:cubicBezTo>
                <a:close/>
                <a:moveTo>
                  <a:pt x="17458" y="6035"/>
                </a:moveTo>
                <a:cubicBezTo>
                  <a:pt x="15682" y="6035"/>
                  <a:pt x="14499" y="4765"/>
                  <a:pt x="14499" y="2859"/>
                </a:cubicBezTo>
                <a:cubicBezTo>
                  <a:pt x="14499" y="1271"/>
                  <a:pt x="15682" y="0"/>
                  <a:pt x="17458" y="0"/>
                </a:cubicBezTo>
                <a:cubicBezTo>
                  <a:pt x="18937" y="0"/>
                  <a:pt x="20121" y="1271"/>
                  <a:pt x="20121" y="2859"/>
                </a:cubicBezTo>
                <a:cubicBezTo>
                  <a:pt x="20121" y="4765"/>
                  <a:pt x="18937" y="6035"/>
                  <a:pt x="17458" y="6035"/>
                </a:cubicBezTo>
                <a:close/>
                <a:moveTo>
                  <a:pt x="19529" y="12388"/>
                </a:moveTo>
                <a:cubicBezTo>
                  <a:pt x="18049" y="12388"/>
                  <a:pt x="18049" y="12388"/>
                  <a:pt x="18049" y="12388"/>
                </a:cubicBezTo>
                <a:cubicBezTo>
                  <a:pt x="17162" y="11435"/>
                  <a:pt x="16274" y="10800"/>
                  <a:pt x="15090" y="10800"/>
                </a:cubicBezTo>
                <a:cubicBezTo>
                  <a:pt x="15682" y="9847"/>
                  <a:pt x="15978" y="8576"/>
                  <a:pt x="15978" y="7624"/>
                </a:cubicBezTo>
                <a:cubicBezTo>
                  <a:pt x="15978" y="7306"/>
                  <a:pt x="15978" y="6988"/>
                  <a:pt x="15978" y="6671"/>
                </a:cubicBezTo>
                <a:cubicBezTo>
                  <a:pt x="16274" y="6988"/>
                  <a:pt x="16866" y="6988"/>
                  <a:pt x="17458" y="6988"/>
                </a:cubicBezTo>
                <a:cubicBezTo>
                  <a:pt x="18937" y="6988"/>
                  <a:pt x="20121" y="6035"/>
                  <a:pt x="20416" y="6035"/>
                </a:cubicBezTo>
                <a:cubicBezTo>
                  <a:pt x="21600" y="6035"/>
                  <a:pt x="21600" y="9212"/>
                  <a:pt x="21600" y="10482"/>
                </a:cubicBezTo>
                <a:cubicBezTo>
                  <a:pt x="21600" y="11753"/>
                  <a:pt x="20712" y="12388"/>
                  <a:pt x="19529" y="123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2" name="Shape 5449"/>
          <p:cNvSpPr/>
          <p:nvPr/>
        </p:nvSpPr>
        <p:spPr>
          <a:xfrm>
            <a:off x="3706127" y="3259598"/>
            <a:ext cx="269386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876"/>
                </a:moveTo>
                <a:cubicBezTo>
                  <a:pt x="21600" y="18993"/>
                  <a:pt x="20965" y="19738"/>
                  <a:pt x="20329" y="19738"/>
                </a:cubicBezTo>
                <a:cubicBezTo>
                  <a:pt x="16835" y="19738"/>
                  <a:pt x="16835" y="19738"/>
                  <a:pt x="16835" y="19738"/>
                </a:cubicBezTo>
                <a:cubicBezTo>
                  <a:pt x="15882" y="19738"/>
                  <a:pt x="14929" y="20110"/>
                  <a:pt x="13976" y="20483"/>
                </a:cubicBezTo>
                <a:cubicBezTo>
                  <a:pt x="12706" y="21228"/>
                  <a:pt x="11435" y="21600"/>
                  <a:pt x="10165" y="21600"/>
                </a:cubicBezTo>
                <a:cubicBezTo>
                  <a:pt x="7941" y="21600"/>
                  <a:pt x="6353" y="20110"/>
                  <a:pt x="6353" y="17503"/>
                </a:cubicBezTo>
                <a:cubicBezTo>
                  <a:pt x="6353" y="17131"/>
                  <a:pt x="6353" y="17131"/>
                  <a:pt x="6353" y="17131"/>
                </a:cubicBezTo>
                <a:cubicBezTo>
                  <a:pt x="6035" y="16759"/>
                  <a:pt x="5718" y="15641"/>
                  <a:pt x="5718" y="14897"/>
                </a:cubicBezTo>
                <a:cubicBezTo>
                  <a:pt x="5718" y="14524"/>
                  <a:pt x="5718" y="14524"/>
                  <a:pt x="5718" y="14152"/>
                </a:cubicBezTo>
                <a:cubicBezTo>
                  <a:pt x="5400" y="13779"/>
                  <a:pt x="5400" y="13034"/>
                  <a:pt x="5400" y="12662"/>
                </a:cubicBezTo>
                <a:cubicBezTo>
                  <a:pt x="3176" y="12662"/>
                  <a:pt x="3176" y="12662"/>
                  <a:pt x="3176" y="12662"/>
                </a:cubicBezTo>
                <a:cubicBezTo>
                  <a:pt x="1588" y="12662"/>
                  <a:pt x="0" y="10800"/>
                  <a:pt x="0" y="8938"/>
                </a:cubicBezTo>
                <a:cubicBezTo>
                  <a:pt x="0" y="7076"/>
                  <a:pt x="1588" y="5214"/>
                  <a:pt x="3176" y="5214"/>
                </a:cubicBezTo>
                <a:cubicBezTo>
                  <a:pt x="7624" y="5214"/>
                  <a:pt x="7624" y="5214"/>
                  <a:pt x="7624" y="5214"/>
                </a:cubicBezTo>
                <a:cubicBezTo>
                  <a:pt x="7624" y="4841"/>
                  <a:pt x="7624" y="4097"/>
                  <a:pt x="7624" y="3352"/>
                </a:cubicBezTo>
                <a:cubicBezTo>
                  <a:pt x="7624" y="1117"/>
                  <a:pt x="8894" y="0"/>
                  <a:pt x="10800" y="0"/>
                </a:cubicBezTo>
                <a:cubicBezTo>
                  <a:pt x="12706" y="0"/>
                  <a:pt x="13024" y="2234"/>
                  <a:pt x="13659" y="3724"/>
                </a:cubicBezTo>
                <a:cubicBezTo>
                  <a:pt x="14294" y="4097"/>
                  <a:pt x="14612" y="4841"/>
                  <a:pt x="14929" y="5214"/>
                </a:cubicBezTo>
                <a:cubicBezTo>
                  <a:pt x="15247" y="5959"/>
                  <a:pt x="16200" y="7076"/>
                  <a:pt x="16835" y="7076"/>
                </a:cubicBezTo>
                <a:cubicBezTo>
                  <a:pt x="20329" y="7076"/>
                  <a:pt x="20329" y="7076"/>
                  <a:pt x="20329" y="7076"/>
                </a:cubicBezTo>
                <a:cubicBezTo>
                  <a:pt x="20965" y="7076"/>
                  <a:pt x="21600" y="7821"/>
                  <a:pt x="21600" y="8938"/>
                </a:cubicBezTo>
                <a:lnTo>
                  <a:pt x="21600" y="17876"/>
                </a:lnTo>
                <a:close/>
                <a:moveTo>
                  <a:pt x="17153" y="17876"/>
                </a:moveTo>
                <a:cubicBezTo>
                  <a:pt x="17153" y="8938"/>
                  <a:pt x="17153" y="8938"/>
                  <a:pt x="17153" y="8938"/>
                </a:cubicBezTo>
                <a:cubicBezTo>
                  <a:pt x="16835" y="8938"/>
                  <a:pt x="16835" y="8938"/>
                  <a:pt x="16835" y="8938"/>
                </a:cubicBezTo>
                <a:cubicBezTo>
                  <a:pt x="15565" y="8938"/>
                  <a:pt x="14612" y="7448"/>
                  <a:pt x="13976" y="6703"/>
                </a:cubicBezTo>
                <a:cubicBezTo>
                  <a:pt x="13341" y="5959"/>
                  <a:pt x="13024" y="5214"/>
                  <a:pt x="12388" y="4469"/>
                </a:cubicBezTo>
                <a:cubicBezTo>
                  <a:pt x="12388" y="4097"/>
                  <a:pt x="12071" y="3724"/>
                  <a:pt x="12071" y="3724"/>
                </a:cubicBezTo>
                <a:cubicBezTo>
                  <a:pt x="11753" y="3352"/>
                  <a:pt x="11118" y="1490"/>
                  <a:pt x="10800" y="1490"/>
                </a:cubicBezTo>
                <a:cubicBezTo>
                  <a:pt x="9847" y="1490"/>
                  <a:pt x="8894" y="2234"/>
                  <a:pt x="8894" y="3352"/>
                </a:cubicBezTo>
                <a:cubicBezTo>
                  <a:pt x="8894" y="5214"/>
                  <a:pt x="10165" y="6331"/>
                  <a:pt x="10165" y="7076"/>
                </a:cubicBezTo>
                <a:cubicBezTo>
                  <a:pt x="3176" y="7076"/>
                  <a:pt x="3176" y="7076"/>
                  <a:pt x="3176" y="7076"/>
                </a:cubicBezTo>
                <a:cubicBezTo>
                  <a:pt x="2541" y="7076"/>
                  <a:pt x="1588" y="7821"/>
                  <a:pt x="1588" y="8938"/>
                </a:cubicBezTo>
                <a:cubicBezTo>
                  <a:pt x="1588" y="9683"/>
                  <a:pt x="2541" y="10800"/>
                  <a:pt x="3176" y="10800"/>
                </a:cubicBezTo>
                <a:cubicBezTo>
                  <a:pt x="7306" y="10800"/>
                  <a:pt x="7306" y="10800"/>
                  <a:pt x="7306" y="10800"/>
                </a:cubicBezTo>
                <a:cubicBezTo>
                  <a:pt x="6988" y="11172"/>
                  <a:pt x="6671" y="11545"/>
                  <a:pt x="6671" y="12290"/>
                </a:cubicBezTo>
                <a:cubicBezTo>
                  <a:pt x="6671" y="12662"/>
                  <a:pt x="6988" y="13407"/>
                  <a:pt x="7306" y="13779"/>
                </a:cubicBezTo>
                <a:cubicBezTo>
                  <a:pt x="7306" y="14152"/>
                  <a:pt x="7306" y="14524"/>
                  <a:pt x="7306" y="14897"/>
                </a:cubicBezTo>
                <a:cubicBezTo>
                  <a:pt x="7306" y="15269"/>
                  <a:pt x="7624" y="16386"/>
                  <a:pt x="7941" y="16759"/>
                </a:cubicBezTo>
                <a:cubicBezTo>
                  <a:pt x="7941" y="16759"/>
                  <a:pt x="7941" y="17131"/>
                  <a:pt x="7941" y="17503"/>
                </a:cubicBezTo>
                <a:cubicBezTo>
                  <a:pt x="7941" y="18993"/>
                  <a:pt x="8894" y="19738"/>
                  <a:pt x="10165" y="19738"/>
                </a:cubicBezTo>
                <a:cubicBezTo>
                  <a:pt x="12706" y="19738"/>
                  <a:pt x="14612" y="17876"/>
                  <a:pt x="16835" y="17876"/>
                </a:cubicBezTo>
                <a:lnTo>
                  <a:pt x="17153" y="17876"/>
                </a:lnTo>
                <a:close/>
                <a:moveTo>
                  <a:pt x="19376" y="16014"/>
                </a:moveTo>
                <a:cubicBezTo>
                  <a:pt x="19059" y="16014"/>
                  <a:pt x="18741" y="16386"/>
                  <a:pt x="18741" y="17131"/>
                </a:cubicBezTo>
                <a:cubicBezTo>
                  <a:pt x="18741" y="17503"/>
                  <a:pt x="19059" y="17876"/>
                  <a:pt x="19376" y="17876"/>
                </a:cubicBezTo>
                <a:cubicBezTo>
                  <a:pt x="20012" y="17876"/>
                  <a:pt x="20329" y="17503"/>
                  <a:pt x="20329" y="17131"/>
                </a:cubicBezTo>
                <a:cubicBezTo>
                  <a:pt x="20329" y="16386"/>
                  <a:pt x="20012" y="16014"/>
                  <a:pt x="19376" y="160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3" name="Shape 5450"/>
          <p:cNvSpPr/>
          <p:nvPr/>
        </p:nvSpPr>
        <p:spPr>
          <a:xfrm>
            <a:off x="4283381" y="3259598"/>
            <a:ext cx="251060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29" y="21600"/>
                </a:moveTo>
                <a:cubicBezTo>
                  <a:pt x="16457" y="21600"/>
                  <a:pt x="15429" y="21600"/>
                  <a:pt x="14057" y="21600"/>
                </a:cubicBezTo>
                <a:cubicBezTo>
                  <a:pt x="13714" y="21600"/>
                  <a:pt x="13714" y="20855"/>
                  <a:pt x="13714" y="20483"/>
                </a:cubicBezTo>
                <a:cubicBezTo>
                  <a:pt x="13714" y="19366"/>
                  <a:pt x="14743" y="19738"/>
                  <a:pt x="15429" y="19366"/>
                </a:cubicBezTo>
                <a:cubicBezTo>
                  <a:pt x="16114" y="18993"/>
                  <a:pt x="16114" y="17876"/>
                  <a:pt x="16114" y="17503"/>
                </a:cubicBezTo>
                <a:cubicBezTo>
                  <a:pt x="16114" y="11917"/>
                  <a:pt x="16114" y="11917"/>
                  <a:pt x="16114" y="11917"/>
                </a:cubicBezTo>
                <a:cubicBezTo>
                  <a:pt x="16114" y="11917"/>
                  <a:pt x="16114" y="11545"/>
                  <a:pt x="16114" y="11545"/>
                </a:cubicBezTo>
                <a:cubicBezTo>
                  <a:pt x="15771" y="11545"/>
                  <a:pt x="15429" y="11545"/>
                  <a:pt x="15429" y="11545"/>
                </a:cubicBezTo>
                <a:cubicBezTo>
                  <a:pt x="6514" y="11545"/>
                  <a:pt x="6514" y="11545"/>
                  <a:pt x="6514" y="11545"/>
                </a:cubicBezTo>
                <a:cubicBezTo>
                  <a:pt x="6171" y="11545"/>
                  <a:pt x="6171" y="11545"/>
                  <a:pt x="5829" y="11545"/>
                </a:cubicBezTo>
                <a:cubicBezTo>
                  <a:pt x="5829" y="11545"/>
                  <a:pt x="5829" y="11917"/>
                  <a:pt x="5829" y="11917"/>
                </a:cubicBezTo>
                <a:cubicBezTo>
                  <a:pt x="5829" y="17131"/>
                  <a:pt x="5829" y="17131"/>
                  <a:pt x="5829" y="17131"/>
                </a:cubicBezTo>
                <a:cubicBezTo>
                  <a:pt x="5829" y="17503"/>
                  <a:pt x="5829" y="18993"/>
                  <a:pt x="6171" y="19366"/>
                </a:cubicBezTo>
                <a:cubicBezTo>
                  <a:pt x="6857" y="19738"/>
                  <a:pt x="8571" y="19366"/>
                  <a:pt x="8571" y="20483"/>
                </a:cubicBezTo>
                <a:cubicBezTo>
                  <a:pt x="8571" y="20855"/>
                  <a:pt x="8229" y="21600"/>
                  <a:pt x="7886" y="21600"/>
                </a:cubicBezTo>
                <a:cubicBezTo>
                  <a:pt x="6514" y="21600"/>
                  <a:pt x="5486" y="21600"/>
                  <a:pt x="4114" y="21600"/>
                </a:cubicBezTo>
                <a:cubicBezTo>
                  <a:pt x="3086" y="21600"/>
                  <a:pt x="2057" y="21600"/>
                  <a:pt x="1029" y="21600"/>
                </a:cubicBezTo>
                <a:cubicBezTo>
                  <a:pt x="686" y="21600"/>
                  <a:pt x="343" y="20855"/>
                  <a:pt x="343" y="20483"/>
                </a:cubicBezTo>
                <a:cubicBezTo>
                  <a:pt x="343" y="19366"/>
                  <a:pt x="1371" y="19738"/>
                  <a:pt x="2057" y="19366"/>
                </a:cubicBezTo>
                <a:cubicBezTo>
                  <a:pt x="2743" y="18993"/>
                  <a:pt x="2743" y="17876"/>
                  <a:pt x="2743" y="17503"/>
                </a:cubicBezTo>
                <a:cubicBezTo>
                  <a:pt x="2743" y="16759"/>
                  <a:pt x="2743" y="16759"/>
                  <a:pt x="2743" y="16759"/>
                </a:cubicBezTo>
                <a:cubicBezTo>
                  <a:pt x="2743" y="5214"/>
                  <a:pt x="2743" y="5214"/>
                  <a:pt x="2743" y="5214"/>
                </a:cubicBezTo>
                <a:cubicBezTo>
                  <a:pt x="2743" y="4469"/>
                  <a:pt x="2743" y="2234"/>
                  <a:pt x="2057" y="1862"/>
                </a:cubicBezTo>
                <a:cubicBezTo>
                  <a:pt x="1371" y="1490"/>
                  <a:pt x="0" y="2234"/>
                  <a:pt x="0" y="745"/>
                </a:cubicBezTo>
                <a:cubicBezTo>
                  <a:pt x="0" y="372"/>
                  <a:pt x="343" y="0"/>
                  <a:pt x="686" y="0"/>
                </a:cubicBezTo>
                <a:cubicBezTo>
                  <a:pt x="1714" y="0"/>
                  <a:pt x="3086" y="0"/>
                  <a:pt x="4114" y="0"/>
                </a:cubicBezTo>
                <a:cubicBezTo>
                  <a:pt x="5486" y="0"/>
                  <a:pt x="6514" y="0"/>
                  <a:pt x="7543" y="0"/>
                </a:cubicBezTo>
                <a:cubicBezTo>
                  <a:pt x="7886" y="0"/>
                  <a:pt x="8229" y="372"/>
                  <a:pt x="8229" y="745"/>
                </a:cubicBezTo>
                <a:cubicBezTo>
                  <a:pt x="8229" y="1862"/>
                  <a:pt x="6857" y="1490"/>
                  <a:pt x="6171" y="1862"/>
                </a:cubicBezTo>
                <a:cubicBezTo>
                  <a:pt x="5829" y="2234"/>
                  <a:pt x="5829" y="3724"/>
                  <a:pt x="5829" y="4097"/>
                </a:cubicBezTo>
                <a:cubicBezTo>
                  <a:pt x="5829" y="8566"/>
                  <a:pt x="5829" y="8566"/>
                  <a:pt x="5829" y="8566"/>
                </a:cubicBezTo>
                <a:cubicBezTo>
                  <a:pt x="5829" y="8938"/>
                  <a:pt x="5829" y="8938"/>
                  <a:pt x="5829" y="8938"/>
                </a:cubicBezTo>
                <a:cubicBezTo>
                  <a:pt x="6171" y="9310"/>
                  <a:pt x="6171" y="9310"/>
                  <a:pt x="6514" y="9310"/>
                </a:cubicBezTo>
                <a:cubicBezTo>
                  <a:pt x="15429" y="9310"/>
                  <a:pt x="15429" y="9310"/>
                  <a:pt x="15429" y="9310"/>
                </a:cubicBezTo>
                <a:cubicBezTo>
                  <a:pt x="15771" y="9310"/>
                  <a:pt x="15771" y="9310"/>
                  <a:pt x="16114" y="8938"/>
                </a:cubicBezTo>
                <a:cubicBezTo>
                  <a:pt x="16114" y="8938"/>
                  <a:pt x="16114" y="8938"/>
                  <a:pt x="16114" y="8566"/>
                </a:cubicBezTo>
                <a:cubicBezTo>
                  <a:pt x="16114" y="4097"/>
                  <a:pt x="16114" y="4097"/>
                  <a:pt x="16114" y="4097"/>
                </a:cubicBezTo>
                <a:cubicBezTo>
                  <a:pt x="16114" y="3724"/>
                  <a:pt x="16114" y="2234"/>
                  <a:pt x="15429" y="1862"/>
                </a:cubicBezTo>
                <a:cubicBezTo>
                  <a:pt x="14743" y="1490"/>
                  <a:pt x="13714" y="1862"/>
                  <a:pt x="13714" y="745"/>
                </a:cubicBezTo>
                <a:cubicBezTo>
                  <a:pt x="13714" y="372"/>
                  <a:pt x="13714" y="0"/>
                  <a:pt x="14057" y="0"/>
                </a:cubicBezTo>
                <a:cubicBezTo>
                  <a:pt x="15429" y="0"/>
                  <a:pt x="16457" y="0"/>
                  <a:pt x="17829" y="0"/>
                </a:cubicBezTo>
                <a:cubicBezTo>
                  <a:pt x="18857" y="0"/>
                  <a:pt x="19886" y="0"/>
                  <a:pt x="20914" y="0"/>
                </a:cubicBezTo>
                <a:cubicBezTo>
                  <a:pt x="21600" y="0"/>
                  <a:pt x="21600" y="372"/>
                  <a:pt x="21600" y="745"/>
                </a:cubicBezTo>
                <a:cubicBezTo>
                  <a:pt x="21600" y="2234"/>
                  <a:pt x="20229" y="1490"/>
                  <a:pt x="19543" y="1862"/>
                </a:cubicBezTo>
                <a:cubicBezTo>
                  <a:pt x="19200" y="2234"/>
                  <a:pt x="19200" y="3724"/>
                  <a:pt x="19200" y="4097"/>
                </a:cubicBezTo>
                <a:cubicBezTo>
                  <a:pt x="19200" y="17503"/>
                  <a:pt x="19200" y="17503"/>
                  <a:pt x="19200" y="17503"/>
                </a:cubicBezTo>
                <a:cubicBezTo>
                  <a:pt x="19200" y="17876"/>
                  <a:pt x="19200" y="18993"/>
                  <a:pt x="19543" y="19366"/>
                </a:cubicBezTo>
                <a:cubicBezTo>
                  <a:pt x="20229" y="19738"/>
                  <a:pt x="21600" y="19366"/>
                  <a:pt x="21600" y="20483"/>
                </a:cubicBezTo>
                <a:cubicBezTo>
                  <a:pt x="21600" y="20855"/>
                  <a:pt x="21600" y="21600"/>
                  <a:pt x="21257" y="21600"/>
                </a:cubicBezTo>
                <a:cubicBezTo>
                  <a:pt x="19886" y="21600"/>
                  <a:pt x="18857" y="21600"/>
                  <a:pt x="17829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4" name="Shape 5451"/>
          <p:cNvSpPr/>
          <p:nvPr/>
        </p:nvSpPr>
        <p:spPr>
          <a:xfrm>
            <a:off x="4847807" y="3259598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7448" y="21600"/>
                  <a:pt x="4469" y="20110"/>
                  <a:pt x="2234" y="17503"/>
                </a:cubicBezTo>
                <a:cubicBezTo>
                  <a:pt x="2234" y="17503"/>
                  <a:pt x="2234" y="17131"/>
                  <a:pt x="2607" y="17131"/>
                </a:cubicBezTo>
                <a:cubicBezTo>
                  <a:pt x="4469" y="14897"/>
                  <a:pt x="4469" y="14897"/>
                  <a:pt x="4469" y="14897"/>
                </a:cubicBezTo>
                <a:cubicBezTo>
                  <a:pt x="4469" y="14897"/>
                  <a:pt x="4469" y="14897"/>
                  <a:pt x="4841" y="14897"/>
                </a:cubicBezTo>
                <a:cubicBezTo>
                  <a:pt x="4841" y="14897"/>
                  <a:pt x="4841" y="14897"/>
                  <a:pt x="5214" y="15269"/>
                </a:cubicBezTo>
                <a:cubicBezTo>
                  <a:pt x="6331" y="16759"/>
                  <a:pt x="8566" y="17876"/>
                  <a:pt x="10800" y="17876"/>
                </a:cubicBezTo>
                <a:cubicBezTo>
                  <a:pt x="14897" y="17876"/>
                  <a:pt x="17876" y="14524"/>
                  <a:pt x="17876" y="10800"/>
                </a:cubicBezTo>
                <a:cubicBezTo>
                  <a:pt x="17876" y="6703"/>
                  <a:pt x="14897" y="3352"/>
                  <a:pt x="10800" y="3352"/>
                </a:cubicBezTo>
                <a:cubicBezTo>
                  <a:pt x="8938" y="3352"/>
                  <a:pt x="7076" y="4097"/>
                  <a:pt x="5959" y="5214"/>
                </a:cubicBezTo>
                <a:cubicBezTo>
                  <a:pt x="7821" y="7448"/>
                  <a:pt x="7821" y="7448"/>
                  <a:pt x="7821" y="7448"/>
                </a:cubicBezTo>
                <a:cubicBezTo>
                  <a:pt x="8193" y="7448"/>
                  <a:pt x="8193" y="7821"/>
                  <a:pt x="7821" y="8193"/>
                </a:cubicBezTo>
                <a:cubicBezTo>
                  <a:pt x="7821" y="8566"/>
                  <a:pt x="7448" y="8938"/>
                  <a:pt x="7076" y="8938"/>
                </a:cubicBezTo>
                <a:cubicBezTo>
                  <a:pt x="745" y="8938"/>
                  <a:pt x="745" y="8938"/>
                  <a:pt x="745" y="8938"/>
                </a:cubicBezTo>
                <a:cubicBezTo>
                  <a:pt x="372" y="8938"/>
                  <a:pt x="0" y="8566"/>
                  <a:pt x="0" y="7821"/>
                </a:cubicBezTo>
                <a:cubicBezTo>
                  <a:pt x="0" y="1490"/>
                  <a:pt x="0" y="1490"/>
                  <a:pt x="0" y="1490"/>
                </a:cubicBezTo>
                <a:cubicBezTo>
                  <a:pt x="0" y="1117"/>
                  <a:pt x="0" y="1117"/>
                  <a:pt x="372" y="745"/>
                </a:cubicBezTo>
                <a:cubicBezTo>
                  <a:pt x="745" y="745"/>
                  <a:pt x="1117" y="745"/>
                  <a:pt x="1490" y="1117"/>
                </a:cubicBezTo>
                <a:cubicBezTo>
                  <a:pt x="3352" y="2979"/>
                  <a:pt x="3352" y="2979"/>
                  <a:pt x="3352" y="2979"/>
                </a:cubicBezTo>
                <a:cubicBezTo>
                  <a:pt x="5214" y="1117"/>
                  <a:pt x="782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2662" y="13034"/>
                </a:moveTo>
                <a:cubicBezTo>
                  <a:pt x="12662" y="13034"/>
                  <a:pt x="12290" y="13407"/>
                  <a:pt x="12290" y="13407"/>
                </a:cubicBezTo>
                <a:cubicBezTo>
                  <a:pt x="7448" y="13407"/>
                  <a:pt x="7448" y="13407"/>
                  <a:pt x="7448" y="13407"/>
                </a:cubicBezTo>
                <a:cubicBezTo>
                  <a:pt x="7448" y="13407"/>
                  <a:pt x="7076" y="13034"/>
                  <a:pt x="7076" y="13034"/>
                </a:cubicBezTo>
                <a:cubicBezTo>
                  <a:pt x="7076" y="11917"/>
                  <a:pt x="7076" y="11917"/>
                  <a:pt x="7076" y="11917"/>
                </a:cubicBezTo>
                <a:cubicBezTo>
                  <a:pt x="7076" y="11917"/>
                  <a:pt x="7448" y="11545"/>
                  <a:pt x="7448" y="11545"/>
                </a:cubicBezTo>
                <a:cubicBezTo>
                  <a:pt x="10800" y="11545"/>
                  <a:pt x="10800" y="11545"/>
                  <a:pt x="10800" y="11545"/>
                </a:cubicBezTo>
                <a:cubicBezTo>
                  <a:pt x="10800" y="6703"/>
                  <a:pt x="10800" y="6703"/>
                  <a:pt x="10800" y="6703"/>
                </a:cubicBezTo>
                <a:cubicBezTo>
                  <a:pt x="10800" y="6331"/>
                  <a:pt x="10800" y="6331"/>
                  <a:pt x="11172" y="6331"/>
                </a:cubicBezTo>
                <a:cubicBezTo>
                  <a:pt x="12290" y="6331"/>
                  <a:pt x="12290" y="6331"/>
                  <a:pt x="12290" y="6331"/>
                </a:cubicBezTo>
                <a:cubicBezTo>
                  <a:pt x="12290" y="6331"/>
                  <a:pt x="12662" y="6331"/>
                  <a:pt x="12662" y="6703"/>
                </a:cubicBezTo>
                <a:lnTo>
                  <a:pt x="12662" y="1303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5" name="Shape 5452"/>
          <p:cNvSpPr/>
          <p:nvPr/>
        </p:nvSpPr>
        <p:spPr>
          <a:xfrm>
            <a:off x="5417729" y="3259598"/>
            <a:ext cx="20524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69" y="15079"/>
                </a:moveTo>
                <a:cubicBezTo>
                  <a:pt x="15369" y="15487"/>
                  <a:pt x="15369" y="15487"/>
                  <a:pt x="14954" y="15487"/>
                </a:cubicBezTo>
                <a:cubicBezTo>
                  <a:pt x="12462" y="15487"/>
                  <a:pt x="12462" y="15487"/>
                  <a:pt x="12462" y="15487"/>
                </a:cubicBezTo>
                <a:cubicBezTo>
                  <a:pt x="12046" y="15487"/>
                  <a:pt x="12046" y="15487"/>
                  <a:pt x="12046" y="15079"/>
                </a:cubicBezTo>
                <a:cubicBezTo>
                  <a:pt x="12046" y="7336"/>
                  <a:pt x="12046" y="7336"/>
                  <a:pt x="12046" y="7336"/>
                </a:cubicBezTo>
                <a:cubicBezTo>
                  <a:pt x="12046" y="5298"/>
                  <a:pt x="9969" y="3260"/>
                  <a:pt x="7892" y="3260"/>
                </a:cubicBezTo>
                <a:cubicBezTo>
                  <a:pt x="3323" y="3260"/>
                  <a:pt x="3323" y="3260"/>
                  <a:pt x="3323" y="3260"/>
                </a:cubicBezTo>
                <a:cubicBezTo>
                  <a:pt x="3323" y="21192"/>
                  <a:pt x="3323" y="21192"/>
                  <a:pt x="3323" y="21192"/>
                </a:cubicBezTo>
                <a:cubicBezTo>
                  <a:pt x="3323" y="21192"/>
                  <a:pt x="3323" y="21600"/>
                  <a:pt x="2908" y="21600"/>
                </a:cubicBezTo>
                <a:cubicBezTo>
                  <a:pt x="415" y="21600"/>
                  <a:pt x="415" y="21600"/>
                  <a:pt x="415" y="21600"/>
                </a:cubicBezTo>
                <a:cubicBezTo>
                  <a:pt x="0" y="21600"/>
                  <a:pt x="0" y="21192"/>
                  <a:pt x="0" y="2119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0"/>
                  <a:pt x="0" y="0"/>
                  <a:pt x="415" y="0"/>
                </a:cubicBezTo>
                <a:cubicBezTo>
                  <a:pt x="7892" y="0"/>
                  <a:pt x="7892" y="0"/>
                  <a:pt x="7892" y="0"/>
                </a:cubicBezTo>
                <a:cubicBezTo>
                  <a:pt x="12046" y="0"/>
                  <a:pt x="15369" y="3260"/>
                  <a:pt x="15369" y="7336"/>
                </a:cubicBezTo>
                <a:lnTo>
                  <a:pt x="15369" y="15079"/>
                </a:lnTo>
                <a:close/>
                <a:moveTo>
                  <a:pt x="21600" y="13857"/>
                </a:moveTo>
                <a:cubicBezTo>
                  <a:pt x="21600" y="18340"/>
                  <a:pt x="18277" y="21600"/>
                  <a:pt x="13708" y="21600"/>
                </a:cubicBezTo>
                <a:cubicBezTo>
                  <a:pt x="6646" y="21600"/>
                  <a:pt x="6646" y="21600"/>
                  <a:pt x="6646" y="21600"/>
                </a:cubicBezTo>
                <a:cubicBezTo>
                  <a:pt x="6231" y="21600"/>
                  <a:pt x="5815" y="21192"/>
                  <a:pt x="5815" y="21192"/>
                </a:cubicBezTo>
                <a:cubicBezTo>
                  <a:pt x="5815" y="6113"/>
                  <a:pt x="5815" y="6113"/>
                  <a:pt x="5815" y="6113"/>
                </a:cubicBezTo>
                <a:cubicBezTo>
                  <a:pt x="5815" y="6113"/>
                  <a:pt x="6231" y="5706"/>
                  <a:pt x="6646" y="5706"/>
                </a:cubicBezTo>
                <a:cubicBezTo>
                  <a:pt x="9138" y="5706"/>
                  <a:pt x="9138" y="5706"/>
                  <a:pt x="9138" y="5706"/>
                </a:cubicBezTo>
                <a:cubicBezTo>
                  <a:pt x="9138" y="5706"/>
                  <a:pt x="9554" y="6113"/>
                  <a:pt x="9554" y="6113"/>
                </a:cubicBezTo>
                <a:cubicBezTo>
                  <a:pt x="9554" y="17932"/>
                  <a:pt x="9554" y="17932"/>
                  <a:pt x="9554" y="17932"/>
                </a:cubicBezTo>
                <a:cubicBezTo>
                  <a:pt x="13708" y="17932"/>
                  <a:pt x="13708" y="17932"/>
                  <a:pt x="13708" y="17932"/>
                </a:cubicBezTo>
                <a:cubicBezTo>
                  <a:pt x="16200" y="17932"/>
                  <a:pt x="17862" y="16302"/>
                  <a:pt x="17862" y="13857"/>
                </a:cubicBezTo>
                <a:cubicBezTo>
                  <a:pt x="17862" y="408"/>
                  <a:pt x="17862" y="408"/>
                  <a:pt x="17862" y="408"/>
                </a:cubicBezTo>
                <a:cubicBezTo>
                  <a:pt x="17862" y="0"/>
                  <a:pt x="18277" y="0"/>
                  <a:pt x="18692" y="0"/>
                </a:cubicBezTo>
                <a:cubicBezTo>
                  <a:pt x="21185" y="0"/>
                  <a:pt x="21185" y="0"/>
                  <a:pt x="21185" y="0"/>
                </a:cubicBezTo>
                <a:cubicBezTo>
                  <a:pt x="21185" y="0"/>
                  <a:pt x="21600" y="0"/>
                  <a:pt x="21600" y="408"/>
                </a:cubicBezTo>
                <a:lnTo>
                  <a:pt x="21600" y="1385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6" name="Shape 5453"/>
          <p:cNvSpPr/>
          <p:nvPr/>
        </p:nvSpPr>
        <p:spPr>
          <a:xfrm>
            <a:off x="5987652" y="3259598"/>
            <a:ext cx="95294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85"/>
                </a:moveTo>
                <a:cubicBezTo>
                  <a:pt x="21600" y="21192"/>
                  <a:pt x="20700" y="21600"/>
                  <a:pt x="19800" y="21600"/>
                </a:cubicBezTo>
                <a:cubicBezTo>
                  <a:pt x="1800" y="21600"/>
                  <a:pt x="1800" y="21600"/>
                  <a:pt x="1800" y="21600"/>
                </a:cubicBezTo>
                <a:cubicBezTo>
                  <a:pt x="900" y="21600"/>
                  <a:pt x="0" y="21192"/>
                  <a:pt x="0" y="20785"/>
                </a:cubicBezTo>
                <a:cubicBezTo>
                  <a:pt x="0" y="18747"/>
                  <a:pt x="0" y="18747"/>
                  <a:pt x="0" y="18747"/>
                </a:cubicBezTo>
                <a:cubicBezTo>
                  <a:pt x="0" y="17932"/>
                  <a:pt x="900" y="17525"/>
                  <a:pt x="1800" y="17525"/>
                </a:cubicBezTo>
                <a:cubicBezTo>
                  <a:pt x="4500" y="17525"/>
                  <a:pt x="4500" y="17525"/>
                  <a:pt x="4500" y="17525"/>
                </a:cubicBezTo>
                <a:cubicBezTo>
                  <a:pt x="4500" y="11819"/>
                  <a:pt x="4500" y="11819"/>
                  <a:pt x="4500" y="11819"/>
                </a:cubicBezTo>
                <a:cubicBezTo>
                  <a:pt x="1800" y="11819"/>
                  <a:pt x="1800" y="11819"/>
                  <a:pt x="1800" y="11819"/>
                </a:cubicBezTo>
                <a:cubicBezTo>
                  <a:pt x="900" y="11819"/>
                  <a:pt x="0" y="11411"/>
                  <a:pt x="0" y="10596"/>
                </a:cubicBezTo>
                <a:cubicBezTo>
                  <a:pt x="0" y="8558"/>
                  <a:pt x="0" y="8558"/>
                  <a:pt x="0" y="8558"/>
                </a:cubicBezTo>
                <a:cubicBezTo>
                  <a:pt x="0" y="8151"/>
                  <a:pt x="900" y="7743"/>
                  <a:pt x="1800" y="7743"/>
                </a:cubicBezTo>
                <a:cubicBezTo>
                  <a:pt x="15300" y="7743"/>
                  <a:pt x="15300" y="7743"/>
                  <a:pt x="15300" y="7743"/>
                </a:cubicBezTo>
                <a:cubicBezTo>
                  <a:pt x="16200" y="7743"/>
                  <a:pt x="17100" y="8151"/>
                  <a:pt x="17100" y="8558"/>
                </a:cubicBezTo>
                <a:cubicBezTo>
                  <a:pt x="17100" y="17525"/>
                  <a:pt x="17100" y="17525"/>
                  <a:pt x="17100" y="17525"/>
                </a:cubicBezTo>
                <a:cubicBezTo>
                  <a:pt x="19800" y="17525"/>
                  <a:pt x="19800" y="17525"/>
                  <a:pt x="19800" y="17525"/>
                </a:cubicBezTo>
                <a:cubicBezTo>
                  <a:pt x="20700" y="17525"/>
                  <a:pt x="21600" y="17932"/>
                  <a:pt x="21600" y="18747"/>
                </a:cubicBezTo>
                <a:lnTo>
                  <a:pt x="21600" y="20785"/>
                </a:lnTo>
                <a:close/>
                <a:moveTo>
                  <a:pt x="17100" y="3668"/>
                </a:moveTo>
                <a:cubicBezTo>
                  <a:pt x="17100" y="4483"/>
                  <a:pt x="16200" y="4891"/>
                  <a:pt x="15300" y="4891"/>
                </a:cubicBezTo>
                <a:cubicBezTo>
                  <a:pt x="6300" y="4891"/>
                  <a:pt x="6300" y="4891"/>
                  <a:pt x="6300" y="4891"/>
                </a:cubicBezTo>
                <a:cubicBezTo>
                  <a:pt x="5400" y="4891"/>
                  <a:pt x="4500" y="4483"/>
                  <a:pt x="4500" y="3668"/>
                </a:cubicBezTo>
                <a:cubicBezTo>
                  <a:pt x="4500" y="815"/>
                  <a:pt x="4500" y="815"/>
                  <a:pt x="4500" y="815"/>
                </a:cubicBezTo>
                <a:cubicBezTo>
                  <a:pt x="4500" y="408"/>
                  <a:pt x="5400" y="0"/>
                  <a:pt x="6300" y="0"/>
                </a:cubicBezTo>
                <a:cubicBezTo>
                  <a:pt x="15300" y="0"/>
                  <a:pt x="15300" y="0"/>
                  <a:pt x="15300" y="0"/>
                </a:cubicBezTo>
                <a:cubicBezTo>
                  <a:pt x="16200" y="0"/>
                  <a:pt x="17100" y="408"/>
                  <a:pt x="17100" y="815"/>
                </a:cubicBezTo>
                <a:lnTo>
                  <a:pt x="17100" y="366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7" name="Shape 5454"/>
          <p:cNvSpPr/>
          <p:nvPr/>
        </p:nvSpPr>
        <p:spPr>
          <a:xfrm>
            <a:off x="6559408" y="3239441"/>
            <a:ext cx="287711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447"/>
                </a:moveTo>
                <a:cubicBezTo>
                  <a:pt x="21600" y="6035"/>
                  <a:pt x="21600" y="6035"/>
                  <a:pt x="21600" y="6035"/>
                </a:cubicBezTo>
                <a:cubicBezTo>
                  <a:pt x="20121" y="6035"/>
                  <a:pt x="20121" y="6035"/>
                  <a:pt x="20121" y="6035"/>
                </a:cubicBezTo>
                <a:cubicBezTo>
                  <a:pt x="20121" y="6353"/>
                  <a:pt x="19825" y="6988"/>
                  <a:pt x="19233" y="6988"/>
                </a:cubicBezTo>
                <a:cubicBezTo>
                  <a:pt x="2071" y="6988"/>
                  <a:pt x="2071" y="6988"/>
                  <a:pt x="2071" y="6988"/>
                </a:cubicBezTo>
                <a:cubicBezTo>
                  <a:pt x="1775" y="6988"/>
                  <a:pt x="1479" y="6353"/>
                  <a:pt x="1479" y="6035"/>
                </a:cubicBezTo>
                <a:cubicBezTo>
                  <a:pt x="0" y="6035"/>
                  <a:pt x="0" y="6035"/>
                  <a:pt x="0" y="6035"/>
                </a:cubicBezTo>
                <a:cubicBezTo>
                  <a:pt x="0" y="4447"/>
                  <a:pt x="0" y="4447"/>
                  <a:pt x="0" y="4447"/>
                </a:cubicBezTo>
                <a:cubicBezTo>
                  <a:pt x="10652" y="0"/>
                  <a:pt x="10652" y="0"/>
                  <a:pt x="10652" y="0"/>
                </a:cubicBezTo>
                <a:lnTo>
                  <a:pt x="21600" y="4447"/>
                </a:lnTo>
                <a:close/>
                <a:moveTo>
                  <a:pt x="21600" y="20012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012"/>
                  <a:pt x="0" y="20012"/>
                  <a:pt x="0" y="20012"/>
                </a:cubicBezTo>
                <a:cubicBezTo>
                  <a:pt x="0" y="19694"/>
                  <a:pt x="296" y="19059"/>
                  <a:pt x="592" y="19059"/>
                </a:cubicBezTo>
                <a:cubicBezTo>
                  <a:pt x="20712" y="19059"/>
                  <a:pt x="20712" y="19059"/>
                  <a:pt x="20712" y="19059"/>
                </a:cubicBezTo>
                <a:cubicBezTo>
                  <a:pt x="21008" y="19059"/>
                  <a:pt x="21600" y="19694"/>
                  <a:pt x="21600" y="20012"/>
                </a:cubicBezTo>
                <a:close/>
                <a:moveTo>
                  <a:pt x="5622" y="7624"/>
                </a:moveTo>
                <a:cubicBezTo>
                  <a:pt x="5622" y="16835"/>
                  <a:pt x="5622" y="16835"/>
                  <a:pt x="5622" y="16835"/>
                </a:cubicBezTo>
                <a:cubicBezTo>
                  <a:pt x="7101" y="16835"/>
                  <a:pt x="7101" y="16835"/>
                  <a:pt x="7101" y="16835"/>
                </a:cubicBezTo>
                <a:cubicBezTo>
                  <a:pt x="7101" y="7624"/>
                  <a:pt x="7101" y="7624"/>
                  <a:pt x="7101" y="7624"/>
                </a:cubicBezTo>
                <a:cubicBezTo>
                  <a:pt x="10060" y="7624"/>
                  <a:pt x="10060" y="7624"/>
                  <a:pt x="10060" y="7624"/>
                </a:cubicBezTo>
                <a:cubicBezTo>
                  <a:pt x="10060" y="16835"/>
                  <a:pt x="10060" y="16835"/>
                  <a:pt x="10060" y="16835"/>
                </a:cubicBezTo>
                <a:cubicBezTo>
                  <a:pt x="11540" y="16835"/>
                  <a:pt x="11540" y="16835"/>
                  <a:pt x="11540" y="16835"/>
                </a:cubicBezTo>
                <a:cubicBezTo>
                  <a:pt x="11540" y="7624"/>
                  <a:pt x="11540" y="7624"/>
                  <a:pt x="11540" y="7624"/>
                </a:cubicBezTo>
                <a:cubicBezTo>
                  <a:pt x="14203" y="7624"/>
                  <a:pt x="14203" y="7624"/>
                  <a:pt x="14203" y="7624"/>
                </a:cubicBezTo>
                <a:cubicBezTo>
                  <a:pt x="14203" y="16835"/>
                  <a:pt x="14203" y="16835"/>
                  <a:pt x="14203" y="16835"/>
                </a:cubicBezTo>
                <a:cubicBezTo>
                  <a:pt x="15682" y="16835"/>
                  <a:pt x="15682" y="16835"/>
                  <a:pt x="15682" y="16835"/>
                </a:cubicBezTo>
                <a:cubicBezTo>
                  <a:pt x="15682" y="7624"/>
                  <a:pt x="15682" y="7624"/>
                  <a:pt x="15682" y="7624"/>
                </a:cubicBezTo>
                <a:cubicBezTo>
                  <a:pt x="18641" y="7624"/>
                  <a:pt x="18641" y="7624"/>
                  <a:pt x="18641" y="7624"/>
                </a:cubicBezTo>
                <a:cubicBezTo>
                  <a:pt x="18641" y="16835"/>
                  <a:pt x="18641" y="16835"/>
                  <a:pt x="18641" y="16835"/>
                </a:cubicBezTo>
                <a:cubicBezTo>
                  <a:pt x="19233" y="16835"/>
                  <a:pt x="19233" y="16835"/>
                  <a:pt x="19233" y="16835"/>
                </a:cubicBezTo>
                <a:cubicBezTo>
                  <a:pt x="19825" y="16835"/>
                  <a:pt x="20121" y="17153"/>
                  <a:pt x="20121" y="17788"/>
                </a:cubicBezTo>
                <a:cubicBezTo>
                  <a:pt x="20121" y="18424"/>
                  <a:pt x="20121" y="18424"/>
                  <a:pt x="20121" y="18424"/>
                </a:cubicBezTo>
                <a:cubicBezTo>
                  <a:pt x="1479" y="18424"/>
                  <a:pt x="1479" y="18424"/>
                  <a:pt x="1479" y="18424"/>
                </a:cubicBezTo>
                <a:cubicBezTo>
                  <a:pt x="1479" y="17788"/>
                  <a:pt x="1479" y="17788"/>
                  <a:pt x="1479" y="17788"/>
                </a:cubicBezTo>
                <a:cubicBezTo>
                  <a:pt x="1479" y="17153"/>
                  <a:pt x="1775" y="16835"/>
                  <a:pt x="2071" y="16835"/>
                </a:cubicBezTo>
                <a:cubicBezTo>
                  <a:pt x="2663" y="16835"/>
                  <a:pt x="2663" y="16835"/>
                  <a:pt x="2663" y="16835"/>
                </a:cubicBezTo>
                <a:cubicBezTo>
                  <a:pt x="2663" y="7624"/>
                  <a:pt x="2663" y="7624"/>
                  <a:pt x="2663" y="7624"/>
                </a:cubicBezTo>
                <a:lnTo>
                  <a:pt x="5622" y="762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8" name="Shape 5455"/>
          <p:cNvSpPr/>
          <p:nvPr/>
        </p:nvSpPr>
        <p:spPr>
          <a:xfrm>
            <a:off x="7129331" y="3259598"/>
            <a:ext cx="153935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62" y="21600"/>
                </a:moveTo>
                <a:cubicBezTo>
                  <a:pt x="8308" y="21600"/>
                  <a:pt x="8308" y="21192"/>
                  <a:pt x="8308" y="21192"/>
                </a:cubicBezTo>
                <a:cubicBezTo>
                  <a:pt x="8308" y="15894"/>
                  <a:pt x="8308" y="15894"/>
                  <a:pt x="8308" y="15894"/>
                </a:cubicBezTo>
                <a:cubicBezTo>
                  <a:pt x="2215" y="15894"/>
                  <a:pt x="2215" y="15894"/>
                  <a:pt x="2215" y="15894"/>
                </a:cubicBezTo>
                <a:cubicBezTo>
                  <a:pt x="1662" y="15894"/>
                  <a:pt x="1662" y="15894"/>
                  <a:pt x="1662" y="15487"/>
                </a:cubicBezTo>
                <a:cubicBezTo>
                  <a:pt x="1662" y="13857"/>
                  <a:pt x="1662" y="13857"/>
                  <a:pt x="1662" y="13857"/>
                </a:cubicBezTo>
                <a:cubicBezTo>
                  <a:pt x="1662" y="13449"/>
                  <a:pt x="1662" y="13449"/>
                  <a:pt x="2215" y="13449"/>
                </a:cubicBezTo>
                <a:cubicBezTo>
                  <a:pt x="8308" y="13449"/>
                  <a:pt x="8308" y="13449"/>
                  <a:pt x="8308" y="13449"/>
                </a:cubicBezTo>
                <a:cubicBezTo>
                  <a:pt x="8308" y="12226"/>
                  <a:pt x="8308" y="12226"/>
                  <a:pt x="8308" y="12226"/>
                </a:cubicBezTo>
                <a:cubicBezTo>
                  <a:pt x="2215" y="12226"/>
                  <a:pt x="2215" y="12226"/>
                  <a:pt x="2215" y="12226"/>
                </a:cubicBezTo>
                <a:cubicBezTo>
                  <a:pt x="1662" y="12226"/>
                  <a:pt x="1662" y="11819"/>
                  <a:pt x="1662" y="11411"/>
                </a:cubicBezTo>
                <a:cubicBezTo>
                  <a:pt x="1662" y="10189"/>
                  <a:pt x="1662" y="10189"/>
                  <a:pt x="1662" y="10189"/>
                </a:cubicBezTo>
                <a:cubicBezTo>
                  <a:pt x="1662" y="9781"/>
                  <a:pt x="1662" y="9374"/>
                  <a:pt x="2215" y="9374"/>
                </a:cubicBezTo>
                <a:cubicBezTo>
                  <a:pt x="6646" y="9374"/>
                  <a:pt x="6646" y="9374"/>
                  <a:pt x="6646" y="9374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8"/>
                  <a:pt x="0" y="408"/>
                  <a:pt x="0" y="0"/>
                </a:cubicBezTo>
                <a:cubicBezTo>
                  <a:pt x="0" y="0"/>
                  <a:pt x="554" y="0"/>
                  <a:pt x="554" y="0"/>
                </a:cubicBezTo>
                <a:cubicBezTo>
                  <a:pt x="4431" y="0"/>
                  <a:pt x="4431" y="0"/>
                  <a:pt x="4431" y="0"/>
                </a:cubicBezTo>
                <a:cubicBezTo>
                  <a:pt x="4985" y="0"/>
                  <a:pt x="4985" y="0"/>
                  <a:pt x="4985" y="0"/>
                </a:cubicBezTo>
                <a:cubicBezTo>
                  <a:pt x="9969" y="6521"/>
                  <a:pt x="9969" y="6521"/>
                  <a:pt x="9969" y="6521"/>
                </a:cubicBezTo>
                <a:cubicBezTo>
                  <a:pt x="10523" y="7336"/>
                  <a:pt x="10523" y="8151"/>
                  <a:pt x="11077" y="8558"/>
                </a:cubicBezTo>
                <a:cubicBezTo>
                  <a:pt x="11077" y="7743"/>
                  <a:pt x="11631" y="7336"/>
                  <a:pt x="12185" y="6521"/>
                </a:cubicBezTo>
                <a:cubicBezTo>
                  <a:pt x="16062" y="0"/>
                  <a:pt x="16062" y="0"/>
                  <a:pt x="16062" y="0"/>
                </a:cubicBezTo>
                <a:cubicBezTo>
                  <a:pt x="16062" y="0"/>
                  <a:pt x="16615" y="0"/>
                  <a:pt x="16615" y="0"/>
                </a:cubicBezTo>
                <a:cubicBezTo>
                  <a:pt x="21046" y="0"/>
                  <a:pt x="21046" y="0"/>
                  <a:pt x="21046" y="0"/>
                </a:cubicBezTo>
                <a:cubicBezTo>
                  <a:pt x="21046" y="0"/>
                  <a:pt x="21046" y="0"/>
                  <a:pt x="21600" y="0"/>
                </a:cubicBezTo>
                <a:cubicBezTo>
                  <a:pt x="21600" y="0"/>
                  <a:pt x="21600" y="408"/>
                  <a:pt x="21600" y="408"/>
                </a:cubicBezTo>
                <a:cubicBezTo>
                  <a:pt x="14954" y="9374"/>
                  <a:pt x="14954" y="9374"/>
                  <a:pt x="14954" y="9374"/>
                </a:cubicBezTo>
                <a:cubicBezTo>
                  <a:pt x="19385" y="9374"/>
                  <a:pt x="19385" y="9374"/>
                  <a:pt x="19385" y="9374"/>
                </a:cubicBezTo>
                <a:cubicBezTo>
                  <a:pt x="19938" y="9374"/>
                  <a:pt x="19938" y="9781"/>
                  <a:pt x="19938" y="10189"/>
                </a:cubicBezTo>
                <a:cubicBezTo>
                  <a:pt x="19938" y="11411"/>
                  <a:pt x="19938" y="11411"/>
                  <a:pt x="19938" y="11411"/>
                </a:cubicBezTo>
                <a:cubicBezTo>
                  <a:pt x="19938" y="11819"/>
                  <a:pt x="19938" y="12226"/>
                  <a:pt x="19385" y="12226"/>
                </a:cubicBezTo>
                <a:cubicBezTo>
                  <a:pt x="13292" y="12226"/>
                  <a:pt x="13292" y="12226"/>
                  <a:pt x="13292" y="12226"/>
                </a:cubicBezTo>
                <a:cubicBezTo>
                  <a:pt x="13292" y="13449"/>
                  <a:pt x="13292" y="13449"/>
                  <a:pt x="13292" y="13449"/>
                </a:cubicBezTo>
                <a:cubicBezTo>
                  <a:pt x="19385" y="13449"/>
                  <a:pt x="19385" y="13449"/>
                  <a:pt x="19385" y="13449"/>
                </a:cubicBezTo>
                <a:cubicBezTo>
                  <a:pt x="19938" y="13449"/>
                  <a:pt x="19938" y="13449"/>
                  <a:pt x="19938" y="13857"/>
                </a:cubicBezTo>
                <a:cubicBezTo>
                  <a:pt x="19938" y="15487"/>
                  <a:pt x="19938" y="15487"/>
                  <a:pt x="19938" y="15487"/>
                </a:cubicBezTo>
                <a:cubicBezTo>
                  <a:pt x="19938" y="15894"/>
                  <a:pt x="19938" y="15894"/>
                  <a:pt x="19385" y="15894"/>
                </a:cubicBezTo>
                <a:cubicBezTo>
                  <a:pt x="13292" y="15894"/>
                  <a:pt x="13292" y="15894"/>
                  <a:pt x="13292" y="15894"/>
                </a:cubicBezTo>
                <a:cubicBezTo>
                  <a:pt x="13292" y="21192"/>
                  <a:pt x="13292" y="21192"/>
                  <a:pt x="13292" y="21192"/>
                </a:cubicBezTo>
                <a:cubicBezTo>
                  <a:pt x="13292" y="21192"/>
                  <a:pt x="12738" y="21600"/>
                  <a:pt x="12738" y="21600"/>
                </a:cubicBezTo>
                <a:lnTo>
                  <a:pt x="8862" y="216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9" name="Shape 5456"/>
          <p:cNvSpPr/>
          <p:nvPr/>
        </p:nvSpPr>
        <p:spPr>
          <a:xfrm>
            <a:off x="7699254" y="3259598"/>
            <a:ext cx="26938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04"/>
                </a:moveTo>
                <a:cubicBezTo>
                  <a:pt x="21600" y="11411"/>
                  <a:pt x="21282" y="11819"/>
                  <a:pt x="21282" y="11819"/>
                </a:cubicBezTo>
                <a:cubicBezTo>
                  <a:pt x="18424" y="11819"/>
                  <a:pt x="18424" y="11819"/>
                  <a:pt x="18424" y="11819"/>
                </a:cubicBezTo>
                <a:cubicBezTo>
                  <a:pt x="16518" y="21192"/>
                  <a:pt x="16518" y="21192"/>
                  <a:pt x="16518" y="21192"/>
                </a:cubicBezTo>
                <a:cubicBezTo>
                  <a:pt x="16518" y="21600"/>
                  <a:pt x="16518" y="21600"/>
                  <a:pt x="16200" y="21600"/>
                </a:cubicBezTo>
                <a:cubicBezTo>
                  <a:pt x="14294" y="21600"/>
                  <a:pt x="14294" y="21600"/>
                  <a:pt x="14294" y="21600"/>
                </a:cubicBezTo>
                <a:cubicBezTo>
                  <a:pt x="14294" y="21600"/>
                  <a:pt x="13976" y="21600"/>
                  <a:pt x="13976" y="21192"/>
                </a:cubicBezTo>
                <a:cubicBezTo>
                  <a:pt x="12071" y="11819"/>
                  <a:pt x="12071" y="11819"/>
                  <a:pt x="12071" y="11819"/>
                </a:cubicBezTo>
                <a:cubicBezTo>
                  <a:pt x="9529" y="11819"/>
                  <a:pt x="9529" y="11819"/>
                  <a:pt x="9529" y="11819"/>
                </a:cubicBezTo>
                <a:cubicBezTo>
                  <a:pt x="7306" y="21192"/>
                  <a:pt x="7306" y="21192"/>
                  <a:pt x="7306" y="21192"/>
                </a:cubicBezTo>
                <a:cubicBezTo>
                  <a:pt x="7306" y="21600"/>
                  <a:pt x="7306" y="21600"/>
                  <a:pt x="6988" y="21600"/>
                </a:cubicBezTo>
                <a:cubicBezTo>
                  <a:pt x="5082" y="21600"/>
                  <a:pt x="5082" y="21600"/>
                  <a:pt x="5082" y="21600"/>
                </a:cubicBezTo>
                <a:cubicBezTo>
                  <a:pt x="5082" y="21600"/>
                  <a:pt x="4765" y="21600"/>
                  <a:pt x="4765" y="21192"/>
                </a:cubicBezTo>
                <a:cubicBezTo>
                  <a:pt x="2859" y="11819"/>
                  <a:pt x="2859" y="11819"/>
                  <a:pt x="2859" y="11819"/>
                </a:cubicBezTo>
                <a:cubicBezTo>
                  <a:pt x="318" y="11819"/>
                  <a:pt x="318" y="11819"/>
                  <a:pt x="318" y="11819"/>
                </a:cubicBezTo>
                <a:cubicBezTo>
                  <a:pt x="0" y="11819"/>
                  <a:pt x="0" y="11411"/>
                  <a:pt x="0" y="11004"/>
                </a:cubicBezTo>
                <a:cubicBezTo>
                  <a:pt x="0" y="10189"/>
                  <a:pt x="0" y="10189"/>
                  <a:pt x="0" y="10189"/>
                </a:cubicBezTo>
                <a:cubicBezTo>
                  <a:pt x="0" y="9781"/>
                  <a:pt x="0" y="9781"/>
                  <a:pt x="318" y="9781"/>
                </a:cubicBezTo>
                <a:cubicBezTo>
                  <a:pt x="2541" y="9781"/>
                  <a:pt x="2541" y="9781"/>
                  <a:pt x="2541" y="9781"/>
                </a:cubicBezTo>
                <a:cubicBezTo>
                  <a:pt x="1906" y="7743"/>
                  <a:pt x="1906" y="7743"/>
                  <a:pt x="1906" y="7743"/>
                </a:cubicBezTo>
                <a:cubicBezTo>
                  <a:pt x="318" y="7743"/>
                  <a:pt x="318" y="7743"/>
                  <a:pt x="318" y="7743"/>
                </a:cubicBezTo>
                <a:cubicBezTo>
                  <a:pt x="0" y="7743"/>
                  <a:pt x="0" y="7336"/>
                  <a:pt x="0" y="7336"/>
                </a:cubicBezTo>
                <a:cubicBezTo>
                  <a:pt x="0" y="6113"/>
                  <a:pt x="0" y="6113"/>
                  <a:pt x="0" y="6113"/>
                </a:cubicBezTo>
                <a:cubicBezTo>
                  <a:pt x="0" y="6113"/>
                  <a:pt x="0" y="5706"/>
                  <a:pt x="318" y="5706"/>
                </a:cubicBezTo>
                <a:cubicBezTo>
                  <a:pt x="1588" y="5706"/>
                  <a:pt x="1588" y="5706"/>
                  <a:pt x="1588" y="5706"/>
                </a:cubicBezTo>
                <a:cubicBezTo>
                  <a:pt x="635" y="408"/>
                  <a:pt x="635" y="408"/>
                  <a:pt x="635" y="408"/>
                </a:cubicBezTo>
                <a:cubicBezTo>
                  <a:pt x="635" y="408"/>
                  <a:pt x="635" y="0"/>
                  <a:pt x="635" y="0"/>
                </a:cubicBezTo>
                <a:cubicBezTo>
                  <a:pt x="635" y="0"/>
                  <a:pt x="953" y="0"/>
                  <a:pt x="953" y="0"/>
                </a:cubicBezTo>
                <a:cubicBezTo>
                  <a:pt x="2541" y="0"/>
                  <a:pt x="2541" y="0"/>
                  <a:pt x="2541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4129" y="5706"/>
                  <a:pt x="4129" y="5706"/>
                  <a:pt x="4129" y="5706"/>
                </a:cubicBezTo>
                <a:cubicBezTo>
                  <a:pt x="8259" y="5706"/>
                  <a:pt x="8259" y="5706"/>
                  <a:pt x="8259" y="5706"/>
                </a:cubicBezTo>
                <a:cubicBezTo>
                  <a:pt x="9529" y="0"/>
                  <a:pt x="9529" y="0"/>
                  <a:pt x="9529" y="0"/>
                </a:cubicBezTo>
                <a:cubicBezTo>
                  <a:pt x="9529" y="0"/>
                  <a:pt x="9847" y="0"/>
                  <a:pt x="9847" y="0"/>
                </a:cubicBezTo>
                <a:cubicBezTo>
                  <a:pt x="11435" y="0"/>
                  <a:pt x="11435" y="0"/>
                  <a:pt x="11435" y="0"/>
                </a:cubicBezTo>
                <a:cubicBezTo>
                  <a:pt x="11753" y="0"/>
                  <a:pt x="11753" y="0"/>
                  <a:pt x="11753" y="0"/>
                </a:cubicBezTo>
                <a:cubicBezTo>
                  <a:pt x="13024" y="5706"/>
                  <a:pt x="13024" y="5706"/>
                  <a:pt x="13024" y="5706"/>
                </a:cubicBezTo>
                <a:cubicBezTo>
                  <a:pt x="17471" y="5706"/>
                  <a:pt x="17471" y="5706"/>
                  <a:pt x="17471" y="5706"/>
                </a:cubicBezTo>
                <a:cubicBezTo>
                  <a:pt x="18424" y="0"/>
                  <a:pt x="18424" y="0"/>
                  <a:pt x="18424" y="0"/>
                </a:cubicBezTo>
                <a:cubicBezTo>
                  <a:pt x="18424" y="0"/>
                  <a:pt x="18741" y="0"/>
                  <a:pt x="18741" y="0"/>
                </a:cubicBezTo>
                <a:cubicBezTo>
                  <a:pt x="20647" y="0"/>
                  <a:pt x="20647" y="0"/>
                  <a:pt x="20647" y="0"/>
                </a:cubicBezTo>
                <a:cubicBezTo>
                  <a:pt x="20647" y="0"/>
                  <a:pt x="20647" y="0"/>
                  <a:pt x="20965" y="0"/>
                </a:cubicBezTo>
                <a:cubicBezTo>
                  <a:pt x="20965" y="0"/>
                  <a:pt x="20965" y="408"/>
                  <a:pt x="20965" y="408"/>
                </a:cubicBezTo>
                <a:cubicBezTo>
                  <a:pt x="19694" y="5706"/>
                  <a:pt x="19694" y="5706"/>
                  <a:pt x="19694" y="5706"/>
                </a:cubicBezTo>
                <a:cubicBezTo>
                  <a:pt x="21282" y="5706"/>
                  <a:pt x="21282" y="5706"/>
                  <a:pt x="21282" y="5706"/>
                </a:cubicBezTo>
                <a:cubicBezTo>
                  <a:pt x="21282" y="5706"/>
                  <a:pt x="21600" y="6113"/>
                  <a:pt x="21600" y="6113"/>
                </a:cubicBezTo>
                <a:cubicBezTo>
                  <a:pt x="21600" y="7336"/>
                  <a:pt x="21600" y="7336"/>
                  <a:pt x="21600" y="7336"/>
                </a:cubicBezTo>
                <a:cubicBezTo>
                  <a:pt x="21600" y="7336"/>
                  <a:pt x="21282" y="7743"/>
                  <a:pt x="21282" y="7743"/>
                </a:cubicBezTo>
                <a:cubicBezTo>
                  <a:pt x="19376" y="7743"/>
                  <a:pt x="19376" y="7743"/>
                  <a:pt x="19376" y="7743"/>
                </a:cubicBezTo>
                <a:cubicBezTo>
                  <a:pt x="19059" y="9781"/>
                  <a:pt x="19059" y="9781"/>
                  <a:pt x="19059" y="9781"/>
                </a:cubicBezTo>
                <a:cubicBezTo>
                  <a:pt x="21282" y="9781"/>
                  <a:pt x="21282" y="9781"/>
                  <a:pt x="21282" y="9781"/>
                </a:cubicBezTo>
                <a:cubicBezTo>
                  <a:pt x="21282" y="9781"/>
                  <a:pt x="21600" y="9781"/>
                  <a:pt x="21600" y="10189"/>
                </a:cubicBezTo>
                <a:lnTo>
                  <a:pt x="21600" y="11004"/>
                </a:lnTo>
                <a:close/>
                <a:moveTo>
                  <a:pt x="7941" y="7743"/>
                </a:moveTo>
                <a:cubicBezTo>
                  <a:pt x="4447" y="7743"/>
                  <a:pt x="4447" y="7743"/>
                  <a:pt x="4447" y="7743"/>
                </a:cubicBezTo>
                <a:cubicBezTo>
                  <a:pt x="4765" y="9781"/>
                  <a:pt x="4765" y="9781"/>
                  <a:pt x="4765" y="9781"/>
                </a:cubicBezTo>
                <a:cubicBezTo>
                  <a:pt x="7624" y="9781"/>
                  <a:pt x="7624" y="9781"/>
                  <a:pt x="7624" y="9781"/>
                </a:cubicBezTo>
                <a:lnTo>
                  <a:pt x="7941" y="7743"/>
                </a:lnTo>
                <a:close/>
                <a:moveTo>
                  <a:pt x="6988" y="11819"/>
                </a:moveTo>
                <a:cubicBezTo>
                  <a:pt x="5082" y="11819"/>
                  <a:pt x="5082" y="11819"/>
                  <a:pt x="5082" y="11819"/>
                </a:cubicBezTo>
                <a:cubicBezTo>
                  <a:pt x="6035" y="16302"/>
                  <a:pt x="6035" y="16302"/>
                  <a:pt x="6035" y="16302"/>
                </a:cubicBezTo>
                <a:cubicBezTo>
                  <a:pt x="6035" y="16302"/>
                  <a:pt x="6035" y="16302"/>
                  <a:pt x="6035" y="16302"/>
                </a:cubicBezTo>
                <a:cubicBezTo>
                  <a:pt x="6035" y="16302"/>
                  <a:pt x="6035" y="16302"/>
                  <a:pt x="6035" y="16302"/>
                </a:cubicBezTo>
                <a:lnTo>
                  <a:pt x="6988" y="11819"/>
                </a:lnTo>
                <a:close/>
                <a:moveTo>
                  <a:pt x="11435" y="9781"/>
                </a:moveTo>
                <a:cubicBezTo>
                  <a:pt x="11118" y="7743"/>
                  <a:pt x="11118" y="7743"/>
                  <a:pt x="11118" y="7743"/>
                </a:cubicBezTo>
                <a:cubicBezTo>
                  <a:pt x="10165" y="7743"/>
                  <a:pt x="10165" y="7743"/>
                  <a:pt x="10165" y="7743"/>
                </a:cubicBezTo>
                <a:cubicBezTo>
                  <a:pt x="9847" y="9781"/>
                  <a:pt x="9847" y="9781"/>
                  <a:pt x="9847" y="9781"/>
                </a:cubicBezTo>
                <a:lnTo>
                  <a:pt x="11435" y="9781"/>
                </a:lnTo>
                <a:close/>
                <a:moveTo>
                  <a:pt x="16835" y="7743"/>
                </a:moveTo>
                <a:cubicBezTo>
                  <a:pt x="13341" y="7743"/>
                  <a:pt x="13341" y="7743"/>
                  <a:pt x="13341" y="7743"/>
                </a:cubicBezTo>
                <a:cubicBezTo>
                  <a:pt x="13659" y="9781"/>
                  <a:pt x="13659" y="9781"/>
                  <a:pt x="13659" y="9781"/>
                </a:cubicBezTo>
                <a:cubicBezTo>
                  <a:pt x="16518" y="9781"/>
                  <a:pt x="16518" y="9781"/>
                  <a:pt x="16518" y="9781"/>
                </a:cubicBezTo>
                <a:lnTo>
                  <a:pt x="16835" y="7743"/>
                </a:lnTo>
                <a:close/>
                <a:moveTo>
                  <a:pt x="16200" y="11819"/>
                </a:moveTo>
                <a:cubicBezTo>
                  <a:pt x="14294" y="11819"/>
                  <a:pt x="14294" y="11819"/>
                  <a:pt x="14294" y="11819"/>
                </a:cubicBezTo>
                <a:cubicBezTo>
                  <a:pt x="15247" y="16302"/>
                  <a:pt x="15247" y="16302"/>
                  <a:pt x="15247" y="16302"/>
                </a:cubicBezTo>
                <a:cubicBezTo>
                  <a:pt x="15247" y="16302"/>
                  <a:pt x="15247" y="16302"/>
                  <a:pt x="15247" y="16302"/>
                </a:cubicBezTo>
                <a:cubicBezTo>
                  <a:pt x="15247" y="16302"/>
                  <a:pt x="15247" y="16302"/>
                  <a:pt x="15247" y="16302"/>
                </a:cubicBezTo>
                <a:lnTo>
                  <a:pt x="16200" y="1181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0" name="Shape 5457"/>
          <p:cNvSpPr/>
          <p:nvPr/>
        </p:nvSpPr>
        <p:spPr>
          <a:xfrm>
            <a:off x="8271011" y="3259598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6759" y="9683"/>
                </a:moveTo>
                <a:cubicBezTo>
                  <a:pt x="16014" y="9310"/>
                  <a:pt x="15269" y="8938"/>
                  <a:pt x="15269" y="8193"/>
                </a:cubicBezTo>
                <a:cubicBezTo>
                  <a:pt x="15269" y="8193"/>
                  <a:pt x="14897" y="7821"/>
                  <a:pt x="14897" y="7821"/>
                </a:cubicBezTo>
                <a:cubicBezTo>
                  <a:pt x="14897" y="7076"/>
                  <a:pt x="15641" y="6703"/>
                  <a:pt x="16386" y="6703"/>
                </a:cubicBezTo>
                <a:cubicBezTo>
                  <a:pt x="16759" y="6703"/>
                  <a:pt x="17131" y="6703"/>
                  <a:pt x="17131" y="7076"/>
                </a:cubicBezTo>
                <a:cubicBezTo>
                  <a:pt x="17131" y="7076"/>
                  <a:pt x="17131" y="7076"/>
                  <a:pt x="17131" y="7076"/>
                </a:cubicBezTo>
                <a:cubicBezTo>
                  <a:pt x="17503" y="7076"/>
                  <a:pt x="17503" y="7448"/>
                  <a:pt x="17876" y="7821"/>
                </a:cubicBezTo>
                <a:cubicBezTo>
                  <a:pt x="18993" y="6703"/>
                  <a:pt x="18993" y="6703"/>
                  <a:pt x="18993" y="6703"/>
                </a:cubicBezTo>
                <a:cubicBezTo>
                  <a:pt x="18993" y="6331"/>
                  <a:pt x="18621" y="5959"/>
                  <a:pt x="18248" y="5586"/>
                </a:cubicBezTo>
                <a:cubicBezTo>
                  <a:pt x="17876" y="5214"/>
                  <a:pt x="17131" y="5214"/>
                  <a:pt x="16386" y="5214"/>
                </a:cubicBezTo>
                <a:cubicBezTo>
                  <a:pt x="14897" y="5214"/>
                  <a:pt x="13407" y="6331"/>
                  <a:pt x="13407" y="7821"/>
                </a:cubicBezTo>
                <a:cubicBezTo>
                  <a:pt x="13407" y="7821"/>
                  <a:pt x="13407" y="7821"/>
                  <a:pt x="13407" y="8193"/>
                </a:cubicBezTo>
                <a:cubicBezTo>
                  <a:pt x="13779" y="10055"/>
                  <a:pt x="14524" y="10800"/>
                  <a:pt x="16386" y="11172"/>
                </a:cubicBezTo>
                <a:cubicBezTo>
                  <a:pt x="17131" y="11545"/>
                  <a:pt x="18621" y="11917"/>
                  <a:pt x="18621" y="12662"/>
                </a:cubicBezTo>
                <a:cubicBezTo>
                  <a:pt x="18621" y="13034"/>
                  <a:pt x="18621" y="13034"/>
                  <a:pt x="18621" y="13034"/>
                </a:cubicBezTo>
                <a:cubicBezTo>
                  <a:pt x="18621" y="14152"/>
                  <a:pt x="17503" y="14524"/>
                  <a:pt x="16386" y="14524"/>
                </a:cubicBezTo>
                <a:cubicBezTo>
                  <a:pt x="15269" y="14524"/>
                  <a:pt x="14524" y="13407"/>
                  <a:pt x="14152" y="12662"/>
                </a:cubicBezTo>
                <a:cubicBezTo>
                  <a:pt x="12662" y="9310"/>
                  <a:pt x="12290" y="5214"/>
                  <a:pt x="7448" y="5214"/>
                </a:cubicBezTo>
                <a:cubicBezTo>
                  <a:pt x="4469" y="5214"/>
                  <a:pt x="1862" y="7821"/>
                  <a:pt x="1862" y="10800"/>
                </a:cubicBezTo>
                <a:cubicBezTo>
                  <a:pt x="1862" y="10800"/>
                  <a:pt x="1862" y="10800"/>
                  <a:pt x="1862" y="10800"/>
                </a:cubicBezTo>
                <a:cubicBezTo>
                  <a:pt x="1862" y="13779"/>
                  <a:pt x="4097" y="16386"/>
                  <a:pt x="7448" y="16386"/>
                </a:cubicBezTo>
                <a:cubicBezTo>
                  <a:pt x="8938" y="16386"/>
                  <a:pt x="10055" y="16014"/>
                  <a:pt x="11172" y="14897"/>
                </a:cubicBezTo>
                <a:cubicBezTo>
                  <a:pt x="11545" y="14524"/>
                  <a:pt x="11545" y="14152"/>
                  <a:pt x="11545" y="14152"/>
                </a:cubicBezTo>
                <a:cubicBezTo>
                  <a:pt x="10800" y="12662"/>
                  <a:pt x="10800" y="12662"/>
                  <a:pt x="10800" y="12662"/>
                </a:cubicBezTo>
                <a:cubicBezTo>
                  <a:pt x="10055" y="14152"/>
                  <a:pt x="8938" y="14524"/>
                  <a:pt x="7448" y="14524"/>
                </a:cubicBezTo>
                <a:cubicBezTo>
                  <a:pt x="5214" y="14524"/>
                  <a:pt x="3724" y="12662"/>
                  <a:pt x="3724" y="10428"/>
                </a:cubicBezTo>
                <a:cubicBezTo>
                  <a:pt x="3724" y="8566"/>
                  <a:pt x="5214" y="6703"/>
                  <a:pt x="7448" y="6703"/>
                </a:cubicBezTo>
                <a:cubicBezTo>
                  <a:pt x="9683" y="6703"/>
                  <a:pt x="10428" y="7821"/>
                  <a:pt x="11172" y="10055"/>
                </a:cubicBezTo>
                <a:cubicBezTo>
                  <a:pt x="12290" y="12290"/>
                  <a:pt x="13034" y="16386"/>
                  <a:pt x="16386" y="16386"/>
                </a:cubicBezTo>
                <a:cubicBezTo>
                  <a:pt x="18621" y="16386"/>
                  <a:pt x="20110" y="14897"/>
                  <a:pt x="20110" y="13034"/>
                </a:cubicBezTo>
                <a:cubicBezTo>
                  <a:pt x="20110" y="10800"/>
                  <a:pt x="18621" y="10055"/>
                  <a:pt x="16759" y="968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1" name="Shape 5458"/>
          <p:cNvSpPr/>
          <p:nvPr/>
        </p:nvSpPr>
        <p:spPr>
          <a:xfrm>
            <a:off x="8840935" y="3276091"/>
            <a:ext cx="152948" cy="213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500" extrusionOk="0">
                <a:moveTo>
                  <a:pt x="15508" y="0"/>
                </a:moveTo>
                <a:cubicBezTo>
                  <a:pt x="15508" y="0"/>
                  <a:pt x="16062" y="400"/>
                  <a:pt x="16062" y="800"/>
                </a:cubicBezTo>
                <a:cubicBezTo>
                  <a:pt x="16062" y="13600"/>
                  <a:pt x="16062" y="13600"/>
                  <a:pt x="16062" y="13600"/>
                </a:cubicBezTo>
                <a:cubicBezTo>
                  <a:pt x="19938" y="13600"/>
                  <a:pt x="19938" y="13600"/>
                  <a:pt x="19938" y="13600"/>
                </a:cubicBezTo>
                <a:cubicBezTo>
                  <a:pt x="20492" y="13600"/>
                  <a:pt x="21046" y="14000"/>
                  <a:pt x="21046" y="14400"/>
                </a:cubicBezTo>
                <a:cubicBezTo>
                  <a:pt x="21600" y="14800"/>
                  <a:pt x="21600" y="15200"/>
                  <a:pt x="21046" y="15200"/>
                </a:cubicBezTo>
                <a:cubicBezTo>
                  <a:pt x="14400" y="21200"/>
                  <a:pt x="14400" y="21200"/>
                  <a:pt x="14400" y="21200"/>
                </a:cubicBezTo>
                <a:cubicBezTo>
                  <a:pt x="13846" y="21600"/>
                  <a:pt x="12738" y="21600"/>
                  <a:pt x="12185" y="21200"/>
                </a:cubicBezTo>
                <a:cubicBezTo>
                  <a:pt x="5538" y="15200"/>
                  <a:pt x="5538" y="15200"/>
                  <a:pt x="5538" y="15200"/>
                </a:cubicBezTo>
                <a:cubicBezTo>
                  <a:pt x="4985" y="15200"/>
                  <a:pt x="4985" y="14800"/>
                  <a:pt x="5538" y="14400"/>
                </a:cubicBezTo>
                <a:cubicBezTo>
                  <a:pt x="5538" y="14000"/>
                  <a:pt x="6092" y="13600"/>
                  <a:pt x="6646" y="13600"/>
                </a:cubicBezTo>
                <a:cubicBezTo>
                  <a:pt x="10523" y="13600"/>
                  <a:pt x="10523" y="13600"/>
                  <a:pt x="10523" y="13600"/>
                </a:cubicBezTo>
                <a:cubicBezTo>
                  <a:pt x="10523" y="4000"/>
                  <a:pt x="10523" y="4000"/>
                  <a:pt x="10523" y="4000"/>
                </a:cubicBezTo>
                <a:cubicBezTo>
                  <a:pt x="3877" y="4000"/>
                  <a:pt x="3877" y="4000"/>
                  <a:pt x="3877" y="4000"/>
                </a:cubicBezTo>
                <a:cubicBezTo>
                  <a:pt x="3877" y="4000"/>
                  <a:pt x="3323" y="4000"/>
                  <a:pt x="3323" y="40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800"/>
                  <a:pt x="0" y="800"/>
                  <a:pt x="0" y="400"/>
                </a:cubicBezTo>
                <a:cubicBezTo>
                  <a:pt x="0" y="400"/>
                  <a:pt x="554" y="0"/>
                  <a:pt x="554" y="0"/>
                </a:cubicBezTo>
                <a:lnTo>
                  <a:pt x="1550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2" name="Shape 5459"/>
          <p:cNvSpPr/>
          <p:nvPr/>
        </p:nvSpPr>
        <p:spPr>
          <a:xfrm>
            <a:off x="9410857" y="3239441"/>
            <a:ext cx="269386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518"/>
                  <a:pt x="16835" y="21600"/>
                  <a:pt x="10800" y="21600"/>
                </a:cubicBezTo>
                <a:cubicBezTo>
                  <a:pt x="4765" y="21600"/>
                  <a:pt x="0" y="16518"/>
                  <a:pt x="0" y="10800"/>
                </a:cubicBezTo>
                <a:cubicBezTo>
                  <a:pt x="0" y="4765"/>
                  <a:pt x="4765" y="0"/>
                  <a:pt x="10800" y="0"/>
                </a:cubicBezTo>
                <a:cubicBezTo>
                  <a:pt x="16835" y="0"/>
                  <a:pt x="21600" y="4765"/>
                  <a:pt x="21600" y="10800"/>
                </a:cubicBezTo>
                <a:close/>
                <a:moveTo>
                  <a:pt x="4765" y="12706"/>
                </a:moveTo>
                <a:cubicBezTo>
                  <a:pt x="4765" y="12071"/>
                  <a:pt x="4447" y="11435"/>
                  <a:pt x="4447" y="10800"/>
                </a:cubicBezTo>
                <a:cubicBezTo>
                  <a:pt x="4447" y="9847"/>
                  <a:pt x="4765" y="9212"/>
                  <a:pt x="4765" y="8576"/>
                </a:cubicBezTo>
                <a:cubicBezTo>
                  <a:pt x="2541" y="6353"/>
                  <a:pt x="2541" y="6353"/>
                  <a:pt x="2541" y="6353"/>
                </a:cubicBezTo>
                <a:cubicBezTo>
                  <a:pt x="1906" y="7624"/>
                  <a:pt x="1588" y="9212"/>
                  <a:pt x="1588" y="10800"/>
                </a:cubicBezTo>
                <a:cubicBezTo>
                  <a:pt x="1588" y="12388"/>
                  <a:pt x="1906" y="13659"/>
                  <a:pt x="2541" y="14929"/>
                </a:cubicBezTo>
                <a:lnTo>
                  <a:pt x="4765" y="12706"/>
                </a:lnTo>
                <a:close/>
                <a:moveTo>
                  <a:pt x="15247" y="10800"/>
                </a:moveTo>
                <a:cubicBezTo>
                  <a:pt x="15247" y="8259"/>
                  <a:pt x="13341" y="6035"/>
                  <a:pt x="10800" y="6035"/>
                </a:cubicBezTo>
                <a:cubicBezTo>
                  <a:pt x="8259" y="6035"/>
                  <a:pt x="6035" y="8259"/>
                  <a:pt x="6035" y="10800"/>
                </a:cubicBezTo>
                <a:cubicBezTo>
                  <a:pt x="6035" y="13341"/>
                  <a:pt x="8259" y="15247"/>
                  <a:pt x="10800" y="15247"/>
                </a:cubicBezTo>
                <a:cubicBezTo>
                  <a:pt x="13341" y="15247"/>
                  <a:pt x="15247" y="13341"/>
                  <a:pt x="15247" y="10800"/>
                </a:cubicBezTo>
                <a:close/>
                <a:moveTo>
                  <a:pt x="6353" y="2541"/>
                </a:moveTo>
                <a:cubicBezTo>
                  <a:pt x="8576" y="4765"/>
                  <a:pt x="8576" y="4765"/>
                  <a:pt x="8576" y="4765"/>
                </a:cubicBezTo>
                <a:cubicBezTo>
                  <a:pt x="9212" y="4765"/>
                  <a:pt x="10165" y="4447"/>
                  <a:pt x="10800" y="4447"/>
                </a:cubicBezTo>
                <a:cubicBezTo>
                  <a:pt x="11435" y="4447"/>
                  <a:pt x="12071" y="4765"/>
                  <a:pt x="12706" y="4765"/>
                </a:cubicBezTo>
                <a:cubicBezTo>
                  <a:pt x="14929" y="2541"/>
                  <a:pt x="14929" y="2541"/>
                  <a:pt x="14929" y="2541"/>
                </a:cubicBezTo>
                <a:cubicBezTo>
                  <a:pt x="13659" y="1906"/>
                  <a:pt x="12388" y="1588"/>
                  <a:pt x="10800" y="1588"/>
                </a:cubicBezTo>
                <a:cubicBezTo>
                  <a:pt x="9212" y="1588"/>
                  <a:pt x="7624" y="1906"/>
                  <a:pt x="6353" y="2541"/>
                </a:cubicBezTo>
                <a:close/>
                <a:moveTo>
                  <a:pt x="14929" y="18741"/>
                </a:moveTo>
                <a:cubicBezTo>
                  <a:pt x="12706" y="16518"/>
                  <a:pt x="12706" y="16518"/>
                  <a:pt x="12706" y="16518"/>
                </a:cubicBezTo>
                <a:cubicBezTo>
                  <a:pt x="12071" y="16835"/>
                  <a:pt x="11435" y="16835"/>
                  <a:pt x="10800" y="16835"/>
                </a:cubicBezTo>
                <a:cubicBezTo>
                  <a:pt x="10165" y="16835"/>
                  <a:pt x="9212" y="16835"/>
                  <a:pt x="8576" y="16518"/>
                </a:cubicBezTo>
                <a:cubicBezTo>
                  <a:pt x="6353" y="18741"/>
                  <a:pt x="6353" y="18741"/>
                  <a:pt x="6353" y="18741"/>
                </a:cubicBezTo>
                <a:cubicBezTo>
                  <a:pt x="7624" y="19694"/>
                  <a:pt x="9212" y="20012"/>
                  <a:pt x="10800" y="20012"/>
                </a:cubicBezTo>
                <a:cubicBezTo>
                  <a:pt x="12388" y="20012"/>
                  <a:pt x="13659" y="19694"/>
                  <a:pt x="14929" y="18741"/>
                </a:cubicBezTo>
                <a:close/>
                <a:moveTo>
                  <a:pt x="19059" y="14929"/>
                </a:moveTo>
                <a:cubicBezTo>
                  <a:pt x="19694" y="13659"/>
                  <a:pt x="20012" y="12388"/>
                  <a:pt x="20012" y="10800"/>
                </a:cubicBezTo>
                <a:cubicBezTo>
                  <a:pt x="20012" y="9212"/>
                  <a:pt x="19694" y="7624"/>
                  <a:pt x="19059" y="6353"/>
                </a:cubicBezTo>
                <a:cubicBezTo>
                  <a:pt x="16518" y="8576"/>
                  <a:pt x="16518" y="8576"/>
                  <a:pt x="16518" y="8576"/>
                </a:cubicBezTo>
                <a:cubicBezTo>
                  <a:pt x="16835" y="9212"/>
                  <a:pt x="16835" y="10165"/>
                  <a:pt x="16835" y="10800"/>
                </a:cubicBezTo>
                <a:cubicBezTo>
                  <a:pt x="16835" y="11435"/>
                  <a:pt x="16835" y="12071"/>
                  <a:pt x="16518" y="12706"/>
                </a:cubicBezTo>
                <a:lnTo>
                  <a:pt x="19059" y="149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3" name="Shape 5460"/>
          <p:cNvSpPr/>
          <p:nvPr/>
        </p:nvSpPr>
        <p:spPr>
          <a:xfrm>
            <a:off x="9986278" y="3239441"/>
            <a:ext cx="245562" cy="245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55" y="18813"/>
                </a:moveTo>
                <a:cubicBezTo>
                  <a:pt x="18465" y="20555"/>
                  <a:pt x="18465" y="20555"/>
                  <a:pt x="18465" y="20555"/>
                </a:cubicBezTo>
                <a:cubicBezTo>
                  <a:pt x="17768" y="21252"/>
                  <a:pt x="16723" y="21600"/>
                  <a:pt x="15677" y="21600"/>
                </a:cubicBezTo>
                <a:cubicBezTo>
                  <a:pt x="14981" y="21600"/>
                  <a:pt x="13935" y="21252"/>
                  <a:pt x="13239" y="20555"/>
                </a:cubicBezTo>
                <a:cubicBezTo>
                  <a:pt x="10452" y="17768"/>
                  <a:pt x="10452" y="17768"/>
                  <a:pt x="10452" y="17768"/>
                </a:cubicBezTo>
                <a:cubicBezTo>
                  <a:pt x="9755" y="17071"/>
                  <a:pt x="9406" y="16026"/>
                  <a:pt x="9406" y="14981"/>
                </a:cubicBezTo>
                <a:cubicBezTo>
                  <a:pt x="9406" y="13935"/>
                  <a:pt x="9755" y="13239"/>
                  <a:pt x="10452" y="12542"/>
                </a:cubicBezTo>
                <a:cubicBezTo>
                  <a:pt x="9406" y="11148"/>
                  <a:pt x="9406" y="11148"/>
                  <a:pt x="9406" y="11148"/>
                </a:cubicBezTo>
                <a:cubicBezTo>
                  <a:pt x="8710" y="11845"/>
                  <a:pt x="7665" y="12542"/>
                  <a:pt x="6619" y="12542"/>
                </a:cubicBezTo>
                <a:cubicBezTo>
                  <a:pt x="5574" y="12542"/>
                  <a:pt x="4529" y="11845"/>
                  <a:pt x="3832" y="11148"/>
                </a:cubicBezTo>
                <a:cubicBezTo>
                  <a:pt x="1045" y="8361"/>
                  <a:pt x="1045" y="8361"/>
                  <a:pt x="1045" y="8361"/>
                </a:cubicBezTo>
                <a:cubicBezTo>
                  <a:pt x="348" y="7665"/>
                  <a:pt x="0" y="6968"/>
                  <a:pt x="0" y="5923"/>
                </a:cubicBezTo>
                <a:cubicBezTo>
                  <a:pt x="0" y="4877"/>
                  <a:pt x="348" y="3832"/>
                  <a:pt x="1045" y="3135"/>
                </a:cubicBezTo>
                <a:cubicBezTo>
                  <a:pt x="3135" y="1045"/>
                  <a:pt x="3135" y="1045"/>
                  <a:pt x="3135" y="1045"/>
                </a:cubicBezTo>
                <a:cubicBezTo>
                  <a:pt x="3832" y="348"/>
                  <a:pt x="4877" y="0"/>
                  <a:pt x="5923" y="0"/>
                </a:cubicBezTo>
                <a:cubicBezTo>
                  <a:pt x="6619" y="0"/>
                  <a:pt x="7665" y="348"/>
                  <a:pt x="8361" y="1394"/>
                </a:cubicBezTo>
                <a:cubicBezTo>
                  <a:pt x="11148" y="3832"/>
                  <a:pt x="11148" y="3832"/>
                  <a:pt x="11148" y="3832"/>
                </a:cubicBezTo>
                <a:cubicBezTo>
                  <a:pt x="11845" y="4529"/>
                  <a:pt x="12194" y="5574"/>
                  <a:pt x="12194" y="6619"/>
                </a:cubicBezTo>
                <a:cubicBezTo>
                  <a:pt x="12194" y="7665"/>
                  <a:pt x="11845" y="8710"/>
                  <a:pt x="11148" y="9406"/>
                </a:cubicBezTo>
                <a:cubicBezTo>
                  <a:pt x="12194" y="10452"/>
                  <a:pt x="12194" y="10452"/>
                  <a:pt x="12194" y="10452"/>
                </a:cubicBezTo>
                <a:cubicBezTo>
                  <a:pt x="12890" y="9755"/>
                  <a:pt x="13935" y="9406"/>
                  <a:pt x="14981" y="9406"/>
                </a:cubicBezTo>
                <a:cubicBezTo>
                  <a:pt x="16026" y="9406"/>
                  <a:pt x="17071" y="9755"/>
                  <a:pt x="17768" y="10452"/>
                </a:cubicBezTo>
                <a:cubicBezTo>
                  <a:pt x="20555" y="13239"/>
                  <a:pt x="20555" y="13239"/>
                  <a:pt x="20555" y="13239"/>
                </a:cubicBezTo>
                <a:cubicBezTo>
                  <a:pt x="21252" y="13935"/>
                  <a:pt x="21600" y="14981"/>
                  <a:pt x="21600" y="16026"/>
                </a:cubicBezTo>
                <a:cubicBezTo>
                  <a:pt x="21600" y="17071"/>
                  <a:pt x="21252" y="18116"/>
                  <a:pt x="20555" y="18813"/>
                </a:cubicBezTo>
                <a:close/>
                <a:moveTo>
                  <a:pt x="9406" y="5923"/>
                </a:moveTo>
                <a:cubicBezTo>
                  <a:pt x="6619" y="3135"/>
                  <a:pt x="6619" y="3135"/>
                  <a:pt x="6619" y="3135"/>
                </a:cubicBezTo>
                <a:cubicBezTo>
                  <a:pt x="6271" y="2787"/>
                  <a:pt x="6271" y="2787"/>
                  <a:pt x="5923" y="2787"/>
                </a:cubicBezTo>
                <a:cubicBezTo>
                  <a:pt x="5574" y="2787"/>
                  <a:pt x="5226" y="2787"/>
                  <a:pt x="4877" y="3135"/>
                </a:cubicBezTo>
                <a:cubicBezTo>
                  <a:pt x="2787" y="4877"/>
                  <a:pt x="2787" y="4877"/>
                  <a:pt x="2787" y="4877"/>
                </a:cubicBezTo>
                <a:cubicBezTo>
                  <a:pt x="2787" y="5226"/>
                  <a:pt x="2439" y="5574"/>
                  <a:pt x="2439" y="5923"/>
                </a:cubicBezTo>
                <a:cubicBezTo>
                  <a:pt x="2439" y="6271"/>
                  <a:pt x="2787" y="6619"/>
                  <a:pt x="2787" y="6619"/>
                </a:cubicBezTo>
                <a:cubicBezTo>
                  <a:pt x="5574" y="9406"/>
                  <a:pt x="5574" y="9406"/>
                  <a:pt x="5574" y="9406"/>
                </a:cubicBezTo>
                <a:cubicBezTo>
                  <a:pt x="5923" y="9755"/>
                  <a:pt x="6271" y="9755"/>
                  <a:pt x="6619" y="9755"/>
                </a:cubicBezTo>
                <a:cubicBezTo>
                  <a:pt x="6968" y="9755"/>
                  <a:pt x="7316" y="9755"/>
                  <a:pt x="7665" y="9406"/>
                </a:cubicBezTo>
                <a:cubicBezTo>
                  <a:pt x="6968" y="9058"/>
                  <a:pt x="6619" y="8710"/>
                  <a:pt x="6619" y="8013"/>
                </a:cubicBezTo>
                <a:cubicBezTo>
                  <a:pt x="6619" y="7316"/>
                  <a:pt x="7316" y="6619"/>
                  <a:pt x="8013" y="6619"/>
                </a:cubicBezTo>
                <a:cubicBezTo>
                  <a:pt x="8361" y="6619"/>
                  <a:pt x="9058" y="7316"/>
                  <a:pt x="9406" y="7665"/>
                </a:cubicBezTo>
                <a:cubicBezTo>
                  <a:pt x="9755" y="7316"/>
                  <a:pt x="9755" y="6968"/>
                  <a:pt x="9755" y="6619"/>
                </a:cubicBezTo>
                <a:cubicBezTo>
                  <a:pt x="9755" y="6271"/>
                  <a:pt x="9755" y="5923"/>
                  <a:pt x="9406" y="5923"/>
                </a:cubicBezTo>
                <a:close/>
                <a:moveTo>
                  <a:pt x="18813" y="14981"/>
                </a:moveTo>
                <a:cubicBezTo>
                  <a:pt x="16026" y="12194"/>
                  <a:pt x="16026" y="12194"/>
                  <a:pt x="16026" y="12194"/>
                </a:cubicBezTo>
                <a:cubicBezTo>
                  <a:pt x="15677" y="12194"/>
                  <a:pt x="15329" y="11845"/>
                  <a:pt x="14981" y="11845"/>
                </a:cubicBezTo>
                <a:cubicBezTo>
                  <a:pt x="14632" y="11845"/>
                  <a:pt x="14284" y="12194"/>
                  <a:pt x="13935" y="12542"/>
                </a:cubicBezTo>
                <a:cubicBezTo>
                  <a:pt x="14632" y="12890"/>
                  <a:pt x="14981" y="13239"/>
                  <a:pt x="14981" y="13935"/>
                </a:cubicBezTo>
                <a:cubicBezTo>
                  <a:pt x="14981" y="14632"/>
                  <a:pt x="14632" y="14981"/>
                  <a:pt x="13935" y="14981"/>
                </a:cubicBezTo>
                <a:cubicBezTo>
                  <a:pt x="13239" y="14981"/>
                  <a:pt x="12890" y="14632"/>
                  <a:pt x="12194" y="14284"/>
                </a:cubicBezTo>
                <a:cubicBezTo>
                  <a:pt x="11845" y="14284"/>
                  <a:pt x="11845" y="14632"/>
                  <a:pt x="11845" y="14981"/>
                </a:cubicBezTo>
                <a:cubicBezTo>
                  <a:pt x="11845" y="15329"/>
                  <a:pt x="11845" y="15677"/>
                  <a:pt x="12194" y="16026"/>
                </a:cubicBezTo>
                <a:cubicBezTo>
                  <a:pt x="14981" y="18813"/>
                  <a:pt x="14981" y="18813"/>
                  <a:pt x="14981" y="18813"/>
                </a:cubicBezTo>
                <a:cubicBezTo>
                  <a:pt x="15329" y="19161"/>
                  <a:pt x="15677" y="19161"/>
                  <a:pt x="15677" y="19161"/>
                </a:cubicBezTo>
                <a:cubicBezTo>
                  <a:pt x="16026" y="19161"/>
                  <a:pt x="16374" y="19161"/>
                  <a:pt x="16723" y="18813"/>
                </a:cubicBezTo>
                <a:cubicBezTo>
                  <a:pt x="18813" y="16723"/>
                  <a:pt x="18813" y="16723"/>
                  <a:pt x="18813" y="16723"/>
                </a:cubicBezTo>
                <a:cubicBezTo>
                  <a:pt x="18813" y="16723"/>
                  <a:pt x="19161" y="16374"/>
                  <a:pt x="19161" y="16026"/>
                </a:cubicBezTo>
                <a:cubicBezTo>
                  <a:pt x="19161" y="15677"/>
                  <a:pt x="18813" y="15329"/>
                  <a:pt x="18813" y="1498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4" name="Shape 5461"/>
          <p:cNvSpPr/>
          <p:nvPr/>
        </p:nvSpPr>
        <p:spPr>
          <a:xfrm>
            <a:off x="10552536" y="3259598"/>
            <a:ext cx="26938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76" y="3260"/>
                </a:moveTo>
                <a:cubicBezTo>
                  <a:pt x="3176" y="3668"/>
                  <a:pt x="3176" y="3668"/>
                  <a:pt x="2859" y="3668"/>
                </a:cubicBezTo>
                <a:cubicBezTo>
                  <a:pt x="635" y="3668"/>
                  <a:pt x="635" y="3668"/>
                  <a:pt x="635" y="3668"/>
                </a:cubicBezTo>
                <a:cubicBezTo>
                  <a:pt x="318" y="3668"/>
                  <a:pt x="0" y="3668"/>
                  <a:pt x="0" y="3260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0"/>
                  <a:pt x="318" y="0"/>
                  <a:pt x="63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3176" y="0"/>
                  <a:pt x="3176" y="0"/>
                  <a:pt x="3176" y="408"/>
                </a:cubicBezTo>
                <a:lnTo>
                  <a:pt x="3176" y="3260"/>
                </a:lnTo>
                <a:close/>
                <a:moveTo>
                  <a:pt x="3176" y="9374"/>
                </a:moveTo>
                <a:cubicBezTo>
                  <a:pt x="3176" y="9374"/>
                  <a:pt x="3176" y="9781"/>
                  <a:pt x="2859" y="9781"/>
                </a:cubicBezTo>
                <a:cubicBezTo>
                  <a:pt x="635" y="9781"/>
                  <a:pt x="635" y="9781"/>
                  <a:pt x="635" y="9781"/>
                </a:cubicBezTo>
                <a:cubicBezTo>
                  <a:pt x="318" y="9781"/>
                  <a:pt x="0" y="9374"/>
                  <a:pt x="0" y="9374"/>
                </a:cubicBezTo>
                <a:cubicBezTo>
                  <a:pt x="0" y="6113"/>
                  <a:pt x="0" y="6113"/>
                  <a:pt x="0" y="6113"/>
                </a:cubicBezTo>
                <a:cubicBezTo>
                  <a:pt x="0" y="6113"/>
                  <a:pt x="318" y="5706"/>
                  <a:pt x="635" y="5706"/>
                </a:cubicBezTo>
                <a:cubicBezTo>
                  <a:pt x="2859" y="5706"/>
                  <a:pt x="2859" y="5706"/>
                  <a:pt x="2859" y="5706"/>
                </a:cubicBezTo>
                <a:cubicBezTo>
                  <a:pt x="3176" y="5706"/>
                  <a:pt x="3176" y="6113"/>
                  <a:pt x="3176" y="6113"/>
                </a:cubicBezTo>
                <a:lnTo>
                  <a:pt x="3176" y="9374"/>
                </a:lnTo>
                <a:close/>
                <a:moveTo>
                  <a:pt x="3176" y="15079"/>
                </a:moveTo>
                <a:cubicBezTo>
                  <a:pt x="3176" y="15487"/>
                  <a:pt x="3176" y="15487"/>
                  <a:pt x="2859" y="15487"/>
                </a:cubicBezTo>
                <a:cubicBezTo>
                  <a:pt x="635" y="15487"/>
                  <a:pt x="635" y="15487"/>
                  <a:pt x="635" y="15487"/>
                </a:cubicBezTo>
                <a:cubicBezTo>
                  <a:pt x="318" y="15487"/>
                  <a:pt x="0" y="15487"/>
                  <a:pt x="0" y="15079"/>
                </a:cubicBezTo>
                <a:cubicBezTo>
                  <a:pt x="0" y="12226"/>
                  <a:pt x="0" y="12226"/>
                  <a:pt x="0" y="12226"/>
                </a:cubicBezTo>
                <a:cubicBezTo>
                  <a:pt x="0" y="11819"/>
                  <a:pt x="318" y="11819"/>
                  <a:pt x="635" y="11819"/>
                </a:cubicBezTo>
                <a:cubicBezTo>
                  <a:pt x="2859" y="11819"/>
                  <a:pt x="2859" y="11819"/>
                  <a:pt x="2859" y="11819"/>
                </a:cubicBezTo>
                <a:cubicBezTo>
                  <a:pt x="3176" y="11819"/>
                  <a:pt x="3176" y="11819"/>
                  <a:pt x="3176" y="12226"/>
                </a:cubicBezTo>
                <a:lnTo>
                  <a:pt x="3176" y="15079"/>
                </a:lnTo>
                <a:close/>
                <a:moveTo>
                  <a:pt x="3176" y="21192"/>
                </a:moveTo>
                <a:cubicBezTo>
                  <a:pt x="3176" y="21192"/>
                  <a:pt x="3176" y="21600"/>
                  <a:pt x="2859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192"/>
                  <a:pt x="0" y="21192"/>
                </a:cubicBezTo>
                <a:cubicBezTo>
                  <a:pt x="0" y="17932"/>
                  <a:pt x="0" y="17932"/>
                  <a:pt x="0" y="17932"/>
                </a:cubicBezTo>
                <a:cubicBezTo>
                  <a:pt x="0" y="17932"/>
                  <a:pt x="318" y="17525"/>
                  <a:pt x="635" y="17525"/>
                </a:cubicBezTo>
                <a:cubicBezTo>
                  <a:pt x="2859" y="17525"/>
                  <a:pt x="2859" y="17525"/>
                  <a:pt x="2859" y="17525"/>
                </a:cubicBezTo>
                <a:cubicBezTo>
                  <a:pt x="3176" y="17525"/>
                  <a:pt x="3176" y="17932"/>
                  <a:pt x="3176" y="17932"/>
                </a:cubicBezTo>
                <a:lnTo>
                  <a:pt x="3176" y="21192"/>
                </a:lnTo>
                <a:close/>
                <a:moveTo>
                  <a:pt x="21600" y="3260"/>
                </a:moveTo>
                <a:cubicBezTo>
                  <a:pt x="21600" y="3668"/>
                  <a:pt x="21600" y="3668"/>
                  <a:pt x="21282" y="3668"/>
                </a:cubicBezTo>
                <a:cubicBezTo>
                  <a:pt x="5082" y="3668"/>
                  <a:pt x="5082" y="3668"/>
                  <a:pt x="5082" y="3668"/>
                </a:cubicBezTo>
                <a:cubicBezTo>
                  <a:pt x="5082" y="3668"/>
                  <a:pt x="4765" y="3668"/>
                  <a:pt x="4765" y="3260"/>
                </a:cubicBezTo>
                <a:cubicBezTo>
                  <a:pt x="4765" y="408"/>
                  <a:pt x="4765" y="408"/>
                  <a:pt x="4765" y="408"/>
                </a:cubicBezTo>
                <a:cubicBezTo>
                  <a:pt x="4765" y="0"/>
                  <a:pt x="5082" y="0"/>
                  <a:pt x="5082" y="0"/>
                </a:cubicBezTo>
                <a:cubicBezTo>
                  <a:pt x="21282" y="0"/>
                  <a:pt x="21282" y="0"/>
                  <a:pt x="21282" y="0"/>
                </a:cubicBezTo>
                <a:cubicBezTo>
                  <a:pt x="21600" y="0"/>
                  <a:pt x="21600" y="0"/>
                  <a:pt x="21600" y="408"/>
                </a:cubicBezTo>
                <a:lnTo>
                  <a:pt x="21600" y="3260"/>
                </a:lnTo>
                <a:close/>
                <a:moveTo>
                  <a:pt x="21600" y="9374"/>
                </a:moveTo>
                <a:cubicBezTo>
                  <a:pt x="21600" y="9374"/>
                  <a:pt x="21600" y="9781"/>
                  <a:pt x="21282" y="9781"/>
                </a:cubicBezTo>
                <a:cubicBezTo>
                  <a:pt x="5082" y="9781"/>
                  <a:pt x="5082" y="9781"/>
                  <a:pt x="5082" y="9781"/>
                </a:cubicBezTo>
                <a:cubicBezTo>
                  <a:pt x="5082" y="9781"/>
                  <a:pt x="4765" y="9374"/>
                  <a:pt x="4765" y="9374"/>
                </a:cubicBezTo>
                <a:cubicBezTo>
                  <a:pt x="4765" y="6113"/>
                  <a:pt x="4765" y="6113"/>
                  <a:pt x="4765" y="6113"/>
                </a:cubicBezTo>
                <a:cubicBezTo>
                  <a:pt x="4765" y="6113"/>
                  <a:pt x="5082" y="5706"/>
                  <a:pt x="5082" y="5706"/>
                </a:cubicBezTo>
                <a:cubicBezTo>
                  <a:pt x="21282" y="5706"/>
                  <a:pt x="21282" y="5706"/>
                  <a:pt x="21282" y="5706"/>
                </a:cubicBezTo>
                <a:cubicBezTo>
                  <a:pt x="21600" y="5706"/>
                  <a:pt x="21600" y="6113"/>
                  <a:pt x="21600" y="6113"/>
                </a:cubicBezTo>
                <a:lnTo>
                  <a:pt x="21600" y="9374"/>
                </a:lnTo>
                <a:close/>
                <a:moveTo>
                  <a:pt x="21600" y="15079"/>
                </a:moveTo>
                <a:cubicBezTo>
                  <a:pt x="21600" y="15487"/>
                  <a:pt x="21600" y="15487"/>
                  <a:pt x="21282" y="15487"/>
                </a:cubicBezTo>
                <a:cubicBezTo>
                  <a:pt x="5082" y="15487"/>
                  <a:pt x="5082" y="15487"/>
                  <a:pt x="5082" y="15487"/>
                </a:cubicBezTo>
                <a:cubicBezTo>
                  <a:pt x="5082" y="15487"/>
                  <a:pt x="4765" y="15487"/>
                  <a:pt x="4765" y="15079"/>
                </a:cubicBezTo>
                <a:cubicBezTo>
                  <a:pt x="4765" y="12226"/>
                  <a:pt x="4765" y="12226"/>
                  <a:pt x="4765" y="12226"/>
                </a:cubicBezTo>
                <a:cubicBezTo>
                  <a:pt x="4765" y="11819"/>
                  <a:pt x="5082" y="11819"/>
                  <a:pt x="5082" y="11819"/>
                </a:cubicBezTo>
                <a:cubicBezTo>
                  <a:pt x="21282" y="11819"/>
                  <a:pt x="21282" y="11819"/>
                  <a:pt x="21282" y="11819"/>
                </a:cubicBezTo>
                <a:cubicBezTo>
                  <a:pt x="21600" y="11819"/>
                  <a:pt x="21600" y="11819"/>
                  <a:pt x="21600" y="12226"/>
                </a:cubicBezTo>
                <a:lnTo>
                  <a:pt x="21600" y="15079"/>
                </a:lnTo>
                <a:close/>
                <a:moveTo>
                  <a:pt x="21600" y="21192"/>
                </a:moveTo>
                <a:cubicBezTo>
                  <a:pt x="21600" y="21192"/>
                  <a:pt x="21600" y="21600"/>
                  <a:pt x="21282" y="21600"/>
                </a:cubicBezTo>
                <a:cubicBezTo>
                  <a:pt x="5082" y="21600"/>
                  <a:pt x="5082" y="21600"/>
                  <a:pt x="5082" y="21600"/>
                </a:cubicBezTo>
                <a:cubicBezTo>
                  <a:pt x="5082" y="21600"/>
                  <a:pt x="4765" y="21192"/>
                  <a:pt x="4765" y="21192"/>
                </a:cubicBezTo>
                <a:cubicBezTo>
                  <a:pt x="4765" y="17932"/>
                  <a:pt x="4765" y="17932"/>
                  <a:pt x="4765" y="17932"/>
                </a:cubicBezTo>
                <a:cubicBezTo>
                  <a:pt x="4765" y="17932"/>
                  <a:pt x="5082" y="17525"/>
                  <a:pt x="5082" y="17525"/>
                </a:cubicBezTo>
                <a:cubicBezTo>
                  <a:pt x="21282" y="17525"/>
                  <a:pt x="21282" y="17525"/>
                  <a:pt x="21282" y="17525"/>
                </a:cubicBezTo>
                <a:cubicBezTo>
                  <a:pt x="21600" y="17525"/>
                  <a:pt x="21600" y="17932"/>
                  <a:pt x="21600" y="17932"/>
                </a:cubicBezTo>
                <a:lnTo>
                  <a:pt x="21600" y="2119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5" name="Shape 5462"/>
          <p:cNvSpPr/>
          <p:nvPr/>
        </p:nvSpPr>
        <p:spPr>
          <a:xfrm>
            <a:off x="11061985" y="3276091"/>
            <a:ext cx="210744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19" y="21200"/>
                </a:moveTo>
                <a:cubicBezTo>
                  <a:pt x="11411" y="21200"/>
                  <a:pt x="11004" y="21600"/>
                  <a:pt x="10596" y="21600"/>
                </a:cubicBezTo>
                <a:cubicBezTo>
                  <a:pt x="10596" y="21600"/>
                  <a:pt x="10596" y="21600"/>
                  <a:pt x="10596" y="21600"/>
                </a:cubicBezTo>
                <a:cubicBezTo>
                  <a:pt x="10189" y="21600"/>
                  <a:pt x="9781" y="21200"/>
                  <a:pt x="9781" y="20400"/>
                </a:cubicBezTo>
                <a:cubicBezTo>
                  <a:pt x="9781" y="12000"/>
                  <a:pt x="9781" y="12000"/>
                  <a:pt x="9781" y="12000"/>
                </a:cubicBezTo>
                <a:cubicBezTo>
                  <a:pt x="815" y="12000"/>
                  <a:pt x="815" y="12000"/>
                  <a:pt x="815" y="12000"/>
                </a:cubicBezTo>
                <a:cubicBezTo>
                  <a:pt x="408" y="12000"/>
                  <a:pt x="0" y="11600"/>
                  <a:pt x="0" y="11200"/>
                </a:cubicBezTo>
                <a:cubicBezTo>
                  <a:pt x="0" y="10800"/>
                  <a:pt x="0" y="10000"/>
                  <a:pt x="408" y="10000"/>
                </a:cubicBezTo>
                <a:cubicBezTo>
                  <a:pt x="20377" y="400"/>
                  <a:pt x="20377" y="400"/>
                  <a:pt x="20377" y="400"/>
                </a:cubicBezTo>
                <a:cubicBezTo>
                  <a:pt x="20377" y="0"/>
                  <a:pt x="20377" y="0"/>
                  <a:pt x="20785" y="0"/>
                </a:cubicBezTo>
                <a:cubicBezTo>
                  <a:pt x="20785" y="0"/>
                  <a:pt x="21192" y="400"/>
                  <a:pt x="21192" y="400"/>
                </a:cubicBezTo>
                <a:cubicBezTo>
                  <a:pt x="21600" y="800"/>
                  <a:pt x="21600" y="1200"/>
                  <a:pt x="21600" y="1600"/>
                </a:cubicBezTo>
                <a:lnTo>
                  <a:pt x="11819" y="212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6" name="Shape 5463"/>
          <p:cNvSpPr/>
          <p:nvPr/>
        </p:nvSpPr>
        <p:spPr>
          <a:xfrm>
            <a:off x="935311" y="3759885"/>
            <a:ext cx="258390" cy="115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917"/>
                </a:moveTo>
                <a:cubicBezTo>
                  <a:pt x="16615" y="21600"/>
                  <a:pt x="16615" y="21600"/>
                  <a:pt x="16615" y="21600"/>
                </a:cubicBezTo>
                <a:cubicBezTo>
                  <a:pt x="16615" y="21600"/>
                  <a:pt x="16615" y="21600"/>
                  <a:pt x="16283" y="21600"/>
                </a:cubicBezTo>
                <a:cubicBezTo>
                  <a:pt x="16283" y="21600"/>
                  <a:pt x="15951" y="21600"/>
                  <a:pt x="15951" y="20855"/>
                </a:cubicBezTo>
                <a:cubicBezTo>
                  <a:pt x="15951" y="14897"/>
                  <a:pt x="15951" y="14897"/>
                  <a:pt x="15951" y="14897"/>
                </a:cubicBezTo>
                <a:cubicBezTo>
                  <a:pt x="332" y="14897"/>
                  <a:pt x="332" y="14897"/>
                  <a:pt x="332" y="14897"/>
                </a:cubicBezTo>
                <a:cubicBezTo>
                  <a:pt x="0" y="14897"/>
                  <a:pt x="0" y="14152"/>
                  <a:pt x="0" y="13407"/>
                </a:cubicBezTo>
                <a:cubicBezTo>
                  <a:pt x="0" y="8193"/>
                  <a:pt x="0" y="8193"/>
                  <a:pt x="0" y="8193"/>
                </a:cubicBezTo>
                <a:cubicBezTo>
                  <a:pt x="0" y="7448"/>
                  <a:pt x="0" y="7448"/>
                  <a:pt x="332" y="7448"/>
                </a:cubicBezTo>
                <a:cubicBezTo>
                  <a:pt x="15951" y="7448"/>
                  <a:pt x="15951" y="7448"/>
                  <a:pt x="15951" y="7448"/>
                </a:cubicBezTo>
                <a:cubicBezTo>
                  <a:pt x="15951" y="745"/>
                  <a:pt x="15951" y="745"/>
                  <a:pt x="15951" y="745"/>
                </a:cubicBezTo>
                <a:cubicBezTo>
                  <a:pt x="15951" y="745"/>
                  <a:pt x="16283" y="0"/>
                  <a:pt x="16283" y="0"/>
                </a:cubicBezTo>
                <a:cubicBezTo>
                  <a:pt x="16615" y="0"/>
                  <a:pt x="16615" y="0"/>
                  <a:pt x="16615" y="0"/>
                </a:cubicBezTo>
                <a:cubicBezTo>
                  <a:pt x="21600" y="10428"/>
                  <a:pt x="21600" y="10428"/>
                  <a:pt x="21600" y="10428"/>
                </a:cubicBezTo>
                <a:cubicBezTo>
                  <a:pt x="21600" y="10428"/>
                  <a:pt x="21600" y="10428"/>
                  <a:pt x="21600" y="11172"/>
                </a:cubicBezTo>
                <a:cubicBezTo>
                  <a:pt x="21600" y="11172"/>
                  <a:pt x="21600" y="11172"/>
                  <a:pt x="21600" y="1191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7" name="Shape 5464"/>
          <p:cNvSpPr/>
          <p:nvPr/>
        </p:nvSpPr>
        <p:spPr>
          <a:xfrm>
            <a:off x="1422769" y="3692080"/>
            <a:ext cx="269386" cy="241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498"/>
                </a:moveTo>
                <a:cubicBezTo>
                  <a:pt x="15247" y="15226"/>
                  <a:pt x="15247" y="15226"/>
                  <a:pt x="15247" y="15226"/>
                </a:cubicBezTo>
                <a:cubicBezTo>
                  <a:pt x="15247" y="15580"/>
                  <a:pt x="14929" y="15580"/>
                  <a:pt x="14929" y="15580"/>
                </a:cubicBezTo>
                <a:cubicBezTo>
                  <a:pt x="14294" y="15580"/>
                  <a:pt x="13976" y="15226"/>
                  <a:pt x="13976" y="14518"/>
                </a:cubicBezTo>
                <a:cubicBezTo>
                  <a:pt x="13976" y="11331"/>
                  <a:pt x="13976" y="11331"/>
                  <a:pt x="13976" y="11331"/>
                </a:cubicBezTo>
                <a:cubicBezTo>
                  <a:pt x="11435" y="11331"/>
                  <a:pt x="11435" y="11331"/>
                  <a:pt x="11435" y="11331"/>
                </a:cubicBezTo>
                <a:cubicBezTo>
                  <a:pt x="6035" y="11331"/>
                  <a:pt x="2859" y="12393"/>
                  <a:pt x="2859" y="18767"/>
                </a:cubicBezTo>
                <a:cubicBezTo>
                  <a:pt x="2859" y="19475"/>
                  <a:pt x="2859" y="19830"/>
                  <a:pt x="2859" y="20538"/>
                </a:cubicBezTo>
                <a:cubicBezTo>
                  <a:pt x="2859" y="20538"/>
                  <a:pt x="2859" y="20892"/>
                  <a:pt x="2859" y="21246"/>
                </a:cubicBezTo>
                <a:cubicBezTo>
                  <a:pt x="2859" y="21246"/>
                  <a:pt x="2541" y="21600"/>
                  <a:pt x="2541" y="21600"/>
                </a:cubicBezTo>
                <a:cubicBezTo>
                  <a:pt x="2224" y="21600"/>
                  <a:pt x="2224" y="21600"/>
                  <a:pt x="2224" y="21246"/>
                </a:cubicBezTo>
                <a:cubicBezTo>
                  <a:pt x="1906" y="20892"/>
                  <a:pt x="1906" y="20538"/>
                  <a:pt x="1588" y="20184"/>
                </a:cubicBezTo>
                <a:cubicBezTo>
                  <a:pt x="953" y="18413"/>
                  <a:pt x="0" y="16289"/>
                  <a:pt x="0" y="14164"/>
                </a:cubicBezTo>
                <a:cubicBezTo>
                  <a:pt x="0" y="12748"/>
                  <a:pt x="318" y="11331"/>
                  <a:pt x="635" y="9915"/>
                </a:cubicBezTo>
                <a:cubicBezTo>
                  <a:pt x="2541" y="4957"/>
                  <a:pt x="7306" y="4249"/>
                  <a:pt x="11435" y="4249"/>
                </a:cubicBezTo>
                <a:cubicBezTo>
                  <a:pt x="13976" y="4249"/>
                  <a:pt x="13976" y="4249"/>
                  <a:pt x="13976" y="4249"/>
                </a:cubicBezTo>
                <a:cubicBezTo>
                  <a:pt x="13976" y="1062"/>
                  <a:pt x="13976" y="1062"/>
                  <a:pt x="13976" y="1062"/>
                </a:cubicBezTo>
                <a:cubicBezTo>
                  <a:pt x="13976" y="354"/>
                  <a:pt x="14294" y="0"/>
                  <a:pt x="14929" y="0"/>
                </a:cubicBezTo>
                <a:cubicBezTo>
                  <a:pt x="14929" y="0"/>
                  <a:pt x="15247" y="0"/>
                  <a:pt x="15247" y="354"/>
                </a:cubicBezTo>
                <a:cubicBezTo>
                  <a:pt x="21600" y="7082"/>
                  <a:pt x="21600" y="7082"/>
                  <a:pt x="21600" y="7082"/>
                </a:cubicBezTo>
                <a:cubicBezTo>
                  <a:pt x="21600" y="7436"/>
                  <a:pt x="21600" y="7436"/>
                  <a:pt x="21600" y="7790"/>
                </a:cubicBezTo>
                <a:cubicBezTo>
                  <a:pt x="21600" y="8144"/>
                  <a:pt x="21600" y="8144"/>
                  <a:pt x="21600" y="849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8" name="Shape 5465"/>
          <p:cNvSpPr/>
          <p:nvPr/>
        </p:nvSpPr>
        <p:spPr>
          <a:xfrm>
            <a:off x="2084320" y="3703075"/>
            <a:ext cx="153935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46" y="9683"/>
                </a:moveTo>
                <a:cubicBezTo>
                  <a:pt x="13292" y="20483"/>
                  <a:pt x="13292" y="20483"/>
                  <a:pt x="13292" y="20483"/>
                </a:cubicBezTo>
                <a:cubicBezTo>
                  <a:pt x="12738" y="21228"/>
                  <a:pt x="12185" y="21600"/>
                  <a:pt x="11077" y="21600"/>
                </a:cubicBezTo>
                <a:cubicBezTo>
                  <a:pt x="9969" y="21600"/>
                  <a:pt x="8862" y="21228"/>
                  <a:pt x="8862" y="20483"/>
                </a:cubicBezTo>
                <a:cubicBezTo>
                  <a:pt x="1108" y="9683"/>
                  <a:pt x="1108" y="9683"/>
                  <a:pt x="1108" y="9683"/>
                </a:cubicBezTo>
                <a:cubicBezTo>
                  <a:pt x="554" y="8938"/>
                  <a:pt x="0" y="7821"/>
                  <a:pt x="0" y="7076"/>
                </a:cubicBezTo>
                <a:cubicBezTo>
                  <a:pt x="0" y="2979"/>
                  <a:pt x="4985" y="0"/>
                  <a:pt x="11077" y="0"/>
                </a:cubicBezTo>
                <a:cubicBezTo>
                  <a:pt x="17169" y="0"/>
                  <a:pt x="21600" y="2979"/>
                  <a:pt x="21600" y="7076"/>
                </a:cubicBezTo>
                <a:cubicBezTo>
                  <a:pt x="21600" y="7821"/>
                  <a:pt x="21600" y="8938"/>
                  <a:pt x="21046" y="9683"/>
                </a:cubicBezTo>
                <a:close/>
                <a:moveTo>
                  <a:pt x="11077" y="3352"/>
                </a:moveTo>
                <a:cubicBezTo>
                  <a:pt x="8308" y="3352"/>
                  <a:pt x="5538" y="5214"/>
                  <a:pt x="5538" y="7076"/>
                </a:cubicBezTo>
                <a:cubicBezTo>
                  <a:pt x="5538" y="8938"/>
                  <a:pt x="8308" y="10800"/>
                  <a:pt x="11077" y="10800"/>
                </a:cubicBezTo>
                <a:cubicBezTo>
                  <a:pt x="13846" y="10800"/>
                  <a:pt x="16615" y="8938"/>
                  <a:pt x="16615" y="7076"/>
                </a:cubicBezTo>
                <a:cubicBezTo>
                  <a:pt x="16615" y="5214"/>
                  <a:pt x="13846" y="3352"/>
                  <a:pt x="11077" y="33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9" name="Shape 5466"/>
          <p:cNvSpPr/>
          <p:nvPr/>
        </p:nvSpPr>
        <p:spPr>
          <a:xfrm>
            <a:off x="2564449" y="3703075"/>
            <a:ext cx="230902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0800" y="1490"/>
                </a:moveTo>
                <a:cubicBezTo>
                  <a:pt x="5959" y="1490"/>
                  <a:pt x="1862" y="5586"/>
                  <a:pt x="1862" y="10800"/>
                </a:cubicBezTo>
                <a:cubicBezTo>
                  <a:pt x="1862" y="15641"/>
                  <a:pt x="5959" y="19738"/>
                  <a:pt x="10800" y="19738"/>
                </a:cubicBezTo>
                <a:cubicBezTo>
                  <a:pt x="15641" y="19738"/>
                  <a:pt x="19738" y="15641"/>
                  <a:pt x="19738" y="10800"/>
                </a:cubicBezTo>
                <a:cubicBezTo>
                  <a:pt x="19738" y="5586"/>
                  <a:pt x="15641" y="1490"/>
                  <a:pt x="10800" y="1490"/>
                </a:cubicBezTo>
                <a:close/>
                <a:moveTo>
                  <a:pt x="7076" y="8938"/>
                </a:moveTo>
                <a:cubicBezTo>
                  <a:pt x="6331" y="8938"/>
                  <a:pt x="5214" y="8193"/>
                  <a:pt x="5214" y="7076"/>
                </a:cubicBezTo>
                <a:cubicBezTo>
                  <a:pt x="5214" y="5959"/>
                  <a:pt x="6331" y="5214"/>
                  <a:pt x="7076" y="5214"/>
                </a:cubicBezTo>
                <a:cubicBezTo>
                  <a:pt x="8193" y="5214"/>
                  <a:pt x="8938" y="5959"/>
                  <a:pt x="8938" y="7076"/>
                </a:cubicBezTo>
                <a:cubicBezTo>
                  <a:pt x="8938" y="8193"/>
                  <a:pt x="8193" y="8938"/>
                  <a:pt x="7076" y="8938"/>
                </a:cubicBezTo>
                <a:close/>
                <a:moveTo>
                  <a:pt x="15269" y="14152"/>
                </a:moveTo>
                <a:cubicBezTo>
                  <a:pt x="6331" y="14152"/>
                  <a:pt x="6331" y="14152"/>
                  <a:pt x="6331" y="14152"/>
                </a:cubicBezTo>
                <a:cubicBezTo>
                  <a:pt x="5586" y="14152"/>
                  <a:pt x="5214" y="13779"/>
                  <a:pt x="5214" y="13407"/>
                </a:cubicBezTo>
                <a:cubicBezTo>
                  <a:pt x="5214" y="13034"/>
                  <a:pt x="5586" y="12662"/>
                  <a:pt x="6331" y="12662"/>
                </a:cubicBezTo>
                <a:cubicBezTo>
                  <a:pt x="15269" y="12662"/>
                  <a:pt x="15269" y="12662"/>
                  <a:pt x="15269" y="12662"/>
                </a:cubicBezTo>
                <a:cubicBezTo>
                  <a:pt x="15641" y="12662"/>
                  <a:pt x="16014" y="13034"/>
                  <a:pt x="16014" y="13407"/>
                </a:cubicBezTo>
                <a:cubicBezTo>
                  <a:pt x="16014" y="13779"/>
                  <a:pt x="15641" y="14152"/>
                  <a:pt x="15269" y="14152"/>
                </a:cubicBezTo>
                <a:close/>
                <a:moveTo>
                  <a:pt x="14524" y="8938"/>
                </a:moveTo>
                <a:cubicBezTo>
                  <a:pt x="13407" y="8938"/>
                  <a:pt x="12662" y="8193"/>
                  <a:pt x="12662" y="7076"/>
                </a:cubicBezTo>
                <a:cubicBezTo>
                  <a:pt x="12662" y="5959"/>
                  <a:pt x="13407" y="5214"/>
                  <a:pt x="14524" y="5214"/>
                </a:cubicBezTo>
                <a:cubicBezTo>
                  <a:pt x="15269" y="5214"/>
                  <a:pt x="16014" y="5959"/>
                  <a:pt x="16014" y="7076"/>
                </a:cubicBezTo>
                <a:cubicBezTo>
                  <a:pt x="16014" y="8193"/>
                  <a:pt x="15269" y="8938"/>
                  <a:pt x="14524" y="893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0" name="Shape 5467"/>
          <p:cNvSpPr/>
          <p:nvPr/>
        </p:nvSpPr>
        <p:spPr>
          <a:xfrm>
            <a:off x="3134372" y="3703075"/>
            <a:ext cx="234567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17207" y="9683"/>
                </a:moveTo>
                <a:cubicBezTo>
                  <a:pt x="17207" y="9310"/>
                  <a:pt x="16841" y="8938"/>
                  <a:pt x="16108" y="8938"/>
                </a:cubicBezTo>
                <a:cubicBezTo>
                  <a:pt x="5492" y="8938"/>
                  <a:pt x="5492" y="8938"/>
                  <a:pt x="5492" y="8938"/>
                </a:cubicBezTo>
                <a:cubicBezTo>
                  <a:pt x="5125" y="8938"/>
                  <a:pt x="4759" y="9310"/>
                  <a:pt x="4759" y="9683"/>
                </a:cubicBezTo>
                <a:cubicBezTo>
                  <a:pt x="4759" y="11545"/>
                  <a:pt x="4759" y="11545"/>
                  <a:pt x="4759" y="11545"/>
                </a:cubicBezTo>
                <a:cubicBezTo>
                  <a:pt x="4759" y="11917"/>
                  <a:pt x="5125" y="12662"/>
                  <a:pt x="5492" y="12662"/>
                </a:cubicBezTo>
                <a:cubicBezTo>
                  <a:pt x="16108" y="12662"/>
                  <a:pt x="16108" y="12662"/>
                  <a:pt x="16108" y="12662"/>
                </a:cubicBezTo>
                <a:cubicBezTo>
                  <a:pt x="16841" y="12662"/>
                  <a:pt x="17207" y="11917"/>
                  <a:pt x="17207" y="11545"/>
                </a:cubicBezTo>
                <a:lnTo>
                  <a:pt x="17207" y="968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1" name="Shape 5468"/>
          <p:cNvSpPr/>
          <p:nvPr/>
        </p:nvSpPr>
        <p:spPr>
          <a:xfrm>
            <a:off x="3792258" y="3719569"/>
            <a:ext cx="115451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396"/>
                </a:moveTo>
                <a:cubicBezTo>
                  <a:pt x="21600" y="20718"/>
                  <a:pt x="20110" y="21600"/>
                  <a:pt x="17876" y="21600"/>
                </a:cubicBezTo>
                <a:cubicBezTo>
                  <a:pt x="3724" y="21600"/>
                  <a:pt x="3724" y="21600"/>
                  <a:pt x="3724" y="21600"/>
                </a:cubicBezTo>
                <a:cubicBezTo>
                  <a:pt x="1490" y="21600"/>
                  <a:pt x="0" y="20718"/>
                  <a:pt x="0" y="19396"/>
                </a:cubicBezTo>
                <a:cubicBezTo>
                  <a:pt x="0" y="2204"/>
                  <a:pt x="0" y="2204"/>
                  <a:pt x="0" y="2204"/>
                </a:cubicBezTo>
                <a:cubicBezTo>
                  <a:pt x="0" y="1322"/>
                  <a:pt x="1490" y="0"/>
                  <a:pt x="3724" y="0"/>
                </a:cubicBezTo>
                <a:cubicBezTo>
                  <a:pt x="17876" y="0"/>
                  <a:pt x="17876" y="0"/>
                  <a:pt x="17876" y="0"/>
                </a:cubicBezTo>
                <a:cubicBezTo>
                  <a:pt x="20110" y="0"/>
                  <a:pt x="21600" y="1322"/>
                  <a:pt x="21600" y="2204"/>
                </a:cubicBezTo>
                <a:lnTo>
                  <a:pt x="21600" y="19396"/>
                </a:lnTo>
                <a:close/>
                <a:moveTo>
                  <a:pt x="18621" y="4849"/>
                </a:moveTo>
                <a:cubicBezTo>
                  <a:pt x="18621" y="4849"/>
                  <a:pt x="18621" y="4408"/>
                  <a:pt x="17876" y="4408"/>
                </a:cubicBezTo>
                <a:cubicBezTo>
                  <a:pt x="3724" y="4408"/>
                  <a:pt x="3724" y="4408"/>
                  <a:pt x="3724" y="4408"/>
                </a:cubicBezTo>
                <a:cubicBezTo>
                  <a:pt x="2979" y="4408"/>
                  <a:pt x="2234" y="4849"/>
                  <a:pt x="2234" y="4849"/>
                </a:cubicBezTo>
                <a:cubicBezTo>
                  <a:pt x="2234" y="16751"/>
                  <a:pt x="2234" y="16751"/>
                  <a:pt x="2234" y="16751"/>
                </a:cubicBezTo>
                <a:cubicBezTo>
                  <a:pt x="2234" y="17192"/>
                  <a:pt x="2979" y="17192"/>
                  <a:pt x="3724" y="17192"/>
                </a:cubicBezTo>
                <a:cubicBezTo>
                  <a:pt x="17876" y="17192"/>
                  <a:pt x="17876" y="17192"/>
                  <a:pt x="17876" y="17192"/>
                </a:cubicBezTo>
                <a:cubicBezTo>
                  <a:pt x="18621" y="17192"/>
                  <a:pt x="18621" y="17192"/>
                  <a:pt x="18621" y="16751"/>
                </a:cubicBezTo>
                <a:lnTo>
                  <a:pt x="18621" y="4849"/>
                </a:lnTo>
                <a:close/>
                <a:moveTo>
                  <a:pt x="12662" y="2204"/>
                </a:moveTo>
                <a:cubicBezTo>
                  <a:pt x="8193" y="2204"/>
                  <a:pt x="8193" y="2204"/>
                  <a:pt x="8193" y="2204"/>
                </a:cubicBezTo>
                <a:cubicBezTo>
                  <a:pt x="8193" y="2204"/>
                  <a:pt x="8193" y="2645"/>
                  <a:pt x="8193" y="2645"/>
                </a:cubicBezTo>
                <a:cubicBezTo>
                  <a:pt x="8193" y="2645"/>
                  <a:pt x="8193" y="2645"/>
                  <a:pt x="8193" y="2645"/>
                </a:cubicBezTo>
                <a:cubicBezTo>
                  <a:pt x="12662" y="2645"/>
                  <a:pt x="12662" y="2645"/>
                  <a:pt x="12662" y="2645"/>
                </a:cubicBezTo>
                <a:cubicBezTo>
                  <a:pt x="13407" y="2645"/>
                  <a:pt x="13407" y="2645"/>
                  <a:pt x="13407" y="2645"/>
                </a:cubicBezTo>
                <a:cubicBezTo>
                  <a:pt x="13407" y="2645"/>
                  <a:pt x="13407" y="2204"/>
                  <a:pt x="12662" y="2204"/>
                </a:cubicBezTo>
                <a:close/>
                <a:moveTo>
                  <a:pt x="10428" y="18073"/>
                </a:moveTo>
                <a:cubicBezTo>
                  <a:pt x="9683" y="18073"/>
                  <a:pt x="8193" y="18514"/>
                  <a:pt x="8193" y="19396"/>
                </a:cubicBezTo>
                <a:cubicBezTo>
                  <a:pt x="8193" y="20278"/>
                  <a:pt x="9683" y="20718"/>
                  <a:pt x="10428" y="20718"/>
                </a:cubicBezTo>
                <a:cubicBezTo>
                  <a:pt x="11917" y="20718"/>
                  <a:pt x="12662" y="20278"/>
                  <a:pt x="12662" y="19396"/>
                </a:cubicBezTo>
                <a:cubicBezTo>
                  <a:pt x="12662" y="18514"/>
                  <a:pt x="11917" y="18073"/>
                  <a:pt x="10428" y="1807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2" name="Shape 5469"/>
          <p:cNvSpPr/>
          <p:nvPr/>
        </p:nvSpPr>
        <p:spPr>
          <a:xfrm>
            <a:off x="4276051" y="3703075"/>
            <a:ext cx="234567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771"/>
                </a:moveTo>
                <a:cubicBezTo>
                  <a:pt x="21600" y="17486"/>
                  <a:pt x="18671" y="18171"/>
                  <a:pt x="17207" y="18171"/>
                </a:cubicBezTo>
                <a:cubicBezTo>
                  <a:pt x="15376" y="18171"/>
                  <a:pt x="12447" y="17486"/>
                  <a:pt x="12447" y="15771"/>
                </a:cubicBezTo>
                <a:cubicBezTo>
                  <a:pt x="12447" y="13714"/>
                  <a:pt x="15376" y="13029"/>
                  <a:pt x="17207" y="13029"/>
                </a:cubicBezTo>
                <a:cubicBezTo>
                  <a:pt x="17939" y="13029"/>
                  <a:pt x="19037" y="13371"/>
                  <a:pt x="19769" y="13714"/>
                </a:cubicBezTo>
                <a:cubicBezTo>
                  <a:pt x="19769" y="6857"/>
                  <a:pt x="19769" y="6857"/>
                  <a:pt x="19769" y="6857"/>
                </a:cubicBezTo>
                <a:cubicBezTo>
                  <a:pt x="9153" y="9943"/>
                  <a:pt x="9153" y="9943"/>
                  <a:pt x="9153" y="9943"/>
                </a:cubicBezTo>
                <a:cubicBezTo>
                  <a:pt x="9153" y="18857"/>
                  <a:pt x="9153" y="18857"/>
                  <a:pt x="9153" y="18857"/>
                </a:cubicBezTo>
                <a:cubicBezTo>
                  <a:pt x="9153" y="20914"/>
                  <a:pt x="6224" y="21600"/>
                  <a:pt x="4759" y="21600"/>
                </a:cubicBezTo>
                <a:cubicBezTo>
                  <a:pt x="2929" y="21600"/>
                  <a:pt x="0" y="20914"/>
                  <a:pt x="0" y="18857"/>
                </a:cubicBezTo>
                <a:cubicBezTo>
                  <a:pt x="0" y="17143"/>
                  <a:pt x="2929" y="16457"/>
                  <a:pt x="4759" y="16457"/>
                </a:cubicBezTo>
                <a:cubicBezTo>
                  <a:pt x="5492" y="16457"/>
                  <a:pt x="6590" y="16800"/>
                  <a:pt x="7322" y="17143"/>
                </a:cubicBezTo>
                <a:cubicBezTo>
                  <a:pt x="7322" y="4457"/>
                  <a:pt x="7322" y="4457"/>
                  <a:pt x="7322" y="4457"/>
                </a:cubicBezTo>
                <a:cubicBezTo>
                  <a:pt x="7322" y="3771"/>
                  <a:pt x="7688" y="3429"/>
                  <a:pt x="8054" y="3086"/>
                </a:cubicBezTo>
                <a:cubicBezTo>
                  <a:pt x="19769" y="0"/>
                  <a:pt x="19769" y="0"/>
                  <a:pt x="19769" y="0"/>
                </a:cubicBezTo>
                <a:cubicBezTo>
                  <a:pt x="19769" y="0"/>
                  <a:pt x="20136" y="0"/>
                  <a:pt x="20136" y="0"/>
                </a:cubicBezTo>
                <a:cubicBezTo>
                  <a:pt x="20868" y="0"/>
                  <a:pt x="21600" y="343"/>
                  <a:pt x="21600" y="1029"/>
                </a:cubicBezTo>
                <a:lnTo>
                  <a:pt x="21600" y="1577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3" name="Shape 5470"/>
          <p:cNvSpPr/>
          <p:nvPr/>
        </p:nvSpPr>
        <p:spPr>
          <a:xfrm>
            <a:off x="4847806" y="3703075"/>
            <a:ext cx="26938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260"/>
                </a:moveTo>
                <a:cubicBezTo>
                  <a:pt x="21600" y="3668"/>
                  <a:pt x="21600" y="3668"/>
                  <a:pt x="21282" y="3668"/>
                </a:cubicBezTo>
                <a:cubicBezTo>
                  <a:pt x="635" y="3668"/>
                  <a:pt x="635" y="3668"/>
                  <a:pt x="635" y="3668"/>
                </a:cubicBezTo>
                <a:cubicBezTo>
                  <a:pt x="318" y="3668"/>
                  <a:pt x="0" y="3668"/>
                  <a:pt x="0" y="3260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0"/>
                  <a:pt x="318" y="0"/>
                  <a:pt x="635" y="0"/>
                </a:cubicBezTo>
                <a:cubicBezTo>
                  <a:pt x="21282" y="0"/>
                  <a:pt x="21282" y="0"/>
                  <a:pt x="21282" y="0"/>
                </a:cubicBezTo>
                <a:cubicBezTo>
                  <a:pt x="21600" y="0"/>
                  <a:pt x="21600" y="0"/>
                  <a:pt x="21600" y="408"/>
                </a:cubicBezTo>
                <a:lnTo>
                  <a:pt x="21600" y="3260"/>
                </a:lnTo>
                <a:close/>
                <a:moveTo>
                  <a:pt x="21600" y="21192"/>
                </a:moveTo>
                <a:cubicBezTo>
                  <a:pt x="21600" y="21192"/>
                  <a:pt x="21600" y="21600"/>
                  <a:pt x="21282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192"/>
                  <a:pt x="0" y="21192"/>
                </a:cubicBezTo>
                <a:cubicBezTo>
                  <a:pt x="0" y="17932"/>
                  <a:pt x="0" y="17932"/>
                  <a:pt x="0" y="17932"/>
                </a:cubicBezTo>
                <a:cubicBezTo>
                  <a:pt x="0" y="17932"/>
                  <a:pt x="318" y="17525"/>
                  <a:pt x="635" y="17525"/>
                </a:cubicBezTo>
                <a:cubicBezTo>
                  <a:pt x="21282" y="17525"/>
                  <a:pt x="21282" y="17525"/>
                  <a:pt x="21282" y="17525"/>
                </a:cubicBezTo>
                <a:cubicBezTo>
                  <a:pt x="21600" y="17525"/>
                  <a:pt x="21600" y="17932"/>
                  <a:pt x="21600" y="17932"/>
                </a:cubicBezTo>
                <a:lnTo>
                  <a:pt x="21600" y="21192"/>
                </a:lnTo>
                <a:close/>
                <a:moveTo>
                  <a:pt x="4765" y="15079"/>
                </a:moveTo>
                <a:cubicBezTo>
                  <a:pt x="4765" y="15487"/>
                  <a:pt x="4447" y="15487"/>
                  <a:pt x="4447" y="15487"/>
                </a:cubicBezTo>
                <a:cubicBezTo>
                  <a:pt x="4129" y="15487"/>
                  <a:pt x="4129" y="15487"/>
                  <a:pt x="4129" y="15487"/>
                </a:cubicBezTo>
                <a:cubicBezTo>
                  <a:pt x="635" y="11004"/>
                  <a:pt x="635" y="11004"/>
                  <a:pt x="635" y="11004"/>
                </a:cubicBezTo>
                <a:cubicBezTo>
                  <a:pt x="635" y="11004"/>
                  <a:pt x="635" y="11004"/>
                  <a:pt x="635" y="10596"/>
                </a:cubicBezTo>
                <a:cubicBezTo>
                  <a:pt x="635" y="10596"/>
                  <a:pt x="635" y="10596"/>
                  <a:pt x="635" y="10189"/>
                </a:cubicBezTo>
                <a:cubicBezTo>
                  <a:pt x="4129" y="5706"/>
                  <a:pt x="4129" y="5706"/>
                  <a:pt x="4129" y="5706"/>
                </a:cubicBezTo>
                <a:cubicBezTo>
                  <a:pt x="4129" y="5706"/>
                  <a:pt x="4129" y="5706"/>
                  <a:pt x="4447" y="5706"/>
                </a:cubicBezTo>
                <a:cubicBezTo>
                  <a:pt x="4447" y="5706"/>
                  <a:pt x="4765" y="6113"/>
                  <a:pt x="4765" y="6113"/>
                </a:cubicBezTo>
                <a:lnTo>
                  <a:pt x="4765" y="15079"/>
                </a:lnTo>
                <a:close/>
                <a:moveTo>
                  <a:pt x="21600" y="9374"/>
                </a:moveTo>
                <a:cubicBezTo>
                  <a:pt x="21600" y="9374"/>
                  <a:pt x="21600" y="9781"/>
                  <a:pt x="21282" y="9781"/>
                </a:cubicBezTo>
                <a:cubicBezTo>
                  <a:pt x="8259" y="9781"/>
                  <a:pt x="8259" y="9781"/>
                  <a:pt x="8259" y="9781"/>
                </a:cubicBezTo>
                <a:cubicBezTo>
                  <a:pt x="7941" y="9781"/>
                  <a:pt x="7941" y="9374"/>
                  <a:pt x="7941" y="9374"/>
                </a:cubicBezTo>
                <a:cubicBezTo>
                  <a:pt x="7941" y="6113"/>
                  <a:pt x="7941" y="6113"/>
                  <a:pt x="7941" y="6113"/>
                </a:cubicBezTo>
                <a:cubicBezTo>
                  <a:pt x="7941" y="6113"/>
                  <a:pt x="7941" y="5706"/>
                  <a:pt x="8259" y="5706"/>
                </a:cubicBezTo>
                <a:cubicBezTo>
                  <a:pt x="21282" y="5706"/>
                  <a:pt x="21282" y="5706"/>
                  <a:pt x="21282" y="5706"/>
                </a:cubicBezTo>
                <a:cubicBezTo>
                  <a:pt x="21600" y="5706"/>
                  <a:pt x="21600" y="6113"/>
                  <a:pt x="21600" y="6113"/>
                </a:cubicBezTo>
                <a:lnTo>
                  <a:pt x="21600" y="9374"/>
                </a:lnTo>
                <a:close/>
                <a:moveTo>
                  <a:pt x="21600" y="15079"/>
                </a:moveTo>
                <a:cubicBezTo>
                  <a:pt x="21600" y="15487"/>
                  <a:pt x="21600" y="15487"/>
                  <a:pt x="21282" y="15487"/>
                </a:cubicBezTo>
                <a:cubicBezTo>
                  <a:pt x="8259" y="15487"/>
                  <a:pt x="8259" y="15487"/>
                  <a:pt x="8259" y="15487"/>
                </a:cubicBezTo>
                <a:cubicBezTo>
                  <a:pt x="7941" y="15487"/>
                  <a:pt x="7941" y="15487"/>
                  <a:pt x="7941" y="15079"/>
                </a:cubicBezTo>
                <a:cubicBezTo>
                  <a:pt x="7941" y="12226"/>
                  <a:pt x="7941" y="12226"/>
                  <a:pt x="7941" y="12226"/>
                </a:cubicBezTo>
                <a:cubicBezTo>
                  <a:pt x="7941" y="11819"/>
                  <a:pt x="7941" y="11819"/>
                  <a:pt x="8259" y="11819"/>
                </a:cubicBezTo>
                <a:cubicBezTo>
                  <a:pt x="21282" y="11819"/>
                  <a:pt x="21282" y="11819"/>
                  <a:pt x="21282" y="11819"/>
                </a:cubicBezTo>
                <a:cubicBezTo>
                  <a:pt x="21600" y="11819"/>
                  <a:pt x="21600" y="11819"/>
                  <a:pt x="21600" y="12226"/>
                </a:cubicBezTo>
                <a:lnTo>
                  <a:pt x="21600" y="1507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4" name="Shape 5471"/>
          <p:cNvSpPr/>
          <p:nvPr/>
        </p:nvSpPr>
        <p:spPr>
          <a:xfrm>
            <a:off x="5417729" y="3684750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53"/>
                </a:moveTo>
                <a:cubicBezTo>
                  <a:pt x="18424" y="19376"/>
                  <a:pt x="18424" y="19376"/>
                  <a:pt x="18424" y="19376"/>
                </a:cubicBezTo>
                <a:cubicBezTo>
                  <a:pt x="18424" y="19694"/>
                  <a:pt x="18106" y="19694"/>
                  <a:pt x="18106" y="20012"/>
                </a:cubicBezTo>
                <a:cubicBezTo>
                  <a:pt x="17788" y="20012"/>
                  <a:pt x="17788" y="20012"/>
                  <a:pt x="17788" y="20012"/>
                </a:cubicBezTo>
                <a:cubicBezTo>
                  <a:pt x="17471" y="20012"/>
                  <a:pt x="17471" y="20012"/>
                  <a:pt x="17471" y="20012"/>
                </a:cubicBezTo>
                <a:cubicBezTo>
                  <a:pt x="11118" y="17471"/>
                  <a:pt x="11118" y="17471"/>
                  <a:pt x="11118" y="17471"/>
                </a:cubicBezTo>
                <a:cubicBezTo>
                  <a:pt x="7306" y="21282"/>
                  <a:pt x="7306" y="21282"/>
                  <a:pt x="7306" y="21282"/>
                </a:cubicBezTo>
                <a:cubicBezTo>
                  <a:pt x="7306" y="21282"/>
                  <a:pt x="6988" y="21600"/>
                  <a:pt x="6988" y="21600"/>
                </a:cubicBezTo>
                <a:cubicBezTo>
                  <a:pt x="6671" y="21600"/>
                  <a:pt x="6671" y="21600"/>
                  <a:pt x="6671" y="21600"/>
                </a:cubicBezTo>
                <a:cubicBezTo>
                  <a:pt x="6353" y="21282"/>
                  <a:pt x="6035" y="20965"/>
                  <a:pt x="6035" y="20647"/>
                </a:cubicBezTo>
                <a:cubicBezTo>
                  <a:pt x="6035" y="15247"/>
                  <a:pt x="6035" y="15247"/>
                  <a:pt x="6035" y="15247"/>
                </a:cubicBezTo>
                <a:cubicBezTo>
                  <a:pt x="318" y="13024"/>
                  <a:pt x="318" y="13024"/>
                  <a:pt x="318" y="13024"/>
                </a:cubicBezTo>
                <a:cubicBezTo>
                  <a:pt x="0" y="12706"/>
                  <a:pt x="0" y="12706"/>
                  <a:pt x="0" y="12388"/>
                </a:cubicBezTo>
                <a:cubicBezTo>
                  <a:pt x="0" y="12071"/>
                  <a:pt x="0" y="11753"/>
                  <a:pt x="318" y="11435"/>
                </a:cubicBezTo>
                <a:cubicBezTo>
                  <a:pt x="20329" y="0"/>
                  <a:pt x="20329" y="0"/>
                  <a:pt x="20329" y="0"/>
                </a:cubicBezTo>
                <a:cubicBezTo>
                  <a:pt x="20647" y="0"/>
                  <a:pt x="20965" y="0"/>
                  <a:pt x="21282" y="0"/>
                </a:cubicBezTo>
                <a:cubicBezTo>
                  <a:pt x="21600" y="318"/>
                  <a:pt x="21600" y="635"/>
                  <a:pt x="21600" y="953"/>
                </a:cubicBezTo>
                <a:close/>
                <a:moveTo>
                  <a:pt x="19694" y="2224"/>
                </a:moveTo>
                <a:cubicBezTo>
                  <a:pt x="2541" y="12071"/>
                  <a:pt x="2541" y="12071"/>
                  <a:pt x="2541" y="12071"/>
                </a:cubicBezTo>
                <a:cubicBezTo>
                  <a:pt x="6353" y="13659"/>
                  <a:pt x="6353" y="13659"/>
                  <a:pt x="6353" y="13659"/>
                </a:cubicBezTo>
                <a:cubicBezTo>
                  <a:pt x="16835" y="6035"/>
                  <a:pt x="16835" y="6035"/>
                  <a:pt x="16835" y="6035"/>
                </a:cubicBezTo>
                <a:cubicBezTo>
                  <a:pt x="11118" y="15565"/>
                  <a:pt x="11118" y="15565"/>
                  <a:pt x="11118" y="15565"/>
                </a:cubicBezTo>
                <a:cubicBezTo>
                  <a:pt x="17153" y="18106"/>
                  <a:pt x="17153" y="18106"/>
                  <a:pt x="17153" y="18106"/>
                </a:cubicBezTo>
                <a:lnTo>
                  <a:pt x="19694" y="222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5" name="Shape 5472"/>
          <p:cNvSpPr/>
          <p:nvPr/>
        </p:nvSpPr>
        <p:spPr>
          <a:xfrm>
            <a:off x="5987652" y="3703075"/>
            <a:ext cx="234567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53" y="20483"/>
                </a:moveTo>
                <a:cubicBezTo>
                  <a:pt x="9153" y="21228"/>
                  <a:pt x="8786" y="21600"/>
                  <a:pt x="8054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732" y="21600"/>
                  <a:pt x="0" y="21228"/>
                  <a:pt x="0" y="20483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372"/>
                  <a:pt x="732" y="0"/>
                  <a:pt x="1098" y="0"/>
                </a:cubicBezTo>
                <a:cubicBezTo>
                  <a:pt x="8054" y="0"/>
                  <a:pt x="8054" y="0"/>
                  <a:pt x="8054" y="0"/>
                </a:cubicBezTo>
                <a:cubicBezTo>
                  <a:pt x="8786" y="0"/>
                  <a:pt x="9153" y="372"/>
                  <a:pt x="9153" y="745"/>
                </a:cubicBezTo>
                <a:lnTo>
                  <a:pt x="9153" y="20483"/>
                </a:lnTo>
                <a:close/>
                <a:moveTo>
                  <a:pt x="21600" y="20483"/>
                </a:moveTo>
                <a:cubicBezTo>
                  <a:pt x="21600" y="21228"/>
                  <a:pt x="21234" y="21600"/>
                  <a:pt x="20502" y="21600"/>
                </a:cubicBezTo>
                <a:cubicBezTo>
                  <a:pt x="13546" y="21600"/>
                  <a:pt x="13546" y="21600"/>
                  <a:pt x="13546" y="21600"/>
                </a:cubicBezTo>
                <a:cubicBezTo>
                  <a:pt x="13180" y="21600"/>
                  <a:pt x="12447" y="21228"/>
                  <a:pt x="12447" y="20483"/>
                </a:cubicBezTo>
                <a:cubicBezTo>
                  <a:pt x="12447" y="745"/>
                  <a:pt x="12447" y="745"/>
                  <a:pt x="12447" y="745"/>
                </a:cubicBezTo>
                <a:cubicBezTo>
                  <a:pt x="12447" y="372"/>
                  <a:pt x="13180" y="0"/>
                  <a:pt x="13546" y="0"/>
                </a:cubicBezTo>
                <a:cubicBezTo>
                  <a:pt x="20502" y="0"/>
                  <a:pt x="20502" y="0"/>
                  <a:pt x="20502" y="0"/>
                </a:cubicBezTo>
                <a:cubicBezTo>
                  <a:pt x="21234" y="0"/>
                  <a:pt x="21600" y="372"/>
                  <a:pt x="21600" y="745"/>
                </a:cubicBezTo>
                <a:lnTo>
                  <a:pt x="21600" y="2048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6" name="Shape 5473"/>
          <p:cNvSpPr/>
          <p:nvPr/>
        </p:nvSpPr>
        <p:spPr>
          <a:xfrm>
            <a:off x="6559409" y="3703075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5269" y="10055"/>
                </a:moveTo>
                <a:cubicBezTo>
                  <a:pt x="11172" y="6331"/>
                  <a:pt x="11172" y="6331"/>
                  <a:pt x="11172" y="6331"/>
                </a:cubicBezTo>
                <a:cubicBezTo>
                  <a:pt x="3352" y="13779"/>
                  <a:pt x="3352" y="13779"/>
                  <a:pt x="3352" y="13779"/>
                </a:cubicBezTo>
                <a:cubicBezTo>
                  <a:pt x="3352" y="17876"/>
                  <a:pt x="3352" y="17876"/>
                  <a:pt x="3352" y="17876"/>
                </a:cubicBezTo>
                <a:cubicBezTo>
                  <a:pt x="7448" y="17876"/>
                  <a:pt x="7448" y="17876"/>
                  <a:pt x="7448" y="17876"/>
                </a:cubicBezTo>
                <a:lnTo>
                  <a:pt x="15269" y="10055"/>
                </a:lnTo>
                <a:close/>
                <a:moveTo>
                  <a:pt x="7821" y="16014"/>
                </a:moveTo>
                <a:cubicBezTo>
                  <a:pt x="7076" y="16386"/>
                  <a:pt x="7076" y="16386"/>
                  <a:pt x="7076" y="16386"/>
                </a:cubicBezTo>
                <a:cubicBezTo>
                  <a:pt x="6331" y="16386"/>
                  <a:pt x="6331" y="16386"/>
                  <a:pt x="6331" y="16386"/>
                </a:cubicBezTo>
                <a:cubicBezTo>
                  <a:pt x="6331" y="15269"/>
                  <a:pt x="6331" y="15269"/>
                  <a:pt x="6331" y="15269"/>
                </a:cubicBezTo>
                <a:cubicBezTo>
                  <a:pt x="4841" y="15269"/>
                  <a:pt x="4841" y="15269"/>
                  <a:pt x="4841" y="15269"/>
                </a:cubicBezTo>
                <a:cubicBezTo>
                  <a:pt x="4841" y="14524"/>
                  <a:pt x="4841" y="14524"/>
                  <a:pt x="4841" y="14524"/>
                </a:cubicBezTo>
                <a:cubicBezTo>
                  <a:pt x="5586" y="13779"/>
                  <a:pt x="5586" y="13779"/>
                  <a:pt x="5586" y="13779"/>
                </a:cubicBezTo>
                <a:lnTo>
                  <a:pt x="7821" y="16014"/>
                </a:lnTo>
                <a:close/>
                <a:moveTo>
                  <a:pt x="11545" y="8566"/>
                </a:moveTo>
                <a:cubicBezTo>
                  <a:pt x="7448" y="12662"/>
                  <a:pt x="7448" y="12662"/>
                  <a:pt x="7448" y="12662"/>
                </a:cubicBezTo>
                <a:cubicBezTo>
                  <a:pt x="7076" y="12662"/>
                  <a:pt x="7076" y="13034"/>
                  <a:pt x="7076" y="12662"/>
                </a:cubicBezTo>
                <a:cubicBezTo>
                  <a:pt x="6703" y="12662"/>
                  <a:pt x="6703" y="12290"/>
                  <a:pt x="7076" y="12290"/>
                </a:cubicBezTo>
                <a:cubicBezTo>
                  <a:pt x="11172" y="8193"/>
                  <a:pt x="11172" y="8193"/>
                  <a:pt x="11172" y="8193"/>
                </a:cubicBezTo>
                <a:cubicBezTo>
                  <a:pt x="11172" y="8193"/>
                  <a:pt x="11545" y="8193"/>
                  <a:pt x="11545" y="8193"/>
                </a:cubicBezTo>
                <a:cubicBezTo>
                  <a:pt x="11545" y="8193"/>
                  <a:pt x="11545" y="8566"/>
                  <a:pt x="11545" y="8566"/>
                </a:cubicBezTo>
                <a:close/>
                <a:moveTo>
                  <a:pt x="17503" y="8193"/>
                </a:moveTo>
                <a:cubicBezTo>
                  <a:pt x="17876" y="7448"/>
                  <a:pt x="17876" y="6703"/>
                  <a:pt x="17503" y="5959"/>
                </a:cubicBezTo>
                <a:cubicBezTo>
                  <a:pt x="15269" y="4097"/>
                  <a:pt x="15269" y="4097"/>
                  <a:pt x="15269" y="4097"/>
                </a:cubicBezTo>
                <a:cubicBezTo>
                  <a:pt x="14897" y="3352"/>
                  <a:pt x="13779" y="3352"/>
                  <a:pt x="13407" y="4097"/>
                </a:cubicBezTo>
                <a:cubicBezTo>
                  <a:pt x="12290" y="5214"/>
                  <a:pt x="12290" y="5214"/>
                  <a:pt x="12290" y="5214"/>
                </a:cubicBezTo>
                <a:cubicBezTo>
                  <a:pt x="16014" y="9310"/>
                  <a:pt x="16014" y="9310"/>
                  <a:pt x="16014" y="9310"/>
                </a:cubicBezTo>
                <a:lnTo>
                  <a:pt x="17503" y="819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7" name="Shape 5474"/>
          <p:cNvSpPr/>
          <p:nvPr/>
        </p:nvSpPr>
        <p:spPr>
          <a:xfrm>
            <a:off x="7129332" y="3703075"/>
            <a:ext cx="289543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366"/>
                </a:moveTo>
                <a:cubicBezTo>
                  <a:pt x="21600" y="20483"/>
                  <a:pt x="21008" y="21600"/>
                  <a:pt x="19825" y="21600"/>
                </a:cubicBezTo>
                <a:cubicBezTo>
                  <a:pt x="2071" y="21600"/>
                  <a:pt x="2071" y="21600"/>
                  <a:pt x="2071" y="21600"/>
                </a:cubicBezTo>
                <a:cubicBezTo>
                  <a:pt x="888" y="21600"/>
                  <a:pt x="0" y="20483"/>
                  <a:pt x="0" y="19366"/>
                </a:cubicBezTo>
                <a:cubicBezTo>
                  <a:pt x="0" y="2234"/>
                  <a:pt x="0" y="2234"/>
                  <a:pt x="0" y="2234"/>
                </a:cubicBezTo>
                <a:cubicBezTo>
                  <a:pt x="0" y="745"/>
                  <a:pt x="888" y="0"/>
                  <a:pt x="2071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1008" y="0"/>
                  <a:pt x="21600" y="745"/>
                  <a:pt x="21600" y="2234"/>
                </a:cubicBezTo>
                <a:lnTo>
                  <a:pt x="21600" y="19366"/>
                </a:lnTo>
                <a:close/>
                <a:moveTo>
                  <a:pt x="2071" y="1490"/>
                </a:moveTo>
                <a:cubicBezTo>
                  <a:pt x="1775" y="1490"/>
                  <a:pt x="1479" y="1862"/>
                  <a:pt x="1479" y="2234"/>
                </a:cubicBezTo>
                <a:cubicBezTo>
                  <a:pt x="1479" y="19366"/>
                  <a:pt x="1479" y="19366"/>
                  <a:pt x="1479" y="19366"/>
                </a:cubicBezTo>
                <a:cubicBezTo>
                  <a:pt x="1479" y="19366"/>
                  <a:pt x="1775" y="19738"/>
                  <a:pt x="2071" y="19738"/>
                </a:cubicBezTo>
                <a:cubicBezTo>
                  <a:pt x="19825" y="19738"/>
                  <a:pt x="19825" y="19738"/>
                  <a:pt x="19825" y="19738"/>
                </a:cubicBezTo>
                <a:cubicBezTo>
                  <a:pt x="20121" y="19738"/>
                  <a:pt x="20121" y="19366"/>
                  <a:pt x="20121" y="19366"/>
                </a:cubicBezTo>
                <a:cubicBezTo>
                  <a:pt x="20121" y="2234"/>
                  <a:pt x="20121" y="2234"/>
                  <a:pt x="20121" y="2234"/>
                </a:cubicBezTo>
                <a:cubicBezTo>
                  <a:pt x="20121" y="1862"/>
                  <a:pt x="20121" y="1490"/>
                  <a:pt x="19825" y="1490"/>
                </a:cubicBezTo>
                <a:lnTo>
                  <a:pt x="2071" y="1490"/>
                </a:lnTo>
                <a:close/>
                <a:moveTo>
                  <a:pt x="5030" y="8938"/>
                </a:moveTo>
                <a:cubicBezTo>
                  <a:pt x="3847" y="8938"/>
                  <a:pt x="2959" y="7821"/>
                  <a:pt x="2959" y="6331"/>
                </a:cubicBezTo>
                <a:cubicBezTo>
                  <a:pt x="2959" y="4841"/>
                  <a:pt x="3847" y="3352"/>
                  <a:pt x="5030" y="3352"/>
                </a:cubicBezTo>
                <a:cubicBezTo>
                  <a:pt x="6214" y="3352"/>
                  <a:pt x="7397" y="4841"/>
                  <a:pt x="7397" y="6331"/>
                </a:cubicBezTo>
                <a:cubicBezTo>
                  <a:pt x="7397" y="7821"/>
                  <a:pt x="6214" y="8938"/>
                  <a:pt x="5030" y="8938"/>
                </a:cubicBezTo>
                <a:close/>
                <a:moveTo>
                  <a:pt x="18937" y="17876"/>
                </a:moveTo>
                <a:cubicBezTo>
                  <a:pt x="2959" y="17876"/>
                  <a:pt x="2959" y="17876"/>
                  <a:pt x="2959" y="17876"/>
                </a:cubicBezTo>
                <a:cubicBezTo>
                  <a:pt x="2959" y="15269"/>
                  <a:pt x="2959" y="15269"/>
                  <a:pt x="2959" y="15269"/>
                </a:cubicBezTo>
                <a:cubicBezTo>
                  <a:pt x="6510" y="10800"/>
                  <a:pt x="6510" y="10800"/>
                  <a:pt x="6510" y="10800"/>
                </a:cubicBezTo>
                <a:cubicBezTo>
                  <a:pt x="8285" y="13034"/>
                  <a:pt x="8285" y="13034"/>
                  <a:pt x="8285" y="13034"/>
                </a:cubicBezTo>
                <a:cubicBezTo>
                  <a:pt x="14203" y="5586"/>
                  <a:pt x="14203" y="5586"/>
                  <a:pt x="14203" y="5586"/>
                </a:cubicBezTo>
                <a:cubicBezTo>
                  <a:pt x="18937" y="11545"/>
                  <a:pt x="18937" y="11545"/>
                  <a:pt x="18937" y="11545"/>
                </a:cubicBezTo>
                <a:lnTo>
                  <a:pt x="18937" y="1787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8" name="Shape 5475"/>
          <p:cNvSpPr/>
          <p:nvPr/>
        </p:nvSpPr>
        <p:spPr>
          <a:xfrm>
            <a:off x="7702920" y="3684750"/>
            <a:ext cx="298706" cy="265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6119"/>
                </a:moveTo>
                <a:cubicBezTo>
                  <a:pt x="19584" y="17731"/>
                  <a:pt x="20448" y="18376"/>
                  <a:pt x="21600" y="19666"/>
                </a:cubicBezTo>
                <a:cubicBezTo>
                  <a:pt x="20160" y="20310"/>
                  <a:pt x="18720" y="20955"/>
                  <a:pt x="17568" y="21600"/>
                </a:cubicBezTo>
                <a:cubicBezTo>
                  <a:pt x="15552" y="19666"/>
                  <a:pt x="16704" y="11928"/>
                  <a:pt x="13248" y="11928"/>
                </a:cubicBezTo>
                <a:cubicBezTo>
                  <a:pt x="13248" y="11928"/>
                  <a:pt x="13248" y="11928"/>
                  <a:pt x="13248" y="11928"/>
                </a:cubicBezTo>
                <a:cubicBezTo>
                  <a:pt x="13248" y="11928"/>
                  <a:pt x="13248" y="11928"/>
                  <a:pt x="13248" y="11928"/>
                </a:cubicBezTo>
                <a:cubicBezTo>
                  <a:pt x="13248" y="11928"/>
                  <a:pt x="13248" y="11928"/>
                  <a:pt x="13248" y="11928"/>
                </a:cubicBezTo>
                <a:cubicBezTo>
                  <a:pt x="14112" y="12896"/>
                  <a:pt x="14400" y="13218"/>
                  <a:pt x="14688" y="14507"/>
                </a:cubicBezTo>
                <a:cubicBezTo>
                  <a:pt x="14688" y="14830"/>
                  <a:pt x="14688" y="14830"/>
                  <a:pt x="14688" y="14830"/>
                </a:cubicBezTo>
                <a:cubicBezTo>
                  <a:pt x="14688" y="15797"/>
                  <a:pt x="14400" y="16764"/>
                  <a:pt x="14112" y="17731"/>
                </a:cubicBezTo>
                <a:cubicBezTo>
                  <a:pt x="13536" y="17731"/>
                  <a:pt x="12672" y="18054"/>
                  <a:pt x="12096" y="18054"/>
                </a:cubicBezTo>
                <a:cubicBezTo>
                  <a:pt x="11808" y="18054"/>
                  <a:pt x="11520" y="17731"/>
                  <a:pt x="11232" y="17731"/>
                </a:cubicBezTo>
                <a:cubicBezTo>
                  <a:pt x="11232" y="17731"/>
                  <a:pt x="11232" y="17409"/>
                  <a:pt x="11232" y="17087"/>
                </a:cubicBezTo>
                <a:cubicBezTo>
                  <a:pt x="11232" y="16764"/>
                  <a:pt x="11232" y="16442"/>
                  <a:pt x="11232" y="16119"/>
                </a:cubicBezTo>
                <a:cubicBezTo>
                  <a:pt x="11232" y="15475"/>
                  <a:pt x="12672" y="14830"/>
                  <a:pt x="12384" y="14185"/>
                </a:cubicBezTo>
                <a:cubicBezTo>
                  <a:pt x="12384" y="14185"/>
                  <a:pt x="12096" y="14185"/>
                  <a:pt x="12096" y="14507"/>
                </a:cubicBezTo>
                <a:cubicBezTo>
                  <a:pt x="11520" y="15152"/>
                  <a:pt x="10368" y="16119"/>
                  <a:pt x="9216" y="16119"/>
                </a:cubicBezTo>
                <a:cubicBezTo>
                  <a:pt x="8640" y="16119"/>
                  <a:pt x="7200" y="13218"/>
                  <a:pt x="6336" y="12573"/>
                </a:cubicBezTo>
                <a:cubicBezTo>
                  <a:pt x="6336" y="12573"/>
                  <a:pt x="6336" y="12251"/>
                  <a:pt x="6048" y="12251"/>
                </a:cubicBezTo>
                <a:cubicBezTo>
                  <a:pt x="5472" y="12251"/>
                  <a:pt x="864" y="13540"/>
                  <a:pt x="576" y="13540"/>
                </a:cubicBezTo>
                <a:cubicBezTo>
                  <a:pt x="288" y="13540"/>
                  <a:pt x="0" y="13540"/>
                  <a:pt x="0" y="13218"/>
                </a:cubicBezTo>
                <a:cubicBezTo>
                  <a:pt x="0" y="12896"/>
                  <a:pt x="288" y="12573"/>
                  <a:pt x="288" y="12573"/>
                </a:cubicBezTo>
                <a:cubicBezTo>
                  <a:pt x="5760" y="11284"/>
                  <a:pt x="5760" y="11284"/>
                  <a:pt x="5760" y="11284"/>
                </a:cubicBezTo>
                <a:cubicBezTo>
                  <a:pt x="5472" y="10639"/>
                  <a:pt x="6336" y="10639"/>
                  <a:pt x="6624" y="10316"/>
                </a:cubicBezTo>
                <a:cubicBezTo>
                  <a:pt x="6624" y="10316"/>
                  <a:pt x="6912" y="10316"/>
                  <a:pt x="6912" y="10316"/>
                </a:cubicBezTo>
                <a:cubicBezTo>
                  <a:pt x="7200" y="10316"/>
                  <a:pt x="7488" y="10639"/>
                  <a:pt x="7488" y="10961"/>
                </a:cubicBezTo>
                <a:cubicBezTo>
                  <a:pt x="7776" y="10961"/>
                  <a:pt x="9216" y="10316"/>
                  <a:pt x="9216" y="10316"/>
                </a:cubicBezTo>
                <a:cubicBezTo>
                  <a:pt x="9504" y="10316"/>
                  <a:pt x="9792" y="10639"/>
                  <a:pt x="9792" y="10961"/>
                </a:cubicBezTo>
                <a:cubicBezTo>
                  <a:pt x="9792" y="11284"/>
                  <a:pt x="9792" y="11284"/>
                  <a:pt x="9504" y="11284"/>
                </a:cubicBezTo>
                <a:cubicBezTo>
                  <a:pt x="7488" y="11928"/>
                  <a:pt x="7488" y="11928"/>
                  <a:pt x="7488" y="11928"/>
                </a:cubicBezTo>
                <a:cubicBezTo>
                  <a:pt x="7488" y="12251"/>
                  <a:pt x="7488" y="12251"/>
                  <a:pt x="7488" y="12251"/>
                </a:cubicBezTo>
                <a:cubicBezTo>
                  <a:pt x="7488" y="12573"/>
                  <a:pt x="9216" y="14507"/>
                  <a:pt x="9504" y="14507"/>
                </a:cubicBezTo>
                <a:cubicBezTo>
                  <a:pt x="10080" y="14507"/>
                  <a:pt x="11520" y="12896"/>
                  <a:pt x="11520" y="12251"/>
                </a:cubicBezTo>
                <a:cubicBezTo>
                  <a:pt x="11520" y="10639"/>
                  <a:pt x="9792" y="11606"/>
                  <a:pt x="9792" y="10639"/>
                </a:cubicBezTo>
                <a:cubicBezTo>
                  <a:pt x="9792" y="10639"/>
                  <a:pt x="10080" y="10316"/>
                  <a:pt x="10080" y="10316"/>
                </a:cubicBezTo>
                <a:cubicBezTo>
                  <a:pt x="9216" y="9994"/>
                  <a:pt x="9216" y="9994"/>
                  <a:pt x="9216" y="9994"/>
                </a:cubicBezTo>
                <a:cubicBezTo>
                  <a:pt x="9504" y="9672"/>
                  <a:pt x="9792" y="9027"/>
                  <a:pt x="9792" y="8704"/>
                </a:cubicBezTo>
                <a:cubicBezTo>
                  <a:pt x="9792" y="8382"/>
                  <a:pt x="9792" y="8060"/>
                  <a:pt x="9792" y="7737"/>
                </a:cubicBezTo>
                <a:cubicBezTo>
                  <a:pt x="10368" y="7737"/>
                  <a:pt x="10656" y="7737"/>
                  <a:pt x="11232" y="7737"/>
                </a:cubicBezTo>
                <a:cubicBezTo>
                  <a:pt x="13536" y="7737"/>
                  <a:pt x="12960" y="8060"/>
                  <a:pt x="13824" y="9994"/>
                </a:cubicBezTo>
                <a:cubicBezTo>
                  <a:pt x="14400" y="9672"/>
                  <a:pt x="14400" y="9672"/>
                  <a:pt x="14400" y="9672"/>
                </a:cubicBezTo>
                <a:cubicBezTo>
                  <a:pt x="14112" y="11284"/>
                  <a:pt x="12960" y="10316"/>
                  <a:pt x="12960" y="10961"/>
                </a:cubicBezTo>
                <a:cubicBezTo>
                  <a:pt x="12960" y="11284"/>
                  <a:pt x="12960" y="11284"/>
                  <a:pt x="12960" y="11284"/>
                </a:cubicBezTo>
                <a:cubicBezTo>
                  <a:pt x="15840" y="11284"/>
                  <a:pt x="17280" y="13863"/>
                  <a:pt x="18720" y="16119"/>
                </a:cubicBezTo>
                <a:close/>
                <a:moveTo>
                  <a:pt x="8064" y="10639"/>
                </a:moveTo>
                <a:cubicBezTo>
                  <a:pt x="8064" y="10316"/>
                  <a:pt x="8064" y="10316"/>
                  <a:pt x="8064" y="10316"/>
                </a:cubicBezTo>
                <a:cubicBezTo>
                  <a:pt x="8352" y="10316"/>
                  <a:pt x="8352" y="10316"/>
                  <a:pt x="8640" y="10316"/>
                </a:cubicBezTo>
                <a:cubicBezTo>
                  <a:pt x="8928" y="10316"/>
                  <a:pt x="8928" y="10316"/>
                  <a:pt x="9216" y="10316"/>
                </a:cubicBezTo>
                <a:lnTo>
                  <a:pt x="8064" y="10639"/>
                </a:lnTo>
                <a:close/>
                <a:moveTo>
                  <a:pt x="9216" y="11606"/>
                </a:moveTo>
                <a:cubicBezTo>
                  <a:pt x="10368" y="13863"/>
                  <a:pt x="10368" y="13863"/>
                  <a:pt x="10368" y="13863"/>
                </a:cubicBezTo>
                <a:cubicBezTo>
                  <a:pt x="9504" y="14507"/>
                  <a:pt x="9504" y="14507"/>
                  <a:pt x="9504" y="14507"/>
                </a:cubicBezTo>
                <a:cubicBezTo>
                  <a:pt x="8640" y="11606"/>
                  <a:pt x="8640" y="11606"/>
                  <a:pt x="8640" y="11606"/>
                </a:cubicBezTo>
                <a:lnTo>
                  <a:pt x="9216" y="11606"/>
                </a:lnTo>
                <a:close/>
                <a:moveTo>
                  <a:pt x="12672" y="7415"/>
                </a:moveTo>
                <a:cubicBezTo>
                  <a:pt x="12672" y="7415"/>
                  <a:pt x="12096" y="7415"/>
                  <a:pt x="11520" y="7415"/>
                </a:cubicBezTo>
                <a:cubicBezTo>
                  <a:pt x="10656" y="7415"/>
                  <a:pt x="9792" y="7415"/>
                  <a:pt x="8928" y="7737"/>
                </a:cubicBezTo>
                <a:cubicBezTo>
                  <a:pt x="9216" y="7415"/>
                  <a:pt x="9504" y="7093"/>
                  <a:pt x="10080" y="7093"/>
                </a:cubicBezTo>
                <a:cubicBezTo>
                  <a:pt x="10944" y="6448"/>
                  <a:pt x="11520" y="5803"/>
                  <a:pt x="12384" y="4836"/>
                </a:cubicBezTo>
                <a:cubicBezTo>
                  <a:pt x="12672" y="5158"/>
                  <a:pt x="12672" y="5803"/>
                  <a:pt x="13248" y="5803"/>
                </a:cubicBezTo>
                <a:cubicBezTo>
                  <a:pt x="13536" y="5803"/>
                  <a:pt x="13536" y="5803"/>
                  <a:pt x="13536" y="5803"/>
                </a:cubicBezTo>
                <a:cubicBezTo>
                  <a:pt x="13536" y="6770"/>
                  <a:pt x="13536" y="6770"/>
                  <a:pt x="13536" y="6770"/>
                </a:cubicBezTo>
                <a:cubicBezTo>
                  <a:pt x="13824" y="6770"/>
                  <a:pt x="13824" y="6770"/>
                  <a:pt x="13824" y="6770"/>
                </a:cubicBezTo>
                <a:cubicBezTo>
                  <a:pt x="15264" y="6125"/>
                  <a:pt x="16416" y="5481"/>
                  <a:pt x="17856" y="4513"/>
                </a:cubicBezTo>
                <a:cubicBezTo>
                  <a:pt x="19584" y="2901"/>
                  <a:pt x="19872" y="2257"/>
                  <a:pt x="20736" y="0"/>
                </a:cubicBezTo>
                <a:cubicBezTo>
                  <a:pt x="21024" y="0"/>
                  <a:pt x="21024" y="0"/>
                  <a:pt x="21024" y="0"/>
                </a:cubicBezTo>
                <a:cubicBezTo>
                  <a:pt x="21024" y="645"/>
                  <a:pt x="20736" y="1290"/>
                  <a:pt x="20448" y="1612"/>
                </a:cubicBezTo>
                <a:cubicBezTo>
                  <a:pt x="19296" y="4513"/>
                  <a:pt x="17568" y="6125"/>
                  <a:pt x="14976" y="6770"/>
                </a:cubicBezTo>
                <a:cubicBezTo>
                  <a:pt x="14400" y="6770"/>
                  <a:pt x="13824" y="6770"/>
                  <a:pt x="13536" y="7093"/>
                </a:cubicBezTo>
                <a:cubicBezTo>
                  <a:pt x="13536" y="7415"/>
                  <a:pt x="13824" y="7737"/>
                  <a:pt x="13824" y="8060"/>
                </a:cubicBezTo>
                <a:cubicBezTo>
                  <a:pt x="13824" y="8060"/>
                  <a:pt x="13824" y="8382"/>
                  <a:pt x="13536" y="8382"/>
                </a:cubicBezTo>
                <a:cubicBezTo>
                  <a:pt x="13248" y="7737"/>
                  <a:pt x="12960" y="7415"/>
                  <a:pt x="12672" y="7415"/>
                </a:cubicBezTo>
                <a:close/>
                <a:moveTo>
                  <a:pt x="11520" y="18054"/>
                </a:moveTo>
                <a:cubicBezTo>
                  <a:pt x="11808" y="19021"/>
                  <a:pt x="11808" y="19021"/>
                  <a:pt x="11808" y="19021"/>
                </a:cubicBezTo>
                <a:cubicBezTo>
                  <a:pt x="11232" y="19343"/>
                  <a:pt x="11232" y="19343"/>
                  <a:pt x="11232" y="19343"/>
                </a:cubicBezTo>
                <a:cubicBezTo>
                  <a:pt x="11232" y="18054"/>
                  <a:pt x="11232" y="18054"/>
                  <a:pt x="11232" y="18054"/>
                </a:cubicBezTo>
                <a:lnTo>
                  <a:pt x="11520" y="18054"/>
                </a:lnTo>
                <a:close/>
                <a:moveTo>
                  <a:pt x="14400" y="18699"/>
                </a:moveTo>
                <a:cubicBezTo>
                  <a:pt x="14688" y="18699"/>
                  <a:pt x="15264" y="20633"/>
                  <a:pt x="15552" y="21278"/>
                </a:cubicBezTo>
                <a:cubicBezTo>
                  <a:pt x="14688" y="21600"/>
                  <a:pt x="13824" y="21600"/>
                  <a:pt x="12960" y="21600"/>
                </a:cubicBezTo>
                <a:cubicBezTo>
                  <a:pt x="12384" y="21600"/>
                  <a:pt x="12096" y="21600"/>
                  <a:pt x="11520" y="21600"/>
                </a:cubicBezTo>
                <a:cubicBezTo>
                  <a:pt x="11232" y="19666"/>
                  <a:pt x="11232" y="19666"/>
                  <a:pt x="11232" y="19666"/>
                </a:cubicBezTo>
                <a:cubicBezTo>
                  <a:pt x="11808" y="19343"/>
                  <a:pt x="13536" y="18699"/>
                  <a:pt x="14400" y="18699"/>
                </a:cubicBezTo>
                <a:close/>
                <a:moveTo>
                  <a:pt x="14112" y="18376"/>
                </a:moveTo>
                <a:cubicBezTo>
                  <a:pt x="14112" y="18699"/>
                  <a:pt x="12384" y="18699"/>
                  <a:pt x="11808" y="19021"/>
                </a:cubicBezTo>
                <a:cubicBezTo>
                  <a:pt x="11808" y="18376"/>
                  <a:pt x="11808" y="18376"/>
                  <a:pt x="11808" y="18376"/>
                </a:cubicBezTo>
                <a:cubicBezTo>
                  <a:pt x="12384" y="18376"/>
                  <a:pt x="13248" y="18054"/>
                  <a:pt x="13824" y="18054"/>
                </a:cubicBezTo>
                <a:cubicBezTo>
                  <a:pt x="14112" y="18054"/>
                  <a:pt x="14112" y="18054"/>
                  <a:pt x="14112" y="18054"/>
                </a:cubicBezTo>
                <a:cubicBezTo>
                  <a:pt x="14112" y="18054"/>
                  <a:pt x="14112" y="18054"/>
                  <a:pt x="14112" y="18376"/>
                </a:cubicBezTo>
                <a:close/>
                <a:moveTo>
                  <a:pt x="21024" y="0"/>
                </a:moveTo>
                <a:cubicBezTo>
                  <a:pt x="21024" y="0"/>
                  <a:pt x="21024" y="0"/>
                  <a:pt x="21024" y="0"/>
                </a:cubicBezTo>
                <a:cubicBezTo>
                  <a:pt x="21024" y="0"/>
                  <a:pt x="21024" y="0"/>
                  <a:pt x="21024" y="0"/>
                </a:cubicBezTo>
                <a:cubicBezTo>
                  <a:pt x="21024" y="0"/>
                  <a:pt x="21024" y="0"/>
                  <a:pt x="21024" y="0"/>
                </a:cubicBezTo>
                <a:close/>
                <a:moveTo>
                  <a:pt x="21024" y="0"/>
                </a:moveTo>
                <a:cubicBezTo>
                  <a:pt x="21024" y="0"/>
                  <a:pt x="21024" y="0"/>
                  <a:pt x="21024" y="0"/>
                </a:cubicBezTo>
                <a:close/>
                <a:moveTo>
                  <a:pt x="21024" y="0"/>
                </a:moveTo>
                <a:cubicBezTo>
                  <a:pt x="21024" y="0"/>
                  <a:pt x="21024" y="0"/>
                  <a:pt x="21024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9" name="Shape 5476"/>
          <p:cNvSpPr/>
          <p:nvPr/>
        </p:nvSpPr>
        <p:spPr>
          <a:xfrm>
            <a:off x="8271011" y="3700773"/>
            <a:ext cx="211592" cy="23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266" extrusionOk="0">
                <a:moveTo>
                  <a:pt x="1200" y="21116"/>
                </a:moveTo>
                <a:cubicBezTo>
                  <a:pt x="400" y="21476"/>
                  <a:pt x="0" y="21116"/>
                  <a:pt x="0" y="20756"/>
                </a:cubicBezTo>
                <a:cubicBezTo>
                  <a:pt x="0" y="596"/>
                  <a:pt x="0" y="596"/>
                  <a:pt x="0" y="596"/>
                </a:cubicBezTo>
                <a:cubicBezTo>
                  <a:pt x="0" y="-124"/>
                  <a:pt x="400" y="-124"/>
                  <a:pt x="1200" y="236"/>
                </a:cubicBezTo>
                <a:cubicBezTo>
                  <a:pt x="21200" y="10316"/>
                  <a:pt x="21200" y="10316"/>
                  <a:pt x="21200" y="10316"/>
                </a:cubicBezTo>
                <a:cubicBezTo>
                  <a:pt x="21600" y="10316"/>
                  <a:pt x="21600" y="10676"/>
                  <a:pt x="21200" y="11036"/>
                </a:cubicBezTo>
                <a:lnTo>
                  <a:pt x="1200" y="2111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0" name="Shape 5477"/>
          <p:cNvSpPr/>
          <p:nvPr/>
        </p:nvSpPr>
        <p:spPr>
          <a:xfrm>
            <a:off x="8840935" y="3703075"/>
            <a:ext cx="214409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26"/>
                </a:moveTo>
                <a:cubicBezTo>
                  <a:pt x="21600" y="13042"/>
                  <a:pt x="20800" y="13857"/>
                  <a:pt x="20000" y="13857"/>
                </a:cubicBezTo>
                <a:cubicBezTo>
                  <a:pt x="13600" y="13857"/>
                  <a:pt x="13600" y="13857"/>
                  <a:pt x="13600" y="13857"/>
                </a:cubicBezTo>
                <a:cubicBezTo>
                  <a:pt x="13600" y="19970"/>
                  <a:pt x="13600" y="19970"/>
                  <a:pt x="13600" y="19970"/>
                </a:cubicBezTo>
                <a:cubicBezTo>
                  <a:pt x="13600" y="20785"/>
                  <a:pt x="13200" y="21600"/>
                  <a:pt x="12400" y="21600"/>
                </a:cubicBezTo>
                <a:cubicBezTo>
                  <a:pt x="9600" y="21600"/>
                  <a:pt x="9600" y="21600"/>
                  <a:pt x="9600" y="21600"/>
                </a:cubicBezTo>
                <a:cubicBezTo>
                  <a:pt x="8800" y="21600"/>
                  <a:pt x="8000" y="20785"/>
                  <a:pt x="8000" y="19970"/>
                </a:cubicBezTo>
                <a:cubicBezTo>
                  <a:pt x="8000" y="13857"/>
                  <a:pt x="8000" y="13857"/>
                  <a:pt x="8000" y="13857"/>
                </a:cubicBezTo>
                <a:cubicBezTo>
                  <a:pt x="1600" y="13857"/>
                  <a:pt x="1600" y="13857"/>
                  <a:pt x="1600" y="13857"/>
                </a:cubicBezTo>
                <a:cubicBezTo>
                  <a:pt x="800" y="13857"/>
                  <a:pt x="0" y="13042"/>
                  <a:pt x="0" y="12226"/>
                </a:cubicBezTo>
                <a:cubicBezTo>
                  <a:pt x="0" y="9374"/>
                  <a:pt x="0" y="9374"/>
                  <a:pt x="0" y="9374"/>
                </a:cubicBezTo>
                <a:cubicBezTo>
                  <a:pt x="0" y="8558"/>
                  <a:pt x="800" y="7743"/>
                  <a:pt x="1600" y="7743"/>
                </a:cubicBezTo>
                <a:cubicBezTo>
                  <a:pt x="8000" y="7743"/>
                  <a:pt x="8000" y="7743"/>
                  <a:pt x="8000" y="7743"/>
                </a:cubicBezTo>
                <a:cubicBezTo>
                  <a:pt x="8000" y="1223"/>
                  <a:pt x="8000" y="1223"/>
                  <a:pt x="8000" y="1223"/>
                </a:cubicBezTo>
                <a:cubicBezTo>
                  <a:pt x="8000" y="408"/>
                  <a:pt x="8800" y="0"/>
                  <a:pt x="9600" y="0"/>
                </a:cubicBezTo>
                <a:cubicBezTo>
                  <a:pt x="12400" y="0"/>
                  <a:pt x="12400" y="0"/>
                  <a:pt x="12400" y="0"/>
                </a:cubicBezTo>
                <a:cubicBezTo>
                  <a:pt x="13200" y="0"/>
                  <a:pt x="13600" y="408"/>
                  <a:pt x="13600" y="1223"/>
                </a:cubicBezTo>
                <a:cubicBezTo>
                  <a:pt x="13600" y="7743"/>
                  <a:pt x="13600" y="7743"/>
                  <a:pt x="13600" y="7743"/>
                </a:cubicBezTo>
                <a:cubicBezTo>
                  <a:pt x="20000" y="7743"/>
                  <a:pt x="20000" y="7743"/>
                  <a:pt x="20000" y="7743"/>
                </a:cubicBezTo>
                <a:cubicBezTo>
                  <a:pt x="20800" y="7743"/>
                  <a:pt x="21600" y="8558"/>
                  <a:pt x="21600" y="9374"/>
                </a:cubicBezTo>
                <a:lnTo>
                  <a:pt x="21600" y="1222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1" name="Shape 5478"/>
          <p:cNvSpPr/>
          <p:nvPr/>
        </p:nvSpPr>
        <p:spPr>
          <a:xfrm>
            <a:off x="9410858" y="3684749"/>
            <a:ext cx="234567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5125" y="21600"/>
                  <a:pt x="0" y="17143"/>
                  <a:pt x="0" y="11657"/>
                </a:cubicBezTo>
                <a:cubicBezTo>
                  <a:pt x="0" y="8229"/>
                  <a:pt x="1831" y="5486"/>
                  <a:pt x="4393" y="3429"/>
                </a:cubicBezTo>
                <a:cubicBezTo>
                  <a:pt x="5125" y="3086"/>
                  <a:pt x="6224" y="3086"/>
                  <a:pt x="6956" y="3771"/>
                </a:cubicBezTo>
                <a:cubicBezTo>
                  <a:pt x="7688" y="4800"/>
                  <a:pt x="7322" y="5829"/>
                  <a:pt x="6590" y="6171"/>
                </a:cubicBezTo>
                <a:cubicBezTo>
                  <a:pt x="4759" y="7543"/>
                  <a:pt x="3661" y="9600"/>
                  <a:pt x="3661" y="11657"/>
                </a:cubicBezTo>
                <a:cubicBezTo>
                  <a:pt x="3661" y="15086"/>
                  <a:pt x="6956" y="18171"/>
                  <a:pt x="10983" y="18171"/>
                </a:cubicBezTo>
                <a:cubicBezTo>
                  <a:pt x="14644" y="18171"/>
                  <a:pt x="17939" y="15086"/>
                  <a:pt x="17939" y="11657"/>
                </a:cubicBezTo>
                <a:cubicBezTo>
                  <a:pt x="17939" y="9600"/>
                  <a:pt x="16841" y="7543"/>
                  <a:pt x="15010" y="6171"/>
                </a:cubicBezTo>
                <a:cubicBezTo>
                  <a:pt x="14278" y="5829"/>
                  <a:pt x="14278" y="4800"/>
                  <a:pt x="14644" y="3771"/>
                </a:cubicBezTo>
                <a:cubicBezTo>
                  <a:pt x="15376" y="3086"/>
                  <a:pt x="16475" y="3086"/>
                  <a:pt x="17207" y="3429"/>
                </a:cubicBezTo>
                <a:cubicBezTo>
                  <a:pt x="20136" y="5486"/>
                  <a:pt x="21600" y="8229"/>
                  <a:pt x="21600" y="11657"/>
                </a:cubicBezTo>
                <a:cubicBezTo>
                  <a:pt x="21600" y="17143"/>
                  <a:pt x="16841" y="21600"/>
                  <a:pt x="10983" y="21600"/>
                </a:cubicBezTo>
                <a:close/>
                <a:moveTo>
                  <a:pt x="12447" y="9943"/>
                </a:moveTo>
                <a:cubicBezTo>
                  <a:pt x="12447" y="10971"/>
                  <a:pt x="11715" y="11657"/>
                  <a:pt x="10983" y="11657"/>
                </a:cubicBezTo>
                <a:cubicBezTo>
                  <a:pt x="9885" y="11657"/>
                  <a:pt x="9153" y="10971"/>
                  <a:pt x="9153" y="9943"/>
                </a:cubicBezTo>
                <a:cubicBezTo>
                  <a:pt x="9153" y="1714"/>
                  <a:pt x="9153" y="1714"/>
                  <a:pt x="9153" y="1714"/>
                </a:cubicBezTo>
                <a:cubicBezTo>
                  <a:pt x="9153" y="686"/>
                  <a:pt x="9885" y="0"/>
                  <a:pt x="10983" y="0"/>
                </a:cubicBezTo>
                <a:cubicBezTo>
                  <a:pt x="11715" y="0"/>
                  <a:pt x="12447" y="686"/>
                  <a:pt x="12447" y="1714"/>
                </a:cubicBezTo>
                <a:lnTo>
                  <a:pt x="12447" y="994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2" name="Shape 5479"/>
          <p:cNvSpPr/>
          <p:nvPr/>
        </p:nvSpPr>
        <p:spPr>
          <a:xfrm>
            <a:off x="9982613" y="3703075"/>
            <a:ext cx="21257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5" y="9767"/>
                </a:moveTo>
                <a:lnTo>
                  <a:pt x="0" y="9767"/>
                </a:lnTo>
                <a:lnTo>
                  <a:pt x="0" y="0"/>
                </a:lnTo>
                <a:lnTo>
                  <a:pt x="10055" y="0"/>
                </a:lnTo>
                <a:lnTo>
                  <a:pt x="10055" y="9767"/>
                </a:lnTo>
                <a:close/>
                <a:moveTo>
                  <a:pt x="10055" y="21600"/>
                </a:moveTo>
                <a:lnTo>
                  <a:pt x="0" y="21600"/>
                </a:lnTo>
                <a:lnTo>
                  <a:pt x="0" y="11833"/>
                </a:lnTo>
                <a:lnTo>
                  <a:pt x="10055" y="11833"/>
                </a:lnTo>
                <a:lnTo>
                  <a:pt x="10055" y="21600"/>
                </a:lnTo>
                <a:close/>
                <a:moveTo>
                  <a:pt x="8007" y="7889"/>
                </a:moveTo>
                <a:lnTo>
                  <a:pt x="8007" y="1690"/>
                </a:lnTo>
                <a:lnTo>
                  <a:pt x="1862" y="1690"/>
                </a:lnTo>
                <a:lnTo>
                  <a:pt x="1862" y="7889"/>
                </a:lnTo>
                <a:lnTo>
                  <a:pt x="8007" y="7889"/>
                </a:lnTo>
                <a:close/>
                <a:moveTo>
                  <a:pt x="8007" y="19534"/>
                </a:moveTo>
                <a:lnTo>
                  <a:pt x="8007" y="13899"/>
                </a:lnTo>
                <a:lnTo>
                  <a:pt x="1862" y="13899"/>
                </a:lnTo>
                <a:lnTo>
                  <a:pt x="1862" y="19534"/>
                </a:lnTo>
                <a:lnTo>
                  <a:pt x="8007" y="19534"/>
                </a:lnTo>
                <a:close/>
                <a:moveTo>
                  <a:pt x="5959" y="5823"/>
                </a:moveTo>
                <a:lnTo>
                  <a:pt x="3910" y="5823"/>
                </a:lnTo>
                <a:lnTo>
                  <a:pt x="3910" y="3757"/>
                </a:lnTo>
                <a:lnTo>
                  <a:pt x="5959" y="3757"/>
                </a:lnTo>
                <a:lnTo>
                  <a:pt x="5959" y="5823"/>
                </a:lnTo>
                <a:close/>
                <a:moveTo>
                  <a:pt x="5959" y="17656"/>
                </a:moveTo>
                <a:lnTo>
                  <a:pt x="3910" y="17656"/>
                </a:lnTo>
                <a:lnTo>
                  <a:pt x="3910" y="15590"/>
                </a:lnTo>
                <a:lnTo>
                  <a:pt x="5959" y="15590"/>
                </a:lnTo>
                <a:lnTo>
                  <a:pt x="5959" y="17656"/>
                </a:lnTo>
                <a:close/>
                <a:moveTo>
                  <a:pt x="21600" y="9767"/>
                </a:moveTo>
                <a:lnTo>
                  <a:pt x="12103" y="9767"/>
                </a:lnTo>
                <a:lnTo>
                  <a:pt x="12103" y="0"/>
                </a:lnTo>
                <a:lnTo>
                  <a:pt x="21600" y="0"/>
                </a:lnTo>
                <a:lnTo>
                  <a:pt x="21600" y="9767"/>
                </a:lnTo>
                <a:close/>
                <a:moveTo>
                  <a:pt x="21600" y="17656"/>
                </a:moveTo>
                <a:lnTo>
                  <a:pt x="15641" y="17656"/>
                </a:lnTo>
                <a:lnTo>
                  <a:pt x="15641" y="15590"/>
                </a:lnTo>
                <a:lnTo>
                  <a:pt x="13593" y="15590"/>
                </a:lnTo>
                <a:lnTo>
                  <a:pt x="13593" y="21600"/>
                </a:lnTo>
                <a:lnTo>
                  <a:pt x="12103" y="21600"/>
                </a:lnTo>
                <a:lnTo>
                  <a:pt x="12103" y="11833"/>
                </a:lnTo>
                <a:lnTo>
                  <a:pt x="17690" y="11833"/>
                </a:lnTo>
                <a:lnTo>
                  <a:pt x="17690" y="13899"/>
                </a:lnTo>
                <a:lnTo>
                  <a:pt x="19738" y="13899"/>
                </a:lnTo>
                <a:lnTo>
                  <a:pt x="19738" y="11833"/>
                </a:lnTo>
                <a:lnTo>
                  <a:pt x="21600" y="11833"/>
                </a:lnTo>
                <a:lnTo>
                  <a:pt x="21600" y="17656"/>
                </a:lnTo>
                <a:close/>
                <a:moveTo>
                  <a:pt x="19738" y="7889"/>
                </a:moveTo>
                <a:lnTo>
                  <a:pt x="19738" y="1690"/>
                </a:lnTo>
                <a:lnTo>
                  <a:pt x="13593" y="1690"/>
                </a:lnTo>
                <a:lnTo>
                  <a:pt x="13593" y="7889"/>
                </a:lnTo>
                <a:lnTo>
                  <a:pt x="19738" y="7889"/>
                </a:lnTo>
                <a:close/>
                <a:moveTo>
                  <a:pt x="17690" y="5823"/>
                </a:moveTo>
                <a:lnTo>
                  <a:pt x="15641" y="5823"/>
                </a:lnTo>
                <a:lnTo>
                  <a:pt x="15641" y="3757"/>
                </a:lnTo>
                <a:lnTo>
                  <a:pt x="17690" y="3757"/>
                </a:lnTo>
                <a:lnTo>
                  <a:pt x="17690" y="5823"/>
                </a:lnTo>
                <a:close/>
                <a:moveTo>
                  <a:pt x="17690" y="21600"/>
                </a:moveTo>
                <a:lnTo>
                  <a:pt x="15641" y="21600"/>
                </a:lnTo>
                <a:lnTo>
                  <a:pt x="15641" y="19534"/>
                </a:lnTo>
                <a:lnTo>
                  <a:pt x="17690" y="19534"/>
                </a:lnTo>
                <a:lnTo>
                  <a:pt x="17690" y="21600"/>
                </a:lnTo>
                <a:close/>
                <a:moveTo>
                  <a:pt x="21600" y="21600"/>
                </a:moveTo>
                <a:lnTo>
                  <a:pt x="19738" y="21600"/>
                </a:lnTo>
                <a:lnTo>
                  <a:pt x="19738" y="19534"/>
                </a:lnTo>
                <a:lnTo>
                  <a:pt x="21600" y="19534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3" name="Shape 5480"/>
          <p:cNvSpPr/>
          <p:nvPr/>
        </p:nvSpPr>
        <p:spPr>
          <a:xfrm>
            <a:off x="10552535" y="3703075"/>
            <a:ext cx="249228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43" y="13857"/>
                </a:moveTo>
                <a:cubicBezTo>
                  <a:pt x="9943" y="17932"/>
                  <a:pt x="6857" y="21600"/>
                  <a:pt x="3086" y="21600"/>
                </a:cubicBezTo>
                <a:cubicBezTo>
                  <a:pt x="2400" y="21600"/>
                  <a:pt x="2400" y="21600"/>
                  <a:pt x="2400" y="21600"/>
                </a:cubicBezTo>
                <a:cubicBezTo>
                  <a:pt x="2057" y="21600"/>
                  <a:pt x="1714" y="21192"/>
                  <a:pt x="1714" y="20785"/>
                </a:cubicBezTo>
                <a:cubicBezTo>
                  <a:pt x="1714" y="18747"/>
                  <a:pt x="1714" y="18747"/>
                  <a:pt x="1714" y="18747"/>
                </a:cubicBezTo>
                <a:cubicBezTo>
                  <a:pt x="1714" y="17932"/>
                  <a:pt x="2057" y="17525"/>
                  <a:pt x="2400" y="17525"/>
                </a:cubicBezTo>
                <a:cubicBezTo>
                  <a:pt x="3086" y="17525"/>
                  <a:pt x="3086" y="17525"/>
                  <a:pt x="3086" y="17525"/>
                </a:cubicBezTo>
                <a:cubicBezTo>
                  <a:pt x="5143" y="17525"/>
                  <a:pt x="6514" y="15894"/>
                  <a:pt x="6514" y="13857"/>
                </a:cubicBezTo>
                <a:cubicBezTo>
                  <a:pt x="6514" y="13042"/>
                  <a:pt x="6514" y="13042"/>
                  <a:pt x="6514" y="13042"/>
                </a:cubicBezTo>
                <a:cubicBezTo>
                  <a:pt x="6514" y="12226"/>
                  <a:pt x="6171" y="11819"/>
                  <a:pt x="5486" y="11819"/>
                </a:cubicBezTo>
                <a:cubicBezTo>
                  <a:pt x="2400" y="11819"/>
                  <a:pt x="2400" y="11819"/>
                  <a:pt x="2400" y="11819"/>
                </a:cubicBezTo>
                <a:cubicBezTo>
                  <a:pt x="1029" y="11819"/>
                  <a:pt x="0" y="10189"/>
                  <a:pt x="0" y="8558"/>
                </a:cubicBezTo>
                <a:cubicBezTo>
                  <a:pt x="0" y="2853"/>
                  <a:pt x="0" y="2853"/>
                  <a:pt x="0" y="2853"/>
                </a:cubicBezTo>
                <a:cubicBezTo>
                  <a:pt x="0" y="1223"/>
                  <a:pt x="1029" y="0"/>
                  <a:pt x="2400" y="0"/>
                </a:cubicBezTo>
                <a:cubicBezTo>
                  <a:pt x="7543" y="0"/>
                  <a:pt x="7543" y="0"/>
                  <a:pt x="7543" y="0"/>
                </a:cubicBezTo>
                <a:cubicBezTo>
                  <a:pt x="8914" y="0"/>
                  <a:pt x="9943" y="1223"/>
                  <a:pt x="9943" y="2853"/>
                </a:cubicBezTo>
                <a:lnTo>
                  <a:pt x="9943" y="13857"/>
                </a:lnTo>
                <a:close/>
                <a:moveTo>
                  <a:pt x="21600" y="13857"/>
                </a:moveTo>
                <a:cubicBezTo>
                  <a:pt x="21600" y="17932"/>
                  <a:pt x="18514" y="21600"/>
                  <a:pt x="14743" y="21600"/>
                </a:cubicBezTo>
                <a:cubicBezTo>
                  <a:pt x="14057" y="21600"/>
                  <a:pt x="14057" y="21600"/>
                  <a:pt x="14057" y="21600"/>
                </a:cubicBezTo>
                <a:cubicBezTo>
                  <a:pt x="13714" y="21600"/>
                  <a:pt x="13371" y="21192"/>
                  <a:pt x="13371" y="20785"/>
                </a:cubicBezTo>
                <a:cubicBezTo>
                  <a:pt x="13371" y="18747"/>
                  <a:pt x="13371" y="18747"/>
                  <a:pt x="13371" y="18747"/>
                </a:cubicBezTo>
                <a:cubicBezTo>
                  <a:pt x="13371" y="17932"/>
                  <a:pt x="13714" y="17525"/>
                  <a:pt x="14057" y="17525"/>
                </a:cubicBezTo>
                <a:cubicBezTo>
                  <a:pt x="14743" y="17525"/>
                  <a:pt x="14743" y="17525"/>
                  <a:pt x="14743" y="17525"/>
                </a:cubicBezTo>
                <a:cubicBezTo>
                  <a:pt x="16800" y="17525"/>
                  <a:pt x="18171" y="15894"/>
                  <a:pt x="18171" y="13857"/>
                </a:cubicBezTo>
                <a:cubicBezTo>
                  <a:pt x="18171" y="13042"/>
                  <a:pt x="18171" y="13042"/>
                  <a:pt x="18171" y="13042"/>
                </a:cubicBezTo>
                <a:cubicBezTo>
                  <a:pt x="18171" y="12226"/>
                  <a:pt x="17829" y="11819"/>
                  <a:pt x="17143" y="11819"/>
                </a:cubicBezTo>
                <a:cubicBezTo>
                  <a:pt x="14057" y="11819"/>
                  <a:pt x="14057" y="11819"/>
                  <a:pt x="14057" y="11819"/>
                </a:cubicBezTo>
                <a:cubicBezTo>
                  <a:pt x="12686" y="11819"/>
                  <a:pt x="11657" y="10189"/>
                  <a:pt x="11657" y="8558"/>
                </a:cubicBezTo>
                <a:cubicBezTo>
                  <a:pt x="11657" y="2853"/>
                  <a:pt x="11657" y="2853"/>
                  <a:pt x="11657" y="2853"/>
                </a:cubicBezTo>
                <a:cubicBezTo>
                  <a:pt x="11657" y="1223"/>
                  <a:pt x="12686" y="0"/>
                  <a:pt x="14057" y="0"/>
                </a:cubicBezTo>
                <a:cubicBezTo>
                  <a:pt x="19200" y="0"/>
                  <a:pt x="19200" y="0"/>
                  <a:pt x="19200" y="0"/>
                </a:cubicBezTo>
                <a:cubicBezTo>
                  <a:pt x="20571" y="0"/>
                  <a:pt x="21600" y="1223"/>
                  <a:pt x="21600" y="2853"/>
                </a:cubicBezTo>
                <a:lnTo>
                  <a:pt x="21600" y="1385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4" name="Shape 5481"/>
          <p:cNvSpPr/>
          <p:nvPr/>
        </p:nvSpPr>
        <p:spPr>
          <a:xfrm>
            <a:off x="11061986" y="3684750"/>
            <a:ext cx="267065" cy="252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4" h="21600" extrusionOk="0">
                <a:moveTo>
                  <a:pt x="7624" y="12150"/>
                </a:moveTo>
                <a:cubicBezTo>
                  <a:pt x="5718" y="11138"/>
                  <a:pt x="5718" y="11138"/>
                  <a:pt x="5718" y="11138"/>
                </a:cubicBezTo>
                <a:cubicBezTo>
                  <a:pt x="3176" y="14175"/>
                  <a:pt x="2859" y="16875"/>
                  <a:pt x="2859" y="16875"/>
                </a:cubicBezTo>
                <a:cubicBezTo>
                  <a:pt x="635" y="12150"/>
                  <a:pt x="635" y="12150"/>
                  <a:pt x="635" y="12150"/>
                </a:cubicBezTo>
                <a:cubicBezTo>
                  <a:pt x="0" y="11475"/>
                  <a:pt x="318" y="10800"/>
                  <a:pt x="318" y="10800"/>
                </a:cubicBezTo>
                <a:cubicBezTo>
                  <a:pt x="318" y="10800"/>
                  <a:pt x="953" y="9787"/>
                  <a:pt x="1906" y="8100"/>
                </a:cubicBezTo>
                <a:cubicBezTo>
                  <a:pt x="0" y="7087"/>
                  <a:pt x="0" y="7087"/>
                  <a:pt x="0" y="7087"/>
                </a:cubicBezTo>
                <a:cubicBezTo>
                  <a:pt x="5400" y="7425"/>
                  <a:pt x="5400" y="7425"/>
                  <a:pt x="5400" y="7425"/>
                </a:cubicBezTo>
                <a:lnTo>
                  <a:pt x="7624" y="12150"/>
                </a:lnTo>
                <a:close/>
                <a:moveTo>
                  <a:pt x="9847" y="19575"/>
                </a:moveTo>
                <a:cubicBezTo>
                  <a:pt x="9847" y="19913"/>
                  <a:pt x="9847" y="19913"/>
                  <a:pt x="9847" y="19913"/>
                </a:cubicBezTo>
                <a:cubicBezTo>
                  <a:pt x="4765" y="19575"/>
                  <a:pt x="4765" y="19575"/>
                  <a:pt x="4765" y="19575"/>
                </a:cubicBezTo>
                <a:cubicBezTo>
                  <a:pt x="4129" y="19575"/>
                  <a:pt x="3494" y="18900"/>
                  <a:pt x="3494" y="18225"/>
                </a:cubicBezTo>
                <a:cubicBezTo>
                  <a:pt x="2859" y="17213"/>
                  <a:pt x="3494" y="15525"/>
                  <a:pt x="3812" y="14513"/>
                </a:cubicBezTo>
                <a:cubicBezTo>
                  <a:pt x="3812" y="14513"/>
                  <a:pt x="4765" y="14513"/>
                  <a:pt x="9847" y="14850"/>
                </a:cubicBezTo>
                <a:lnTo>
                  <a:pt x="9847" y="19575"/>
                </a:lnTo>
                <a:close/>
                <a:moveTo>
                  <a:pt x="7624" y="7762"/>
                </a:moveTo>
                <a:cubicBezTo>
                  <a:pt x="3812" y="5400"/>
                  <a:pt x="3812" y="5400"/>
                  <a:pt x="3812" y="5400"/>
                </a:cubicBezTo>
                <a:cubicBezTo>
                  <a:pt x="3494" y="5062"/>
                  <a:pt x="3494" y="5062"/>
                  <a:pt x="3494" y="5062"/>
                </a:cubicBezTo>
                <a:cubicBezTo>
                  <a:pt x="6035" y="675"/>
                  <a:pt x="6035" y="675"/>
                  <a:pt x="6035" y="675"/>
                </a:cubicBezTo>
                <a:cubicBezTo>
                  <a:pt x="6671" y="0"/>
                  <a:pt x="7306" y="0"/>
                  <a:pt x="7941" y="0"/>
                </a:cubicBezTo>
                <a:cubicBezTo>
                  <a:pt x="9212" y="0"/>
                  <a:pt x="9847" y="1350"/>
                  <a:pt x="10800" y="2025"/>
                </a:cubicBezTo>
                <a:cubicBezTo>
                  <a:pt x="10800" y="2025"/>
                  <a:pt x="10165" y="3037"/>
                  <a:pt x="7624" y="7762"/>
                </a:cubicBezTo>
                <a:close/>
                <a:moveTo>
                  <a:pt x="18741" y="2025"/>
                </a:moveTo>
                <a:cubicBezTo>
                  <a:pt x="15882" y="6750"/>
                  <a:pt x="15882" y="6750"/>
                  <a:pt x="15882" y="6750"/>
                </a:cubicBezTo>
                <a:cubicBezTo>
                  <a:pt x="10800" y="6750"/>
                  <a:pt x="10800" y="6750"/>
                  <a:pt x="10800" y="6750"/>
                </a:cubicBezTo>
                <a:cubicBezTo>
                  <a:pt x="12706" y="5400"/>
                  <a:pt x="12706" y="5400"/>
                  <a:pt x="12706" y="5400"/>
                </a:cubicBezTo>
                <a:cubicBezTo>
                  <a:pt x="11118" y="1350"/>
                  <a:pt x="9212" y="0"/>
                  <a:pt x="9212" y="0"/>
                </a:cubicBezTo>
                <a:cubicBezTo>
                  <a:pt x="14294" y="0"/>
                  <a:pt x="14294" y="0"/>
                  <a:pt x="14294" y="0"/>
                </a:cubicBezTo>
                <a:cubicBezTo>
                  <a:pt x="14929" y="0"/>
                  <a:pt x="15565" y="675"/>
                  <a:pt x="15565" y="675"/>
                </a:cubicBezTo>
                <a:cubicBezTo>
                  <a:pt x="15565" y="675"/>
                  <a:pt x="15882" y="1687"/>
                  <a:pt x="16835" y="3037"/>
                </a:cubicBezTo>
                <a:lnTo>
                  <a:pt x="18741" y="2025"/>
                </a:lnTo>
                <a:close/>
                <a:moveTo>
                  <a:pt x="17788" y="18563"/>
                </a:moveTo>
                <a:cubicBezTo>
                  <a:pt x="17471" y="19575"/>
                  <a:pt x="16835" y="19575"/>
                  <a:pt x="16835" y="19575"/>
                </a:cubicBezTo>
                <a:cubicBezTo>
                  <a:pt x="16835" y="19575"/>
                  <a:pt x="15882" y="19575"/>
                  <a:pt x="13976" y="19575"/>
                </a:cubicBezTo>
                <a:cubicBezTo>
                  <a:pt x="14294" y="21600"/>
                  <a:pt x="14294" y="21600"/>
                  <a:pt x="14294" y="21600"/>
                </a:cubicBezTo>
                <a:cubicBezTo>
                  <a:pt x="11435" y="17213"/>
                  <a:pt x="11435" y="17213"/>
                  <a:pt x="11435" y="17213"/>
                </a:cubicBezTo>
                <a:cubicBezTo>
                  <a:pt x="13976" y="12488"/>
                  <a:pt x="13976" y="12488"/>
                  <a:pt x="13976" y="12488"/>
                </a:cubicBezTo>
                <a:cubicBezTo>
                  <a:pt x="13976" y="14513"/>
                  <a:pt x="13976" y="14513"/>
                  <a:pt x="13976" y="14513"/>
                </a:cubicBezTo>
                <a:cubicBezTo>
                  <a:pt x="18106" y="15188"/>
                  <a:pt x="20329" y="13838"/>
                  <a:pt x="20329" y="13838"/>
                </a:cubicBezTo>
                <a:lnTo>
                  <a:pt x="17788" y="18563"/>
                </a:lnTo>
                <a:close/>
                <a:moveTo>
                  <a:pt x="21282" y="10800"/>
                </a:moveTo>
                <a:cubicBezTo>
                  <a:pt x="21600" y="11475"/>
                  <a:pt x="21282" y="12150"/>
                  <a:pt x="20965" y="12825"/>
                </a:cubicBezTo>
                <a:cubicBezTo>
                  <a:pt x="20329" y="13838"/>
                  <a:pt x="18741" y="13838"/>
                  <a:pt x="17788" y="14175"/>
                </a:cubicBezTo>
                <a:cubicBezTo>
                  <a:pt x="17788" y="14175"/>
                  <a:pt x="17471" y="13500"/>
                  <a:pt x="14612" y="8775"/>
                </a:cubicBezTo>
                <a:cubicBezTo>
                  <a:pt x="18424" y="6075"/>
                  <a:pt x="18424" y="6075"/>
                  <a:pt x="18424" y="6075"/>
                </a:cubicBezTo>
                <a:cubicBezTo>
                  <a:pt x="18741" y="6075"/>
                  <a:pt x="18741" y="6075"/>
                  <a:pt x="18741" y="6075"/>
                </a:cubicBezTo>
                <a:lnTo>
                  <a:pt x="21282" y="108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5" name="Shape 5482"/>
          <p:cNvSpPr/>
          <p:nvPr/>
        </p:nvSpPr>
        <p:spPr>
          <a:xfrm>
            <a:off x="951804" y="4183204"/>
            <a:ext cx="177759" cy="179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0" y="18240"/>
                </a:moveTo>
                <a:cubicBezTo>
                  <a:pt x="18720" y="21120"/>
                  <a:pt x="18720" y="21120"/>
                  <a:pt x="1872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632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5280" y="21120"/>
                  <a:pt x="4800" y="21600"/>
                  <a:pt x="4320" y="21600"/>
                </a:cubicBezTo>
                <a:cubicBezTo>
                  <a:pt x="384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840" y="0"/>
                  <a:pt x="4320" y="0"/>
                </a:cubicBezTo>
                <a:cubicBezTo>
                  <a:pt x="4800" y="0"/>
                  <a:pt x="528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6320" y="480"/>
                  <a:pt x="16320" y="480"/>
                  <a:pt x="1632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72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600" y="2880"/>
                  <a:pt x="21600" y="3360"/>
                  <a:pt x="21600" y="3840"/>
                </a:cubicBezTo>
                <a:cubicBezTo>
                  <a:pt x="21600" y="4320"/>
                  <a:pt x="21600" y="4800"/>
                  <a:pt x="21120" y="5280"/>
                </a:cubicBezTo>
                <a:cubicBezTo>
                  <a:pt x="15840" y="10560"/>
                  <a:pt x="15840" y="10560"/>
                  <a:pt x="1584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600" y="16320"/>
                  <a:pt x="21600" y="16800"/>
                  <a:pt x="21600" y="17280"/>
                </a:cubicBezTo>
                <a:cubicBezTo>
                  <a:pt x="21600" y="17760"/>
                  <a:pt x="21600" y="18240"/>
                  <a:pt x="21120" y="1824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6" name="Shape 5483"/>
          <p:cNvSpPr/>
          <p:nvPr/>
        </p:nvSpPr>
        <p:spPr>
          <a:xfrm>
            <a:off x="1422769" y="4135557"/>
            <a:ext cx="269386" cy="24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12" y="20184"/>
                </a:moveTo>
                <a:cubicBezTo>
                  <a:pt x="20012" y="20538"/>
                  <a:pt x="19694" y="20892"/>
                  <a:pt x="19694" y="21246"/>
                </a:cubicBezTo>
                <a:cubicBezTo>
                  <a:pt x="19376" y="21600"/>
                  <a:pt x="19376" y="21600"/>
                  <a:pt x="19376" y="21600"/>
                </a:cubicBezTo>
                <a:cubicBezTo>
                  <a:pt x="19059" y="21600"/>
                  <a:pt x="18741" y="21246"/>
                  <a:pt x="18741" y="21246"/>
                </a:cubicBezTo>
                <a:cubicBezTo>
                  <a:pt x="18741" y="20892"/>
                  <a:pt x="18741" y="20538"/>
                  <a:pt x="18741" y="20538"/>
                </a:cubicBezTo>
                <a:cubicBezTo>
                  <a:pt x="19059" y="19830"/>
                  <a:pt x="19059" y="19475"/>
                  <a:pt x="19059" y="18767"/>
                </a:cubicBezTo>
                <a:cubicBezTo>
                  <a:pt x="19059" y="12393"/>
                  <a:pt x="15565" y="11331"/>
                  <a:pt x="10482" y="11331"/>
                </a:cubicBezTo>
                <a:cubicBezTo>
                  <a:pt x="7624" y="11331"/>
                  <a:pt x="7624" y="11331"/>
                  <a:pt x="7624" y="11331"/>
                </a:cubicBezTo>
                <a:cubicBezTo>
                  <a:pt x="7624" y="14518"/>
                  <a:pt x="7624" y="14518"/>
                  <a:pt x="7624" y="14518"/>
                </a:cubicBezTo>
                <a:cubicBezTo>
                  <a:pt x="7624" y="15226"/>
                  <a:pt x="7306" y="15580"/>
                  <a:pt x="6988" y="15580"/>
                </a:cubicBezTo>
                <a:cubicBezTo>
                  <a:pt x="6671" y="15580"/>
                  <a:pt x="6353" y="15580"/>
                  <a:pt x="6353" y="15226"/>
                </a:cubicBezTo>
                <a:cubicBezTo>
                  <a:pt x="0" y="8498"/>
                  <a:pt x="0" y="8498"/>
                  <a:pt x="0" y="8498"/>
                </a:cubicBezTo>
                <a:cubicBezTo>
                  <a:pt x="0" y="8144"/>
                  <a:pt x="0" y="8144"/>
                  <a:pt x="0" y="7790"/>
                </a:cubicBezTo>
                <a:cubicBezTo>
                  <a:pt x="0" y="7436"/>
                  <a:pt x="0" y="7436"/>
                  <a:pt x="0" y="7082"/>
                </a:cubicBezTo>
                <a:cubicBezTo>
                  <a:pt x="6353" y="354"/>
                  <a:pt x="6353" y="354"/>
                  <a:pt x="6353" y="354"/>
                </a:cubicBezTo>
                <a:cubicBezTo>
                  <a:pt x="6353" y="0"/>
                  <a:pt x="6671" y="0"/>
                  <a:pt x="6988" y="0"/>
                </a:cubicBezTo>
                <a:cubicBezTo>
                  <a:pt x="7306" y="0"/>
                  <a:pt x="7624" y="354"/>
                  <a:pt x="7624" y="1062"/>
                </a:cubicBezTo>
                <a:cubicBezTo>
                  <a:pt x="7624" y="4249"/>
                  <a:pt x="7624" y="4249"/>
                  <a:pt x="7624" y="4249"/>
                </a:cubicBezTo>
                <a:cubicBezTo>
                  <a:pt x="10482" y="4249"/>
                  <a:pt x="10482" y="4249"/>
                  <a:pt x="10482" y="4249"/>
                </a:cubicBezTo>
                <a:cubicBezTo>
                  <a:pt x="14294" y="4249"/>
                  <a:pt x="19376" y="4957"/>
                  <a:pt x="20965" y="9915"/>
                </a:cubicBezTo>
                <a:cubicBezTo>
                  <a:pt x="21282" y="11331"/>
                  <a:pt x="21600" y="12748"/>
                  <a:pt x="21600" y="14164"/>
                </a:cubicBezTo>
                <a:cubicBezTo>
                  <a:pt x="21600" y="16289"/>
                  <a:pt x="20647" y="18413"/>
                  <a:pt x="20012" y="2018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7" name="Shape 5484"/>
          <p:cNvSpPr/>
          <p:nvPr/>
        </p:nvSpPr>
        <p:spPr>
          <a:xfrm>
            <a:off x="2001856" y="4164878"/>
            <a:ext cx="273050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7" y="21600"/>
                </a:moveTo>
                <a:cubicBezTo>
                  <a:pt x="12835" y="21600"/>
                  <a:pt x="12835" y="21600"/>
                  <a:pt x="12835" y="21600"/>
                </a:cubicBezTo>
                <a:cubicBezTo>
                  <a:pt x="13148" y="21600"/>
                  <a:pt x="13148" y="21159"/>
                  <a:pt x="13148" y="21159"/>
                </a:cubicBezTo>
                <a:cubicBezTo>
                  <a:pt x="12835" y="16751"/>
                  <a:pt x="12835" y="16751"/>
                  <a:pt x="12835" y="16751"/>
                </a:cubicBezTo>
                <a:cubicBezTo>
                  <a:pt x="12835" y="16310"/>
                  <a:pt x="12835" y="16310"/>
                  <a:pt x="12522" y="16310"/>
                </a:cubicBezTo>
                <a:cubicBezTo>
                  <a:pt x="9391" y="16310"/>
                  <a:pt x="9391" y="16310"/>
                  <a:pt x="9391" y="16310"/>
                </a:cubicBezTo>
                <a:cubicBezTo>
                  <a:pt x="9078" y="16310"/>
                  <a:pt x="8765" y="16310"/>
                  <a:pt x="8765" y="16751"/>
                </a:cubicBezTo>
                <a:cubicBezTo>
                  <a:pt x="8765" y="21159"/>
                  <a:pt x="8765" y="21159"/>
                  <a:pt x="8765" y="21159"/>
                </a:cubicBezTo>
                <a:cubicBezTo>
                  <a:pt x="8765" y="21159"/>
                  <a:pt x="8765" y="21600"/>
                  <a:pt x="9078" y="21600"/>
                </a:cubicBezTo>
                <a:cubicBezTo>
                  <a:pt x="626" y="21600"/>
                  <a:pt x="626" y="21600"/>
                  <a:pt x="626" y="21600"/>
                </a:cubicBezTo>
                <a:cubicBezTo>
                  <a:pt x="313" y="21600"/>
                  <a:pt x="0" y="20718"/>
                  <a:pt x="0" y="20278"/>
                </a:cubicBezTo>
                <a:cubicBezTo>
                  <a:pt x="0" y="19837"/>
                  <a:pt x="313" y="18955"/>
                  <a:pt x="313" y="18514"/>
                </a:cubicBezTo>
                <a:cubicBezTo>
                  <a:pt x="5322" y="882"/>
                  <a:pt x="5322" y="882"/>
                  <a:pt x="5322" y="882"/>
                </a:cubicBezTo>
                <a:cubicBezTo>
                  <a:pt x="5635" y="441"/>
                  <a:pt x="5948" y="0"/>
                  <a:pt x="6261" y="0"/>
                </a:cubicBezTo>
                <a:cubicBezTo>
                  <a:pt x="10017" y="0"/>
                  <a:pt x="10017" y="0"/>
                  <a:pt x="10017" y="0"/>
                </a:cubicBezTo>
                <a:cubicBezTo>
                  <a:pt x="10017" y="0"/>
                  <a:pt x="9704" y="441"/>
                  <a:pt x="9704" y="882"/>
                </a:cubicBezTo>
                <a:cubicBezTo>
                  <a:pt x="9704" y="3967"/>
                  <a:pt x="9704" y="3967"/>
                  <a:pt x="9704" y="3967"/>
                </a:cubicBezTo>
                <a:cubicBezTo>
                  <a:pt x="9704" y="4408"/>
                  <a:pt x="9704" y="4408"/>
                  <a:pt x="10017" y="4408"/>
                </a:cubicBezTo>
                <a:cubicBezTo>
                  <a:pt x="11896" y="4408"/>
                  <a:pt x="11896" y="4408"/>
                  <a:pt x="11896" y="4408"/>
                </a:cubicBezTo>
                <a:cubicBezTo>
                  <a:pt x="12209" y="4408"/>
                  <a:pt x="12209" y="4408"/>
                  <a:pt x="12209" y="3967"/>
                </a:cubicBezTo>
                <a:cubicBezTo>
                  <a:pt x="12209" y="882"/>
                  <a:pt x="12209" y="882"/>
                  <a:pt x="12209" y="882"/>
                </a:cubicBezTo>
                <a:cubicBezTo>
                  <a:pt x="12209" y="441"/>
                  <a:pt x="11896" y="0"/>
                  <a:pt x="11583" y="0"/>
                </a:cubicBezTo>
                <a:cubicBezTo>
                  <a:pt x="15652" y="0"/>
                  <a:pt x="15652" y="0"/>
                  <a:pt x="15652" y="0"/>
                </a:cubicBezTo>
                <a:cubicBezTo>
                  <a:pt x="15965" y="0"/>
                  <a:pt x="16278" y="441"/>
                  <a:pt x="16591" y="882"/>
                </a:cubicBezTo>
                <a:cubicBezTo>
                  <a:pt x="21287" y="18514"/>
                  <a:pt x="21287" y="18514"/>
                  <a:pt x="21287" y="18514"/>
                </a:cubicBezTo>
                <a:cubicBezTo>
                  <a:pt x="21600" y="18955"/>
                  <a:pt x="21600" y="19837"/>
                  <a:pt x="21600" y="20278"/>
                </a:cubicBezTo>
                <a:cubicBezTo>
                  <a:pt x="21600" y="20718"/>
                  <a:pt x="21600" y="21600"/>
                  <a:pt x="21287" y="21600"/>
                </a:cubicBezTo>
                <a:close/>
                <a:moveTo>
                  <a:pt x="12835" y="12343"/>
                </a:moveTo>
                <a:cubicBezTo>
                  <a:pt x="12522" y="7053"/>
                  <a:pt x="12522" y="7053"/>
                  <a:pt x="12522" y="7053"/>
                </a:cubicBezTo>
                <a:cubicBezTo>
                  <a:pt x="12522" y="7053"/>
                  <a:pt x="12209" y="6612"/>
                  <a:pt x="11896" y="6612"/>
                </a:cubicBezTo>
                <a:cubicBezTo>
                  <a:pt x="9704" y="6612"/>
                  <a:pt x="9704" y="6612"/>
                  <a:pt x="9704" y="6612"/>
                </a:cubicBezTo>
                <a:cubicBezTo>
                  <a:pt x="9704" y="6612"/>
                  <a:pt x="9391" y="7053"/>
                  <a:pt x="9391" y="7053"/>
                </a:cubicBezTo>
                <a:cubicBezTo>
                  <a:pt x="9078" y="12343"/>
                  <a:pt x="9078" y="12343"/>
                  <a:pt x="9078" y="12343"/>
                </a:cubicBezTo>
                <a:cubicBezTo>
                  <a:pt x="9078" y="12784"/>
                  <a:pt x="9078" y="12784"/>
                  <a:pt x="9078" y="12784"/>
                </a:cubicBezTo>
                <a:cubicBezTo>
                  <a:pt x="9078" y="12784"/>
                  <a:pt x="9391" y="13224"/>
                  <a:pt x="9391" y="13224"/>
                </a:cubicBezTo>
                <a:cubicBezTo>
                  <a:pt x="12522" y="13224"/>
                  <a:pt x="12522" y="13224"/>
                  <a:pt x="12522" y="13224"/>
                </a:cubicBezTo>
                <a:cubicBezTo>
                  <a:pt x="12522" y="13224"/>
                  <a:pt x="12835" y="12784"/>
                  <a:pt x="12835" y="12784"/>
                </a:cubicBezTo>
                <a:lnTo>
                  <a:pt x="12835" y="1234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8" name="Shape 5485"/>
          <p:cNvSpPr/>
          <p:nvPr/>
        </p:nvSpPr>
        <p:spPr>
          <a:xfrm>
            <a:off x="2564449" y="4148385"/>
            <a:ext cx="19058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50" y="13449"/>
                </a:moveTo>
                <a:cubicBezTo>
                  <a:pt x="8100" y="13449"/>
                  <a:pt x="8100" y="13449"/>
                  <a:pt x="8100" y="13449"/>
                </a:cubicBezTo>
                <a:cubicBezTo>
                  <a:pt x="8100" y="15079"/>
                  <a:pt x="8100" y="15079"/>
                  <a:pt x="8100" y="15079"/>
                </a:cubicBezTo>
                <a:cubicBezTo>
                  <a:pt x="16650" y="15079"/>
                  <a:pt x="16650" y="15079"/>
                  <a:pt x="16650" y="15079"/>
                </a:cubicBezTo>
                <a:cubicBezTo>
                  <a:pt x="17100" y="15079"/>
                  <a:pt x="17550" y="15487"/>
                  <a:pt x="17550" y="15487"/>
                </a:cubicBezTo>
                <a:cubicBezTo>
                  <a:pt x="17550" y="17525"/>
                  <a:pt x="17550" y="17525"/>
                  <a:pt x="17550" y="17525"/>
                </a:cubicBezTo>
                <a:cubicBezTo>
                  <a:pt x="17550" y="17932"/>
                  <a:pt x="17100" y="17932"/>
                  <a:pt x="16650" y="17932"/>
                </a:cubicBezTo>
                <a:cubicBezTo>
                  <a:pt x="8100" y="17932"/>
                  <a:pt x="8100" y="17932"/>
                  <a:pt x="8100" y="17932"/>
                </a:cubicBezTo>
                <a:cubicBezTo>
                  <a:pt x="8100" y="21192"/>
                  <a:pt x="8100" y="21192"/>
                  <a:pt x="8100" y="21192"/>
                </a:cubicBezTo>
                <a:cubicBezTo>
                  <a:pt x="8100" y="21192"/>
                  <a:pt x="8100" y="21600"/>
                  <a:pt x="7650" y="21600"/>
                </a:cubicBezTo>
                <a:cubicBezTo>
                  <a:pt x="4950" y="21600"/>
                  <a:pt x="4950" y="21600"/>
                  <a:pt x="4950" y="21600"/>
                </a:cubicBezTo>
                <a:cubicBezTo>
                  <a:pt x="4500" y="21600"/>
                  <a:pt x="4050" y="21192"/>
                  <a:pt x="4050" y="21192"/>
                </a:cubicBezTo>
                <a:cubicBezTo>
                  <a:pt x="4050" y="17932"/>
                  <a:pt x="4050" y="17932"/>
                  <a:pt x="4050" y="17932"/>
                </a:cubicBezTo>
                <a:cubicBezTo>
                  <a:pt x="450" y="17932"/>
                  <a:pt x="450" y="17932"/>
                  <a:pt x="450" y="17932"/>
                </a:cubicBezTo>
                <a:cubicBezTo>
                  <a:pt x="0" y="17932"/>
                  <a:pt x="0" y="17932"/>
                  <a:pt x="0" y="17525"/>
                </a:cubicBezTo>
                <a:cubicBezTo>
                  <a:pt x="0" y="15487"/>
                  <a:pt x="0" y="15487"/>
                  <a:pt x="0" y="15487"/>
                </a:cubicBezTo>
                <a:cubicBezTo>
                  <a:pt x="0" y="15487"/>
                  <a:pt x="0" y="15079"/>
                  <a:pt x="450" y="15079"/>
                </a:cubicBezTo>
                <a:cubicBezTo>
                  <a:pt x="4050" y="15079"/>
                  <a:pt x="4050" y="15079"/>
                  <a:pt x="4050" y="15079"/>
                </a:cubicBezTo>
                <a:cubicBezTo>
                  <a:pt x="4050" y="13449"/>
                  <a:pt x="4050" y="13449"/>
                  <a:pt x="4050" y="13449"/>
                </a:cubicBezTo>
                <a:cubicBezTo>
                  <a:pt x="450" y="13449"/>
                  <a:pt x="450" y="13449"/>
                  <a:pt x="450" y="13449"/>
                </a:cubicBezTo>
                <a:cubicBezTo>
                  <a:pt x="0" y="13449"/>
                  <a:pt x="0" y="13042"/>
                  <a:pt x="0" y="13042"/>
                </a:cubicBezTo>
                <a:cubicBezTo>
                  <a:pt x="0" y="10596"/>
                  <a:pt x="0" y="10596"/>
                  <a:pt x="0" y="10596"/>
                </a:cubicBezTo>
                <a:cubicBezTo>
                  <a:pt x="0" y="10189"/>
                  <a:pt x="0" y="10189"/>
                  <a:pt x="450" y="10189"/>
                </a:cubicBezTo>
                <a:cubicBezTo>
                  <a:pt x="4050" y="10189"/>
                  <a:pt x="4050" y="10189"/>
                  <a:pt x="4050" y="10189"/>
                </a:cubicBezTo>
                <a:cubicBezTo>
                  <a:pt x="4050" y="408"/>
                  <a:pt x="4050" y="408"/>
                  <a:pt x="4050" y="408"/>
                </a:cubicBezTo>
                <a:cubicBezTo>
                  <a:pt x="4050" y="0"/>
                  <a:pt x="4500" y="0"/>
                  <a:pt x="4950" y="0"/>
                </a:cubicBezTo>
                <a:cubicBezTo>
                  <a:pt x="13950" y="0"/>
                  <a:pt x="13950" y="0"/>
                  <a:pt x="13950" y="0"/>
                </a:cubicBezTo>
                <a:cubicBezTo>
                  <a:pt x="18450" y="0"/>
                  <a:pt x="21600" y="2445"/>
                  <a:pt x="21600" y="6521"/>
                </a:cubicBezTo>
                <a:cubicBezTo>
                  <a:pt x="21600" y="10596"/>
                  <a:pt x="18450" y="13449"/>
                  <a:pt x="13950" y="13449"/>
                </a:cubicBezTo>
                <a:close/>
                <a:moveTo>
                  <a:pt x="13500" y="3260"/>
                </a:moveTo>
                <a:cubicBezTo>
                  <a:pt x="8100" y="3260"/>
                  <a:pt x="8100" y="3260"/>
                  <a:pt x="8100" y="3260"/>
                </a:cubicBezTo>
                <a:cubicBezTo>
                  <a:pt x="8100" y="10189"/>
                  <a:pt x="8100" y="10189"/>
                  <a:pt x="8100" y="10189"/>
                </a:cubicBezTo>
                <a:cubicBezTo>
                  <a:pt x="13500" y="10189"/>
                  <a:pt x="13500" y="10189"/>
                  <a:pt x="13500" y="10189"/>
                </a:cubicBezTo>
                <a:cubicBezTo>
                  <a:pt x="16200" y="10189"/>
                  <a:pt x="17550" y="8558"/>
                  <a:pt x="17550" y="6521"/>
                </a:cubicBezTo>
                <a:cubicBezTo>
                  <a:pt x="17550" y="4483"/>
                  <a:pt x="16200" y="3260"/>
                  <a:pt x="13500" y="326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9" name="Shape 5486"/>
          <p:cNvSpPr/>
          <p:nvPr/>
        </p:nvSpPr>
        <p:spPr>
          <a:xfrm>
            <a:off x="3134372" y="4148385"/>
            <a:ext cx="19058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50" y="13449"/>
                </a:moveTo>
                <a:cubicBezTo>
                  <a:pt x="8100" y="13449"/>
                  <a:pt x="8100" y="13449"/>
                  <a:pt x="8100" y="13449"/>
                </a:cubicBezTo>
                <a:cubicBezTo>
                  <a:pt x="8100" y="15079"/>
                  <a:pt x="8100" y="15079"/>
                  <a:pt x="8100" y="15079"/>
                </a:cubicBezTo>
                <a:cubicBezTo>
                  <a:pt x="16650" y="15079"/>
                  <a:pt x="16650" y="15079"/>
                  <a:pt x="16650" y="15079"/>
                </a:cubicBezTo>
                <a:cubicBezTo>
                  <a:pt x="17100" y="15079"/>
                  <a:pt x="17550" y="15487"/>
                  <a:pt x="17550" y="15487"/>
                </a:cubicBezTo>
                <a:cubicBezTo>
                  <a:pt x="17550" y="17525"/>
                  <a:pt x="17550" y="17525"/>
                  <a:pt x="17550" y="17525"/>
                </a:cubicBezTo>
                <a:cubicBezTo>
                  <a:pt x="17550" y="17932"/>
                  <a:pt x="17100" y="17932"/>
                  <a:pt x="16650" y="17932"/>
                </a:cubicBezTo>
                <a:cubicBezTo>
                  <a:pt x="8100" y="17932"/>
                  <a:pt x="8100" y="17932"/>
                  <a:pt x="8100" y="17932"/>
                </a:cubicBezTo>
                <a:cubicBezTo>
                  <a:pt x="8100" y="21192"/>
                  <a:pt x="8100" y="21192"/>
                  <a:pt x="8100" y="21192"/>
                </a:cubicBezTo>
                <a:cubicBezTo>
                  <a:pt x="8100" y="21192"/>
                  <a:pt x="8100" y="21600"/>
                  <a:pt x="7650" y="21600"/>
                </a:cubicBezTo>
                <a:cubicBezTo>
                  <a:pt x="4950" y="21600"/>
                  <a:pt x="4950" y="21600"/>
                  <a:pt x="4950" y="21600"/>
                </a:cubicBezTo>
                <a:cubicBezTo>
                  <a:pt x="4500" y="21600"/>
                  <a:pt x="4050" y="21192"/>
                  <a:pt x="4050" y="21192"/>
                </a:cubicBezTo>
                <a:cubicBezTo>
                  <a:pt x="4050" y="17932"/>
                  <a:pt x="4050" y="17932"/>
                  <a:pt x="4050" y="17932"/>
                </a:cubicBezTo>
                <a:cubicBezTo>
                  <a:pt x="450" y="17932"/>
                  <a:pt x="450" y="17932"/>
                  <a:pt x="450" y="17932"/>
                </a:cubicBezTo>
                <a:cubicBezTo>
                  <a:pt x="0" y="17932"/>
                  <a:pt x="0" y="17932"/>
                  <a:pt x="0" y="17525"/>
                </a:cubicBezTo>
                <a:cubicBezTo>
                  <a:pt x="0" y="15487"/>
                  <a:pt x="0" y="15487"/>
                  <a:pt x="0" y="15487"/>
                </a:cubicBezTo>
                <a:cubicBezTo>
                  <a:pt x="0" y="15487"/>
                  <a:pt x="0" y="15079"/>
                  <a:pt x="450" y="15079"/>
                </a:cubicBezTo>
                <a:cubicBezTo>
                  <a:pt x="4050" y="15079"/>
                  <a:pt x="4050" y="15079"/>
                  <a:pt x="4050" y="15079"/>
                </a:cubicBezTo>
                <a:cubicBezTo>
                  <a:pt x="4050" y="13449"/>
                  <a:pt x="4050" y="13449"/>
                  <a:pt x="4050" y="13449"/>
                </a:cubicBezTo>
                <a:cubicBezTo>
                  <a:pt x="450" y="13449"/>
                  <a:pt x="450" y="13449"/>
                  <a:pt x="450" y="13449"/>
                </a:cubicBezTo>
                <a:cubicBezTo>
                  <a:pt x="0" y="13449"/>
                  <a:pt x="0" y="13042"/>
                  <a:pt x="0" y="13042"/>
                </a:cubicBezTo>
                <a:cubicBezTo>
                  <a:pt x="0" y="10596"/>
                  <a:pt x="0" y="10596"/>
                  <a:pt x="0" y="10596"/>
                </a:cubicBezTo>
                <a:cubicBezTo>
                  <a:pt x="0" y="10189"/>
                  <a:pt x="0" y="10189"/>
                  <a:pt x="450" y="10189"/>
                </a:cubicBezTo>
                <a:cubicBezTo>
                  <a:pt x="4050" y="10189"/>
                  <a:pt x="4050" y="10189"/>
                  <a:pt x="4050" y="10189"/>
                </a:cubicBezTo>
                <a:cubicBezTo>
                  <a:pt x="4050" y="408"/>
                  <a:pt x="4050" y="408"/>
                  <a:pt x="4050" y="408"/>
                </a:cubicBezTo>
                <a:cubicBezTo>
                  <a:pt x="4050" y="0"/>
                  <a:pt x="4500" y="0"/>
                  <a:pt x="4950" y="0"/>
                </a:cubicBezTo>
                <a:cubicBezTo>
                  <a:pt x="13950" y="0"/>
                  <a:pt x="13950" y="0"/>
                  <a:pt x="13950" y="0"/>
                </a:cubicBezTo>
                <a:cubicBezTo>
                  <a:pt x="18450" y="0"/>
                  <a:pt x="21600" y="2445"/>
                  <a:pt x="21600" y="6521"/>
                </a:cubicBezTo>
                <a:cubicBezTo>
                  <a:pt x="21600" y="10596"/>
                  <a:pt x="18450" y="13449"/>
                  <a:pt x="13950" y="13449"/>
                </a:cubicBezTo>
                <a:close/>
                <a:moveTo>
                  <a:pt x="13500" y="3260"/>
                </a:moveTo>
                <a:cubicBezTo>
                  <a:pt x="8100" y="3260"/>
                  <a:pt x="8100" y="3260"/>
                  <a:pt x="8100" y="3260"/>
                </a:cubicBezTo>
                <a:cubicBezTo>
                  <a:pt x="8100" y="10189"/>
                  <a:pt x="8100" y="10189"/>
                  <a:pt x="8100" y="10189"/>
                </a:cubicBezTo>
                <a:cubicBezTo>
                  <a:pt x="13500" y="10189"/>
                  <a:pt x="13500" y="10189"/>
                  <a:pt x="13500" y="10189"/>
                </a:cubicBezTo>
                <a:cubicBezTo>
                  <a:pt x="16200" y="10189"/>
                  <a:pt x="17550" y="8558"/>
                  <a:pt x="17550" y="6521"/>
                </a:cubicBezTo>
                <a:cubicBezTo>
                  <a:pt x="17550" y="4483"/>
                  <a:pt x="16200" y="3260"/>
                  <a:pt x="13500" y="326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0" name="Shape 5487"/>
          <p:cNvSpPr/>
          <p:nvPr/>
        </p:nvSpPr>
        <p:spPr>
          <a:xfrm>
            <a:off x="3706127" y="4148385"/>
            <a:ext cx="252893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3" y="21600"/>
                </a:moveTo>
                <a:cubicBezTo>
                  <a:pt x="19238" y="21600"/>
                  <a:pt x="18900" y="21257"/>
                  <a:pt x="18563" y="20914"/>
                </a:cubicBezTo>
                <a:cubicBezTo>
                  <a:pt x="14175" y="16457"/>
                  <a:pt x="14175" y="16457"/>
                  <a:pt x="14175" y="16457"/>
                </a:cubicBezTo>
                <a:cubicBezTo>
                  <a:pt x="12825" y="17486"/>
                  <a:pt x="11138" y="18171"/>
                  <a:pt x="9112" y="18171"/>
                </a:cubicBezTo>
                <a:cubicBezTo>
                  <a:pt x="4050" y="18171"/>
                  <a:pt x="0" y="14057"/>
                  <a:pt x="0" y="8914"/>
                </a:cubicBezTo>
                <a:cubicBezTo>
                  <a:pt x="0" y="4114"/>
                  <a:pt x="4050" y="0"/>
                  <a:pt x="9112" y="0"/>
                </a:cubicBezTo>
                <a:cubicBezTo>
                  <a:pt x="14175" y="0"/>
                  <a:pt x="18225" y="4114"/>
                  <a:pt x="18225" y="8914"/>
                </a:cubicBezTo>
                <a:cubicBezTo>
                  <a:pt x="18225" y="10971"/>
                  <a:pt x="17550" y="12686"/>
                  <a:pt x="16538" y="14057"/>
                </a:cubicBezTo>
                <a:cubicBezTo>
                  <a:pt x="20925" y="18514"/>
                  <a:pt x="20925" y="18514"/>
                  <a:pt x="20925" y="18514"/>
                </a:cubicBezTo>
                <a:cubicBezTo>
                  <a:pt x="21263" y="18857"/>
                  <a:pt x="21600" y="19543"/>
                  <a:pt x="21600" y="19886"/>
                </a:cubicBezTo>
                <a:cubicBezTo>
                  <a:pt x="21600" y="20914"/>
                  <a:pt x="20588" y="21600"/>
                  <a:pt x="19913" y="21600"/>
                </a:cubicBezTo>
                <a:close/>
                <a:moveTo>
                  <a:pt x="9112" y="3086"/>
                </a:moveTo>
                <a:cubicBezTo>
                  <a:pt x="6075" y="3086"/>
                  <a:pt x="3375" y="5829"/>
                  <a:pt x="3375" y="8914"/>
                </a:cubicBezTo>
                <a:cubicBezTo>
                  <a:pt x="3375" y="12343"/>
                  <a:pt x="6075" y="14743"/>
                  <a:pt x="9112" y="14743"/>
                </a:cubicBezTo>
                <a:cubicBezTo>
                  <a:pt x="12488" y="14743"/>
                  <a:pt x="14850" y="12343"/>
                  <a:pt x="14850" y="8914"/>
                </a:cubicBezTo>
                <a:cubicBezTo>
                  <a:pt x="14850" y="5829"/>
                  <a:pt x="12488" y="3086"/>
                  <a:pt x="9112" y="308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1" name="Shape 5488"/>
          <p:cNvSpPr/>
          <p:nvPr/>
        </p:nvSpPr>
        <p:spPr>
          <a:xfrm>
            <a:off x="4276051" y="4128227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53"/>
                </a:moveTo>
                <a:cubicBezTo>
                  <a:pt x="18424" y="19376"/>
                  <a:pt x="18424" y="19376"/>
                  <a:pt x="18424" y="19376"/>
                </a:cubicBezTo>
                <a:cubicBezTo>
                  <a:pt x="18424" y="19694"/>
                  <a:pt x="18106" y="19694"/>
                  <a:pt x="18106" y="20012"/>
                </a:cubicBezTo>
                <a:cubicBezTo>
                  <a:pt x="17788" y="20012"/>
                  <a:pt x="17788" y="20012"/>
                  <a:pt x="17788" y="20012"/>
                </a:cubicBezTo>
                <a:cubicBezTo>
                  <a:pt x="17471" y="20012"/>
                  <a:pt x="17471" y="20012"/>
                  <a:pt x="17471" y="20012"/>
                </a:cubicBezTo>
                <a:cubicBezTo>
                  <a:pt x="11118" y="17471"/>
                  <a:pt x="11118" y="17471"/>
                  <a:pt x="11118" y="17471"/>
                </a:cubicBezTo>
                <a:cubicBezTo>
                  <a:pt x="7306" y="21282"/>
                  <a:pt x="7306" y="21282"/>
                  <a:pt x="7306" y="21282"/>
                </a:cubicBezTo>
                <a:cubicBezTo>
                  <a:pt x="7306" y="21282"/>
                  <a:pt x="6988" y="21600"/>
                  <a:pt x="6988" y="21600"/>
                </a:cubicBezTo>
                <a:cubicBezTo>
                  <a:pt x="6671" y="21600"/>
                  <a:pt x="6671" y="21600"/>
                  <a:pt x="6671" y="21600"/>
                </a:cubicBezTo>
                <a:cubicBezTo>
                  <a:pt x="6353" y="21282"/>
                  <a:pt x="6035" y="20965"/>
                  <a:pt x="6035" y="20647"/>
                </a:cubicBezTo>
                <a:cubicBezTo>
                  <a:pt x="6035" y="15247"/>
                  <a:pt x="6035" y="15247"/>
                  <a:pt x="6035" y="15247"/>
                </a:cubicBezTo>
                <a:cubicBezTo>
                  <a:pt x="318" y="13024"/>
                  <a:pt x="318" y="13024"/>
                  <a:pt x="318" y="13024"/>
                </a:cubicBezTo>
                <a:cubicBezTo>
                  <a:pt x="0" y="12706"/>
                  <a:pt x="0" y="12706"/>
                  <a:pt x="0" y="12388"/>
                </a:cubicBezTo>
                <a:cubicBezTo>
                  <a:pt x="0" y="12071"/>
                  <a:pt x="0" y="11753"/>
                  <a:pt x="318" y="11435"/>
                </a:cubicBezTo>
                <a:cubicBezTo>
                  <a:pt x="20329" y="0"/>
                  <a:pt x="20329" y="0"/>
                  <a:pt x="20329" y="0"/>
                </a:cubicBezTo>
                <a:cubicBezTo>
                  <a:pt x="20647" y="0"/>
                  <a:pt x="20965" y="0"/>
                  <a:pt x="21282" y="0"/>
                </a:cubicBezTo>
                <a:cubicBezTo>
                  <a:pt x="21600" y="318"/>
                  <a:pt x="21600" y="635"/>
                  <a:pt x="21600" y="953"/>
                </a:cubicBezTo>
                <a:close/>
                <a:moveTo>
                  <a:pt x="19694" y="2224"/>
                </a:moveTo>
                <a:cubicBezTo>
                  <a:pt x="2541" y="12071"/>
                  <a:pt x="2541" y="12071"/>
                  <a:pt x="2541" y="12071"/>
                </a:cubicBezTo>
                <a:cubicBezTo>
                  <a:pt x="6353" y="13659"/>
                  <a:pt x="6353" y="13659"/>
                  <a:pt x="6353" y="13659"/>
                </a:cubicBezTo>
                <a:cubicBezTo>
                  <a:pt x="16835" y="6035"/>
                  <a:pt x="16835" y="6035"/>
                  <a:pt x="16835" y="6035"/>
                </a:cubicBezTo>
                <a:cubicBezTo>
                  <a:pt x="11118" y="15565"/>
                  <a:pt x="11118" y="15565"/>
                  <a:pt x="11118" y="15565"/>
                </a:cubicBezTo>
                <a:cubicBezTo>
                  <a:pt x="17153" y="18106"/>
                  <a:pt x="17153" y="18106"/>
                  <a:pt x="17153" y="18106"/>
                </a:cubicBezTo>
                <a:lnTo>
                  <a:pt x="19694" y="222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2" name="Shape 5489"/>
          <p:cNvSpPr/>
          <p:nvPr/>
        </p:nvSpPr>
        <p:spPr>
          <a:xfrm>
            <a:off x="4847807" y="4148385"/>
            <a:ext cx="229069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8993" y="8566"/>
                </a:moveTo>
                <a:cubicBezTo>
                  <a:pt x="19366" y="8193"/>
                  <a:pt x="19366" y="7821"/>
                  <a:pt x="18993" y="7448"/>
                </a:cubicBezTo>
                <a:cubicBezTo>
                  <a:pt x="14152" y="2234"/>
                  <a:pt x="14152" y="2234"/>
                  <a:pt x="14152" y="2234"/>
                </a:cubicBezTo>
                <a:cubicBezTo>
                  <a:pt x="13779" y="2234"/>
                  <a:pt x="13407" y="1862"/>
                  <a:pt x="13034" y="2234"/>
                </a:cubicBezTo>
                <a:cubicBezTo>
                  <a:pt x="12662" y="2234"/>
                  <a:pt x="12662" y="2607"/>
                  <a:pt x="12662" y="2979"/>
                </a:cubicBezTo>
                <a:cubicBezTo>
                  <a:pt x="12662" y="5214"/>
                  <a:pt x="12662" y="5214"/>
                  <a:pt x="12662" y="5214"/>
                </a:cubicBezTo>
                <a:cubicBezTo>
                  <a:pt x="4469" y="5214"/>
                  <a:pt x="3352" y="10055"/>
                  <a:pt x="3352" y="13407"/>
                </a:cubicBezTo>
                <a:cubicBezTo>
                  <a:pt x="3352" y="16386"/>
                  <a:pt x="5959" y="18993"/>
                  <a:pt x="5959" y="18993"/>
                </a:cubicBezTo>
                <a:cubicBezTo>
                  <a:pt x="5959" y="19366"/>
                  <a:pt x="5959" y="19366"/>
                  <a:pt x="6331" y="19366"/>
                </a:cubicBezTo>
                <a:cubicBezTo>
                  <a:pt x="6331" y="19366"/>
                  <a:pt x="6331" y="19366"/>
                  <a:pt x="6331" y="19366"/>
                </a:cubicBezTo>
                <a:cubicBezTo>
                  <a:pt x="6703" y="18993"/>
                  <a:pt x="6703" y="18993"/>
                  <a:pt x="6703" y="18621"/>
                </a:cubicBezTo>
                <a:cubicBezTo>
                  <a:pt x="6331" y="15269"/>
                  <a:pt x="6703" y="13407"/>
                  <a:pt x="7448" y="11917"/>
                </a:cubicBezTo>
                <a:cubicBezTo>
                  <a:pt x="8566" y="11172"/>
                  <a:pt x="10055" y="10800"/>
                  <a:pt x="12662" y="10800"/>
                </a:cubicBezTo>
                <a:cubicBezTo>
                  <a:pt x="12662" y="13034"/>
                  <a:pt x="12662" y="13034"/>
                  <a:pt x="12662" y="13034"/>
                </a:cubicBezTo>
                <a:cubicBezTo>
                  <a:pt x="12662" y="13407"/>
                  <a:pt x="12662" y="13779"/>
                  <a:pt x="13034" y="13779"/>
                </a:cubicBezTo>
                <a:cubicBezTo>
                  <a:pt x="13407" y="13779"/>
                  <a:pt x="13407" y="13779"/>
                  <a:pt x="13407" y="13779"/>
                </a:cubicBezTo>
                <a:cubicBezTo>
                  <a:pt x="13779" y="13779"/>
                  <a:pt x="13779" y="13779"/>
                  <a:pt x="14152" y="13407"/>
                </a:cubicBezTo>
                <a:lnTo>
                  <a:pt x="18993" y="856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3" name="Shape 5490"/>
          <p:cNvSpPr/>
          <p:nvPr/>
        </p:nvSpPr>
        <p:spPr>
          <a:xfrm>
            <a:off x="5417729" y="4148385"/>
            <a:ext cx="190586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545"/>
                </a:moveTo>
                <a:cubicBezTo>
                  <a:pt x="21600" y="17503"/>
                  <a:pt x="11700" y="21228"/>
                  <a:pt x="11250" y="21600"/>
                </a:cubicBezTo>
                <a:cubicBezTo>
                  <a:pt x="11250" y="21600"/>
                  <a:pt x="10800" y="21600"/>
                  <a:pt x="10800" y="21600"/>
                </a:cubicBezTo>
                <a:cubicBezTo>
                  <a:pt x="10800" y="21600"/>
                  <a:pt x="10350" y="21600"/>
                  <a:pt x="10350" y="21600"/>
                </a:cubicBezTo>
                <a:cubicBezTo>
                  <a:pt x="9900" y="21228"/>
                  <a:pt x="0" y="17503"/>
                  <a:pt x="0" y="11545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372"/>
                  <a:pt x="450" y="0"/>
                  <a:pt x="900" y="0"/>
                </a:cubicBezTo>
                <a:cubicBezTo>
                  <a:pt x="20700" y="0"/>
                  <a:pt x="20700" y="0"/>
                  <a:pt x="20700" y="0"/>
                </a:cubicBezTo>
                <a:cubicBezTo>
                  <a:pt x="21150" y="0"/>
                  <a:pt x="21600" y="372"/>
                  <a:pt x="21600" y="745"/>
                </a:cubicBezTo>
                <a:lnTo>
                  <a:pt x="21600" y="11545"/>
                </a:lnTo>
                <a:close/>
                <a:moveTo>
                  <a:pt x="18450" y="2607"/>
                </a:moveTo>
                <a:cubicBezTo>
                  <a:pt x="10800" y="2607"/>
                  <a:pt x="10800" y="2607"/>
                  <a:pt x="10800" y="2607"/>
                </a:cubicBezTo>
                <a:cubicBezTo>
                  <a:pt x="10800" y="18621"/>
                  <a:pt x="10800" y="18621"/>
                  <a:pt x="10800" y="18621"/>
                </a:cubicBezTo>
                <a:cubicBezTo>
                  <a:pt x="11700" y="18248"/>
                  <a:pt x="13050" y="17503"/>
                  <a:pt x="14400" y="16759"/>
                </a:cubicBezTo>
                <a:cubicBezTo>
                  <a:pt x="16200" y="15641"/>
                  <a:pt x="18450" y="13779"/>
                  <a:pt x="18450" y="11545"/>
                </a:cubicBezTo>
                <a:lnTo>
                  <a:pt x="18450" y="260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4" name="Shape 5491"/>
          <p:cNvSpPr/>
          <p:nvPr/>
        </p:nvSpPr>
        <p:spPr>
          <a:xfrm>
            <a:off x="5987652" y="4148385"/>
            <a:ext cx="269386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76" y="21228"/>
                </a:moveTo>
                <a:cubicBezTo>
                  <a:pt x="3176" y="21228"/>
                  <a:pt x="3176" y="21600"/>
                  <a:pt x="2859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228"/>
                  <a:pt x="0" y="21228"/>
                </a:cubicBezTo>
                <a:cubicBezTo>
                  <a:pt x="0" y="18248"/>
                  <a:pt x="0" y="18248"/>
                  <a:pt x="0" y="18248"/>
                </a:cubicBezTo>
                <a:cubicBezTo>
                  <a:pt x="0" y="18248"/>
                  <a:pt x="318" y="17876"/>
                  <a:pt x="635" y="17876"/>
                </a:cubicBezTo>
                <a:cubicBezTo>
                  <a:pt x="2859" y="17876"/>
                  <a:pt x="2859" y="17876"/>
                  <a:pt x="2859" y="17876"/>
                </a:cubicBezTo>
                <a:cubicBezTo>
                  <a:pt x="3176" y="17876"/>
                  <a:pt x="3176" y="18248"/>
                  <a:pt x="3176" y="18248"/>
                </a:cubicBezTo>
                <a:lnTo>
                  <a:pt x="3176" y="21228"/>
                </a:lnTo>
                <a:close/>
                <a:moveTo>
                  <a:pt x="7941" y="21228"/>
                </a:moveTo>
                <a:cubicBezTo>
                  <a:pt x="7941" y="21228"/>
                  <a:pt x="7624" y="21600"/>
                  <a:pt x="7624" y="21600"/>
                </a:cubicBezTo>
                <a:cubicBezTo>
                  <a:pt x="5082" y="21600"/>
                  <a:pt x="5082" y="21600"/>
                  <a:pt x="5082" y="21600"/>
                </a:cubicBezTo>
                <a:cubicBezTo>
                  <a:pt x="5082" y="21600"/>
                  <a:pt x="4765" y="21228"/>
                  <a:pt x="4765" y="21228"/>
                </a:cubicBezTo>
                <a:cubicBezTo>
                  <a:pt x="4765" y="16386"/>
                  <a:pt x="4765" y="16386"/>
                  <a:pt x="4765" y="16386"/>
                </a:cubicBezTo>
                <a:cubicBezTo>
                  <a:pt x="4765" y="16386"/>
                  <a:pt x="5082" y="16014"/>
                  <a:pt x="5082" y="16014"/>
                </a:cubicBezTo>
                <a:cubicBezTo>
                  <a:pt x="7624" y="16014"/>
                  <a:pt x="7624" y="16014"/>
                  <a:pt x="7624" y="16014"/>
                </a:cubicBezTo>
                <a:cubicBezTo>
                  <a:pt x="7624" y="16014"/>
                  <a:pt x="7941" y="16386"/>
                  <a:pt x="7941" y="16386"/>
                </a:cubicBezTo>
                <a:lnTo>
                  <a:pt x="7941" y="21228"/>
                </a:lnTo>
                <a:close/>
                <a:moveTo>
                  <a:pt x="12388" y="21228"/>
                </a:moveTo>
                <a:cubicBezTo>
                  <a:pt x="12388" y="21228"/>
                  <a:pt x="12388" y="21600"/>
                  <a:pt x="12071" y="21600"/>
                </a:cubicBezTo>
                <a:cubicBezTo>
                  <a:pt x="9847" y="21600"/>
                  <a:pt x="9847" y="21600"/>
                  <a:pt x="9847" y="21600"/>
                </a:cubicBezTo>
                <a:cubicBezTo>
                  <a:pt x="9529" y="21600"/>
                  <a:pt x="9529" y="21228"/>
                  <a:pt x="9529" y="21228"/>
                </a:cubicBezTo>
                <a:cubicBezTo>
                  <a:pt x="9529" y="13034"/>
                  <a:pt x="9529" y="13034"/>
                  <a:pt x="9529" y="13034"/>
                </a:cubicBezTo>
                <a:cubicBezTo>
                  <a:pt x="9529" y="12662"/>
                  <a:pt x="9529" y="12662"/>
                  <a:pt x="9847" y="12662"/>
                </a:cubicBezTo>
                <a:cubicBezTo>
                  <a:pt x="12071" y="12662"/>
                  <a:pt x="12071" y="12662"/>
                  <a:pt x="12071" y="12662"/>
                </a:cubicBezTo>
                <a:cubicBezTo>
                  <a:pt x="12388" y="12662"/>
                  <a:pt x="12388" y="12662"/>
                  <a:pt x="12388" y="13034"/>
                </a:cubicBezTo>
                <a:lnTo>
                  <a:pt x="12388" y="21228"/>
                </a:lnTo>
                <a:close/>
                <a:moveTo>
                  <a:pt x="17153" y="21228"/>
                </a:moveTo>
                <a:cubicBezTo>
                  <a:pt x="17153" y="21228"/>
                  <a:pt x="16835" y="21600"/>
                  <a:pt x="16835" y="21600"/>
                </a:cubicBezTo>
                <a:cubicBezTo>
                  <a:pt x="14294" y="21600"/>
                  <a:pt x="14294" y="21600"/>
                  <a:pt x="14294" y="21600"/>
                </a:cubicBezTo>
                <a:cubicBezTo>
                  <a:pt x="14294" y="21600"/>
                  <a:pt x="13976" y="21228"/>
                  <a:pt x="13976" y="21228"/>
                </a:cubicBezTo>
                <a:cubicBezTo>
                  <a:pt x="13976" y="7448"/>
                  <a:pt x="13976" y="7448"/>
                  <a:pt x="13976" y="7448"/>
                </a:cubicBezTo>
                <a:cubicBezTo>
                  <a:pt x="13976" y="7448"/>
                  <a:pt x="14294" y="7076"/>
                  <a:pt x="14294" y="7076"/>
                </a:cubicBezTo>
                <a:cubicBezTo>
                  <a:pt x="16835" y="7076"/>
                  <a:pt x="16835" y="7076"/>
                  <a:pt x="16835" y="7076"/>
                </a:cubicBezTo>
                <a:cubicBezTo>
                  <a:pt x="16835" y="7076"/>
                  <a:pt x="17153" y="7448"/>
                  <a:pt x="17153" y="7448"/>
                </a:cubicBezTo>
                <a:lnTo>
                  <a:pt x="17153" y="21228"/>
                </a:lnTo>
                <a:close/>
                <a:moveTo>
                  <a:pt x="21600" y="21228"/>
                </a:moveTo>
                <a:cubicBezTo>
                  <a:pt x="21600" y="21228"/>
                  <a:pt x="21600" y="21600"/>
                  <a:pt x="21282" y="21600"/>
                </a:cubicBezTo>
                <a:cubicBezTo>
                  <a:pt x="19059" y="21600"/>
                  <a:pt x="19059" y="21600"/>
                  <a:pt x="19059" y="21600"/>
                </a:cubicBezTo>
                <a:cubicBezTo>
                  <a:pt x="18741" y="21600"/>
                  <a:pt x="18741" y="21228"/>
                  <a:pt x="18741" y="21228"/>
                </a:cubicBezTo>
                <a:cubicBezTo>
                  <a:pt x="18741" y="372"/>
                  <a:pt x="18741" y="372"/>
                  <a:pt x="18741" y="372"/>
                </a:cubicBezTo>
                <a:cubicBezTo>
                  <a:pt x="18741" y="0"/>
                  <a:pt x="18741" y="0"/>
                  <a:pt x="19059" y="0"/>
                </a:cubicBezTo>
                <a:cubicBezTo>
                  <a:pt x="21282" y="0"/>
                  <a:pt x="21282" y="0"/>
                  <a:pt x="21282" y="0"/>
                </a:cubicBezTo>
                <a:cubicBezTo>
                  <a:pt x="21600" y="0"/>
                  <a:pt x="21600" y="0"/>
                  <a:pt x="21600" y="372"/>
                </a:cubicBezTo>
                <a:lnTo>
                  <a:pt x="21600" y="2122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5" name="Shape 5492"/>
          <p:cNvSpPr/>
          <p:nvPr/>
        </p:nvSpPr>
        <p:spPr>
          <a:xfrm>
            <a:off x="6559409" y="4164878"/>
            <a:ext cx="229069" cy="21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9" y="4000"/>
                </a:moveTo>
                <a:cubicBezTo>
                  <a:pt x="0" y="4000"/>
                  <a:pt x="0" y="4000"/>
                  <a:pt x="0" y="4000"/>
                </a:cubicBezTo>
                <a:cubicBezTo>
                  <a:pt x="0" y="2000"/>
                  <a:pt x="0" y="2000"/>
                  <a:pt x="0" y="2000"/>
                </a:cubicBezTo>
                <a:cubicBezTo>
                  <a:pt x="2979" y="2000"/>
                  <a:pt x="2979" y="2000"/>
                  <a:pt x="2979" y="2000"/>
                </a:cubicBezTo>
                <a:lnTo>
                  <a:pt x="2979" y="4000"/>
                </a:lnTo>
                <a:close/>
                <a:moveTo>
                  <a:pt x="12290" y="12000"/>
                </a:moveTo>
                <a:cubicBezTo>
                  <a:pt x="0" y="12000"/>
                  <a:pt x="0" y="12000"/>
                  <a:pt x="0" y="12000"/>
                </a:cubicBezTo>
                <a:cubicBezTo>
                  <a:pt x="0" y="10000"/>
                  <a:pt x="0" y="10000"/>
                  <a:pt x="0" y="10000"/>
                </a:cubicBezTo>
                <a:cubicBezTo>
                  <a:pt x="12290" y="10000"/>
                  <a:pt x="12290" y="10000"/>
                  <a:pt x="12290" y="10000"/>
                </a:cubicBezTo>
                <a:lnTo>
                  <a:pt x="12290" y="12000"/>
                </a:lnTo>
                <a:close/>
                <a:moveTo>
                  <a:pt x="4841" y="19600"/>
                </a:moveTo>
                <a:cubicBezTo>
                  <a:pt x="0" y="19600"/>
                  <a:pt x="0" y="19600"/>
                  <a:pt x="0" y="19600"/>
                </a:cubicBezTo>
                <a:cubicBezTo>
                  <a:pt x="0" y="17600"/>
                  <a:pt x="0" y="17600"/>
                  <a:pt x="0" y="17600"/>
                </a:cubicBezTo>
                <a:cubicBezTo>
                  <a:pt x="4841" y="17600"/>
                  <a:pt x="4841" y="17600"/>
                  <a:pt x="4841" y="17600"/>
                </a:cubicBezTo>
                <a:lnTo>
                  <a:pt x="4841" y="19600"/>
                </a:lnTo>
                <a:close/>
                <a:moveTo>
                  <a:pt x="8938" y="1200"/>
                </a:moveTo>
                <a:cubicBezTo>
                  <a:pt x="8938" y="5200"/>
                  <a:pt x="8938" y="5200"/>
                  <a:pt x="8938" y="5200"/>
                </a:cubicBezTo>
                <a:cubicBezTo>
                  <a:pt x="8938" y="5600"/>
                  <a:pt x="8566" y="6000"/>
                  <a:pt x="8193" y="6000"/>
                </a:cubicBezTo>
                <a:cubicBezTo>
                  <a:pt x="4469" y="6000"/>
                  <a:pt x="4469" y="6000"/>
                  <a:pt x="4469" y="6000"/>
                </a:cubicBezTo>
                <a:cubicBezTo>
                  <a:pt x="4097" y="6000"/>
                  <a:pt x="3352" y="5600"/>
                  <a:pt x="3352" y="5200"/>
                </a:cubicBezTo>
                <a:cubicBezTo>
                  <a:pt x="3352" y="1200"/>
                  <a:pt x="3352" y="1200"/>
                  <a:pt x="3352" y="1200"/>
                </a:cubicBezTo>
                <a:cubicBezTo>
                  <a:pt x="3352" y="800"/>
                  <a:pt x="4097" y="0"/>
                  <a:pt x="4469" y="0"/>
                </a:cubicBezTo>
                <a:cubicBezTo>
                  <a:pt x="8193" y="0"/>
                  <a:pt x="8193" y="0"/>
                  <a:pt x="8193" y="0"/>
                </a:cubicBezTo>
                <a:cubicBezTo>
                  <a:pt x="8566" y="0"/>
                  <a:pt x="8938" y="800"/>
                  <a:pt x="8938" y="1200"/>
                </a:cubicBezTo>
                <a:close/>
                <a:moveTo>
                  <a:pt x="10800" y="16800"/>
                </a:moveTo>
                <a:cubicBezTo>
                  <a:pt x="10800" y="20400"/>
                  <a:pt x="10800" y="20400"/>
                  <a:pt x="10800" y="20400"/>
                </a:cubicBezTo>
                <a:cubicBezTo>
                  <a:pt x="10800" y="21200"/>
                  <a:pt x="10428" y="21600"/>
                  <a:pt x="9683" y="21600"/>
                </a:cubicBezTo>
                <a:cubicBezTo>
                  <a:pt x="6331" y="21600"/>
                  <a:pt x="6331" y="21600"/>
                  <a:pt x="6331" y="21600"/>
                </a:cubicBezTo>
                <a:cubicBezTo>
                  <a:pt x="5586" y="21600"/>
                  <a:pt x="5214" y="21200"/>
                  <a:pt x="5214" y="20400"/>
                </a:cubicBezTo>
                <a:cubicBezTo>
                  <a:pt x="5214" y="16800"/>
                  <a:pt x="5214" y="16800"/>
                  <a:pt x="5214" y="16800"/>
                </a:cubicBezTo>
                <a:cubicBezTo>
                  <a:pt x="5214" y="16000"/>
                  <a:pt x="5586" y="15600"/>
                  <a:pt x="6331" y="15600"/>
                </a:cubicBezTo>
                <a:cubicBezTo>
                  <a:pt x="9683" y="15600"/>
                  <a:pt x="9683" y="15600"/>
                  <a:pt x="9683" y="15600"/>
                </a:cubicBezTo>
                <a:cubicBezTo>
                  <a:pt x="10428" y="15600"/>
                  <a:pt x="10800" y="16000"/>
                  <a:pt x="10800" y="16800"/>
                </a:cubicBezTo>
                <a:close/>
                <a:moveTo>
                  <a:pt x="21600" y="4000"/>
                </a:moveTo>
                <a:cubicBezTo>
                  <a:pt x="9310" y="4000"/>
                  <a:pt x="9310" y="4000"/>
                  <a:pt x="9310" y="4000"/>
                </a:cubicBezTo>
                <a:cubicBezTo>
                  <a:pt x="9310" y="2000"/>
                  <a:pt x="9310" y="2000"/>
                  <a:pt x="9310" y="2000"/>
                </a:cubicBezTo>
                <a:cubicBezTo>
                  <a:pt x="21600" y="2000"/>
                  <a:pt x="21600" y="2000"/>
                  <a:pt x="21600" y="2000"/>
                </a:cubicBezTo>
                <a:lnTo>
                  <a:pt x="21600" y="4000"/>
                </a:lnTo>
                <a:close/>
                <a:moveTo>
                  <a:pt x="21600" y="19600"/>
                </a:moveTo>
                <a:cubicBezTo>
                  <a:pt x="11172" y="19600"/>
                  <a:pt x="11172" y="19600"/>
                  <a:pt x="11172" y="19600"/>
                </a:cubicBezTo>
                <a:cubicBezTo>
                  <a:pt x="11172" y="17600"/>
                  <a:pt x="11172" y="17600"/>
                  <a:pt x="11172" y="17600"/>
                </a:cubicBezTo>
                <a:cubicBezTo>
                  <a:pt x="21600" y="17600"/>
                  <a:pt x="21600" y="17600"/>
                  <a:pt x="21600" y="17600"/>
                </a:cubicBezTo>
                <a:lnTo>
                  <a:pt x="21600" y="19600"/>
                </a:lnTo>
                <a:close/>
                <a:moveTo>
                  <a:pt x="17876" y="8800"/>
                </a:moveTo>
                <a:cubicBezTo>
                  <a:pt x="17876" y="12800"/>
                  <a:pt x="17876" y="12800"/>
                  <a:pt x="17876" y="12800"/>
                </a:cubicBezTo>
                <a:cubicBezTo>
                  <a:pt x="17876" y="13200"/>
                  <a:pt x="17503" y="13600"/>
                  <a:pt x="17131" y="13600"/>
                </a:cubicBezTo>
                <a:cubicBezTo>
                  <a:pt x="13407" y="13600"/>
                  <a:pt x="13407" y="13600"/>
                  <a:pt x="13407" y="13600"/>
                </a:cubicBezTo>
                <a:cubicBezTo>
                  <a:pt x="13034" y="13600"/>
                  <a:pt x="12662" y="13200"/>
                  <a:pt x="12662" y="12800"/>
                </a:cubicBezTo>
                <a:cubicBezTo>
                  <a:pt x="12662" y="8800"/>
                  <a:pt x="12662" y="8800"/>
                  <a:pt x="12662" y="8800"/>
                </a:cubicBezTo>
                <a:cubicBezTo>
                  <a:pt x="12662" y="8400"/>
                  <a:pt x="13034" y="8000"/>
                  <a:pt x="13407" y="8000"/>
                </a:cubicBezTo>
                <a:cubicBezTo>
                  <a:pt x="17131" y="8000"/>
                  <a:pt x="17131" y="8000"/>
                  <a:pt x="17131" y="8000"/>
                </a:cubicBezTo>
                <a:cubicBezTo>
                  <a:pt x="17503" y="8000"/>
                  <a:pt x="17876" y="8400"/>
                  <a:pt x="17876" y="8800"/>
                </a:cubicBezTo>
                <a:close/>
                <a:moveTo>
                  <a:pt x="21600" y="12000"/>
                </a:moveTo>
                <a:cubicBezTo>
                  <a:pt x="18621" y="12000"/>
                  <a:pt x="18621" y="12000"/>
                  <a:pt x="18621" y="12000"/>
                </a:cubicBezTo>
                <a:cubicBezTo>
                  <a:pt x="18621" y="10000"/>
                  <a:pt x="18621" y="10000"/>
                  <a:pt x="18621" y="10000"/>
                </a:cubicBezTo>
                <a:cubicBezTo>
                  <a:pt x="21600" y="10000"/>
                  <a:pt x="21600" y="10000"/>
                  <a:pt x="21600" y="10000"/>
                </a:cubicBezTo>
                <a:lnTo>
                  <a:pt x="21600" y="120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6" name="Shape 5493"/>
          <p:cNvSpPr/>
          <p:nvPr/>
        </p:nvSpPr>
        <p:spPr>
          <a:xfrm>
            <a:off x="7129331" y="4155715"/>
            <a:ext cx="153935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92" y="8966"/>
                </a:moveTo>
                <a:cubicBezTo>
                  <a:pt x="1662" y="8966"/>
                  <a:pt x="1662" y="8966"/>
                  <a:pt x="1662" y="8966"/>
                </a:cubicBezTo>
                <a:cubicBezTo>
                  <a:pt x="1108" y="8966"/>
                  <a:pt x="0" y="8558"/>
                  <a:pt x="0" y="7743"/>
                </a:cubicBezTo>
                <a:cubicBezTo>
                  <a:pt x="0" y="7743"/>
                  <a:pt x="554" y="7336"/>
                  <a:pt x="554" y="7336"/>
                </a:cubicBezTo>
                <a:cubicBezTo>
                  <a:pt x="9969" y="408"/>
                  <a:pt x="9969" y="408"/>
                  <a:pt x="9969" y="408"/>
                </a:cubicBezTo>
                <a:cubicBezTo>
                  <a:pt x="10523" y="0"/>
                  <a:pt x="10523" y="0"/>
                  <a:pt x="11077" y="0"/>
                </a:cubicBezTo>
                <a:cubicBezTo>
                  <a:pt x="11631" y="0"/>
                  <a:pt x="11631" y="0"/>
                  <a:pt x="12185" y="408"/>
                </a:cubicBezTo>
                <a:cubicBezTo>
                  <a:pt x="21600" y="7336"/>
                  <a:pt x="21600" y="7336"/>
                  <a:pt x="21600" y="7336"/>
                </a:cubicBezTo>
                <a:cubicBezTo>
                  <a:pt x="21600" y="7336"/>
                  <a:pt x="21600" y="7743"/>
                  <a:pt x="21600" y="7743"/>
                </a:cubicBezTo>
                <a:cubicBezTo>
                  <a:pt x="21600" y="8558"/>
                  <a:pt x="21046" y="8966"/>
                  <a:pt x="20492" y="8966"/>
                </a:cubicBezTo>
                <a:close/>
                <a:moveTo>
                  <a:pt x="21600" y="14672"/>
                </a:moveTo>
                <a:cubicBezTo>
                  <a:pt x="12185" y="21600"/>
                  <a:pt x="12185" y="21600"/>
                  <a:pt x="12185" y="21600"/>
                </a:cubicBezTo>
                <a:cubicBezTo>
                  <a:pt x="11631" y="21600"/>
                  <a:pt x="11631" y="21600"/>
                  <a:pt x="11077" y="21600"/>
                </a:cubicBezTo>
                <a:cubicBezTo>
                  <a:pt x="10523" y="21600"/>
                  <a:pt x="10523" y="21600"/>
                  <a:pt x="9969" y="21600"/>
                </a:cubicBezTo>
                <a:cubicBezTo>
                  <a:pt x="554" y="14672"/>
                  <a:pt x="554" y="14672"/>
                  <a:pt x="554" y="14672"/>
                </a:cubicBezTo>
                <a:cubicBezTo>
                  <a:pt x="554" y="14264"/>
                  <a:pt x="0" y="14264"/>
                  <a:pt x="0" y="13857"/>
                </a:cubicBezTo>
                <a:cubicBezTo>
                  <a:pt x="0" y="13449"/>
                  <a:pt x="1108" y="13042"/>
                  <a:pt x="1662" y="13042"/>
                </a:cubicBezTo>
                <a:cubicBezTo>
                  <a:pt x="20492" y="13042"/>
                  <a:pt x="20492" y="13042"/>
                  <a:pt x="20492" y="13042"/>
                </a:cubicBezTo>
                <a:cubicBezTo>
                  <a:pt x="21046" y="13042"/>
                  <a:pt x="21600" y="13449"/>
                  <a:pt x="21600" y="13857"/>
                </a:cubicBezTo>
                <a:cubicBezTo>
                  <a:pt x="21600" y="14264"/>
                  <a:pt x="21600" y="14264"/>
                  <a:pt x="21600" y="1467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7" name="Shape 5494"/>
          <p:cNvSpPr/>
          <p:nvPr/>
        </p:nvSpPr>
        <p:spPr>
          <a:xfrm>
            <a:off x="7702920" y="4128227"/>
            <a:ext cx="265720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82" y="17471"/>
                </a:moveTo>
                <a:cubicBezTo>
                  <a:pt x="4513" y="21282"/>
                  <a:pt x="4513" y="21282"/>
                  <a:pt x="4513" y="21282"/>
                </a:cubicBezTo>
                <a:cubicBezTo>
                  <a:pt x="4513" y="21600"/>
                  <a:pt x="4513" y="21600"/>
                  <a:pt x="4191" y="21600"/>
                </a:cubicBezTo>
                <a:cubicBezTo>
                  <a:pt x="4191" y="21600"/>
                  <a:pt x="4191" y="21600"/>
                  <a:pt x="3869" y="21282"/>
                </a:cubicBezTo>
                <a:cubicBezTo>
                  <a:pt x="0" y="17471"/>
                  <a:pt x="0" y="17471"/>
                  <a:pt x="0" y="17471"/>
                </a:cubicBezTo>
                <a:cubicBezTo>
                  <a:pt x="0" y="17471"/>
                  <a:pt x="0" y="17153"/>
                  <a:pt x="0" y="17153"/>
                </a:cubicBezTo>
                <a:cubicBezTo>
                  <a:pt x="0" y="16835"/>
                  <a:pt x="322" y="16835"/>
                  <a:pt x="322" y="16835"/>
                </a:cubicBezTo>
                <a:cubicBezTo>
                  <a:pt x="2579" y="16835"/>
                  <a:pt x="2579" y="16835"/>
                  <a:pt x="2579" y="16835"/>
                </a:cubicBezTo>
                <a:cubicBezTo>
                  <a:pt x="2579" y="318"/>
                  <a:pt x="2579" y="318"/>
                  <a:pt x="2579" y="318"/>
                </a:cubicBezTo>
                <a:cubicBezTo>
                  <a:pt x="2579" y="0"/>
                  <a:pt x="2901" y="0"/>
                  <a:pt x="3224" y="0"/>
                </a:cubicBezTo>
                <a:cubicBezTo>
                  <a:pt x="5481" y="0"/>
                  <a:pt x="5481" y="0"/>
                  <a:pt x="5481" y="0"/>
                </a:cubicBezTo>
                <a:cubicBezTo>
                  <a:pt x="5803" y="0"/>
                  <a:pt x="5803" y="0"/>
                  <a:pt x="5803" y="318"/>
                </a:cubicBezTo>
                <a:cubicBezTo>
                  <a:pt x="5803" y="16835"/>
                  <a:pt x="5803" y="16835"/>
                  <a:pt x="5803" y="16835"/>
                </a:cubicBezTo>
                <a:cubicBezTo>
                  <a:pt x="8060" y="16835"/>
                  <a:pt x="8060" y="16835"/>
                  <a:pt x="8060" y="16835"/>
                </a:cubicBezTo>
                <a:cubicBezTo>
                  <a:pt x="8382" y="16835"/>
                  <a:pt x="8704" y="17153"/>
                  <a:pt x="8704" y="17153"/>
                </a:cubicBezTo>
                <a:cubicBezTo>
                  <a:pt x="8704" y="17471"/>
                  <a:pt x="8704" y="17471"/>
                  <a:pt x="8382" y="17471"/>
                </a:cubicBezTo>
                <a:close/>
                <a:moveTo>
                  <a:pt x="21600" y="2541"/>
                </a:moveTo>
                <a:cubicBezTo>
                  <a:pt x="21600" y="2859"/>
                  <a:pt x="21278" y="2859"/>
                  <a:pt x="21278" y="2859"/>
                </a:cubicBezTo>
                <a:cubicBezTo>
                  <a:pt x="10961" y="2859"/>
                  <a:pt x="10961" y="2859"/>
                  <a:pt x="10961" y="2859"/>
                </a:cubicBezTo>
                <a:cubicBezTo>
                  <a:pt x="10639" y="2859"/>
                  <a:pt x="10639" y="2859"/>
                  <a:pt x="10639" y="2541"/>
                </a:cubicBezTo>
                <a:cubicBezTo>
                  <a:pt x="10639" y="318"/>
                  <a:pt x="10639" y="318"/>
                  <a:pt x="10639" y="318"/>
                </a:cubicBezTo>
                <a:cubicBezTo>
                  <a:pt x="10639" y="0"/>
                  <a:pt x="10639" y="0"/>
                  <a:pt x="10961" y="0"/>
                </a:cubicBezTo>
                <a:cubicBezTo>
                  <a:pt x="21278" y="0"/>
                  <a:pt x="21278" y="0"/>
                  <a:pt x="21278" y="0"/>
                </a:cubicBezTo>
                <a:cubicBezTo>
                  <a:pt x="21278" y="0"/>
                  <a:pt x="21600" y="0"/>
                  <a:pt x="21600" y="318"/>
                </a:cubicBezTo>
                <a:lnTo>
                  <a:pt x="21600" y="2541"/>
                </a:lnTo>
                <a:close/>
                <a:moveTo>
                  <a:pt x="19343" y="8894"/>
                </a:moveTo>
                <a:cubicBezTo>
                  <a:pt x="19343" y="8894"/>
                  <a:pt x="19021" y="9212"/>
                  <a:pt x="18699" y="9212"/>
                </a:cubicBezTo>
                <a:cubicBezTo>
                  <a:pt x="10961" y="9212"/>
                  <a:pt x="10961" y="9212"/>
                  <a:pt x="10961" y="9212"/>
                </a:cubicBezTo>
                <a:cubicBezTo>
                  <a:pt x="10639" y="9212"/>
                  <a:pt x="10639" y="8894"/>
                  <a:pt x="10639" y="8894"/>
                </a:cubicBezTo>
                <a:cubicBezTo>
                  <a:pt x="10639" y="6353"/>
                  <a:pt x="10639" y="6353"/>
                  <a:pt x="10639" y="6353"/>
                </a:cubicBezTo>
                <a:cubicBezTo>
                  <a:pt x="10639" y="6353"/>
                  <a:pt x="10639" y="6035"/>
                  <a:pt x="10961" y="6035"/>
                </a:cubicBezTo>
                <a:cubicBezTo>
                  <a:pt x="18699" y="6035"/>
                  <a:pt x="18699" y="6035"/>
                  <a:pt x="18699" y="6035"/>
                </a:cubicBezTo>
                <a:cubicBezTo>
                  <a:pt x="19021" y="6035"/>
                  <a:pt x="19343" y="6353"/>
                  <a:pt x="19343" y="6353"/>
                </a:cubicBezTo>
                <a:lnTo>
                  <a:pt x="19343" y="8894"/>
                </a:lnTo>
                <a:close/>
                <a:moveTo>
                  <a:pt x="16764" y="14929"/>
                </a:moveTo>
                <a:cubicBezTo>
                  <a:pt x="16764" y="15247"/>
                  <a:pt x="16764" y="15247"/>
                  <a:pt x="16442" y="15247"/>
                </a:cubicBezTo>
                <a:cubicBezTo>
                  <a:pt x="10961" y="15247"/>
                  <a:pt x="10961" y="15247"/>
                  <a:pt x="10961" y="15247"/>
                </a:cubicBezTo>
                <a:cubicBezTo>
                  <a:pt x="10639" y="15247"/>
                  <a:pt x="10639" y="15247"/>
                  <a:pt x="10639" y="14929"/>
                </a:cubicBezTo>
                <a:cubicBezTo>
                  <a:pt x="10639" y="12706"/>
                  <a:pt x="10639" y="12706"/>
                  <a:pt x="10639" y="12706"/>
                </a:cubicBezTo>
                <a:cubicBezTo>
                  <a:pt x="10639" y="12388"/>
                  <a:pt x="10639" y="12388"/>
                  <a:pt x="10961" y="12388"/>
                </a:cubicBezTo>
                <a:cubicBezTo>
                  <a:pt x="16442" y="12388"/>
                  <a:pt x="16442" y="12388"/>
                  <a:pt x="16442" y="12388"/>
                </a:cubicBezTo>
                <a:cubicBezTo>
                  <a:pt x="16764" y="12388"/>
                  <a:pt x="16764" y="12388"/>
                  <a:pt x="16764" y="12706"/>
                </a:cubicBezTo>
                <a:lnTo>
                  <a:pt x="16764" y="14929"/>
                </a:lnTo>
                <a:close/>
                <a:moveTo>
                  <a:pt x="14507" y="21282"/>
                </a:moveTo>
                <a:cubicBezTo>
                  <a:pt x="14507" y="21282"/>
                  <a:pt x="14185" y="21600"/>
                  <a:pt x="14185" y="21600"/>
                </a:cubicBezTo>
                <a:cubicBezTo>
                  <a:pt x="10961" y="21600"/>
                  <a:pt x="10961" y="21600"/>
                  <a:pt x="10961" y="21600"/>
                </a:cubicBezTo>
                <a:cubicBezTo>
                  <a:pt x="10639" y="21600"/>
                  <a:pt x="10639" y="21282"/>
                  <a:pt x="10639" y="21282"/>
                </a:cubicBezTo>
                <a:cubicBezTo>
                  <a:pt x="10639" y="18741"/>
                  <a:pt x="10639" y="18741"/>
                  <a:pt x="10639" y="18741"/>
                </a:cubicBezTo>
                <a:cubicBezTo>
                  <a:pt x="10639" y="18741"/>
                  <a:pt x="10639" y="18424"/>
                  <a:pt x="10961" y="18424"/>
                </a:cubicBezTo>
                <a:cubicBezTo>
                  <a:pt x="14185" y="18424"/>
                  <a:pt x="14185" y="18424"/>
                  <a:pt x="14185" y="18424"/>
                </a:cubicBezTo>
                <a:cubicBezTo>
                  <a:pt x="14185" y="18424"/>
                  <a:pt x="14507" y="18741"/>
                  <a:pt x="14507" y="18741"/>
                </a:cubicBezTo>
                <a:lnTo>
                  <a:pt x="14507" y="2128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8" name="Shape 5495"/>
          <p:cNvSpPr/>
          <p:nvPr/>
        </p:nvSpPr>
        <p:spPr>
          <a:xfrm>
            <a:off x="8274675" y="4128227"/>
            <a:ext cx="218075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11" y="17471"/>
                </a:moveTo>
                <a:cubicBezTo>
                  <a:pt x="5498" y="21282"/>
                  <a:pt x="5498" y="21282"/>
                  <a:pt x="5498" y="21282"/>
                </a:cubicBezTo>
                <a:cubicBezTo>
                  <a:pt x="5498" y="21600"/>
                  <a:pt x="5498" y="21600"/>
                  <a:pt x="5105" y="21600"/>
                </a:cubicBezTo>
                <a:cubicBezTo>
                  <a:pt x="5105" y="21600"/>
                  <a:pt x="5105" y="21600"/>
                  <a:pt x="4713" y="21282"/>
                </a:cubicBezTo>
                <a:cubicBezTo>
                  <a:pt x="0" y="17471"/>
                  <a:pt x="0" y="17471"/>
                  <a:pt x="0" y="17471"/>
                </a:cubicBezTo>
                <a:cubicBezTo>
                  <a:pt x="0" y="17471"/>
                  <a:pt x="0" y="17153"/>
                  <a:pt x="0" y="17153"/>
                </a:cubicBezTo>
                <a:cubicBezTo>
                  <a:pt x="0" y="16835"/>
                  <a:pt x="393" y="16835"/>
                  <a:pt x="393" y="16835"/>
                </a:cubicBezTo>
                <a:cubicBezTo>
                  <a:pt x="3142" y="16835"/>
                  <a:pt x="3142" y="16835"/>
                  <a:pt x="3142" y="16835"/>
                </a:cubicBezTo>
                <a:cubicBezTo>
                  <a:pt x="3142" y="318"/>
                  <a:pt x="3142" y="318"/>
                  <a:pt x="3142" y="318"/>
                </a:cubicBezTo>
                <a:cubicBezTo>
                  <a:pt x="3142" y="0"/>
                  <a:pt x="3535" y="0"/>
                  <a:pt x="3927" y="0"/>
                </a:cubicBezTo>
                <a:cubicBezTo>
                  <a:pt x="6676" y="0"/>
                  <a:pt x="6676" y="0"/>
                  <a:pt x="6676" y="0"/>
                </a:cubicBezTo>
                <a:cubicBezTo>
                  <a:pt x="7069" y="0"/>
                  <a:pt x="7069" y="0"/>
                  <a:pt x="7069" y="318"/>
                </a:cubicBezTo>
                <a:cubicBezTo>
                  <a:pt x="7069" y="16835"/>
                  <a:pt x="7069" y="16835"/>
                  <a:pt x="7069" y="16835"/>
                </a:cubicBezTo>
                <a:cubicBezTo>
                  <a:pt x="9818" y="16835"/>
                  <a:pt x="9818" y="16835"/>
                  <a:pt x="9818" y="16835"/>
                </a:cubicBezTo>
                <a:cubicBezTo>
                  <a:pt x="10211" y="16835"/>
                  <a:pt x="10604" y="17153"/>
                  <a:pt x="10604" y="17153"/>
                </a:cubicBezTo>
                <a:cubicBezTo>
                  <a:pt x="10604" y="17471"/>
                  <a:pt x="10604" y="17471"/>
                  <a:pt x="10211" y="17471"/>
                </a:cubicBezTo>
                <a:close/>
                <a:moveTo>
                  <a:pt x="16495" y="21600"/>
                </a:moveTo>
                <a:cubicBezTo>
                  <a:pt x="15709" y="21600"/>
                  <a:pt x="15316" y="21282"/>
                  <a:pt x="14924" y="21282"/>
                </a:cubicBezTo>
                <a:cubicBezTo>
                  <a:pt x="14531" y="21282"/>
                  <a:pt x="14531" y="21282"/>
                  <a:pt x="14138" y="21282"/>
                </a:cubicBezTo>
                <a:cubicBezTo>
                  <a:pt x="14924" y="19694"/>
                  <a:pt x="14924" y="19694"/>
                  <a:pt x="14924" y="19694"/>
                </a:cubicBezTo>
                <a:cubicBezTo>
                  <a:pt x="14924" y="19694"/>
                  <a:pt x="15316" y="20012"/>
                  <a:pt x="15316" y="20012"/>
                </a:cubicBezTo>
                <a:cubicBezTo>
                  <a:pt x="15709" y="20012"/>
                  <a:pt x="16102" y="20012"/>
                  <a:pt x="16495" y="20012"/>
                </a:cubicBezTo>
                <a:cubicBezTo>
                  <a:pt x="18065" y="20012"/>
                  <a:pt x="19244" y="18741"/>
                  <a:pt x="19244" y="17471"/>
                </a:cubicBezTo>
                <a:cubicBezTo>
                  <a:pt x="19244" y="17471"/>
                  <a:pt x="19244" y="17471"/>
                  <a:pt x="19244" y="17471"/>
                </a:cubicBezTo>
                <a:cubicBezTo>
                  <a:pt x="18851" y="18106"/>
                  <a:pt x="18065" y="18106"/>
                  <a:pt x="17280" y="18106"/>
                </a:cubicBezTo>
                <a:cubicBezTo>
                  <a:pt x="14924" y="18106"/>
                  <a:pt x="13745" y="16835"/>
                  <a:pt x="13745" y="15247"/>
                </a:cubicBezTo>
                <a:cubicBezTo>
                  <a:pt x="13745" y="13659"/>
                  <a:pt x="15316" y="12388"/>
                  <a:pt x="17280" y="12388"/>
                </a:cubicBezTo>
                <a:cubicBezTo>
                  <a:pt x="19636" y="12388"/>
                  <a:pt x="21600" y="13659"/>
                  <a:pt x="21600" y="16518"/>
                </a:cubicBezTo>
                <a:cubicBezTo>
                  <a:pt x="21600" y="18741"/>
                  <a:pt x="20029" y="21600"/>
                  <a:pt x="16495" y="21600"/>
                </a:cubicBezTo>
                <a:close/>
                <a:moveTo>
                  <a:pt x="21207" y="9212"/>
                </a:moveTo>
                <a:cubicBezTo>
                  <a:pt x="14138" y="9212"/>
                  <a:pt x="14138" y="9212"/>
                  <a:pt x="14138" y="9212"/>
                </a:cubicBezTo>
                <a:cubicBezTo>
                  <a:pt x="14138" y="7941"/>
                  <a:pt x="14138" y="7941"/>
                  <a:pt x="14138" y="7941"/>
                </a:cubicBezTo>
                <a:cubicBezTo>
                  <a:pt x="16887" y="7941"/>
                  <a:pt x="16887" y="7941"/>
                  <a:pt x="16887" y="7941"/>
                </a:cubicBezTo>
                <a:cubicBezTo>
                  <a:pt x="16887" y="2541"/>
                  <a:pt x="16887" y="2541"/>
                  <a:pt x="16887" y="2541"/>
                </a:cubicBezTo>
                <a:cubicBezTo>
                  <a:pt x="16887" y="2541"/>
                  <a:pt x="16887" y="2224"/>
                  <a:pt x="16887" y="2224"/>
                </a:cubicBezTo>
                <a:cubicBezTo>
                  <a:pt x="16887" y="1906"/>
                  <a:pt x="16887" y="1906"/>
                  <a:pt x="16887" y="1906"/>
                </a:cubicBezTo>
                <a:cubicBezTo>
                  <a:pt x="16887" y="1906"/>
                  <a:pt x="16887" y="1906"/>
                  <a:pt x="16887" y="1906"/>
                </a:cubicBezTo>
                <a:cubicBezTo>
                  <a:pt x="16495" y="2224"/>
                  <a:pt x="16495" y="2224"/>
                  <a:pt x="16495" y="2224"/>
                </a:cubicBezTo>
                <a:cubicBezTo>
                  <a:pt x="16495" y="2224"/>
                  <a:pt x="16495" y="2224"/>
                  <a:pt x="16102" y="2541"/>
                </a:cubicBezTo>
                <a:cubicBezTo>
                  <a:pt x="15316" y="3176"/>
                  <a:pt x="15316" y="3176"/>
                  <a:pt x="15316" y="3176"/>
                </a:cubicBezTo>
                <a:cubicBezTo>
                  <a:pt x="14138" y="2224"/>
                  <a:pt x="14138" y="2224"/>
                  <a:pt x="14138" y="2224"/>
                </a:cubicBezTo>
                <a:cubicBezTo>
                  <a:pt x="16887" y="0"/>
                  <a:pt x="16887" y="0"/>
                  <a:pt x="16887" y="0"/>
                </a:cubicBezTo>
                <a:cubicBezTo>
                  <a:pt x="18851" y="0"/>
                  <a:pt x="18851" y="0"/>
                  <a:pt x="18851" y="0"/>
                </a:cubicBezTo>
                <a:cubicBezTo>
                  <a:pt x="18851" y="7941"/>
                  <a:pt x="18851" y="7941"/>
                  <a:pt x="18851" y="7941"/>
                </a:cubicBezTo>
                <a:cubicBezTo>
                  <a:pt x="21207" y="7941"/>
                  <a:pt x="21207" y="7941"/>
                  <a:pt x="21207" y="7941"/>
                </a:cubicBezTo>
                <a:lnTo>
                  <a:pt x="21207" y="9212"/>
                </a:lnTo>
                <a:close/>
                <a:moveTo>
                  <a:pt x="17280" y="13659"/>
                </a:moveTo>
                <a:cubicBezTo>
                  <a:pt x="16495" y="13659"/>
                  <a:pt x="15709" y="14294"/>
                  <a:pt x="15709" y="15247"/>
                </a:cubicBezTo>
                <a:cubicBezTo>
                  <a:pt x="15709" y="16200"/>
                  <a:pt x="16495" y="16835"/>
                  <a:pt x="17673" y="16835"/>
                </a:cubicBezTo>
                <a:cubicBezTo>
                  <a:pt x="18851" y="16835"/>
                  <a:pt x="19636" y="16518"/>
                  <a:pt x="19636" y="15882"/>
                </a:cubicBezTo>
                <a:cubicBezTo>
                  <a:pt x="19636" y="14612"/>
                  <a:pt x="18458" y="13659"/>
                  <a:pt x="17280" y="1365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9" name="Shape 5496"/>
          <p:cNvSpPr/>
          <p:nvPr/>
        </p:nvSpPr>
        <p:spPr>
          <a:xfrm>
            <a:off x="8840934" y="4164878"/>
            <a:ext cx="324362" cy="21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24" y="14400"/>
                </a:moveTo>
                <a:cubicBezTo>
                  <a:pt x="2107" y="14400"/>
                  <a:pt x="2107" y="14400"/>
                  <a:pt x="2107" y="14400"/>
                </a:cubicBezTo>
                <a:cubicBezTo>
                  <a:pt x="2107" y="13200"/>
                  <a:pt x="2107" y="13200"/>
                  <a:pt x="2107" y="13200"/>
                </a:cubicBezTo>
                <a:cubicBezTo>
                  <a:pt x="1580" y="13200"/>
                  <a:pt x="1580" y="13200"/>
                  <a:pt x="1580" y="13200"/>
                </a:cubicBezTo>
                <a:cubicBezTo>
                  <a:pt x="1317" y="13200"/>
                  <a:pt x="1317" y="12800"/>
                  <a:pt x="1317" y="12000"/>
                </a:cubicBezTo>
                <a:cubicBezTo>
                  <a:pt x="1317" y="11600"/>
                  <a:pt x="1317" y="11600"/>
                  <a:pt x="1317" y="11200"/>
                </a:cubicBezTo>
                <a:cubicBezTo>
                  <a:pt x="527" y="11200"/>
                  <a:pt x="0" y="11200"/>
                  <a:pt x="0" y="10800"/>
                </a:cubicBezTo>
                <a:cubicBezTo>
                  <a:pt x="0" y="10800"/>
                  <a:pt x="527" y="10400"/>
                  <a:pt x="1317" y="10400"/>
                </a:cubicBezTo>
                <a:cubicBezTo>
                  <a:pt x="1317" y="10000"/>
                  <a:pt x="1317" y="10000"/>
                  <a:pt x="1317" y="9600"/>
                </a:cubicBezTo>
                <a:cubicBezTo>
                  <a:pt x="1317" y="8800"/>
                  <a:pt x="1317" y="8400"/>
                  <a:pt x="1580" y="8400"/>
                </a:cubicBezTo>
                <a:cubicBezTo>
                  <a:pt x="2107" y="8400"/>
                  <a:pt x="2107" y="8400"/>
                  <a:pt x="2107" y="8400"/>
                </a:cubicBezTo>
                <a:cubicBezTo>
                  <a:pt x="2107" y="7600"/>
                  <a:pt x="2107" y="7600"/>
                  <a:pt x="2107" y="7600"/>
                </a:cubicBezTo>
                <a:cubicBezTo>
                  <a:pt x="3424" y="7600"/>
                  <a:pt x="3424" y="7600"/>
                  <a:pt x="3424" y="7600"/>
                </a:cubicBezTo>
                <a:cubicBezTo>
                  <a:pt x="4478" y="7600"/>
                  <a:pt x="5532" y="8000"/>
                  <a:pt x="6059" y="8400"/>
                </a:cubicBezTo>
                <a:cubicBezTo>
                  <a:pt x="17385" y="8400"/>
                  <a:pt x="17385" y="8400"/>
                  <a:pt x="17385" y="8400"/>
                </a:cubicBezTo>
                <a:cubicBezTo>
                  <a:pt x="17912" y="8800"/>
                  <a:pt x="18702" y="8800"/>
                  <a:pt x="19229" y="8800"/>
                </a:cubicBezTo>
                <a:cubicBezTo>
                  <a:pt x="21073" y="9200"/>
                  <a:pt x="21600" y="10400"/>
                  <a:pt x="21600" y="10800"/>
                </a:cubicBezTo>
                <a:cubicBezTo>
                  <a:pt x="21600" y="11200"/>
                  <a:pt x="21073" y="12400"/>
                  <a:pt x="19229" y="12800"/>
                </a:cubicBezTo>
                <a:cubicBezTo>
                  <a:pt x="18702" y="12800"/>
                  <a:pt x="17912" y="13200"/>
                  <a:pt x="17385" y="13200"/>
                </a:cubicBezTo>
                <a:cubicBezTo>
                  <a:pt x="6059" y="13200"/>
                  <a:pt x="6059" y="13200"/>
                  <a:pt x="6059" y="13200"/>
                </a:cubicBezTo>
                <a:cubicBezTo>
                  <a:pt x="5532" y="14000"/>
                  <a:pt x="4478" y="14400"/>
                  <a:pt x="3424" y="14400"/>
                </a:cubicBezTo>
                <a:close/>
                <a:moveTo>
                  <a:pt x="3161" y="7200"/>
                </a:moveTo>
                <a:cubicBezTo>
                  <a:pt x="4215" y="0"/>
                  <a:pt x="4215" y="0"/>
                  <a:pt x="4215" y="0"/>
                </a:cubicBezTo>
                <a:cubicBezTo>
                  <a:pt x="4478" y="0"/>
                  <a:pt x="5005" y="0"/>
                  <a:pt x="5005" y="0"/>
                </a:cubicBezTo>
                <a:cubicBezTo>
                  <a:pt x="5795" y="0"/>
                  <a:pt x="6322" y="800"/>
                  <a:pt x="6585" y="1200"/>
                </a:cubicBezTo>
                <a:cubicBezTo>
                  <a:pt x="6849" y="1600"/>
                  <a:pt x="8693" y="4000"/>
                  <a:pt x="9483" y="5600"/>
                </a:cubicBezTo>
                <a:cubicBezTo>
                  <a:pt x="9483" y="5600"/>
                  <a:pt x="10537" y="6800"/>
                  <a:pt x="11854" y="6800"/>
                </a:cubicBezTo>
                <a:cubicBezTo>
                  <a:pt x="14224" y="7600"/>
                  <a:pt x="16332" y="8000"/>
                  <a:pt x="16332" y="8000"/>
                </a:cubicBezTo>
                <a:cubicBezTo>
                  <a:pt x="6059" y="8000"/>
                  <a:pt x="6059" y="8000"/>
                  <a:pt x="6059" y="8000"/>
                </a:cubicBezTo>
                <a:cubicBezTo>
                  <a:pt x="5532" y="7600"/>
                  <a:pt x="4478" y="7200"/>
                  <a:pt x="3424" y="7200"/>
                </a:cubicBezTo>
                <a:lnTo>
                  <a:pt x="3161" y="7200"/>
                </a:lnTo>
                <a:close/>
                <a:moveTo>
                  <a:pt x="16332" y="13600"/>
                </a:moveTo>
                <a:cubicBezTo>
                  <a:pt x="16332" y="13600"/>
                  <a:pt x="14224" y="14000"/>
                  <a:pt x="11854" y="14800"/>
                </a:cubicBezTo>
                <a:cubicBezTo>
                  <a:pt x="10537" y="14800"/>
                  <a:pt x="9483" y="16000"/>
                  <a:pt x="9483" y="16000"/>
                </a:cubicBezTo>
                <a:cubicBezTo>
                  <a:pt x="8693" y="17600"/>
                  <a:pt x="6849" y="20000"/>
                  <a:pt x="6585" y="20400"/>
                </a:cubicBezTo>
                <a:cubicBezTo>
                  <a:pt x="6322" y="21200"/>
                  <a:pt x="5795" y="21600"/>
                  <a:pt x="5005" y="21600"/>
                </a:cubicBezTo>
                <a:cubicBezTo>
                  <a:pt x="5005" y="21600"/>
                  <a:pt x="4478" y="21600"/>
                  <a:pt x="4215" y="21600"/>
                </a:cubicBezTo>
                <a:cubicBezTo>
                  <a:pt x="3161" y="14400"/>
                  <a:pt x="3161" y="14400"/>
                  <a:pt x="3161" y="14400"/>
                </a:cubicBezTo>
                <a:cubicBezTo>
                  <a:pt x="3424" y="14400"/>
                  <a:pt x="3424" y="14400"/>
                  <a:pt x="3424" y="14400"/>
                </a:cubicBezTo>
                <a:cubicBezTo>
                  <a:pt x="4478" y="14400"/>
                  <a:pt x="5532" y="14000"/>
                  <a:pt x="6059" y="13600"/>
                </a:cubicBezTo>
                <a:lnTo>
                  <a:pt x="16332" y="13600"/>
                </a:lnTo>
                <a:close/>
                <a:moveTo>
                  <a:pt x="17912" y="10800"/>
                </a:moveTo>
                <a:cubicBezTo>
                  <a:pt x="17912" y="11600"/>
                  <a:pt x="17649" y="12000"/>
                  <a:pt x="17385" y="12400"/>
                </a:cubicBezTo>
                <a:cubicBezTo>
                  <a:pt x="18176" y="12800"/>
                  <a:pt x="18176" y="12800"/>
                  <a:pt x="18176" y="12800"/>
                </a:cubicBezTo>
                <a:cubicBezTo>
                  <a:pt x="18439" y="12400"/>
                  <a:pt x="18702" y="11600"/>
                  <a:pt x="18702" y="10800"/>
                </a:cubicBezTo>
                <a:cubicBezTo>
                  <a:pt x="18702" y="10000"/>
                  <a:pt x="18439" y="9600"/>
                  <a:pt x="18176" y="9200"/>
                </a:cubicBezTo>
                <a:cubicBezTo>
                  <a:pt x="17385" y="9600"/>
                  <a:pt x="17385" y="9600"/>
                  <a:pt x="17385" y="9600"/>
                </a:cubicBezTo>
                <a:cubicBezTo>
                  <a:pt x="17649" y="9600"/>
                  <a:pt x="17912" y="10400"/>
                  <a:pt x="17912" y="108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0" name="Shape 5497"/>
          <p:cNvSpPr/>
          <p:nvPr/>
        </p:nvSpPr>
        <p:spPr>
          <a:xfrm>
            <a:off x="9410858" y="4148385"/>
            <a:ext cx="234567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69" y="21600"/>
                  <a:pt x="17573" y="21600"/>
                </a:cubicBezTo>
                <a:cubicBezTo>
                  <a:pt x="4027" y="21600"/>
                  <a:pt x="4027" y="21600"/>
                  <a:pt x="4027" y="21600"/>
                </a:cubicBezTo>
                <a:cubicBezTo>
                  <a:pt x="1831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31" y="0"/>
                  <a:pt x="4027" y="0"/>
                </a:cubicBezTo>
                <a:cubicBezTo>
                  <a:pt x="17573" y="0"/>
                  <a:pt x="17573" y="0"/>
                  <a:pt x="17573" y="0"/>
                </a:cubicBezTo>
                <a:cubicBezTo>
                  <a:pt x="19769" y="0"/>
                  <a:pt x="21600" y="1490"/>
                  <a:pt x="21600" y="3724"/>
                </a:cubicBezTo>
                <a:lnTo>
                  <a:pt x="21600" y="1750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1" name="Shape 5498"/>
          <p:cNvSpPr/>
          <p:nvPr/>
        </p:nvSpPr>
        <p:spPr>
          <a:xfrm>
            <a:off x="9982613" y="4131892"/>
            <a:ext cx="252892" cy="23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3" y="9000"/>
                </a:moveTo>
                <a:cubicBezTo>
                  <a:pt x="16538" y="14040"/>
                  <a:pt x="16538" y="14040"/>
                  <a:pt x="16538" y="14040"/>
                </a:cubicBezTo>
                <a:cubicBezTo>
                  <a:pt x="17550" y="20520"/>
                  <a:pt x="17550" y="20520"/>
                  <a:pt x="17550" y="20520"/>
                </a:cubicBezTo>
                <a:cubicBezTo>
                  <a:pt x="17550" y="20880"/>
                  <a:pt x="17550" y="20880"/>
                  <a:pt x="17550" y="20880"/>
                </a:cubicBezTo>
                <a:cubicBezTo>
                  <a:pt x="17550" y="21240"/>
                  <a:pt x="17550" y="21600"/>
                  <a:pt x="17213" y="21600"/>
                </a:cubicBezTo>
                <a:cubicBezTo>
                  <a:pt x="16875" y="21600"/>
                  <a:pt x="16875" y="21600"/>
                  <a:pt x="16538" y="21600"/>
                </a:cubicBezTo>
                <a:cubicBezTo>
                  <a:pt x="10800" y="18360"/>
                  <a:pt x="10800" y="18360"/>
                  <a:pt x="10800" y="18360"/>
                </a:cubicBezTo>
                <a:cubicBezTo>
                  <a:pt x="5062" y="21600"/>
                  <a:pt x="5062" y="21600"/>
                  <a:pt x="5062" y="21600"/>
                </a:cubicBezTo>
                <a:cubicBezTo>
                  <a:pt x="4725" y="21600"/>
                  <a:pt x="4725" y="21600"/>
                  <a:pt x="4387" y="21600"/>
                </a:cubicBezTo>
                <a:cubicBezTo>
                  <a:pt x="4050" y="21600"/>
                  <a:pt x="4050" y="21240"/>
                  <a:pt x="4050" y="20880"/>
                </a:cubicBezTo>
                <a:cubicBezTo>
                  <a:pt x="4050" y="20880"/>
                  <a:pt x="4050" y="20880"/>
                  <a:pt x="4050" y="20520"/>
                </a:cubicBezTo>
                <a:cubicBezTo>
                  <a:pt x="5062" y="14040"/>
                  <a:pt x="5062" y="14040"/>
                  <a:pt x="5062" y="14040"/>
                </a:cubicBezTo>
                <a:cubicBezTo>
                  <a:pt x="337" y="9000"/>
                  <a:pt x="337" y="9000"/>
                  <a:pt x="337" y="9000"/>
                </a:cubicBezTo>
                <a:cubicBezTo>
                  <a:pt x="337" y="9000"/>
                  <a:pt x="0" y="8640"/>
                  <a:pt x="0" y="8280"/>
                </a:cubicBezTo>
                <a:cubicBezTo>
                  <a:pt x="0" y="7920"/>
                  <a:pt x="675" y="7920"/>
                  <a:pt x="1012" y="7920"/>
                </a:cubicBezTo>
                <a:cubicBezTo>
                  <a:pt x="7425" y="6840"/>
                  <a:pt x="7425" y="6840"/>
                  <a:pt x="7425" y="6840"/>
                </a:cubicBezTo>
                <a:cubicBezTo>
                  <a:pt x="10125" y="360"/>
                  <a:pt x="10125" y="360"/>
                  <a:pt x="10125" y="360"/>
                </a:cubicBezTo>
                <a:cubicBezTo>
                  <a:pt x="10462" y="360"/>
                  <a:pt x="10462" y="0"/>
                  <a:pt x="10800" y="0"/>
                </a:cubicBezTo>
                <a:cubicBezTo>
                  <a:pt x="11138" y="0"/>
                  <a:pt x="11475" y="360"/>
                  <a:pt x="11475" y="360"/>
                </a:cubicBezTo>
                <a:cubicBezTo>
                  <a:pt x="14175" y="6840"/>
                  <a:pt x="14175" y="6840"/>
                  <a:pt x="14175" y="6840"/>
                </a:cubicBezTo>
                <a:cubicBezTo>
                  <a:pt x="20588" y="7920"/>
                  <a:pt x="20588" y="7920"/>
                  <a:pt x="20588" y="7920"/>
                </a:cubicBezTo>
                <a:cubicBezTo>
                  <a:pt x="20925" y="7920"/>
                  <a:pt x="21600" y="7920"/>
                  <a:pt x="21600" y="8280"/>
                </a:cubicBezTo>
                <a:cubicBezTo>
                  <a:pt x="21600" y="8640"/>
                  <a:pt x="21263" y="9000"/>
                  <a:pt x="21263" y="90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2" name="Shape 5499"/>
          <p:cNvSpPr/>
          <p:nvPr/>
        </p:nvSpPr>
        <p:spPr>
          <a:xfrm>
            <a:off x="10552461" y="4131892"/>
            <a:ext cx="249376" cy="23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5" h="21600" extrusionOk="0">
                <a:moveTo>
                  <a:pt x="15981" y="14040"/>
                </a:moveTo>
                <a:cubicBezTo>
                  <a:pt x="16978" y="20520"/>
                  <a:pt x="16978" y="20520"/>
                  <a:pt x="16978" y="20520"/>
                </a:cubicBezTo>
                <a:cubicBezTo>
                  <a:pt x="17310" y="21240"/>
                  <a:pt x="16978" y="21600"/>
                  <a:pt x="16646" y="21600"/>
                </a:cubicBezTo>
                <a:cubicBezTo>
                  <a:pt x="16313" y="21600"/>
                  <a:pt x="16313" y="21600"/>
                  <a:pt x="15981" y="21600"/>
                </a:cubicBezTo>
                <a:cubicBezTo>
                  <a:pt x="10332" y="18360"/>
                  <a:pt x="10332" y="18360"/>
                  <a:pt x="10332" y="18360"/>
                </a:cubicBezTo>
                <a:cubicBezTo>
                  <a:pt x="4683" y="21600"/>
                  <a:pt x="4683" y="21600"/>
                  <a:pt x="4683" y="21600"/>
                </a:cubicBezTo>
                <a:cubicBezTo>
                  <a:pt x="4683" y="21600"/>
                  <a:pt x="4350" y="21600"/>
                  <a:pt x="4350" y="21600"/>
                </a:cubicBezTo>
                <a:cubicBezTo>
                  <a:pt x="4018" y="21600"/>
                  <a:pt x="3686" y="21240"/>
                  <a:pt x="3686" y="20520"/>
                </a:cubicBezTo>
                <a:cubicBezTo>
                  <a:pt x="5015" y="14040"/>
                  <a:pt x="5015" y="14040"/>
                  <a:pt x="5015" y="14040"/>
                </a:cubicBezTo>
                <a:cubicBezTo>
                  <a:pt x="363" y="9000"/>
                  <a:pt x="363" y="9000"/>
                  <a:pt x="363" y="9000"/>
                </a:cubicBezTo>
                <a:cubicBezTo>
                  <a:pt x="-302" y="8280"/>
                  <a:pt x="30" y="7920"/>
                  <a:pt x="695" y="7920"/>
                </a:cubicBezTo>
                <a:cubicBezTo>
                  <a:pt x="7009" y="6840"/>
                  <a:pt x="7009" y="6840"/>
                  <a:pt x="7009" y="6840"/>
                </a:cubicBezTo>
                <a:cubicBezTo>
                  <a:pt x="9667" y="360"/>
                  <a:pt x="9667" y="360"/>
                  <a:pt x="9667" y="360"/>
                </a:cubicBezTo>
                <a:cubicBezTo>
                  <a:pt x="10000" y="0"/>
                  <a:pt x="10332" y="0"/>
                  <a:pt x="10332" y="0"/>
                </a:cubicBezTo>
                <a:cubicBezTo>
                  <a:pt x="10664" y="0"/>
                  <a:pt x="10996" y="0"/>
                  <a:pt x="10996" y="360"/>
                </a:cubicBezTo>
                <a:cubicBezTo>
                  <a:pt x="13987" y="6840"/>
                  <a:pt x="13987" y="6840"/>
                  <a:pt x="13987" y="6840"/>
                </a:cubicBezTo>
                <a:cubicBezTo>
                  <a:pt x="20301" y="7920"/>
                  <a:pt x="20301" y="7920"/>
                  <a:pt x="20301" y="7920"/>
                </a:cubicBezTo>
                <a:cubicBezTo>
                  <a:pt x="20966" y="7920"/>
                  <a:pt x="21298" y="8280"/>
                  <a:pt x="20633" y="9000"/>
                </a:cubicBezTo>
                <a:lnTo>
                  <a:pt x="15981" y="14040"/>
                </a:lnTo>
                <a:close/>
                <a:moveTo>
                  <a:pt x="18307" y="9360"/>
                </a:moveTo>
                <a:cubicBezTo>
                  <a:pt x="13655" y="8640"/>
                  <a:pt x="13655" y="8640"/>
                  <a:pt x="13655" y="8640"/>
                </a:cubicBezTo>
                <a:cubicBezTo>
                  <a:pt x="12990" y="8280"/>
                  <a:pt x="12990" y="8280"/>
                  <a:pt x="12990" y="8280"/>
                </a:cubicBezTo>
                <a:cubicBezTo>
                  <a:pt x="12326" y="7560"/>
                  <a:pt x="12326" y="7560"/>
                  <a:pt x="12326" y="7560"/>
                </a:cubicBezTo>
                <a:cubicBezTo>
                  <a:pt x="10332" y="3240"/>
                  <a:pt x="10332" y="3240"/>
                  <a:pt x="10332" y="3240"/>
                </a:cubicBezTo>
                <a:cubicBezTo>
                  <a:pt x="10332" y="16200"/>
                  <a:pt x="10332" y="16200"/>
                  <a:pt x="10332" y="16200"/>
                </a:cubicBezTo>
                <a:cubicBezTo>
                  <a:pt x="11329" y="16560"/>
                  <a:pt x="11329" y="16560"/>
                  <a:pt x="11329" y="16560"/>
                </a:cubicBezTo>
                <a:cubicBezTo>
                  <a:pt x="15316" y="19080"/>
                  <a:pt x="15316" y="19080"/>
                  <a:pt x="15316" y="19080"/>
                </a:cubicBezTo>
                <a:cubicBezTo>
                  <a:pt x="14320" y="14040"/>
                  <a:pt x="14320" y="14040"/>
                  <a:pt x="14320" y="14040"/>
                </a:cubicBezTo>
                <a:cubicBezTo>
                  <a:pt x="14320" y="13320"/>
                  <a:pt x="14320" y="13320"/>
                  <a:pt x="14320" y="13320"/>
                </a:cubicBezTo>
                <a:cubicBezTo>
                  <a:pt x="14984" y="12600"/>
                  <a:pt x="14984" y="12600"/>
                  <a:pt x="14984" y="12600"/>
                </a:cubicBezTo>
                <a:lnTo>
                  <a:pt x="18307" y="936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3" name="Shape 5500"/>
          <p:cNvSpPr/>
          <p:nvPr/>
        </p:nvSpPr>
        <p:spPr>
          <a:xfrm>
            <a:off x="11061985" y="4146074"/>
            <a:ext cx="155768" cy="231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extrusionOk="0">
                <a:moveTo>
                  <a:pt x="21600" y="606"/>
                </a:moveTo>
                <a:cubicBezTo>
                  <a:pt x="21600" y="21108"/>
                  <a:pt x="21600" y="21108"/>
                  <a:pt x="21600" y="21108"/>
                </a:cubicBezTo>
                <a:cubicBezTo>
                  <a:pt x="21600" y="21474"/>
                  <a:pt x="21600" y="21474"/>
                  <a:pt x="21046" y="21108"/>
                </a:cubicBezTo>
                <a:cubicBezTo>
                  <a:pt x="6092" y="11223"/>
                  <a:pt x="6092" y="11223"/>
                  <a:pt x="6092" y="11223"/>
                </a:cubicBezTo>
                <a:cubicBezTo>
                  <a:pt x="5538" y="11223"/>
                  <a:pt x="5538" y="11223"/>
                  <a:pt x="5538" y="11223"/>
                </a:cubicBezTo>
                <a:cubicBezTo>
                  <a:pt x="5538" y="20376"/>
                  <a:pt x="5538" y="20376"/>
                  <a:pt x="5538" y="20376"/>
                </a:cubicBezTo>
                <a:cubicBezTo>
                  <a:pt x="5538" y="21108"/>
                  <a:pt x="4985" y="21474"/>
                  <a:pt x="4431" y="21474"/>
                </a:cubicBezTo>
                <a:cubicBezTo>
                  <a:pt x="1662" y="21474"/>
                  <a:pt x="1662" y="21474"/>
                  <a:pt x="1662" y="21474"/>
                </a:cubicBezTo>
                <a:cubicBezTo>
                  <a:pt x="1108" y="21474"/>
                  <a:pt x="0" y="21108"/>
                  <a:pt x="0" y="20376"/>
                </a:cubicBezTo>
                <a:cubicBezTo>
                  <a:pt x="0" y="972"/>
                  <a:pt x="0" y="972"/>
                  <a:pt x="0" y="972"/>
                </a:cubicBezTo>
                <a:cubicBezTo>
                  <a:pt x="0" y="606"/>
                  <a:pt x="1108" y="240"/>
                  <a:pt x="1662" y="240"/>
                </a:cubicBezTo>
                <a:cubicBezTo>
                  <a:pt x="4431" y="240"/>
                  <a:pt x="4431" y="240"/>
                  <a:pt x="4431" y="240"/>
                </a:cubicBezTo>
                <a:cubicBezTo>
                  <a:pt x="4985" y="240"/>
                  <a:pt x="5538" y="606"/>
                  <a:pt x="5538" y="972"/>
                </a:cubicBezTo>
                <a:cubicBezTo>
                  <a:pt x="5538" y="10491"/>
                  <a:pt x="5538" y="10491"/>
                  <a:pt x="5538" y="10491"/>
                </a:cubicBezTo>
                <a:cubicBezTo>
                  <a:pt x="5538" y="10125"/>
                  <a:pt x="5538" y="10125"/>
                  <a:pt x="6092" y="10125"/>
                </a:cubicBezTo>
                <a:cubicBezTo>
                  <a:pt x="21046" y="240"/>
                  <a:pt x="21046" y="240"/>
                  <a:pt x="21046" y="240"/>
                </a:cubicBezTo>
                <a:cubicBezTo>
                  <a:pt x="21600" y="-126"/>
                  <a:pt x="21600" y="-126"/>
                  <a:pt x="21600" y="6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4" name="Shape 5501"/>
          <p:cNvSpPr/>
          <p:nvPr/>
        </p:nvSpPr>
        <p:spPr>
          <a:xfrm>
            <a:off x="935311" y="4591863"/>
            <a:ext cx="269386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172"/>
                </a:moveTo>
                <a:cubicBezTo>
                  <a:pt x="21600" y="11917"/>
                  <a:pt x="21600" y="11917"/>
                  <a:pt x="21600" y="11917"/>
                </a:cubicBezTo>
                <a:cubicBezTo>
                  <a:pt x="21600" y="12290"/>
                  <a:pt x="21282" y="12662"/>
                  <a:pt x="21282" y="12662"/>
                </a:cubicBezTo>
                <a:cubicBezTo>
                  <a:pt x="318" y="12662"/>
                  <a:pt x="318" y="12662"/>
                  <a:pt x="318" y="12662"/>
                </a:cubicBezTo>
                <a:cubicBezTo>
                  <a:pt x="0" y="12662"/>
                  <a:pt x="0" y="12290"/>
                  <a:pt x="0" y="11917"/>
                </a:cubicBezTo>
                <a:cubicBezTo>
                  <a:pt x="0" y="11172"/>
                  <a:pt x="0" y="11172"/>
                  <a:pt x="0" y="11172"/>
                </a:cubicBezTo>
                <a:cubicBezTo>
                  <a:pt x="0" y="10800"/>
                  <a:pt x="0" y="10800"/>
                  <a:pt x="318" y="10800"/>
                </a:cubicBezTo>
                <a:cubicBezTo>
                  <a:pt x="21282" y="10800"/>
                  <a:pt x="21282" y="10800"/>
                  <a:pt x="21282" y="10800"/>
                </a:cubicBezTo>
                <a:cubicBezTo>
                  <a:pt x="21282" y="10800"/>
                  <a:pt x="21600" y="10800"/>
                  <a:pt x="21600" y="11172"/>
                </a:cubicBezTo>
                <a:close/>
                <a:moveTo>
                  <a:pt x="5082" y="8566"/>
                </a:moveTo>
                <a:cubicBezTo>
                  <a:pt x="4765" y="7821"/>
                  <a:pt x="4447" y="6703"/>
                  <a:pt x="4447" y="5959"/>
                </a:cubicBezTo>
                <a:cubicBezTo>
                  <a:pt x="4447" y="4097"/>
                  <a:pt x="5082" y="2979"/>
                  <a:pt x="6035" y="1490"/>
                </a:cubicBezTo>
                <a:cubicBezTo>
                  <a:pt x="7306" y="372"/>
                  <a:pt x="8894" y="0"/>
                  <a:pt x="10800" y="0"/>
                </a:cubicBezTo>
                <a:cubicBezTo>
                  <a:pt x="11435" y="0"/>
                  <a:pt x="12071" y="0"/>
                  <a:pt x="13024" y="0"/>
                </a:cubicBezTo>
                <a:cubicBezTo>
                  <a:pt x="13341" y="372"/>
                  <a:pt x="14294" y="372"/>
                  <a:pt x="14929" y="745"/>
                </a:cubicBezTo>
                <a:cubicBezTo>
                  <a:pt x="15247" y="1117"/>
                  <a:pt x="15247" y="1862"/>
                  <a:pt x="15247" y="2607"/>
                </a:cubicBezTo>
                <a:cubicBezTo>
                  <a:pt x="15565" y="3724"/>
                  <a:pt x="15565" y="4469"/>
                  <a:pt x="15565" y="5214"/>
                </a:cubicBezTo>
                <a:cubicBezTo>
                  <a:pt x="15565" y="5214"/>
                  <a:pt x="15565" y="5586"/>
                  <a:pt x="15565" y="5586"/>
                </a:cubicBezTo>
                <a:cubicBezTo>
                  <a:pt x="15247" y="5586"/>
                  <a:pt x="15247" y="5586"/>
                  <a:pt x="15247" y="5586"/>
                </a:cubicBezTo>
                <a:cubicBezTo>
                  <a:pt x="14294" y="5586"/>
                  <a:pt x="14294" y="5586"/>
                  <a:pt x="14294" y="5586"/>
                </a:cubicBezTo>
                <a:cubicBezTo>
                  <a:pt x="13976" y="5586"/>
                  <a:pt x="13976" y="5586"/>
                  <a:pt x="13976" y="5586"/>
                </a:cubicBezTo>
                <a:cubicBezTo>
                  <a:pt x="13659" y="4097"/>
                  <a:pt x="13341" y="3352"/>
                  <a:pt x="12706" y="2607"/>
                </a:cubicBezTo>
                <a:cubicBezTo>
                  <a:pt x="12071" y="1862"/>
                  <a:pt x="11435" y="1490"/>
                  <a:pt x="10165" y="1490"/>
                </a:cubicBezTo>
                <a:cubicBezTo>
                  <a:pt x="9529" y="1490"/>
                  <a:pt x="8576" y="1862"/>
                  <a:pt x="8259" y="2234"/>
                </a:cubicBezTo>
                <a:cubicBezTo>
                  <a:pt x="7624" y="2979"/>
                  <a:pt x="7306" y="3352"/>
                  <a:pt x="7306" y="4469"/>
                </a:cubicBezTo>
                <a:cubicBezTo>
                  <a:pt x="7306" y="4841"/>
                  <a:pt x="7624" y="5586"/>
                  <a:pt x="8259" y="6331"/>
                </a:cubicBezTo>
                <a:cubicBezTo>
                  <a:pt x="8576" y="7076"/>
                  <a:pt x="9847" y="7448"/>
                  <a:pt x="11435" y="8193"/>
                </a:cubicBezTo>
                <a:cubicBezTo>
                  <a:pt x="12071" y="8193"/>
                  <a:pt x="12706" y="8566"/>
                  <a:pt x="13659" y="8938"/>
                </a:cubicBezTo>
                <a:cubicBezTo>
                  <a:pt x="13976" y="9310"/>
                  <a:pt x="14294" y="9683"/>
                  <a:pt x="14612" y="9683"/>
                </a:cubicBezTo>
                <a:cubicBezTo>
                  <a:pt x="5718" y="9683"/>
                  <a:pt x="5718" y="9683"/>
                  <a:pt x="5718" y="9683"/>
                </a:cubicBezTo>
                <a:cubicBezTo>
                  <a:pt x="5400" y="9310"/>
                  <a:pt x="5400" y="8938"/>
                  <a:pt x="5082" y="8566"/>
                </a:cubicBezTo>
                <a:close/>
                <a:moveTo>
                  <a:pt x="16835" y="13407"/>
                </a:moveTo>
                <a:cubicBezTo>
                  <a:pt x="16835" y="13779"/>
                  <a:pt x="16835" y="14152"/>
                  <a:pt x="16835" y="14524"/>
                </a:cubicBezTo>
                <a:cubicBezTo>
                  <a:pt x="16835" y="15641"/>
                  <a:pt x="16835" y="16759"/>
                  <a:pt x="16518" y="17876"/>
                </a:cubicBezTo>
                <a:cubicBezTo>
                  <a:pt x="16200" y="18248"/>
                  <a:pt x="15882" y="18621"/>
                  <a:pt x="15565" y="18993"/>
                </a:cubicBezTo>
                <a:cubicBezTo>
                  <a:pt x="15247" y="19366"/>
                  <a:pt x="14929" y="19738"/>
                  <a:pt x="14294" y="20483"/>
                </a:cubicBezTo>
                <a:cubicBezTo>
                  <a:pt x="13659" y="20855"/>
                  <a:pt x="13024" y="21228"/>
                  <a:pt x="12388" y="21228"/>
                </a:cubicBezTo>
                <a:cubicBezTo>
                  <a:pt x="11753" y="21600"/>
                  <a:pt x="10800" y="21600"/>
                  <a:pt x="9847" y="21600"/>
                </a:cubicBezTo>
                <a:cubicBezTo>
                  <a:pt x="9212" y="21600"/>
                  <a:pt x="8576" y="21600"/>
                  <a:pt x="7624" y="21228"/>
                </a:cubicBezTo>
                <a:cubicBezTo>
                  <a:pt x="6035" y="20483"/>
                  <a:pt x="6035" y="20483"/>
                  <a:pt x="6035" y="20483"/>
                </a:cubicBezTo>
                <a:cubicBezTo>
                  <a:pt x="5400" y="20483"/>
                  <a:pt x="5082" y="20483"/>
                  <a:pt x="5082" y="20110"/>
                </a:cubicBezTo>
                <a:cubicBezTo>
                  <a:pt x="5082" y="20110"/>
                  <a:pt x="5082" y="20110"/>
                  <a:pt x="5082" y="20110"/>
                </a:cubicBezTo>
                <a:cubicBezTo>
                  <a:pt x="5082" y="19738"/>
                  <a:pt x="5082" y="19738"/>
                  <a:pt x="5082" y="19738"/>
                </a:cubicBezTo>
                <a:cubicBezTo>
                  <a:pt x="5082" y="19738"/>
                  <a:pt x="5082" y="18993"/>
                  <a:pt x="4765" y="17503"/>
                </a:cubicBezTo>
                <a:cubicBezTo>
                  <a:pt x="4765" y="16759"/>
                  <a:pt x="5082" y="16386"/>
                  <a:pt x="5082" y="16014"/>
                </a:cubicBezTo>
                <a:cubicBezTo>
                  <a:pt x="5082" y="15269"/>
                  <a:pt x="5082" y="15269"/>
                  <a:pt x="5082" y="15269"/>
                </a:cubicBezTo>
                <a:cubicBezTo>
                  <a:pt x="6035" y="15269"/>
                  <a:pt x="6035" y="15269"/>
                  <a:pt x="6035" y="15269"/>
                </a:cubicBezTo>
                <a:cubicBezTo>
                  <a:pt x="6671" y="16759"/>
                  <a:pt x="6671" y="17503"/>
                  <a:pt x="6988" y="17503"/>
                </a:cubicBezTo>
                <a:cubicBezTo>
                  <a:pt x="7306" y="18248"/>
                  <a:pt x="7624" y="18621"/>
                  <a:pt x="7941" y="18993"/>
                </a:cubicBezTo>
                <a:cubicBezTo>
                  <a:pt x="8259" y="19366"/>
                  <a:pt x="8576" y="19366"/>
                  <a:pt x="9212" y="19738"/>
                </a:cubicBezTo>
                <a:cubicBezTo>
                  <a:pt x="9529" y="20110"/>
                  <a:pt x="10165" y="20110"/>
                  <a:pt x="10800" y="20110"/>
                </a:cubicBezTo>
                <a:cubicBezTo>
                  <a:pt x="11435" y="20110"/>
                  <a:pt x="11753" y="19738"/>
                  <a:pt x="12388" y="19738"/>
                </a:cubicBezTo>
                <a:cubicBezTo>
                  <a:pt x="13024" y="19366"/>
                  <a:pt x="13659" y="18993"/>
                  <a:pt x="13976" y="18621"/>
                </a:cubicBezTo>
                <a:cubicBezTo>
                  <a:pt x="14294" y="17876"/>
                  <a:pt x="14612" y="17131"/>
                  <a:pt x="14612" y="16759"/>
                </a:cubicBezTo>
                <a:cubicBezTo>
                  <a:pt x="14612" y="16014"/>
                  <a:pt x="14294" y="15269"/>
                  <a:pt x="13659" y="14524"/>
                </a:cubicBezTo>
                <a:cubicBezTo>
                  <a:pt x="13341" y="14152"/>
                  <a:pt x="12706" y="13779"/>
                  <a:pt x="11753" y="13407"/>
                </a:cubicBezTo>
                <a:lnTo>
                  <a:pt x="16835" y="1340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5" name="Shape 5502"/>
          <p:cNvSpPr/>
          <p:nvPr/>
        </p:nvSpPr>
        <p:spPr>
          <a:xfrm>
            <a:off x="1422769" y="4591863"/>
            <a:ext cx="269386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94" y="21600"/>
                </a:moveTo>
                <a:cubicBezTo>
                  <a:pt x="2859" y="21600"/>
                  <a:pt x="2859" y="21600"/>
                  <a:pt x="2859" y="21600"/>
                </a:cubicBezTo>
                <a:cubicBezTo>
                  <a:pt x="1271" y="21600"/>
                  <a:pt x="0" y="20110"/>
                  <a:pt x="0" y="18248"/>
                </a:cubicBezTo>
                <a:cubicBezTo>
                  <a:pt x="0" y="6703"/>
                  <a:pt x="0" y="6703"/>
                  <a:pt x="0" y="6703"/>
                </a:cubicBezTo>
                <a:cubicBezTo>
                  <a:pt x="0" y="4841"/>
                  <a:pt x="1271" y="3352"/>
                  <a:pt x="2859" y="3352"/>
                </a:cubicBezTo>
                <a:cubicBezTo>
                  <a:pt x="3494" y="3352"/>
                  <a:pt x="3494" y="3352"/>
                  <a:pt x="3494" y="3352"/>
                </a:cubicBezTo>
                <a:lnTo>
                  <a:pt x="3494" y="21600"/>
                </a:lnTo>
                <a:close/>
                <a:moveTo>
                  <a:pt x="17153" y="21600"/>
                </a:moveTo>
                <a:cubicBezTo>
                  <a:pt x="4765" y="21600"/>
                  <a:pt x="4765" y="21600"/>
                  <a:pt x="4765" y="21600"/>
                </a:cubicBezTo>
                <a:cubicBezTo>
                  <a:pt x="4765" y="3352"/>
                  <a:pt x="4765" y="3352"/>
                  <a:pt x="4765" y="3352"/>
                </a:cubicBezTo>
                <a:cubicBezTo>
                  <a:pt x="6353" y="3352"/>
                  <a:pt x="6353" y="3352"/>
                  <a:pt x="6353" y="3352"/>
                </a:cubicBezTo>
                <a:cubicBezTo>
                  <a:pt x="6353" y="1117"/>
                  <a:pt x="6353" y="1117"/>
                  <a:pt x="6353" y="1117"/>
                </a:cubicBezTo>
                <a:cubicBezTo>
                  <a:pt x="6353" y="372"/>
                  <a:pt x="6988" y="0"/>
                  <a:pt x="7624" y="0"/>
                </a:cubicBezTo>
                <a:cubicBezTo>
                  <a:pt x="14294" y="0"/>
                  <a:pt x="14294" y="0"/>
                  <a:pt x="14294" y="0"/>
                </a:cubicBezTo>
                <a:cubicBezTo>
                  <a:pt x="14929" y="0"/>
                  <a:pt x="15565" y="372"/>
                  <a:pt x="15565" y="1117"/>
                </a:cubicBezTo>
                <a:cubicBezTo>
                  <a:pt x="15565" y="3352"/>
                  <a:pt x="15565" y="3352"/>
                  <a:pt x="15565" y="3352"/>
                </a:cubicBezTo>
                <a:cubicBezTo>
                  <a:pt x="17153" y="3352"/>
                  <a:pt x="17153" y="3352"/>
                  <a:pt x="17153" y="3352"/>
                </a:cubicBezTo>
                <a:lnTo>
                  <a:pt x="17153" y="21600"/>
                </a:lnTo>
                <a:close/>
                <a:moveTo>
                  <a:pt x="13976" y="3352"/>
                </a:moveTo>
                <a:cubicBezTo>
                  <a:pt x="13976" y="1490"/>
                  <a:pt x="13976" y="1490"/>
                  <a:pt x="13976" y="1490"/>
                </a:cubicBezTo>
                <a:cubicBezTo>
                  <a:pt x="7941" y="1490"/>
                  <a:pt x="7941" y="1490"/>
                  <a:pt x="7941" y="1490"/>
                </a:cubicBezTo>
                <a:cubicBezTo>
                  <a:pt x="7941" y="3352"/>
                  <a:pt x="7941" y="3352"/>
                  <a:pt x="7941" y="3352"/>
                </a:cubicBezTo>
                <a:lnTo>
                  <a:pt x="13976" y="3352"/>
                </a:lnTo>
                <a:close/>
                <a:moveTo>
                  <a:pt x="21600" y="18248"/>
                </a:moveTo>
                <a:cubicBezTo>
                  <a:pt x="21600" y="20110"/>
                  <a:pt x="20647" y="21600"/>
                  <a:pt x="19059" y="21600"/>
                </a:cubicBezTo>
                <a:cubicBezTo>
                  <a:pt x="18424" y="21600"/>
                  <a:pt x="18424" y="21600"/>
                  <a:pt x="18424" y="21600"/>
                </a:cubicBezTo>
                <a:cubicBezTo>
                  <a:pt x="18424" y="3352"/>
                  <a:pt x="18424" y="3352"/>
                  <a:pt x="18424" y="3352"/>
                </a:cubicBezTo>
                <a:cubicBezTo>
                  <a:pt x="19059" y="3352"/>
                  <a:pt x="19059" y="3352"/>
                  <a:pt x="19059" y="3352"/>
                </a:cubicBezTo>
                <a:cubicBezTo>
                  <a:pt x="20647" y="3352"/>
                  <a:pt x="21600" y="4841"/>
                  <a:pt x="21600" y="6703"/>
                </a:cubicBezTo>
                <a:lnTo>
                  <a:pt x="21600" y="182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6" name="Shape 5503"/>
          <p:cNvSpPr/>
          <p:nvPr/>
        </p:nvSpPr>
        <p:spPr>
          <a:xfrm>
            <a:off x="1994525" y="4591862"/>
            <a:ext cx="252892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155"/>
                </a:moveTo>
                <a:cubicBezTo>
                  <a:pt x="21600" y="20377"/>
                  <a:pt x="20588" y="21600"/>
                  <a:pt x="19575" y="21600"/>
                </a:cubicBezTo>
                <a:cubicBezTo>
                  <a:pt x="2362" y="21600"/>
                  <a:pt x="2362" y="21600"/>
                  <a:pt x="2362" y="21600"/>
                </a:cubicBezTo>
                <a:cubicBezTo>
                  <a:pt x="1012" y="21600"/>
                  <a:pt x="0" y="20377"/>
                  <a:pt x="0" y="19155"/>
                </a:cubicBezTo>
                <a:cubicBezTo>
                  <a:pt x="0" y="2445"/>
                  <a:pt x="0" y="2445"/>
                  <a:pt x="0" y="2445"/>
                </a:cubicBezTo>
                <a:cubicBezTo>
                  <a:pt x="0" y="815"/>
                  <a:pt x="1012" y="0"/>
                  <a:pt x="2362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588" y="0"/>
                  <a:pt x="21600" y="815"/>
                  <a:pt x="21600" y="2445"/>
                </a:cubicBezTo>
                <a:lnTo>
                  <a:pt x="21600" y="19155"/>
                </a:lnTo>
                <a:close/>
                <a:moveTo>
                  <a:pt x="6750" y="4075"/>
                </a:moveTo>
                <a:cubicBezTo>
                  <a:pt x="6750" y="4075"/>
                  <a:pt x="6412" y="3668"/>
                  <a:pt x="6412" y="3668"/>
                </a:cubicBezTo>
                <a:cubicBezTo>
                  <a:pt x="2362" y="3668"/>
                  <a:pt x="2362" y="3668"/>
                  <a:pt x="2362" y="3668"/>
                </a:cubicBezTo>
                <a:cubicBezTo>
                  <a:pt x="2025" y="3668"/>
                  <a:pt x="1687" y="4075"/>
                  <a:pt x="1687" y="4075"/>
                </a:cubicBezTo>
                <a:cubicBezTo>
                  <a:pt x="1687" y="7336"/>
                  <a:pt x="1687" y="7336"/>
                  <a:pt x="1687" y="7336"/>
                </a:cubicBezTo>
                <a:cubicBezTo>
                  <a:pt x="1687" y="7336"/>
                  <a:pt x="2025" y="7743"/>
                  <a:pt x="2362" y="7743"/>
                </a:cubicBezTo>
                <a:cubicBezTo>
                  <a:pt x="6412" y="7743"/>
                  <a:pt x="6412" y="7743"/>
                  <a:pt x="6412" y="7743"/>
                </a:cubicBezTo>
                <a:cubicBezTo>
                  <a:pt x="6412" y="7743"/>
                  <a:pt x="6750" y="7336"/>
                  <a:pt x="6750" y="7336"/>
                </a:cubicBezTo>
                <a:lnTo>
                  <a:pt x="6750" y="4075"/>
                </a:lnTo>
                <a:close/>
                <a:moveTo>
                  <a:pt x="6750" y="10189"/>
                </a:moveTo>
                <a:cubicBezTo>
                  <a:pt x="6750" y="9781"/>
                  <a:pt x="6412" y="9781"/>
                  <a:pt x="6412" y="9781"/>
                </a:cubicBezTo>
                <a:cubicBezTo>
                  <a:pt x="2362" y="9781"/>
                  <a:pt x="2362" y="9781"/>
                  <a:pt x="2362" y="9781"/>
                </a:cubicBezTo>
                <a:cubicBezTo>
                  <a:pt x="2025" y="9781"/>
                  <a:pt x="1687" y="9781"/>
                  <a:pt x="1687" y="10189"/>
                </a:cubicBezTo>
                <a:cubicBezTo>
                  <a:pt x="1687" y="13042"/>
                  <a:pt x="1687" y="13042"/>
                  <a:pt x="1687" y="13042"/>
                </a:cubicBezTo>
                <a:cubicBezTo>
                  <a:pt x="1687" y="13449"/>
                  <a:pt x="2025" y="13857"/>
                  <a:pt x="2362" y="13857"/>
                </a:cubicBezTo>
                <a:cubicBezTo>
                  <a:pt x="6412" y="13857"/>
                  <a:pt x="6412" y="13857"/>
                  <a:pt x="6412" y="13857"/>
                </a:cubicBezTo>
                <a:cubicBezTo>
                  <a:pt x="6412" y="13857"/>
                  <a:pt x="6750" y="13449"/>
                  <a:pt x="6750" y="13042"/>
                </a:cubicBezTo>
                <a:lnTo>
                  <a:pt x="6750" y="10189"/>
                </a:lnTo>
                <a:close/>
                <a:moveTo>
                  <a:pt x="6750" y="16302"/>
                </a:moveTo>
                <a:cubicBezTo>
                  <a:pt x="6750" y="15894"/>
                  <a:pt x="6412" y="15487"/>
                  <a:pt x="6412" y="15487"/>
                </a:cubicBezTo>
                <a:cubicBezTo>
                  <a:pt x="2362" y="15487"/>
                  <a:pt x="2362" y="15487"/>
                  <a:pt x="2362" y="15487"/>
                </a:cubicBezTo>
                <a:cubicBezTo>
                  <a:pt x="2025" y="15487"/>
                  <a:pt x="1687" y="15894"/>
                  <a:pt x="1687" y="16302"/>
                </a:cubicBezTo>
                <a:cubicBezTo>
                  <a:pt x="1687" y="19155"/>
                  <a:pt x="1687" y="19155"/>
                  <a:pt x="1687" y="19155"/>
                </a:cubicBezTo>
                <a:cubicBezTo>
                  <a:pt x="1687" y="19562"/>
                  <a:pt x="2025" y="19562"/>
                  <a:pt x="2362" y="19562"/>
                </a:cubicBezTo>
                <a:cubicBezTo>
                  <a:pt x="6412" y="19562"/>
                  <a:pt x="6412" y="19562"/>
                  <a:pt x="6412" y="19562"/>
                </a:cubicBezTo>
                <a:cubicBezTo>
                  <a:pt x="6412" y="19562"/>
                  <a:pt x="6750" y="19562"/>
                  <a:pt x="6750" y="19155"/>
                </a:cubicBezTo>
                <a:lnTo>
                  <a:pt x="6750" y="16302"/>
                </a:lnTo>
                <a:close/>
                <a:moveTo>
                  <a:pt x="13163" y="4075"/>
                </a:moveTo>
                <a:cubicBezTo>
                  <a:pt x="13163" y="4075"/>
                  <a:pt x="13163" y="3668"/>
                  <a:pt x="12825" y="3668"/>
                </a:cubicBezTo>
                <a:cubicBezTo>
                  <a:pt x="8775" y="3668"/>
                  <a:pt x="8775" y="3668"/>
                  <a:pt x="8775" y="3668"/>
                </a:cubicBezTo>
                <a:cubicBezTo>
                  <a:pt x="8437" y="3668"/>
                  <a:pt x="8437" y="4075"/>
                  <a:pt x="8437" y="4075"/>
                </a:cubicBezTo>
                <a:cubicBezTo>
                  <a:pt x="8437" y="7336"/>
                  <a:pt x="8437" y="7336"/>
                  <a:pt x="8437" y="7336"/>
                </a:cubicBezTo>
                <a:cubicBezTo>
                  <a:pt x="8437" y="7336"/>
                  <a:pt x="8437" y="7743"/>
                  <a:pt x="8775" y="7743"/>
                </a:cubicBezTo>
                <a:cubicBezTo>
                  <a:pt x="12825" y="7743"/>
                  <a:pt x="12825" y="7743"/>
                  <a:pt x="12825" y="7743"/>
                </a:cubicBezTo>
                <a:cubicBezTo>
                  <a:pt x="13163" y="7743"/>
                  <a:pt x="13163" y="7336"/>
                  <a:pt x="13163" y="7336"/>
                </a:cubicBezTo>
                <a:lnTo>
                  <a:pt x="13163" y="4075"/>
                </a:lnTo>
                <a:close/>
                <a:moveTo>
                  <a:pt x="13163" y="10189"/>
                </a:moveTo>
                <a:cubicBezTo>
                  <a:pt x="13163" y="9781"/>
                  <a:pt x="13163" y="9781"/>
                  <a:pt x="12825" y="9781"/>
                </a:cubicBezTo>
                <a:cubicBezTo>
                  <a:pt x="8775" y="9781"/>
                  <a:pt x="8775" y="9781"/>
                  <a:pt x="8775" y="9781"/>
                </a:cubicBezTo>
                <a:cubicBezTo>
                  <a:pt x="8437" y="9781"/>
                  <a:pt x="8437" y="9781"/>
                  <a:pt x="8437" y="10189"/>
                </a:cubicBezTo>
                <a:cubicBezTo>
                  <a:pt x="8437" y="13042"/>
                  <a:pt x="8437" y="13042"/>
                  <a:pt x="8437" y="13042"/>
                </a:cubicBezTo>
                <a:cubicBezTo>
                  <a:pt x="8437" y="13449"/>
                  <a:pt x="8437" y="13857"/>
                  <a:pt x="8775" y="13857"/>
                </a:cubicBezTo>
                <a:cubicBezTo>
                  <a:pt x="12825" y="13857"/>
                  <a:pt x="12825" y="13857"/>
                  <a:pt x="12825" y="13857"/>
                </a:cubicBezTo>
                <a:cubicBezTo>
                  <a:pt x="13163" y="13857"/>
                  <a:pt x="13163" y="13449"/>
                  <a:pt x="13163" y="13042"/>
                </a:cubicBezTo>
                <a:lnTo>
                  <a:pt x="13163" y="10189"/>
                </a:lnTo>
                <a:close/>
                <a:moveTo>
                  <a:pt x="13163" y="16302"/>
                </a:moveTo>
                <a:cubicBezTo>
                  <a:pt x="13163" y="15894"/>
                  <a:pt x="13163" y="15487"/>
                  <a:pt x="12825" y="15487"/>
                </a:cubicBezTo>
                <a:cubicBezTo>
                  <a:pt x="8775" y="15487"/>
                  <a:pt x="8775" y="15487"/>
                  <a:pt x="8775" y="15487"/>
                </a:cubicBezTo>
                <a:cubicBezTo>
                  <a:pt x="8437" y="15487"/>
                  <a:pt x="8437" y="15894"/>
                  <a:pt x="8437" y="16302"/>
                </a:cubicBezTo>
                <a:cubicBezTo>
                  <a:pt x="8437" y="19155"/>
                  <a:pt x="8437" y="19155"/>
                  <a:pt x="8437" y="19155"/>
                </a:cubicBezTo>
                <a:cubicBezTo>
                  <a:pt x="8437" y="19562"/>
                  <a:pt x="8437" y="19562"/>
                  <a:pt x="8775" y="19562"/>
                </a:cubicBezTo>
                <a:cubicBezTo>
                  <a:pt x="12825" y="19562"/>
                  <a:pt x="12825" y="19562"/>
                  <a:pt x="12825" y="19562"/>
                </a:cubicBezTo>
                <a:cubicBezTo>
                  <a:pt x="13163" y="19562"/>
                  <a:pt x="13163" y="19562"/>
                  <a:pt x="13163" y="19155"/>
                </a:cubicBezTo>
                <a:lnTo>
                  <a:pt x="13163" y="16302"/>
                </a:lnTo>
                <a:close/>
                <a:moveTo>
                  <a:pt x="19913" y="4075"/>
                </a:moveTo>
                <a:cubicBezTo>
                  <a:pt x="19913" y="4075"/>
                  <a:pt x="19575" y="3668"/>
                  <a:pt x="19575" y="3668"/>
                </a:cubicBezTo>
                <a:cubicBezTo>
                  <a:pt x="15188" y="3668"/>
                  <a:pt x="15188" y="3668"/>
                  <a:pt x="15188" y="3668"/>
                </a:cubicBezTo>
                <a:cubicBezTo>
                  <a:pt x="15188" y="3668"/>
                  <a:pt x="14850" y="4075"/>
                  <a:pt x="14850" y="4075"/>
                </a:cubicBezTo>
                <a:cubicBezTo>
                  <a:pt x="14850" y="7336"/>
                  <a:pt x="14850" y="7336"/>
                  <a:pt x="14850" y="7336"/>
                </a:cubicBezTo>
                <a:cubicBezTo>
                  <a:pt x="14850" y="7336"/>
                  <a:pt x="15188" y="7743"/>
                  <a:pt x="15188" y="7743"/>
                </a:cubicBezTo>
                <a:cubicBezTo>
                  <a:pt x="19575" y="7743"/>
                  <a:pt x="19575" y="7743"/>
                  <a:pt x="19575" y="7743"/>
                </a:cubicBezTo>
                <a:cubicBezTo>
                  <a:pt x="19575" y="7743"/>
                  <a:pt x="19913" y="7336"/>
                  <a:pt x="19913" y="7336"/>
                </a:cubicBezTo>
                <a:lnTo>
                  <a:pt x="19913" y="4075"/>
                </a:lnTo>
                <a:close/>
                <a:moveTo>
                  <a:pt x="19913" y="10189"/>
                </a:moveTo>
                <a:cubicBezTo>
                  <a:pt x="19913" y="9781"/>
                  <a:pt x="19575" y="9781"/>
                  <a:pt x="19575" y="9781"/>
                </a:cubicBezTo>
                <a:cubicBezTo>
                  <a:pt x="15188" y="9781"/>
                  <a:pt x="15188" y="9781"/>
                  <a:pt x="15188" y="9781"/>
                </a:cubicBezTo>
                <a:cubicBezTo>
                  <a:pt x="15188" y="9781"/>
                  <a:pt x="14850" y="9781"/>
                  <a:pt x="14850" y="10189"/>
                </a:cubicBezTo>
                <a:cubicBezTo>
                  <a:pt x="14850" y="13042"/>
                  <a:pt x="14850" y="13042"/>
                  <a:pt x="14850" y="13042"/>
                </a:cubicBezTo>
                <a:cubicBezTo>
                  <a:pt x="14850" y="13449"/>
                  <a:pt x="15188" y="13857"/>
                  <a:pt x="15188" y="13857"/>
                </a:cubicBezTo>
                <a:cubicBezTo>
                  <a:pt x="19575" y="13857"/>
                  <a:pt x="19575" y="13857"/>
                  <a:pt x="19575" y="13857"/>
                </a:cubicBezTo>
                <a:cubicBezTo>
                  <a:pt x="19575" y="13857"/>
                  <a:pt x="19913" y="13449"/>
                  <a:pt x="19913" y="13042"/>
                </a:cubicBezTo>
                <a:lnTo>
                  <a:pt x="19913" y="10189"/>
                </a:lnTo>
                <a:close/>
                <a:moveTo>
                  <a:pt x="19913" y="16302"/>
                </a:moveTo>
                <a:cubicBezTo>
                  <a:pt x="19913" y="15894"/>
                  <a:pt x="19575" y="15487"/>
                  <a:pt x="19575" y="15487"/>
                </a:cubicBezTo>
                <a:cubicBezTo>
                  <a:pt x="15188" y="15487"/>
                  <a:pt x="15188" y="15487"/>
                  <a:pt x="15188" y="15487"/>
                </a:cubicBezTo>
                <a:cubicBezTo>
                  <a:pt x="15188" y="15487"/>
                  <a:pt x="14850" y="15894"/>
                  <a:pt x="14850" y="16302"/>
                </a:cubicBezTo>
                <a:cubicBezTo>
                  <a:pt x="14850" y="19155"/>
                  <a:pt x="14850" y="19155"/>
                  <a:pt x="14850" y="19155"/>
                </a:cubicBezTo>
                <a:cubicBezTo>
                  <a:pt x="14850" y="19562"/>
                  <a:pt x="15188" y="19562"/>
                  <a:pt x="15188" y="19562"/>
                </a:cubicBezTo>
                <a:cubicBezTo>
                  <a:pt x="19575" y="19562"/>
                  <a:pt x="19575" y="19562"/>
                  <a:pt x="19575" y="19562"/>
                </a:cubicBezTo>
                <a:cubicBezTo>
                  <a:pt x="19575" y="19562"/>
                  <a:pt x="19913" y="19562"/>
                  <a:pt x="19913" y="19155"/>
                </a:cubicBezTo>
                <a:lnTo>
                  <a:pt x="19913" y="1630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7" name="Shape 5504"/>
          <p:cNvSpPr/>
          <p:nvPr/>
        </p:nvSpPr>
        <p:spPr>
          <a:xfrm>
            <a:off x="2564449" y="4591863"/>
            <a:ext cx="289543" cy="227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66" y="14021"/>
                </a:moveTo>
                <a:cubicBezTo>
                  <a:pt x="11244" y="21221"/>
                  <a:pt x="11244" y="21221"/>
                  <a:pt x="11244" y="21221"/>
                </a:cubicBezTo>
                <a:cubicBezTo>
                  <a:pt x="10948" y="21600"/>
                  <a:pt x="10652" y="21600"/>
                  <a:pt x="10060" y="21600"/>
                </a:cubicBezTo>
                <a:cubicBezTo>
                  <a:pt x="9764" y="21600"/>
                  <a:pt x="9468" y="21600"/>
                  <a:pt x="9173" y="21221"/>
                </a:cubicBezTo>
                <a:cubicBezTo>
                  <a:pt x="1184" y="10611"/>
                  <a:pt x="1184" y="10611"/>
                  <a:pt x="1184" y="10611"/>
                </a:cubicBezTo>
                <a:cubicBezTo>
                  <a:pt x="592" y="10232"/>
                  <a:pt x="0" y="8716"/>
                  <a:pt x="0" y="757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0" y="758"/>
                  <a:pt x="888" y="0"/>
                  <a:pt x="1479" y="0"/>
                </a:cubicBezTo>
                <a:cubicBezTo>
                  <a:pt x="6214" y="0"/>
                  <a:pt x="6214" y="0"/>
                  <a:pt x="6214" y="0"/>
                </a:cubicBezTo>
                <a:cubicBezTo>
                  <a:pt x="7101" y="0"/>
                  <a:pt x="7989" y="379"/>
                  <a:pt x="8581" y="1137"/>
                </a:cubicBezTo>
                <a:cubicBezTo>
                  <a:pt x="16866" y="11368"/>
                  <a:pt x="16866" y="11368"/>
                  <a:pt x="16866" y="11368"/>
                </a:cubicBezTo>
                <a:cubicBezTo>
                  <a:pt x="16866" y="11747"/>
                  <a:pt x="17162" y="12126"/>
                  <a:pt x="17162" y="12884"/>
                </a:cubicBezTo>
                <a:cubicBezTo>
                  <a:pt x="17162" y="13263"/>
                  <a:pt x="16866" y="13642"/>
                  <a:pt x="16866" y="14021"/>
                </a:cubicBezTo>
                <a:close/>
                <a:moveTo>
                  <a:pt x="3847" y="2653"/>
                </a:moveTo>
                <a:cubicBezTo>
                  <a:pt x="2959" y="2653"/>
                  <a:pt x="2367" y="3411"/>
                  <a:pt x="2367" y="4547"/>
                </a:cubicBezTo>
                <a:cubicBezTo>
                  <a:pt x="2367" y="5305"/>
                  <a:pt x="2959" y="6442"/>
                  <a:pt x="3847" y="6442"/>
                </a:cubicBezTo>
                <a:cubicBezTo>
                  <a:pt x="4438" y="6442"/>
                  <a:pt x="5030" y="5305"/>
                  <a:pt x="5030" y="4547"/>
                </a:cubicBezTo>
                <a:cubicBezTo>
                  <a:pt x="5030" y="3411"/>
                  <a:pt x="4438" y="2653"/>
                  <a:pt x="3847" y="2653"/>
                </a:cubicBezTo>
                <a:close/>
                <a:moveTo>
                  <a:pt x="21008" y="14021"/>
                </a:moveTo>
                <a:cubicBezTo>
                  <a:pt x="15386" y="21221"/>
                  <a:pt x="15386" y="21221"/>
                  <a:pt x="15386" y="21221"/>
                </a:cubicBezTo>
                <a:cubicBezTo>
                  <a:pt x="15386" y="21600"/>
                  <a:pt x="14795" y="21600"/>
                  <a:pt x="14499" y="21600"/>
                </a:cubicBezTo>
                <a:cubicBezTo>
                  <a:pt x="13907" y="21600"/>
                  <a:pt x="13611" y="21221"/>
                  <a:pt x="13315" y="20842"/>
                </a:cubicBezTo>
                <a:cubicBezTo>
                  <a:pt x="18641" y="14021"/>
                  <a:pt x="18641" y="14021"/>
                  <a:pt x="18641" y="14021"/>
                </a:cubicBezTo>
                <a:cubicBezTo>
                  <a:pt x="18641" y="13642"/>
                  <a:pt x="18937" y="13263"/>
                  <a:pt x="18937" y="12884"/>
                </a:cubicBezTo>
                <a:cubicBezTo>
                  <a:pt x="18937" y="12126"/>
                  <a:pt x="18641" y="11747"/>
                  <a:pt x="18641" y="11368"/>
                </a:cubicBezTo>
                <a:cubicBezTo>
                  <a:pt x="10356" y="1137"/>
                  <a:pt x="10356" y="1137"/>
                  <a:pt x="10356" y="1137"/>
                </a:cubicBezTo>
                <a:cubicBezTo>
                  <a:pt x="10060" y="379"/>
                  <a:pt x="8877" y="0"/>
                  <a:pt x="7989" y="0"/>
                </a:cubicBezTo>
                <a:cubicBezTo>
                  <a:pt x="10652" y="0"/>
                  <a:pt x="10652" y="0"/>
                  <a:pt x="10652" y="0"/>
                </a:cubicBezTo>
                <a:cubicBezTo>
                  <a:pt x="11244" y="0"/>
                  <a:pt x="12427" y="379"/>
                  <a:pt x="13019" y="1137"/>
                </a:cubicBezTo>
                <a:cubicBezTo>
                  <a:pt x="21008" y="11368"/>
                  <a:pt x="21008" y="11368"/>
                  <a:pt x="21008" y="11368"/>
                </a:cubicBezTo>
                <a:cubicBezTo>
                  <a:pt x="21304" y="11747"/>
                  <a:pt x="21600" y="12126"/>
                  <a:pt x="21600" y="12884"/>
                </a:cubicBezTo>
                <a:cubicBezTo>
                  <a:pt x="21600" y="13263"/>
                  <a:pt x="21304" y="13642"/>
                  <a:pt x="21008" y="1402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8" name="Shape 5505"/>
          <p:cNvSpPr/>
          <p:nvPr/>
        </p:nvSpPr>
        <p:spPr>
          <a:xfrm>
            <a:off x="3135368" y="4640503"/>
            <a:ext cx="250063" cy="162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468" extrusionOk="0">
                <a:moveTo>
                  <a:pt x="1285" y="19888"/>
                </a:moveTo>
                <a:cubicBezTo>
                  <a:pt x="1285" y="19888"/>
                  <a:pt x="943" y="19888"/>
                  <a:pt x="943" y="19888"/>
                </a:cubicBezTo>
                <a:cubicBezTo>
                  <a:pt x="257" y="18834"/>
                  <a:pt x="257" y="18834"/>
                  <a:pt x="257" y="18834"/>
                </a:cubicBezTo>
                <a:cubicBezTo>
                  <a:pt x="-86" y="18307"/>
                  <a:pt x="-86" y="18307"/>
                  <a:pt x="257" y="17780"/>
                </a:cubicBezTo>
                <a:cubicBezTo>
                  <a:pt x="5400" y="9878"/>
                  <a:pt x="5400" y="9878"/>
                  <a:pt x="5400" y="9878"/>
                </a:cubicBezTo>
                <a:cubicBezTo>
                  <a:pt x="257" y="1975"/>
                  <a:pt x="257" y="1975"/>
                  <a:pt x="257" y="1975"/>
                </a:cubicBezTo>
                <a:cubicBezTo>
                  <a:pt x="-86" y="1975"/>
                  <a:pt x="-86" y="1448"/>
                  <a:pt x="257" y="922"/>
                </a:cubicBezTo>
                <a:cubicBezTo>
                  <a:pt x="943" y="395"/>
                  <a:pt x="943" y="395"/>
                  <a:pt x="943" y="395"/>
                </a:cubicBezTo>
                <a:cubicBezTo>
                  <a:pt x="943" y="-132"/>
                  <a:pt x="1285" y="-132"/>
                  <a:pt x="1285" y="395"/>
                </a:cubicBezTo>
                <a:cubicBezTo>
                  <a:pt x="7457" y="9351"/>
                  <a:pt x="7457" y="9351"/>
                  <a:pt x="7457" y="9351"/>
                </a:cubicBezTo>
                <a:cubicBezTo>
                  <a:pt x="7457" y="9878"/>
                  <a:pt x="7457" y="10405"/>
                  <a:pt x="7457" y="10405"/>
                </a:cubicBezTo>
                <a:lnTo>
                  <a:pt x="1285" y="19888"/>
                </a:lnTo>
                <a:close/>
                <a:moveTo>
                  <a:pt x="21514" y="20941"/>
                </a:moveTo>
                <a:cubicBezTo>
                  <a:pt x="21514" y="20941"/>
                  <a:pt x="21171" y="21468"/>
                  <a:pt x="21171" y="21468"/>
                </a:cubicBezTo>
                <a:cubicBezTo>
                  <a:pt x="8485" y="21468"/>
                  <a:pt x="8485" y="21468"/>
                  <a:pt x="8485" y="21468"/>
                </a:cubicBezTo>
                <a:cubicBezTo>
                  <a:pt x="8485" y="21468"/>
                  <a:pt x="8143" y="20941"/>
                  <a:pt x="8143" y="20941"/>
                </a:cubicBezTo>
                <a:cubicBezTo>
                  <a:pt x="8143" y="19361"/>
                  <a:pt x="8143" y="19361"/>
                  <a:pt x="8143" y="19361"/>
                </a:cubicBezTo>
                <a:cubicBezTo>
                  <a:pt x="8143" y="19361"/>
                  <a:pt x="8485" y="18834"/>
                  <a:pt x="8485" y="18834"/>
                </a:cubicBezTo>
                <a:cubicBezTo>
                  <a:pt x="21171" y="18834"/>
                  <a:pt x="21171" y="18834"/>
                  <a:pt x="21171" y="18834"/>
                </a:cubicBezTo>
                <a:cubicBezTo>
                  <a:pt x="21171" y="18834"/>
                  <a:pt x="21514" y="19361"/>
                  <a:pt x="21514" y="19361"/>
                </a:cubicBezTo>
                <a:lnTo>
                  <a:pt x="21514" y="2094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9" name="Shape 5506"/>
          <p:cNvSpPr/>
          <p:nvPr/>
        </p:nvSpPr>
        <p:spPr>
          <a:xfrm>
            <a:off x="3706127" y="4591862"/>
            <a:ext cx="252893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25" y="7743"/>
                </a:moveTo>
                <a:cubicBezTo>
                  <a:pt x="10125" y="8966"/>
                  <a:pt x="9112" y="9781"/>
                  <a:pt x="8437" y="9781"/>
                </a:cubicBezTo>
                <a:cubicBezTo>
                  <a:pt x="1687" y="9781"/>
                  <a:pt x="1687" y="9781"/>
                  <a:pt x="1687" y="9781"/>
                </a:cubicBezTo>
                <a:cubicBezTo>
                  <a:pt x="1012" y="9781"/>
                  <a:pt x="0" y="8966"/>
                  <a:pt x="0" y="7743"/>
                </a:cubicBezTo>
                <a:cubicBezTo>
                  <a:pt x="0" y="1630"/>
                  <a:pt x="0" y="1630"/>
                  <a:pt x="0" y="1630"/>
                </a:cubicBezTo>
                <a:cubicBezTo>
                  <a:pt x="0" y="815"/>
                  <a:pt x="1012" y="0"/>
                  <a:pt x="1687" y="0"/>
                </a:cubicBezTo>
                <a:cubicBezTo>
                  <a:pt x="8437" y="0"/>
                  <a:pt x="8437" y="0"/>
                  <a:pt x="8437" y="0"/>
                </a:cubicBezTo>
                <a:cubicBezTo>
                  <a:pt x="9112" y="0"/>
                  <a:pt x="10125" y="815"/>
                  <a:pt x="10125" y="1630"/>
                </a:cubicBezTo>
                <a:lnTo>
                  <a:pt x="10125" y="7743"/>
                </a:lnTo>
                <a:close/>
                <a:moveTo>
                  <a:pt x="10125" y="19562"/>
                </a:moveTo>
                <a:cubicBezTo>
                  <a:pt x="10125" y="20785"/>
                  <a:pt x="9112" y="21600"/>
                  <a:pt x="8437" y="21600"/>
                </a:cubicBezTo>
                <a:cubicBezTo>
                  <a:pt x="1687" y="21600"/>
                  <a:pt x="1687" y="21600"/>
                  <a:pt x="1687" y="21600"/>
                </a:cubicBezTo>
                <a:cubicBezTo>
                  <a:pt x="1012" y="21600"/>
                  <a:pt x="0" y="20785"/>
                  <a:pt x="0" y="19562"/>
                </a:cubicBezTo>
                <a:cubicBezTo>
                  <a:pt x="0" y="13857"/>
                  <a:pt x="0" y="13857"/>
                  <a:pt x="0" y="13857"/>
                </a:cubicBezTo>
                <a:cubicBezTo>
                  <a:pt x="0" y="12634"/>
                  <a:pt x="1012" y="11819"/>
                  <a:pt x="1687" y="11819"/>
                </a:cubicBezTo>
                <a:cubicBezTo>
                  <a:pt x="8437" y="11819"/>
                  <a:pt x="8437" y="11819"/>
                  <a:pt x="8437" y="11819"/>
                </a:cubicBezTo>
                <a:cubicBezTo>
                  <a:pt x="9112" y="11819"/>
                  <a:pt x="10125" y="12634"/>
                  <a:pt x="10125" y="13857"/>
                </a:cubicBezTo>
                <a:lnTo>
                  <a:pt x="10125" y="19562"/>
                </a:lnTo>
                <a:close/>
                <a:moveTo>
                  <a:pt x="21600" y="7743"/>
                </a:moveTo>
                <a:cubicBezTo>
                  <a:pt x="21600" y="8966"/>
                  <a:pt x="20588" y="9781"/>
                  <a:pt x="19913" y="9781"/>
                </a:cubicBezTo>
                <a:cubicBezTo>
                  <a:pt x="13163" y="9781"/>
                  <a:pt x="13163" y="9781"/>
                  <a:pt x="13163" y="9781"/>
                </a:cubicBezTo>
                <a:cubicBezTo>
                  <a:pt x="12488" y="9781"/>
                  <a:pt x="11475" y="8966"/>
                  <a:pt x="11475" y="7743"/>
                </a:cubicBezTo>
                <a:cubicBezTo>
                  <a:pt x="11475" y="1630"/>
                  <a:pt x="11475" y="1630"/>
                  <a:pt x="11475" y="1630"/>
                </a:cubicBezTo>
                <a:cubicBezTo>
                  <a:pt x="11475" y="815"/>
                  <a:pt x="12488" y="0"/>
                  <a:pt x="13163" y="0"/>
                </a:cubicBezTo>
                <a:cubicBezTo>
                  <a:pt x="19913" y="0"/>
                  <a:pt x="19913" y="0"/>
                  <a:pt x="19913" y="0"/>
                </a:cubicBezTo>
                <a:cubicBezTo>
                  <a:pt x="20588" y="0"/>
                  <a:pt x="21600" y="815"/>
                  <a:pt x="21600" y="1630"/>
                </a:cubicBezTo>
                <a:lnTo>
                  <a:pt x="21600" y="7743"/>
                </a:lnTo>
                <a:close/>
                <a:moveTo>
                  <a:pt x="21600" y="19562"/>
                </a:moveTo>
                <a:cubicBezTo>
                  <a:pt x="21600" y="20785"/>
                  <a:pt x="20588" y="21600"/>
                  <a:pt x="19913" y="21600"/>
                </a:cubicBezTo>
                <a:cubicBezTo>
                  <a:pt x="13163" y="21600"/>
                  <a:pt x="13163" y="21600"/>
                  <a:pt x="13163" y="21600"/>
                </a:cubicBezTo>
                <a:cubicBezTo>
                  <a:pt x="12488" y="21600"/>
                  <a:pt x="11475" y="20785"/>
                  <a:pt x="11475" y="19562"/>
                </a:cubicBezTo>
                <a:cubicBezTo>
                  <a:pt x="11475" y="13857"/>
                  <a:pt x="11475" y="13857"/>
                  <a:pt x="11475" y="13857"/>
                </a:cubicBezTo>
                <a:cubicBezTo>
                  <a:pt x="11475" y="12634"/>
                  <a:pt x="12488" y="11819"/>
                  <a:pt x="13163" y="11819"/>
                </a:cubicBezTo>
                <a:cubicBezTo>
                  <a:pt x="19913" y="11819"/>
                  <a:pt x="19913" y="11819"/>
                  <a:pt x="19913" y="11819"/>
                </a:cubicBezTo>
                <a:cubicBezTo>
                  <a:pt x="20588" y="11819"/>
                  <a:pt x="21600" y="12634"/>
                  <a:pt x="21600" y="13857"/>
                </a:cubicBezTo>
                <a:lnTo>
                  <a:pt x="21600" y="1956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0" name="Shape 5507"/>
          <p:cNvSpPr/>
          <p:nvPr/>
        </p:nvSpPr>
        <p:spPr>
          <a:xfrm>
            <a:off x="4276051" y="4591863"/>
            <a:ext cx="234567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39" y="14743"/>
                </a:moveTo>
                <a:cubicBezTo>
                  <a:pt x="15376" y="14743"/>
                  <a:pt x="15376" y="14743"/>
                  <a:pt x="15376" y="14743"/>
                </a:cubicBezTo>
                <a:cubicBezTo>
                  <a:pt x="15742" y="15771"/>
                  <a:pt x="16108" y="16457"/>
                  <a:pt x="16108" y="17486"/>
                </a:cubicBezTo>
                <a:cubicBezTo>
                  <a:pt x="16108" y="18171"/>
                  <a:pt x="16108" y="18857"/>
                  <a:pt x="15742" y="19886"/>
                </a:cubicBezTo>
                <a:cubicBezTo>
                  <a:pt x="15010" y="20914"/>
                  <a:pt x="13546" y="21600"/>
                  <a:pt x="12081" y="21600"/>
                </a:cubicBezTo>
                <a:cubicBezTo>
                  <a:pt x="11715" y="21600"/>
                  <a:pt x="11349" y="21257"/>
                  <a:pt x="10983" y="20914"/>
                </a:cubicBezTo>
                <a:cubicBezTo>
                  <a:pt x="9519" y="19886"/>
                  <a:pt x="9885" y="17829"/>
                  <a:pt x="9153" y="16800"/>
                </a:cubicBezTo>
                <a:cubicBezTo>
                  <a:pt x="8786" y="16457"/>
                  <a:pt x="8054" y="15771"/>
                  <a:pt x="7688" y="15086"/>
                </a:cubicBezTo>
                <a:cubicBezTo>
                  <a:pt x="7322" y="14743"/>
                  <a:pt x="6224" y="13371"/>
                  <a:pt x="5858" y="13029"/>
                </a:cubicBezTo>
                <a:cubicBezTo>
                  <a:pt x="1831" y="13029"/>
                  <a:pt x="1831" y="13029"/>
                  <a:pt x="1831" y="13029"/>
                </a:cubicBezTo>
                <a:cubicBezTo>
                  <a:pt x="1098" y="13029"/>
                  <a:pt x="0" y="12343"/>
                  <a:pt x="0" y="11657"/>
                </a:cubicBezTo>
                <a:cubicBezTo>
                  <a:pt x="0" y="3086"/>
                  <a:pt x="0" y="3086"/>
                  <a:pt x="0" y="3086"/>
                </a:cubicBezTo>
                <a:cubicBezTo>
                  <a:pt x="0" y="2400"/>
                  <a:pt x="1098" y="1371"/>
                  <a:pt x="1831" y="1371"/>
                </a:cubicBezTo>
                <a:cubicBezTo>
                  <a:pt x="5858" y="1371"/>
                  <a:pt x="5858" y="1371"/>
                  <a:pt x="5858" y="1371"/>
                </a:cubicBezTo>
                <a:cubicBezTo>
                  <a:pt x="6224" y="1371"/>
                  <a:pt x="7322" y="1029"/>
                  <a:pt x="7688" y="1029"/>
                </a:cubicBezTo>
                <a:cubicBezTo>
                  <a:pt x="9885" y="343"/>
                  <a:pt x="11715" y="0"/>
                  <a:pt x="13912" y="0"/>
                </a:cubicBezTo>
                <a:cubicBezTo>
                  <a:pt x="15376" y="0"/>
                  <a:pt x="15376" y="0"/>
                  <a:pt x="15376" y="0"/>
                </a:cubicBezTo>
                <a:cubicBezTo>
                  <a:pt x="17939" y="0"/>
                  <a:pt x="19769" y="1371"/>
                  <a:pt x="19769" y="3771"/>
                </a:cubicBezTo>
                <a:cubicBezTo>
                  <a:pt x="19769" y="3771"/>
                  <a:pt x="19769" y="3771"/>
                  <a:pt x="19769" y="3771"/>
                </a:cubicBezTo>
                <a:cubicBezTo>
                  <a:pt x="20136" y="4457"/>
                  <a:pt x="20502" y="5143"/>
                  <a:pt x="20502" y="6171"/>
                </a:cubicBezTo>
                <a:cubicBezTo>
                  <a:pt x="20502" y="6171"/>
                  <a:pt x="20502" y="6514"/>
                  <a:pt x="20502" y="6514"/>
                </a:cubicBezTo>
                <a:cubicBezTo>
                  <a:pt x="20868" y="7200"/>
                  <a:pt x="20868" y="7886"/>
                  <a:pt x="20868" y="8571"/>
                </a:cubicBezTo>
                <a:cubicBezTo>
                  <a:pt x="20868" y="8914"/>
                  <a:pt x="20868" y="9257"/>
                  <a:pt x="20868" y="9257"/>
                </a:cubicBezTo>
                <a:cubicBezTo>
                  <a:pt x="21234" y="9943"/>
                  <a:pt x="21600" y="10629"/>
                  <a:pt x="21600" y="11657"/>
                </a:cubicBezTo>
                <a:cubicBezTo>
                  <a:pt x="21600" y="13371"/>
                  <a:pt x="19769" y="14743"/>
                  <a:pt x="17939" y="14743"/>
                </a:cubicBezTo>
                <a:close/>
                <a:moveTo>
                  <a:pt x="2929" y="3086"/>
                </a:moveTo>
                <a:cubicBezTo>
                  <a:pt x="2197" y="3086"/>
                  <a:pt x="1831" y="3429"/>
                  <a:pt x="1831" y="4114"/>
                </a:cubicBezTo>
                <a:cubicBezTo>
                  <a:pt x="1831" y="4457"/>
                  <a:pt x="2197" y="4800"/>
                  <a:pt x="2929" y="4800"/>
                </a:cubicBezTo>
                <a:cubicBezTo>
                  <a:pt x="3295" y="4800"/>
                  <a:pt x="3661" y="4457"/>
                  <a:pt x="3661" y="4114"/>
                </a:cubicBezTo>
                <a:cubicBezTo>
                  <a:pt x="3661" y="3429"/>
                  <a:pt x="3295" y="3086"/>
                  <a:pt x="2929" y="3086"/>
                </a:cubicBezTo>
                <a:close/>
                <a:moveTo>
                  <a:pt x="18671" y="9943"/>
                </a:moveTo>
                <a:cubicBezTo>
                  <a:pt x="19037" y="9600"/>
                  <a:pt x="19037" y="8914"/>
                  <a:pt x="19037" y="8571"/>
                </a:cubicBezTo>
                <a:cubicBezTo>
                  <a:pt x="19037" y="7886"/>
                  <a:pt x="19037" y="7200"/>
                  <a:pt x="18305" y="6857"/>
                </a:cubicBezTo>
                <a:cubicBezTo>
                  <a:pt x="18671" y="6514"/>
                  <a:pt x="18671" y="6514"/>
                  <a:pt x="18671" y="6171"/>
                </a:cubicBezTo>
                <a:cubicBezTo>
                  <a:pt x="18671" y="5486"/>
                  <a:pt x="18305" y="4800"/>
                  <a:pt x="17939" y="4457"/>
                </a:cubicBezTo>
                <a:cubicBezTo>
                  <a:pt x="17939" y="4114"/>
                  <a:pt x="17939" y="3771"/>
                  <a:pt x="17939" y="3771"/>
                </a:cubicBezTo>
                <a:cubicBezTo>
                  <a:pt x="17939" y="2057"/>
                  <a:pt x="16841" y="1371"/>
                  <a:pt x="15376" y="1371"/>
                </a:cubicBezTo>
                <a:cubicBezTo>
                  <a:pt x="13546" y="1371"/>
                  <a:pt x="13546" y="1371"/>
                  <a:pt x="13546" y="1371"/>
                </a:cubicBezTo>
                <a:cubicBezTo>
                  <a:pt x="11715" y="1371"/>
                  <a:pt x="10251" y="2057"/>
                  <a:pt x="8786" y="2400"/>
                </a:cubicBezTo>
                <a:cubicBezTo>
                  <a:pt x="8054" y="2743"/>
                  <a:pt x="6590" y="3086"/>
                  <a:pt x="5858" y="3086"/>
                </a:cubicBezTo>
                <a:cubicBezTo>
                  <a:pt x="5492" y="3086"/>
                  <a:pt x="5492" y="3086"/>
                  <a:pt x="5492" y="3086"/>
                </a:cubicBezTo>
                <a:cubicBezTo>
                  <a:pt x="5492" y="11657"/>
                  <a:pt x="5492" y="11657"/>
                  <a:pt x="5492" y="11657"/>
                </a:cubicBezTo>
                <a:cubicBezTo>
                  <a:pt x="5858" y="11657"/>
                  <a:pt x="5858" y="11657"/>
                  <a:pt x="5858" y="11657"/>
                </a:cubicBezTo>
                <a:cubicBezTo>
                  <a:pt x="6956" y="11657"/>
                  <a:pt x="8786" y="13714"/>
                  <a:pt x="9153" y="14400"/>
                </a:cubicBezTo>
                <a:cubicBezTo>
                  <a:pt x="9519" y="14743"/>
                  <a:pt x="9885" y="15429"/>
                  <a:pt x="10251" y="15771"/>
                </a:cubicBezTo>
                <a:cubicBezTo>
                  <a:pt x="11715" y="17143"/>
                  <a:pt x="11349" y="18857"/>
                  <a:pt x="12081" y="19886"/>
                </a:cubicBezTo>
                <a:cubicBezTo>
                  <a:pt x="13912" y="19886"/>
                  <a:pt x="14278" y="18857"/>
                  <a:pt x="14278" y="17486"/>
                </a:cubicBezTo>
                <a:cubicBezTo>
                  <a:pt x="14278" y="15771"/>
                  <a:pt x="13180" y="14743"/>
                  <a:pt x="13180" y="13029"/>
                </a:cubicBezTo>
                <a:cubicBezTo>
                  <a:pt x="17939" y="13029"/>
                  <a:pt x="17939" y="13029"/>
                  <a:pt x="17939" y="13029"/>
                </a:cubicBezTo>
                <a:cubicBezTo>
                  <a:pt x="19037" y="13029"/>
                  <a:pt x="19769" y="12343"/>
                  <a:pt x="19769" y="11657"/>
                </a:cubicBezTo>
                <a:cubicBezTo>
                  <a:pt x="19769" y="10971"/>
                  <a:pt x="19403" y="9943"/>
                  <a:pt x="18671" y="994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1" name="Shape 5508"/>
          <p:cNvSpPr/>
          <p:nvPr/>
        </p:nvSpPr>
        <p:spPr>
          <a:xfrm>
            <a:off x="4866131" y="4628514"/>
            <a:ext cx="179591" cy="177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0" y="18240"/>
                </a:moveTo>
                <a:cubicBezTo>
                  <a:pt x="18240" y="21120"/>
                  <a:pt x="18240" y="21120"/>
                  <a:pt x="1824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584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4800" y="21120"/>
                  <a:pt x="4320" y="21600"/>
                  <a:pt x="3840" y="21600"/>
                </a:cubicBezTo>
                <a:cubicBezTo>
                  <a:pt x="336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360" y="0"/>
                  <a:pt x="3840" y="0"/>
                </a:cubicBezTo>
                <a:cubicBezTo>
                  <a:pt x="4320" y="0"/>
                  <a:pt x="480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5840" y="480"/>
                  <a:pt x="15840" y="480"/>
                  <a:pt x="1584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24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120" y="2880"/>
                  <a:pt x="21600" y="3360"/>
                  <a:pt x="21600" y="3840"/>
                </a:cubicBezTo>
                <a:cubicBezTo>
                  <a:pt x="21600" y="4320"/>
                  <a:pt x="21120" y="4800"/>
                  <a:pt x="21120" y="5280"/>
                </a:cubicBezTo>
                <a:cubicBezTo>
                  <a:pt x="15360" y="10560"/>
                  <a:pt x="15360" y="10560"/>
                  <a:pt x="1536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120" y="16320"/>
                  <a:pt x="21600" y="16800"/>
                  <a:pt x="21600" y="17280"/>
                </a:cubicBezTo>
                <a:cubicBezTo>
                  <a:pt x="21600" y="17760"/>
                  <a:pt x="21120" y="18240"/>
                  <a:pt x="21120" y="1824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2" name="Shape 5509"/>
          <p:cNvSpPr/>
          <p:nvPr/>
        </p:nvSpPr>
        <p:spPr>
          <a:xfrm>
            <a:off x="5417729" y="4591863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7876" y="3724"/>
                </a:moveTo>
                <a:cubicBezTo>
                  <a:pt x="17876" y="3724"/>
                  <a:pt x="17876" y="3352"/>
                  <a:pt x="17503" y="3352"/>
                </a:cubicBezTo>
                <a:cubicBezTo>
                  <a:pt x="4097" y="3352"/>
                  <a:pt x="4097" y="3352"/>
                  <a:pt x="4097" y="3352"/>
                </a:cubicBezTo>
                <a:cubicBezTo>
                  <a:pt x="3724" y="3352"/>
                  <a:pt x="3352" y="3724"/>
                  <a:pt x="3352" y="3724"/>
                </a:cubicBezTo>
                <a:cubicBezTo>
                  <a:pt x="3352" y="17503"/>
                  <a:pt x="3352" y="17503"/>
                  <a:pt x="3352" y="17503"/>
                </a:cubicBezTo>
                <a:cubicBezTo>
                  <a:pt x="3352" y="17876"/>
                  <a:pt x="3724" y="17876"/>
                  <a:pt x="4097" y="17876"/>
                </a:cubicBezTo>
                <a:cubicBezTo>
                  <a:pt x="17503" y="17876"/>
                  <a:pt x="17503" y="17876"/>
                  <a:pt x="17503" y="17876"/>
                </a:cubicBezTo>
                <a:cubicBezTo>
                  <a:pt x="17876" y="17876"/>
                  <a:pt x="17876" y="17876"/>
                  <a:pt x="17876" y="17503"/>
                </a:cubicBezTo>
                <a:lnTo>
                  <a:pt x="17876" y="3724"/>
                </a:lnTo>
                <a:close/>
                <a:moveTo>
                  <a:pt x="16014" y="8566"/>
                </a:moveTo>
                <a:cubicBezTo>
                  <a:pt x="11545" y="14897"/>
                  <a:pt x="11545" y="14897"/>
                  <a:pt x="11545" y="14897"/>
                </a:cubicBezTo>
                <a:cubicBezTo>
                  <a:pt x="11172" y="14897"/>
                  <a:pt x="11172" y="15269"/>
                  <a:pt x="10800" y="15269"/>
                </a:cubicBezTo>
                <a:cubicBezTo>
                  <a:pt x="10428" y="15269"/>
                  <a:pt x="10055" y="14897"/>
                  <a:pt x="10055" y="14897"/>
                </a:cubicBezTo>
                <a:cubicBezTo>
                  <a:pt x="5586" y="8566"/>
                  <a:pt x="5586" y="8566"/>
                  <a:pt x="5586" y="8566"/>
                </a:cubicBezTo>
                <a:cubicBezTo>
                  <a:pt x="5214" y="8193"/>
                  <a:pt x="5214" y="7821"/>
                  <a:pt x="5586" y="7448"/>
                </a:cubicBezTo>
                <a:cubicBezTo>
                  <a:pt x="5586" y="7076"/>
                  <a:pt x="5959" y="7076"/>
                  <a:pt x="6331" y="7076"/>
                </a:cubicBezTo>
                <a:cubicBezTo>
                  <a:pt x="15269" y="7076"/>
                  <a:pt x="15269" y="7076"/>
                  <a:pt x="15269" y="7076"/>
                </a:cubicBezTo>
                <a:cubicBezTo>
                  <a:pt x="15641" y="7076"/>
                  <a:pt x="16014" y="7076"/>
                  <a:pt x="16014" y="7448"/>
                </a:cubicBezTo>
                <a:cubicBezTo>
                  <a:pt x="16386" y="7821"/>
                  <a:pt x="16386" y="8193"/>
                  <a:pt x="16014" y="856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3" name="Shape 5510"/>
          <p:cNvSpPr/>
          <p:nvPr/>
        </p:nvSpPr>
        <p:spPr>
          <a:xfrm>
            <a:off x="5987652" y="4591863"/>
            <a:ext cx="230903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7876" y="3724"/>
                </a:moveTo>
                <a:cubicBezTo>
                  <a:pt x="17876" y="3724"/>
                  <a:pt x="17876" y="3352"/>
                  <a:pt x="17503" y="3352"/>
                </a:cubicBezTo>
                <a:cubicBezTo>
                  <a:pt x="4097" y="3352"/>
                  <a:pt x="4097" y="3352"/>
                  <a:pt x="4097" y="3352"/>
                </a:cubicBezTo>
                <a:cubicBezTo>
                  <a:pt x="3724" y="3352"/>
                  <a:pt x="3352" y="3724"/>
                  <a:pt x="3352" y="3724"/>
                </a:cubicBezTo>
                <a:cubicBezTo>
                  <a:pt x="3352" y="17503"/>
                  <a:pt x="3352" y="17503"/>
                  <a:pt x="3352" y="17503"/>
                </a:cubicBezTo>
                <a:cubicBezTo>
                  <a:pt x="3352" y="17876"/>
                  <a:pt x="3724" y="17876"/>
                  <a:pt x="4097" y="17876"/>
                </a:cubicBezTo>
                <a:cubicBezTo>
                  <a:pt x="17503" y="17876"/>
                  <a:pt x="17503" y="17876"/>
                  <a:pt x="17503" y="17876"/>
                </a:cubicBezTo>
                <a:cubicBezTo>
                  <a:pt x="17876" y="17876"/>
                  <a:pt x="17876" y="17876"/>
                  <a:pt x="17876" y="17503"/>
                </a:cubicBezTo>
                <a:lnTo>
                  <a:pt x="17876" y="3724"/>
                </a:lnTo>
                <a:close/>
                <a:moveTo>
                  <a:pt x="14897" y="11545"/>
                </a:moveTo>
                <a:cubicBezTo>
                  <a:pt x="8566" y="16014"/>
                  <a:pt x="8566" y="16014"/>
                  <a:pt x="8566" y="16014"/>
                </a:cubicBezTo>
                <a:cubicBezTo>
                  <a:pt x="8193" y="16014"/>
                  <a:pt x="7821" y="16014"/>
                  <a:pt x="7821" y="16014"/>
                </a:cubicBezTo>
                <a:cubicBezTo>
                  <a:pt x="7448" y="16014"/>
                  <a:pt x="7076" y="15641"/>
                  <a:pt x="7076" y="15269"/>
                </a:cubicBezTo>
                <a:cubicBezTo>
                  <a:pt x="7076" y="6331"/>
                  <a:pt x="7076" y="6331"/>
                  <a:pt x="7076" y="6331"/>
                </a:cubicBezTo>
                <a:cubicBezTo>
                  <a:pt x="7076" y="5959"/>
                  <a:pt x="7448" y="5586"/>
                  <a:pt x="7821" y="5214"/>
                </a:cubicBezTo>
                <a:cubicBezTo>
                  <a:pt x="7821" y="5214"/>
                  <a:pt x="8193" y="5214"/>
                  <a:pt x="8566" y="5586"/>
                </a:cubicBezTo>
                <a:cubicBezTo>
                  <a:pt x="14897" y="10055"/>
                  <a:pt x="14897" y="10055"/>
                  <a:pt x="14897" y="10055"/>
                </a:cubicBezTo>
                <a:cubicBezTo>
                  <a:pt x="15269" y="10055"/>
                  <a:pt x="15269" y="10428"/>
                  <a:pt x="15269" y="10800"/>
                </a:cubicBezTo>
                <a:cubicBezTo>
                  <a:pt x="15269" y="11172"/>
                  <a:pt x="15269" y="11172"/>
                  <a:pt x="14897" y="1154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4" name="Shape 5511"/>
          <p:cNvSpPr/>
          <p:nvPr/>
        </p:nvSpPr>
        <p:spPr>
          <a:xfrm>
            <a:off x="6563074" y="4571704"/>
            <a:ext cx="221739" cy="271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43" y="18424"/>
                </a:moveTo>
                <a:cubicBezTo>
                  <a:pt x="13886" y="18424"/>
                  <a:pt x="13886" y="18424"/>
                  <a:pt x="13886" y="18424"/>
                </a:cubicBezTo>
                <a:cubicBezTo>
                  <a:pt x="13886" y="19059"/>
                  <a:pt x="13886" y="20012"/>
                  <a:pt x="13886" y="20647"/>
                </a:cubicBezTo>
                <a:cubicBezTo>
                  <a:pt x="13886" y="21282"/>
                  <a:pt x="13500" y="21600"/>
                  <a:pt x="13114" y="21600"/>
                </a:cubicBezTo>
                <a:cubicBezTo>
                  <a:pt x="8486" y="21600"/>
                  <a:pt x="8486" y="21600"/>
                  <a:pt x="8486" y="21600"/>
                </a:cubicBezTo>
                <a:cubicBezTo>
                  <a:pt x="8100" y="21600"/>
                  <a:pt x="7714" y="21282"/>
                  <a:pt x="7714" y="20647"/>
                </a:cubicBezTo>
                <a:cubicBezTo>
                  <a:pt x="7714" y="20012"/>
                  <a:pt x="7714" y="19059"/>
                  <a:pt x="7714" y="18424"/>
                </a:cubicBezTo>
                <a:cubicBezTo>
                  <a:pt x="771" y="18424"/>
                  <a:pt x="771" y="18424"/>
                  <a:pt x="771" y="18424"/>
                </a:cubicBezTo>
                <a:cubicBezTo>
                  <a:pt x="386" y="18424"/>
                  <a:pt x="0" y="18106"/>
                  <a:pt x="0" y="17788"/>
                </a:cubicBezTo>
                <a:cubicBezTo>
                  <a:pt x="0" y="17471"/>
                  <a:pt x="0" y="17153"/>
                  <a:pt x="386" y="17153"/>
                </a:cubicBezTo>
                <a:cubicBezTo>
                  <a:pt x="6171" y="12388"/>
                  <a:pt x="6171" y="12388"/>
                  <a:pt x="6171" y="12388"/>
                </a:cubicBezTo>
                <a:cubicBezTo>
                  <a:pt x="2700" y="12388"/>
                  <a:pt x="2700" y="12388"/>
                  <a:pt x="2700" y="12388"/>
                </a:cubicBezTo>
                <a:cubicBezTo>
                  <a:pt x="2314" y="12388"/>
                  <a:pt x="1929" y="11753"/>
                  <a:pt x="1929" y="11435"/>
                </a:cubicBezTo>
                <a:cubicBezTo>
                  <a:pt x="1929" y="11118"/>
                  <a:pt x="1929" y="11118"/>
                  <a:pt x="2314" y="10800"/>
                </a:cubicBezTo>
                <a:cubicBezTo>
                  <a:pt x="8100" y="6035"/>
                  <a:pt x="8100" y="6035"/>
                  <a:pt x="8100" y="6035"/>
                </a:cubicBezTo>
                <a:cubicBezTo>
                  <a:pt x="5014" y="6035"/>
                  <a:pt x="5014" y="6035"/>
                  <a:pt x="5014" y="6035"/>
                </a:cubicBezTo>
                <a:cubicBezTo>
                  <a:pt x="4629" y="6035"/>
                  <a:pt x="4243" y="5718"/>
                  <a:pt x="4243" y="5400"/>
                </a:cubicBezTo>
                <a:cubicBezTo>
                  <a:pt x="4243" y="5082"/>
                  <a:pt x="4243" y="4765"/>
                  <a:pt x="4629" y="4765"/>
                </a:cubicBezTo>
                <a:cubicBezTo>
                  <a:pt x="10029" y="0"/>
                  <a:pt x="10029" y="0"/>
                  <a:pt x="10029" y="0"/>
                </a:cubicBezTo>
                <a:cubicBezTo>
                  <a:pt x="10414" y="0"/>
                  <a:pt x="10414" y="0"/>
                  <a:pt x="10800" y="0"/>
                </a:cubicBezTo>
                <a:cubicBezTo>
                  <a:pt x="11186" y="0"/>
                  <a:pt x="11186" y="0"/>
                  <a:pt x="11571" y="0"/>
                </a:cubicBezTo>
                <a:cubicBezTo>
                  <a:pt x="16971" y="4765"/>
                  <a:pt x="16971" y="4765"/>
                  <a:pt x="16971" y="4765"/>
                </a:cubicBezTo>
                <a:cubicBezTo>
                  <a:pt x="17357" y="4765"/>
                  <a:pt x="17357" y="5082"/>
                  <a:pt x="17357" y="5400"/>
                </a:cubicBezTo>
                <a:cubicBezTo>
                  <a:pt x="17357" y="5718"/>
                  <a:pt x="16971" y="6035"/>
                  <a:pt x="16200" y="6035"/>
                </a:cubicBezTo>
                <a:cubicBezTo>
                  <a:pt x="13500" y="6035"/>
                  <a:pt x="13500" y="6035"/>
                  <a:pt x="13500" y="6035"/>
                </a:cubicBezTo>
                <a:cubicBezTo>
                  <a:pt x="19286" y="10800"/>
                  <a:pt x="19286" y="10800"/>
                  <a:pt x="19286" y="10800"/>
                </a:cubicBezTo>
                <a:cubicBezTo>
                  <a:pt x="19671" y="11118"/>
                  <a:pt x="19671" y="11118"/>
                  <a:pt x="19671" y="11435"/>
                </a:cubicBezTo>
                <a:cubicBezTo>
                  <a:pt x="19671" y="11753"/>
                  <a:pt x="19286" y="12388"/>
                  <a:pt x="18900" y="12388"/>
                </a:cubicBezTo>
                <a:cubicBezTo>
                  <a:pt x="15429" y="12388"/>
                  <a:pt x="15429" y="12388"/>
                  <a:pt x="15429" y="12388"/>
                </a:cubicBezTo>
                <a:cubicBezTo>
                  <a:pt x="21214" y="17153"/>
                  <a:pt x="21214" y="17153"/>
                  <a:pt x="21214" y="17153"/>
                </a:cubicBezTo>
                <a:cubicBezTo>
                  <a:pt x="21600" y="17153"/>
                  <a:pt x="21600" y="17471"/>
                  <a:pt x="21600" y="17788"/>
                </a:cubicBezTo>
                <a:cubicBezTo>
                  <a:pt x="21600" y="18106"/>
                  <a:pt x="21214" y="18424"/>
                  <a:pt x="20443" y="1842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5" name="Shape 5512"/>
          <p:cNvSpPr/>
          <p:nvPr/>
        </p:nvSpPr>
        <p:spPr>
          <a:xfrm>
            <a:off x="7129331" y="4591862"/>
            <a:ext cx="170429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40" y="21600"/>
                </a:moveTo>
                <a:cubicBezTo>
                  <a:pt x="5526" y="21600"/>
                  <a:pt x="5526" y="21600"/>
                  <a:pt x="5526" y="21600"/>
                </a:cubicBezTo>
                <a:cubicBezTo>
                  <a:pt x="5023" y="21600"/>
                  <a:pt x="4521" y="21192"/>
                  <a:pt x="4521" y="21192"/>
                </a:cubicBezTo>
                <a:cubicBezTo>
                  <a:pt x="4521" y="11819"/>
                  <a:pt x="4521" y="11819"/>
                  <a:pt x="4521" y="11819"/>
                </a:cubicBezTo>
                <a:cubicBezTo>
                  <a:pt x="502" y="12634"/>
                  <a:pt x="502" y="12634"/>
                  <a:pt x="502" y="12634"/>
                </a:cubicBezTo>
                <a:cubicBezTo>
                  <a:pt x="502" y="12634"/>
                  <a:pt x="502" y="12634"/>
                  <a:pt x="502" y="12634"/>
                </a:cubicBezTo>
                <a:cubicBezTo>
                  <a:pt x="502" y="12634"/>
                  <a:pt x="0" y="12634"/>
                  <a:pt x="0" y="12634"/>
                </a:cubicBezTo>
                <a:cubicBezTo>
                  <a:pt x="0" y="12634"/>
                  <a:pt x="0" y="12226"/>
                  <a:pt x="0" y="12226"/>
                </a:cubicBezTo>
                <a:cubicBezTo>
                  <a:pt x="0" y="10189"/>
                  <a:pt x="0" y="10189"/>
                  <a:pt x="0" y="10189"/>
                </a:cubicBezTo>
                <a:cubicBezTo>
                  <a:pt x="0" y="10189"/>
                  <a:pt x="0" y="9781"/>
                  <a:pt x="502" y="9781"/>
                </a:cubicBezTo>
                <a:cubicBezTo>
                  <a:pt x="4521" y="8558"/>
                  <a:pt x="4521" y="8558"/>
                  <a:pt x="4521" y="8558"/>
                </a:cubicBezTo>
                <a:cubicBezTo>
                  <a:pt x="4521" y="7336"/>
                  <a:pt x="4521" y="7336"/>
                  <a:pt x="4521" y="7336"/>
                </a:cubicBezTo>
                <a:cubicBezTo>
                  <a:pt x="502" y="8151"/>
                  <a:pt x="502" y="8151"/>
                  <a:pt x="502" y="8151"/>
                </a:cubicBezTo>
                <a:cubicBezTo>
                  <a:pt x="502" y="8151"/>
                  <a:pt x="502" y="8151"/>
                  <a:pt x="502" y="8151"/>
                </a:cubicBezTo>
                <a:cubicBezTo>
                  <a:pt x="502" y="8151"/>
                  <a:pt x="0" y="8151"/>
                  <a:pt x="0" y="8151"/>
                </a:cubicBezTo>
                <a:cubicBezTo>
                  <a:pt x="0" y="8151"/>
                  <a:pt x="0" y="7743"/>
                  <a:pt x="0" y="7743"/>
                </a:cubicBezTo>
                <a:cubicBezTo>
                  <a:pt x="0" y="5706"/>
                  <a:pt x="0" y="5706"/>
                  <a:pt x="0" y="5706"/>
                </a:cubicBezTo>
                <a:cubicBezTo>
                  <a:pt x="0" y="5706"/>
                  <a:pt x="0" y="5298"/>
                  <a:pt x="502" y="5298"/>
                </a:cubicBezTo>
                <a:cubicBezTo>
                  <a:pt x="4521" y="4075"/>
                  <a:pt x="4521" y="4075"/>
                  <a:pt x="4521" y="4075"/>
                </a:cubicBezTo>
                <a:cubicBezTo>
                  <a:pt x="4521" y="408"/>
                  <a:pt x="4521" y="408"/>
                  <a:pt x="4521" y="408"/>
                </a:cubicBezTo>
                <a:cubicBezTo>
                  <a:pt x="4521" y="0"/>
                  <a:pt x="5023" y="0"/>
                  <a:pt x="5526" y="0"/>
                </a:cubicBezTo>
                <a:cubicBezTo>
                  <a:pt x="8540" y="0"/>
                  <a:pt x="8540" y="0"/>
                  <a:pt x="8540" y="0"/>
                </a:cubicBezTo>
                <a:cubicBezTo>
                  <a:pt x="8540" y="0"/>
                  <a:pt x="9042" y="0"/>
                  <a:pt x="9042" y="408"/>
                </a:cubicBezTo>
                <a:cubicBezTo>
                  <a:pt x="9042" y="3260"/>
                  <a:pt x="9042" y="3260"/>
                  <a:pt x="9042" y="3260"/>
                </a:cubicBezTo>
                <a:cubicBezTo>
                  <a:pt x="16074" y="1223"/>
                  <a:pt x="16074" y="1223"/>
                  <a:pt x="16074" y="1223"/>
                </a:cubicBezTo>
                <a:cubicBezTo>
                  <a:pt x="16577" y="1223"/>
                  <a:pt x="16577" y="1223"/>
                  <a:pt x="16577" y="1223"/>
                </a:cubicBezTo>
                <a:cubicBezTo>
                  <a:pt x="17079" y="1630"/>
                  <a:pt x="17079" y="1630"/>
                  <a:pt x="17079" y="1630"/>
                </a:cubicBezTo>
                <a:cubicBezTo>
                  <a:pt x="17079" y="3668"/>
                  <a:pt x="17079" y="3668"/>
                  <a:pt x="17079" y="3668"/>
                </a:cubicBezTo>
                <a:cubicBezTo>
                  <a:pt x="17079" y="4075"/>
                  <a:pt x="16577" y="4075"/>
                  <a:pt x="16577" y="4075"/>
                </a:cubicBezTo>
                <a:cubicBezTo>
                  <a:pt x="9042" y="6113"/>
                  <a:pt x="9042" y="6113"/>
                  <a:pt x="9042" y="6113"/>
                </a:cubicBezTo>
                <a:cubicBezTo>
                  <a:pt x="9042" y="7743"/>
                  <a:pt x="9042" y="7743"/>
                  <a:pt x="9042" y="7743"/>
                </a:cubicBezTo>
                <a:cubicBezTo>
                  <a:pt x="16074" y="5706"/>
                  <a:pt x="16074" y="5706"/>
                  <a:pt x="16074" y="5706"/>
                </a:cubicBezTo>
                <a:cubicBezTo>
                  <a:pt x="16577" y="5706"/>
                  <a:pt x="16577" y="5706"/>
                  <a:pt x="16577" y="5706"/>
                </a:cubicBezTo>
                <a:cubicBezTo>
                  <a:pt x="17079" y="6113"/>
                  <a:pt x="17079" y="6113"/>
                  <a:pt x="17079" y="6113"/>
                </a:cubicBezTo>
                <a:cubicBezTo>
                  <a:pt x="17079" y="8151"/>
                  <a:pt x="17079" y="8151"/>
                  <a:pt x="17079" y="8151"/>
                </a:cubicBezTo>
                <a:cubicBezTo>
                  <a:pt x="17079" y="8558"/>
                  <a:pt x="16577" y="8558"/>
                  <a:pt x="16577" y="8558"/>
                </a:cubicBezTo>
                <a:cubicBezTo>
                  <a:pt x="9042" y="10596"/>
                  <a:pt x="9042" y="10596"/>
                  <a:pt x="9042" y="10596"/>
                </a:cubicBezTo>
                <a:cubicBezTo>
                  <a:pt x="9042" y="17932"/>
                  <a:pt x="9042" y="17932"/>
                  <a:pt x="9042" y="17932"/>
                </a:cubicBezTo>
                <a:cubicBezTo>
                  <a:pt x="13563" y="17932"/>
                  <a:pt x="17581" y="14672"/>
                  <a:pt x="17581" y="10596"/>
                </a:cubicBezTo>
                <a:cubicBezTo>
                  <a:pt x="17581" y="10596"/>
                  <a:pt x="18084" y="10189"/>
                  <a:pt x="18084" y="10189"/>
                </a:cubicBezTo>
                <a:cubicBezTo>
                  <a:pt x="21098" y="10189"/>
                  <a:pt x="21098" y="10189"/>
                  <a:pt x="21098" y="10189"/>
                </a:cubicBezTo>
                <a:cubicBezTo>
                  <a:pt x="21600" y="10189"/>
                  <a:pt x="21600" y="10596"/>
                  <a:pt x="21600" y="10596"/>
                </a:cubicBezTo>
                <a:cubicBezTo>
                  <a:pt x="21600" y="16709"/>
                  <a:pt x="15572" y="21600"/>
                  <a:pt x="8540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6" name="Shape 5513"/>
          <p:cNvSpPr/>
          <p:nvPr/>
        </p:nvSpPr>
        <p:spPr>
          <a:xfrm>
            <a:off x="7699254" y="4591862"/>
            <a:ext cx="170428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40" y="21600"/>
                </a:moveTo>
                <a:cubicBezTo>
                  <a:pt x="5526" y="21600"/>
                  <a:pt x="5526" y="21600"/>
                  <a:pt x="5526" y="21600"/>
                </a:cubicBezTo>
                <a:cubicBezTo>
                  <a:pt x="5023" y="21600"/>
                  <a:pt x="4521" y="21192"/>
                  <a:pt x="4521" y="21192"/>
                </a:cubicBezTo>
                <a:cubicBezTo>
                  <a:pt x="4521" y="11819"/>
                  <a:pt x="4521" y="11819"/>
                  <a:pt x="4521" y="11819"/>
                </a:cubicBezTo>
                <a:cubicBezTo>
                  <a:pt x="502" y="12634"/>
                  <a:pt x="502" y="12634"/>
                  <a:pt x="502" y="12634"/>
                </a:cubicBezTo>
                <a:cubicBezTo>
                  <a:pt x="502" y="12634"/>
                  <a:pt x="502" y="12634"/>
                  <a:pt x="502" y="12634"/>
                </a:cubicBezTo>
                <a:cubicBezTo>
                  <a:pt x="502" y="12634"/>
                  <a:pt x="0" y="12634"/>
                  <a:pt x="0" y="12634"/>
                </a:cubicBezTo>
                <a:cubicBezTo>
                  <a:pt x="0" y="12634"/>
                  <a:pt x="0" y="12226"/>
                  <a:pt x="0" y="12226"/>
                </a:cubicBezTo>
                <a:cubicBezTo>
                  <a:pt x="0" y="10189"/>
                  <a:pt x="0" y="10189"/>
                  <a:pt x="0" y="10189"/>
                </a:cubicBezTo>
                <a:cubicBezTo>
                  <a:pt x="0" y="10189"/>
                  <a:pt x="0" y="9781"/>
                  <a:pt x="502" y="9781"/>
                </a:cubicBezTo>
                <a:cubicBezTo>
                  <a:pt x="4521" y="8558"/>
                  <a:pt x="4521" y="8558"/>
                  <a:pt x="4521" y="8558"/>
                </a:cubicBezTo>
                <a:cubicBezTo>
                  <a:pt x="4521" y="7336"/>
                  <a:pt x="4521" y="7336"/>
                  <a:pt x="4521" y="7336"/>
                </a:cubicBezTo>
                <a:cubicBezTo>
                  <a:pt x="502" y="8151"/>
                  <a:pt x="502" y="8151"/>
                  <a:pt x="502" y="8151"/>
                </a:cubicBezTo>
                <a:cubicBezTo>
                  <a:pt x="502" y="8151"/>
                  <a:pt x="502" y="8151"/>
                  <a:pt x="502" y="8151"/>
                </a:cubicBezTo>
                <a:cubicBezTo>
                  <a:pt x="502" y="8151"/>
                  <a:pt x="0" y="8151"/>
                  <a:pt x="0" y="8151"/>
                </a:cubicBezTo>
                <a:cubicBezTo>
                  <a:pt x="0" y="8151"/>
                  <a:pt x="0" y="7743"/>
                  <a:pt x="0" y="7743"/>
                </a:cubicBezTo>
                <a:cubicBezTo>
                  <a:pt x="0" y="5706"/>
                  <a:pt x="0" y="5706"/>
                  <a:pt x="0" y="5706"/>
                </a:cubicBezTo>
                <a:cubicBezTo>
                  <a:pt x="0" y="5706"/>
                  <a:pt x="0" y="5298"/>
                  <a:pt x="502" y="5298"/>
                </a:cubicBezTo>
                <a:cubicBezTo>
                  <a:pt x="4521" y="4075"/>
                  <a:pt x="4521" y="4075"/>
                  <a:pt x="4521" y="4075"/>
                </a:cubicBezTo>
                <a:cubicBezTo>
                  <a:pt x="4521" y="408"/>
                  <a:pt x="4521" y="408"/>
                  <a:pt x="4521" y="408"/>
                </a:cubicBezTo>
                <a:cubicBezTo>
                  <a:pt x="4521" y="0"/>
                  <a:pt x="5023" y="0"/>
                  <a:pt x="5526" y="0"/>
                </a:cubicBezTo>
                <a:cubicBezTo>
                  <a:pt x="8540" y="0"/>
                  <a:pt x="8540" y="0"/>
                  <a:pt x="8540" y="0"/>
                </a:cubicBezTo>
                <a:cubicBezTo>
                  <a:pt x="8540" y="0"/>
                  <a:pt x="9042" y="0"/>
                  <a:pt x="9042" y="408"/>
                </a:cubicBezTo>
                <a:cubicBezTo>
                  <a:pt x="9042" y="3260"/>
                  <a:pt x="9042" y="3260"/>
                  <a:pt x="9042" y="3260"/>
                </a:cubicBezTo>
                <a:cubicBezTo>
                  <a:pt x="16074" y="1223"/>
                  <a:pt x="16074" y="1223"/>
                  <a:pt x="16074" y="1223"/>
                </a:cubicBezTo>
                <a:cubicBezTo>
                  <a:pt x="16577" y="1223"/>
                  <a:pt x="16577" y="1223"/>
                  <a:pt x="16577" y="1223"/>
                </a:cubicBezTo>
                <a:cubicBezTo>
                  <a:pt x="17079" y="1630"/>
                  <a:pt x="17079" y="1630"/>
                  <a:pt x="17079" y="1630"/>
                </a:cubicBezTo>
                <a:cubicBezTo>
                  <a:pt x="17079" y="3668"/>
                  <a:pt x="17079" y="3668"/>
                  <a:pt x="17079" y="3668"/>
                </a:cubicBezTo>
                <a:cubicBezTo>
                  <a:pt x="17079" y="4075"/>
                  <a:pt x="16577" y="4075"/>
                  <a:pt x="16577" y="4075"/>
                </a:cubicBezTo>
                <a:cubicBezTo>
                  <a:pt x="9042" y="6113"/>
                  <a:pt x="9042" y="6113"/>
                  <a:pt x="9042" y="6113"/>
                </a:cubicBezTo>
                <a:cubicBezTo>
                  <a:pt x="9042" y="7743"/>
                  <a:pt x="9042" y="7743"/>
                  <a:pt x="9042" y="7743"/>
                </a:cubicBezTo>
                <a:cubicBezTo>
                  <a:pt x="16074" y="5706"/>
                  <a:pt x="16074" y="5706"/>
                  <a:pt x="16074" y="5706"/>
                </a:cubicBezTo>
                <a:cubicBezTo>
                  <a:pt x="16577" y="5706"/>
                  <a:pt x="16577" y="5706"/>
                  <a:pt x="16577" y="5706"/>
                </a:cubicBezTo>
                <a:cubicBezTo>
                  <a:pt x="17079" y="6113"/>
                  <a:pt x="17079" y="6113"/>
                  <a:pt x="17079" y="6113"/>
                </a:cubicBezTo>
                <a:cubicBezTo>
                  <a:pt x="17079" y="8151"/>
                  <a:pt x="17079" y="8151"/>
                  <a:pt x="17079" y="8151"/>
                </a:cubicBezTo>
                <a:cubicBezTo>
                  <a:pt x="17079" y="8558"/>
                  <a:pt x="16577" y="8558"/>
                  <a:pt x="16577" y="8558"/>
                </a:cubicBezTo>
                <a:cubicBezTo>
                  <a:pt x="9042" y="10596"/>
                  <a:pt x="9042" y="10596"/>
                  <a:pt x="9042" y="10596"/>
                </a:cubicBezTo>
                <a:cubicBezTo>
                  <a:pt x="9042" y="17932"/>
                  <a:pt x="9042" y="17932"/>
                  <a:pt x="9042" y="17932"/>
                </a:cubicBezTo>
                <a:cubicBezTo>
                  <a:pt x="13563" y="17932"/>
                  <a:pt x="17581" y="14672"/>
                  <a:pt x="17581" y="10596"/>
                </a:cubicBezTo>
                <a:cubicBezTo>
                  <a:pt x="17581" y="10596"/>
                  <a:pt x="18084" y="10189"/>
                  <a:pt x="18084" y="10189"/>
                </a:cubicBezTo>
                <a:cubicBezTo>
                  <a:pt x="21098" y="10189"/>
                  <a:pt x="21098" y="10189"/>
                  <a:pt x="21098" y="10189"/>
                </a:cubicBezTo>
                <a:cubicBezTo>
                  <a:pt x="21600" y="10189"/>
                  <a:pt x="21600" y="10596"/>
                  <a:pt x="21600" y="10596"/>
                </a:cubicBezTo>
                <a:cubicBezTo>
                  <a:pt x="21600" y="16709"/>
                  <a:pt x="15572" y="21600"/>
                  <a:pt x="8540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7" name="Shape 5514"/>
          <p:cNvSpPr/>
          <p:nvPr/>
        </p:nvSpPr>
        <p:spPr>
          <a:xfrm>
            <a:off x="8271011" y="4580867"/>
            <a:ext cx="252893" cy="24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10977"/>
                </a:moveTo>
                <a:cubicBezTo>
                  <a:pt x="20925" y="10977"/>
                  <a:pt x="20925" y="10977"/>
                  <a:pt x="20925" y="10977"/>
                </a:cubicBezTo>
                <a:cubicBezTo>
                  <a:pt x="19913" y="10269"/>
                  <a:pt x="19238" y="9561"/>
                  <a:pt x="18225" y="9561"/>
                </a:cubicBezTo>
                <a:cubicBezTo>
                  <a:pt x="17213" y="9561"/>
                  <a:pt x="15863" y="10623"/>
                  <a:pt x="15188" y="11685"/>
                </a:cubicBezTo>
                <a:cubicBezTo>
                  <a:pt x="15188" y="11685"/>
                  <a:pt x="15188" y="12039"/>
                  <a:pt x="14850" y="12393"/>
                </a:cubicBezTo>
                <a:cubicBezTo>
                  <a:pt x="14850" y="12393"/>
                  <a:pt x="14850" y="12393"/>
                  <a:pt x="14513" y="12393"/>
                </a:cubicBezTo>
                <a:cubicBezTo>
                  <a:pt x="14513" y="12393"/>
                  <a:pt x="14175" y="12393"/>
                  <a:pt x="14175" y="12393"/>
                </a:cubicBezTo>
                <a:cubicBezTo>
                  <a:pt x="14175" y="12039"/>
                  <a:pt x="13838" y="11685"/>
                  <a:pt x="13838" y="11685"/>
                </a:cubicBezTo>
                <a:cubicBezTo>
                  <a:pt x="13163" y="10623"/>
                  <a:pt x="12150" y="9561"/>
                  <a:pt x="10800" y="9561"/>
                </a:cubicBezTo>
                <a:cubicBezTo>
                  <a:pt x="9450" y="9561"/>
                  <a:pt x="8437" y="10623"/>
                  <a:pt x="7762" y="11685"/>
                </a:cubicBezTo>
                <a:cubicBezTo>
                  <a:pt x="7762" y="11685"/>
                  <a:pt x="7425" y="12039"/>
                  <a:pt x="7425" y="12393"/>
                </a:cubicBezTo>
                <a:cubicBezTo>
                  <a:pt x="7425" y="12393"/>
                  <a:pt x="7425" y="12393"/>
                  <a:pt x="7087" y="12393"/>
                </a:cubicBezTo>
                <a:cubicBezTo>
                  <a:pt x="6750" y="12393"/>
                  <a:pt x="6750" y="12393"/>
                  <a:pt x="6750" y="12393"/>
                </a:cubicBezTo>
                <a:cubicBezTo>
                  <a:pt x="6412" y="12039"/>
                  <a:pt x="6412" y="11685"/>
                  <a:pt x="6412" y="11685"/>
                </a:cubicBezTo>
                <a:cubicBezTo>
                  <a:pt x="5737" y="10623"/>
                  <a:pt x="4725" y="9561"/>
                  <a:pt x="3375" y="9561"/>
                </a:cubicBezTo>
                <a:cubicBezTo>
                  <a:pt x="2362" y="9561"/>
                  <a:pt x="1687" y="10269"/>
                  <a:pt x="1012" y="10977"/>
                </a:cubicBezTo>
                <a:cubicBezTo>
                  <a:pt x="675" y="10977"/>
                  <a:pt x="675" y="10977"/>
                  <a:pt x="675" y="10977"/>
                </a:cubicBezTo>
                <a:cubicBezTo>
                  <a:pt x="337" y="10977"/>
                  <a:pt x="0" y="10977"/>
                  <a:pt x="0" y="10623"/>
                </a:cubicBezTo>
                <a:cubicBezTo>
                  <a:pt x="0" y="10623"/>
                  <a:pt x="0" y="10623"/>
                  <a:pt x="0" y="10623"/>
                </a:cubicBezTo>
                <a:cubicBezTo>
                  <a:pt x="1350" y="5666"/>
                  <a:pt x="6075" y="2479"/>
                  <a:pt x="10800" y="2479"/>
                </a:cubicBezTo>
                <a:cubicBezTo>
                  <a:pt x="15525" y="2479"/>
                  <a:pt x="20250" y="5666"/>
                  <a:pt x="21600" y="10623"/>
                </a:cubicBezTo>
                <a:cubicBezTo>
                  <a:pt x="21600" y="10623"/>
                  <a:pt x="21600" y="10623"/>
                  <a:pt x="21600" y="10623"/>
                </a:cubicBezTo>
                <a:cubicBezTo>
                  <a:pt x="21600" y="10977"/>
                  <a:pt x="21263" y="10977"/>
                  <a:pt x="20925" y="10977"/>
                </a:cubicBezTo>
                <a:close/>
                <a:moveTo>
                  <a:pt x="11475" y="18059"/>
                </a:moveTo>
                <a:cubicBezTo>
                  <a:pt x="11475" y="19830"/>
                  <a:pt x="10125" y="21600"/>
                  <a:pt x="8437" y="21600"/>
                </a:cubicBezTo>
                <a:cubicBezTo>
                  <a:pt x="6412" y="21600"/>
                  <a:pt x="5062" y="19830"/>
                  <a:pt x="5062" y="18059"/>
                </a:cubicBezTo>
                <a:cubicBezTo>
                  <a:pt x="5062" y="17705"/>
                  <a:pt x="5400" y="17351"/>
                  <a:pt x="5737" y="17351"/>
                </a:cubicBezTo>
                <a:cubicBezTo>
                  <a:pt x="6412" y="17351"/>
                  <a:pt x="6750" y="17705"/>
                  <a:pt x="6750" y="18059"/>
                </a:cubicBezTo>
                <a:cubicBezTo>
                  <a:pt x="6750" y="19121"/>
                  <a:pt x="7425" y="19830"/>
                  <a:pt x="8437" y="19830"/>
                </a:cubicBezTo>
                <a:cubicBezTo>
                  <a:pt x="9112" y="19830"/>
                  <a:pt x="10125" y="19121"/>
                  <a:pt x="10125" y="18059"/>
                </a:cubicBezTo>
                <a:cubicBezTo>
                  <a:pt x="10125" y="10269"/>
                  <a:pt x="10125" y="10269"/>
                  <a:pt x="10125" y="10269"/>
                </a:cubicBezTo>
                <a:cubicBezTo>
                  <a:pt x="10125" y="10269"/>
                  <a:pt x="10462" y="10269"/>
                  <a:pt x="10800" y="10269"/>
                </a:cubicBezTo>
                <a:cubicBezTo>
                  <a:pt x="11138" y="10269"/>
                  <a:pt x="11475" y="10269"/>
                  <a:pt x="11475" y="10269"/>
                </a:cubicBezTo>
                <a:lnTo>
                  <a:pt x="11475" y="18059"/>
                </a:lnTo>
                <a:close/>
                <a:moveTo>
                  <a:pt x="11475" y="2125"/>
                </a:moveTo>
                <a:cubicBezTo>
                  <a:pt x="11475" y="2125"/>
                  <a:pt x="11138" y="2125"/>
                  <a:pt x="10800" y="2125"/>
                </a:cubicBezTo>
                <a:cubicBezTo>
                  <a:pt x="10462" y="2125"/>
                  <a:pt x="10125" y="2125"/>
                  <a:pt x="10125" y="2125"/>
                </a:cubicBezTo>
                <a:cubicBezTo>
                  <a:pt x="10125" y="1062"/>
                  <a:pt x="10125" y="1062"/>
                  <a:pt x="10125" y="1062"/>
                </a:cubicBezTo>
                <a:cubicBezTo>
                  <a:pt x="10125" y="354"/>
                  <a:pt x="10462" y="0"/>
                  <a:pt x="10800" y="0"/>
                </a:cubicBezTo>
                <a:cubicBezTo>
                  <a:pt x="11138" y="0"/>
                  <a:pt x="11475" y="354"/>
                  <a:pt x="11475" y="1062"/>
                </a:cubicBezTo>
                <a:lnTo>
                  <a:pt x="11475" y="21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8" name="Shape 5515"/>
          <p:cNvSpPr/>
          <p:nvPr/>
        </p:nvSpPr>
        <p:spPr>
          <a:xfrm>
            <a:off x="8840934" y="4571704"/>
            <a:ext cx="249228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14400"/>
                </a:moveTo>
                <a:cubicBezTo>
                  <a:pt x="343" y="14400"/>
                  <a:pt x="343" y="14400"/>
                  <a:pt x="343" y="14400"/>
                </a:cubicBezTo>
                <a:cubicBezTo>
                  <a:pt x="0" y="14400"/>
                  <a:pt x="0" y="14400"/>
                  <a:pt x="0" y="14057"/>
                </a:cubicBezTo>
                <a:cubicBezTo>
                  <a:pt x="0" y="13714"/>
                  <a:pt x="0" y="13714"/>
                  <a:pt x="343" y="13714"/>
                </a:cubicBezTo>
                <a:cubicBezTo>
                  <a:pt x="4457" y="13714"/>
                  <a:pt x="4457" y="13714"/>
                  <a:pt x="4457" y="13714"/>
                </a:cubicBezTo>
                <a:cubicBezTo>
                  <a:pt x="4800" y="13714"/>
                  <a:pt x="4800" y="13714"/>
                  <a:pt x="4800" y="14057"/>
                </a:cubicBezTo>
                <a:cubicBezTo>
                  <a:pt x="4800" y="14400"/>
                  <a:pt x="4800" y="14400"/>
                  <a:pt x="4457" y="14400"/>
                </a:cubicBezTo>
                <a:close/>
                <a:moveTo>
                  <a:pt x="10286" y="6514"/>
                </a:moveTo>
                <a:cubicBezTo>
                  <a:pt x="6514" y="3086"/>
                  <a:pt x="6514" y="3086"/>
                  <a:pt x="6514" y="3086"/>
                </a:cubicBezTo>
                <a:cubicBezTo>
                  <a:pt x="6514" y="2743"/>
                  <a:pt x="6171" y="2743"/>
                  <a:pt x="5829" y="2743"/>
                </a:cubicBezTo>
                <a:cubicBezTo>
                  <a:pt x="5486" y="2743"/>
                  <a:pt x="5143" y="2743"/>
                  <a:pt x="4800" y="3086"/>
                </a:cubicBezTo>
                <a:cubicBezTo>
                  <a:pt x="3086" y="4800"/>
                  <a:pt x="3086" y="4800"/>
                  <a:pt x="3086" y="4800"/>
                </a:cubicBezTo>
                <a:cubicBezTo>
                  <a:pt x="2743" y="5143"/>
                  <a:pt x="2743" y="5486"/>
                  <a:pt x="2743" y="5829"/>
                </a:cubicBezTo>
                <a:cubicBezTo>
                  <a:pt x="2743" y="6171"/>
                  <a:pt x="2743" y="6514"/>
                  <a:pt x="3086" y="6514"/>
                </a:cubicBezTo>
                <a:cubicBezTo>
                  <a:pt x="6514" y="10286"/>
                  <a:pt x="6514" y="10286"/>
                  <a:pt x="6514" y="10286"/>
                </a:cubicBezTo>
                <a:cubicBezTo>
                  <a:pt x="6171" y="13371"/>
                  <a:pt x="6171" y="13371"/>
                  <a:pt x="6171" y="13371"/>
                </a:cubicBezTo>
                <a:cubicBezTo>
                  <a:pt x="6171" y="13029"/>
                  <a:pt x="5829" y="13029"/>
                  <a:pt x="5486" y="12686"/>
                </a:cubicBezTo>
                <a:cubicBezTo>
                  <a:pt x="1371" y="8229"/>
                  <a:pt x="1371" y="8229"/>
                  <a:pt x="1371" y="8229"/>
                </a:cubicBezTo>
                <a:cubicBezTo>
                  <a:pt x="686" y="7543"/>
                  <a:pt x="0" y="6857"/>
                  <a:pt x="0" y="5829"/>
                </a:cubicBezTo>
                <a:cubicBezTo>
                  <a:pt x="0" y="4800"/>
                  <a:pt x="686" y="3771"/>
                  <a:pt x="1371" y="3086"/>
                </a:cubicBezTo>
                <a:cubicBezTo>
                  <a:pt x="3086" y="1029"/>
                  <a:pt x="3086" y="1029"/>
                  <a:pt x="3086" y="1029"/>
                </a:cubicBezTo>
                <a:cubicBezTo>
                  <a:pt x="3771" y="343"/>
                  <a:pt x="4800" y="0"/>
                  <a:pt x="5829" y="0"/>
                </a:cubicBezTo>
                <a:cubicBezTo>
                  <a:pt x="6857" y="0"/>
                  <a:pt x="7886" y="343"/>
                  <a:pt x="8571" y="1371"/>
                </a:cubicBezTo>
                <a:cubicBezTo>
                  <a:pt x="12686" y="5486"/>
                  <a:pt x="12686" y="5486"/>
                  <a:pt x="12686" y="5486"/>
                </a:cubicBezTo>
                <a:cubicBezTo>
                  <a:pt x="13029" y="5829"/>
                  <a:pt x="13029" y="6171"/>
                  <a:pt x="13371" y="6171"/>
                </a:cubicBezTo>
                <a:lnTo>
                  <a:pt x="10286" y="6514"/>
                </a:lnTo>
                <a:close/>
                <a:moveTo>
                  <a:pt x="2400" y="19886"/>
                </a:moveTo>
                <a:cubicBezTo>
                  <a:pt x="2057" y="19886"/>
                  <a:pt x="2057" y="19886"/>
                  <a:pt x="2057" y="19886"/>
                </a:cubicBezTo>
                <a:cubicBezTo>
                  <a:pt x="2057" y="19886"/>
                  <a:pt x="1714" y="19886"/>
                  <a:pt x="1714" y="19886"/>
                </a:cubicBezTo>
                <a:cubicBezTo>
                  <a:pt x="1714" y="19543"/>
                  <a:pt x="1714" y="19200"/>
                  <a:pt x="1714" y="19200"/>
                </a:cubicBezTo>
                <a:cubicBezTo>
                  <a:pt x="5143" y="15771"/>
                  <a:pt x="5143" y="15771"/>
                  <a:pt x="5143" y="15771"/>
                </a:cubicBezTo>
                <a:cubicBezTo>
                  <a:pt x="5143" y="15771"/>
                  <a:pt x="5486" y="15771"/>
                  <a:pt x="5486" y="15771"/>
                </a:cubicBezTo>
                <a:cubicBezTo>
                  <a:pt x="5829" y="16114"/>
                  <a:pt x="5829" y="16114"/>
                  <a:pt x="5486" y="16457"/>
                </a:cubicBezTo>
                <a:lnTo>
                  <a:pt x="2400" y="19886"/>
                </a:lnTo>
                <a:close/>
                <a:moveTo>
                  <a:pt x="7886" y="21257"/>
                </a:moveTo>
                <a:cubicBezTo>
                  <a:pt x="7886" y="21257"/>
                  <a:pt x="7543" y="21600"/>
                  <a:pt x="7543" y="21600"/>
                </a:cubicBezTo>
                <a:cubicBezTo>
                  <a:pt x="7200" y="21600"/>
                  <a:pt x="6857" y="21257"/>
                  <a:pt x="6857" y="21257"/>
                </a:cubicBezTo>
                <a:cubicBezTo>
                  <a:pt x="6857" y="16800"/>
                  <a:pt x="6857" y="16800"/>
                  <a:pt x="6857" y="16800"/>
                </a:cubicBezTo>
                <a:cubicBezTo>
                  <a:pt x="6857" y="16800"/>
                  <a:pt x="7200" y="16457"/>
                  <a:pt x="7543" y="16457"/>
                </a:cubicBezTo>
                <a:cubicBezTo>
                  <a:pt x="7543" y="16457"/>
                  <a:pt x="7886" y="16800"/>
                  <a:pt x="7886" y="16800"/>
                </a:cubicBezTo>
                <a:lnTo>
                  <a:pt x="7886" y="21257"/>
                </a:lnTo>
                <a:close/>
                <a:moveTo>
                  <a:pt x="20229" y="18514"/>
                </a:moveTo>
                <a:cubicBezTo>
                  <a:pt x="18514" y="20229"/>
                  <a:pt x="18514" y="20229"/>
                  <a:pt x="18514" y="20229"/>
                </a:cubicBezTo>
                <a:cubicBezTo>
                  <a:pt x="17486" y="20914"/>
                  <a:pt x="16800" y="21257"/>
                  <a:pt x="15771" y="21257"/>
                </a:cubicBezTo>
                <a:cubicBezTo>
                  <a:pt x="14743" y="21257"/>
                  <a:pt x="13714" y="20914"/>
                  <a:pt x="13029" y="20229"/>
                </a:cubicBezTo>
                <a:cubicBezTo>
                  <a:pt x="8571" y="15771"/>
                  <a:pt x="8571" y="15771"/>
                  <a:pt x="8571" y="15771"/>
                </a:cubicBezTo>
                <a:cubicBezTo>
                  <a:pt x="8571" y="15771"/>
                  <a:pt x="8229" y="15429"/>
                  <a:pt x="8229" y="15086"/>
                </a:cubicBezTo>
                <a:cubicBezTo>
                  <a:pt x="11314" y="14743"/>
                  <a:pt x="11314" y="14743"/>
                  <a:pt x="11314" y="14743"/>
                </a:cubicBezTo>
                <a:cubicBezTo>
                  <a:pt x="14743" y="18514"/>
                  <a:pt x="14743" y="18514"/>
                  <a:pt x="14743" y="18514"/>
                </a:cubicBezTo>
                <a:cubicBezTo>
                  <a:pt x="15429" y="18857"/>
                  <a:pt x="16114" y="18857"/>
                  <a:pt x="16457" y="18514"/>
                </a:cubicBezTo>
                <a:cubicBezTo>
                  <a:pt x="18514" y="16457"/>
                  <a:pt x="18514" y="16457"/>
                  <a:pt x="18514" y="16457"/>
                </a:cubicBezTo>
                <a:cubicBezTo>
                  <a:pt x="18857" y="16457"/>
                  <a:pt x="18857" y="16114"/>
                  <a:pt x="18857" y="15771"/>
                </a:cubicBezTo>
                <a:cubicBezTo>
                  <a:pt x="18857" y="15429"/>
                  <a:pt x="18857" y="15086"/>
                  <a:pt x="18514" y="14743"/>
                </a:cubicBezTo>
                <a:cubicBezTo>
                  <a:pt x="15086" y="11314"/>
                  <a:pt x="15086" y="11314"/>
                  <a:pt x="15086" y="11314"/>
                </a:cubicBezTo>
                <a:cubicBezTo>
                  <a:pt x="15086" y="8229"/>
                  <a:pt x="15086" y="8229"/>
                  <a:pt x="15086" y="8229"/>
                </a:cubicBezTo>
                <a:cubicBezTo>
                  <a:pt x="15429" y="8229"/>
                  <a:pt x="15771" y="8571"/>
                  <a:pt x="15771" y="8571"/>
                </a:cubicBezTo>
                <a:cubicBezTo>
                  <a:pt x="20229" y="13029"/>
                  <a:pt x="20229" y="13029"/>
                  <a:pt x="20229" y="13029"/>
                </a:cubicBezTo>
                <a:cubicBezTo>
                  <a:pt x="20914" y="13714"/>
                  <a:pt x="21257" y="14743"/>
                  <a:pt x="21257" y="15771"/>
                </a:cubicBezTo>
                <a:cubicBezTo>
                  <a:pt x="21257" y="16800"/>
                  <a:pt x="20914" y="17829"/>
                  <a:pt x="20229" y="18514"/>
                </a:cubicBezTo>
                <a:close/>
                <a:moveTo>
                  <a:pt x="14400" y="4457"/>
                </a:moveTo>
                <a:cubicBezTo>
                  <a:pt x="14400" y="4800"/>
                  <a:pt x="14400" y="4800"/>
                  <a:pt x="14057" y="4800"/>
                </a:cubicBezTo>
                <a:cubicBezTo>
                  <a:pt x="13714" y="4800"/>
                  <a:pt x="13714" y="4800"/>
                  <a:pt x="13714" y="4457"/>
                </a:cubicBezTo>
                <a:cubicBezTo>
                  <a:pt x="13714" y="343"/>
                  <a:pt x="13714" y="343"/>
                  <a:pt x="13714" y="343"/>
                </a:cubicBezTo>
                <a:cubicBezTo>
                  <a:pt x="13714" y="0"/>
                  <a:pt x="13714" y="0"/>
                  <a:pt x="14057" y="0"/>
                </a:cubicBezTo>
                <a:cubicBezTo>
                  <a:pt x="14400" y="0"/>
                  <a:pt x="14400" y="0"/>
                  <a:pt x="14400" y="343"/>
                </a:cubicBezTo>
                <a:lnTo>
                  <a:pt x="14400" y="4457"/>
                </a:lnTo>
                <a:close/>
                <a:moveTo>
                  <a:pt x="16457" y="5486"/>
                </a:moveTo>
                <a:cubicBezTo>
                  <a:pt x="16457" y="5829"/>
                  <a:pt x="16114" y="5829"/>
                  <a:pt x="16114" y="5829"/>
                </a:cubicBezTo>
                <a:cubicBezTo>
                  <a:pt x="16114" y="5829"/>
                  <a:pt x="16114" y="5829"/>
                  <a:pt x="15771" y="5486"/>
                </a:cubicBezTo>
                <a:cubicBezTo>
                  <a:pt x="15771" y="5486"/>
                  <a:pt x="15771" y="5143"/>
                  <a:pt x="15771" y="5143"/>
                </a:cubicBezTo>
                <a:cubicBezTo>
                  <a:pt x="19200" y="1714"/>
                  <a:pt x="19200" y="1714"/>
                  <a:pt x="19200" y="1714"/>
                </a:cubicBezTo>
                <a:cubicBezTo>
                  <a:pt x="19200" y="1371"/>
                  <a:pt x="19543" y="1371"/>
                  <a:pt x="19886" y="1714"/>
                </a:cubicBezTo>
                <a:cubicBezTo>
                  <a:pt x="19886" y="1714"/>
                  <a:pt x="19886" y="2057"/>
                  <a:pt x="19886" y="2400"/>
                </a:cubicBezTo>
                <a:lnTo>
                  <a:pt x="16457" y="5486"/>
                </a:lnTo>
                <a:close/>
                <a:moveTo>
                  <a:pt x="21257" y="7886"/>
                </a:moveTo>
                <a:cubicBezTo>
                  <a:pt x="17143" y="7886"/>
                  <a:pt x="17143" y="7886"/>
                  <a:pt x="17143" y="7886"/>
                </a:cubicBezTo>
                <a:cubicBezTo>
                  <a:pt x="16800" y="7886"/>
                  <a:pt x="16457" y="7543"/>
                  <a:pt x="16457" y="7543"/>
                </a:cubicBezTo>
                <a:cubicBezTo>
                  <a:pt x="16457" y="7200"/>
                  <a:pt x="16800" y="6857"/>
                  <a:pt x="17143" y="6857"/>
                </a:cubicBezTo>
                <a:cubicBezTo>
                  <a:pt x="21257" y="6857"/>
                  <a:pt x="21257" y="6857"/>
                  <a:pt x="21257" y="6857"/>
                </a:cubicBezTo>
                <a:cubicBezTo>
                  <a:pt x="21257" y="6857"/>
                  <a:pt x="21600" y="7200"/>
                  <a:pt x="21600" y="7543"/>
                </a:cubicBezTo>
                <a:cubicBezTo>
                  <a:pt x="21600" y="7543"/>
                  <a:pt x="21257" y="7886"/>
                  <a:pt x="21257" y="788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9" name="Shape 5516"/>
          <p:cNvSpPr/>
          <p:nvPr/>
        </p:nvSpPr>
        <p:spPr>
          <a:xfrm>
            <a:off x="9410857" y="4580867"/>
            <a:ext cx="254726" cy="24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184"/>
                </a:moveTo>
                <a:cubicBezTo>
                  <a:pt x="21600" y="20892"/>
                  <a:pt x="20925" y="21600"/>
                  <a:pt x="20250" y="21600"/>
                </a:cubicBezTo>
                <a:cubicBezTo>
                  <a:pt x="1350" y="21600"/>
                  <a:pt x="1350" y="21600"/>
                  <a:pt x="1350" y="21600"/>
                </a:cubicBezTo>
                <a:cubicBezTo>
                  <a:pt x="675" y="21600"/>
                  <a:pt x="0" y="20892"/>
                  <a:pt x="0" y="20184"/>
                </a:cubicBezTo>
                <a:cubicBezTo>
                  <a:pt x="0" y="15934"/>
                  <a:pt x="0" y="15934"/>
                  <a:pt x="0" y="15934"/>
                </a:cubicBezTo>
                <a:cubicBezTo>
                  <a:pt x="0" y="15226"/>
                  <a:pt x="675" y="14518"/>
                  <a:pt x="1350" y="14518"/>
                </a:cubicBezTo>
                <a:cubicBezTo>
                  <a:pt x="6750" y="14518"/>
                  <a:pt x="6750" y="14518"/>
                  <a:pt x="6750" y="14518"/>
                </a:cubicBezTo>
                <a:cubicBezTo>
                  <a:pt x="7088" y="15580"/>
                  <a:pt x="8100" y="16289"/>
                  <a:pt x="9113" y="16289"/>
                </a:cubicBezTo>
                <a:cubicBezTo>
                  <a:pt x="12487" y="16289"/>
                  <a:pt x="12487" y="16289"/>
                  <a:pt x="12487" y="16289"/>
                </a:cubicBezTo>
                <a:cubicBezTo>
                  <a:pt x="13500" y="16289"/>
                  <a:pt x="14512" y="15580"/>
                  <a:pt x="14850" y="14518"/>
                </a:cubicBezTo>
                <a:cubicBezTo>
                  <a:pt x="20250" y="14518"/>
                  <a:pt x="20250" y="14518"/>
                  <a:pt x="20250" y="14518"/>
                </a:cubicBezTo>
                <a:cubicBezTo>
                  <a:pt x="20925" y="14518"/>
                  <a:pt x="21600" y="15226"/>
                  <a:pt x="21600" y="15934"/>
                </a:cubicBezTo>
                <a:lnTo>
                  <a:pt x="21600" y="20184"/>
                </a:lnTo>
                <a:close/>
                <a:moveTo>
                  <a:pt x="16537" y="7790"/>
                </a:moveTo>
                <a:cubicBezTo>
                  <a:pt x="13162" y="7790"/>
                  <a:pt x="13162" y="7790"/>
                  <a:pt x="13162" y="7790"/>
                </a:cubicBezTo>
                <a:cubicBezTo>
                  <a:pt x="13162" y="13810"/>
                  <a:pt x="13162" y="13810"/>
                  <a:pt x="13162" y="13810"/>
                </a:cubicBezTo>
                <a:cubicBezTo>
                  <a:pt x="13162" y="14164"/>
                  <a:pt x="12825" y="14518"/>
                  <a:pt x="12487" y="14518"/>
                </a:cubicBezTo>
                <a:cubicBezTo>
                  <a:pt x="9113" y="14518"/>
                  <a:pt x="9113" y="14518"/>
                  <a:pt x="9113" y="14518"/>
                </a:cubicBezTo>
                <a:cubicBezTo>
                  <a:pt x="8775" y="14518"/>
                  <a:pt x="8438" y="14164"/>
                  <a:pt x="8438" y="13810"/>
                </a:cubicBezTo>
                <a:cubicBezTo>
                  <a:pt x="8438" y="7790"/>
                  <a:pt x="8438" y="7790"/>
                  <a:pt x="8438" y="7790"/>
                </a:cubicBezTo>
                <a:cubicBezTo>
                  <a:pt x="5063" y="7790"/>
                  <a:pt x="5063" y="7790"/>
                  <a:pt x="5063" y="7790"/>
                </a:cubicBezTo>
                <a:cubicBezTo>
                  <a:pt x="4725" y="7790"/>
                  <a:pt x="4388" y="7436"/>
                  <a:pt x="4388" y="7082"/>
                </a:cubicBezTo>
                <a:cubicBezTo>
                  <a:pt x="4050" y="7082"/>
                  <a:pt x="4388" y="6728"/>
                  <a:pt x="4388" y="6374"/>
                </a:cubicBezTo>
                <a:cubicBezTo>
                  <a:pt x="10125" y="354"/>
                  <a:pt x="10125" y="354"/>
                  <a:pt x="10125" y="354"/>
                </a:cubicBezTo>
                <a:cubicBezTo>
                  <a:pt x="10463" y="0"/>
                  <a:pt x="10463" y="0"/>
                  <a:pt x="10800" y="0"/>
                </a:cubicBezTo>
                <a:cubicBezTo>
                  <a:pt x="11137" y="0"/>
                  <a:pt x="11137" y="0"/>
                  <a:pt x="11475" y="354"/>
                </a:cubicBezTo>
                <a:cubicBezTo>
                  <a:pt x="17212" y="6374"/>
                  <a:pt x="17212" y="6374"/>
                  <a:pt x="17212" y="6374"/>
                </a:cubicBezTo>
                <a:cubicBezTo>
                  <a:pt x="17212" y="6728"/>
                  <a:pt x="17550" y="7082"/>
                  <a:pt x="17212" y="7082"/>
                </a:cubicBezTo>
                <a:cubicBezTo>
                  <a:pt x="17212" y="7436"/>
                  <a:pt x="16875" y="7790"/>
                  <a:pt x="16537" y="7790"/>
                </a:cubicBezTo>
                <a:close/>
                <a:moveTo>
                  <a:pt x="15862" y="18059"/>
                </a:moveTo>
                <a:cubicBezTo>
                  <a:pt x="15187" y="18059"/>
                  <a:pt x="14850" y="18413"/>
                  <a:pt x="14850" y="19121"/>
                </a:cubicBezTo>
                <a:cubicBezTo>
                  <a:pt x="14850" y="19475"/>
                  <a:pt x="15187" y="19830"/>
                  <a:pt x="15862" y="19830"/>
                </a:cubicBezTo>
                <a:cubicBezTo>
                  <a:pt x="16200" y="19830"/>
                  <a:pt x="16537" y="19475"/>
                  <a:pt x="16537" y="19121"/>
                </a:cubicBezTo>
                <a:cubicBezTo>
                  <a:pt x="16537" y="18413"/>
                  <a:pt x="16200" y="18059"/>
                  <a:pt x="15862" y="18059"/>
                </a:cubicBezTo>
                <a:close/>
                <a:moveTo>
                  <a:pt x="18900" y="18059"/>
                </a:moveTo>
                <a:cubicBezTo>
                  <a:pt x="18562" y="18059"/>
                  <a:pt x="18225" y="18413"/>
                  <a:pt x="18225" y="19121"/>
                </a:cubicBezTo>
                <a:cubicBezTo>
                  <a:pt x="18225" y="19475"/>
                  <a:pt x="18562" y="19830"/>
                  <a:pt x="18900" y="19830"/>
                </a:cubicBezTo>
                <a:cubicBezTo>
                  <a:pt x="19575" y="19830"/>
                  <a:pt x="19912" y="19475"/>
                  <a:pt x="19912" y="19121"/>
                </a:cubicBezTo>
                <a:cubicBezTo>
                  <a:pt x="19912" y="18413"/>
                  <a:pt x="19575" y="18059"/>
                  <a:pt x="18900" y="1805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0" name="Shape 5517"/>
          <p:cNvSpPr/>
          <p:nvPr/>
        </p:nvSpPr>
        <p:spPr>
          <a:xfrm>
            <a:off x="9982613" y="4571704"/>
            <a:ext cx="289543" cy="271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47" y="12388"/>
                </a:moveTo>
                <a:cubicBezTo>
                  <a:pt x="2367" y="12388"/>
                  <a:pt x="2367" y="12388"/>
                  <a:pt x="2367" y="12388"/>
                </a:cubicBezTo>
                <a:cubicBezTo>
                  <a:pt x="1184" y="12388"/>
                  <a:pt x="0" y="11753"/>
                  <a:pt x="0" y="10482"/>
                </a:cubicBezTo>
                <a:cubicBezTo>
                  <a:pt x="0" y="9212"/>
                  <a:pt x="0" y="6035"/>
                  <a:pt x="1479" y="6035"/>
                </a:cubicBezTo>
                <a:cubicBezTo>
                  <a:pt x="1775" y="6035"/>
                  <a:pt x="2959" y="6988"/>
                  <a:pt x="4438" y="6988"/>
                </a:cubicBezTo>
                <a:cubicBezTo>
                  <a:pt x="5030" y="6988"/>
                  <a:pt x="5326" y="6988"/>
                  <a:pt x="5918" y="6671"/>
                </a:cubicBezTo>
                <a:cubicBezTo>
                  <a:pt x="5918" y="6988"/>
                  <a:pt x="5918" y="7306"/>
                  <a:pt x="5918" y="7624"/>
                </a:cubicBezTo>
                <a:cubicBezTo>
                  <a:pt x="5918" y="8576"/>
                  <a:pt x="6214" y="9847"/>
                  <a:pt x="6805" y="10800"/>
                </a:cubicBezTo>
                <a:cubicBezTo>
                  <a:pt x="5622" y="10800"/>
                  <a:pt x="4438" y="11435"/>
                  <a:pt x="3847" y="12388"/>
                </a:cubicBezTo>
                <a:close/>
                <a:moveTo>
                  <a:pt x="4438" y="6035"/>
                </a:moveTo>
                <a:cubicBezTo>
                  <a:pt x="2959" y="6035"/>
                  <a:pt x="1479" y="4765"/>
                  <a:pt x="1479" y="2859"/>
                </a:cubicBezTo>
                <a:cubicBezTo>
                  <a:pt x="1479" y="1271"/>
                  <a:pt x="2959" y="0"/>
                  <a:pt x="4438" y="0"/>
                </a:cubicBezTo>
                <a:cubicBezTo>
                  <a:pt x="5918" y="0"/>
                  <a:pt x="7397" y="1271"/>
                  <a:pt x="7397" y="2859"/>
                </a:cubicBezTo>
                <a:cubicBezTo>
                  <a:pt x="7397" y="4765"/>
                  <a:pt x="5918" y="6035"/>
                  <a:pt x="4438" y="6035"/>
                </a:cubicBezTo>
                <a:close/>
                <a:moveTo>
                  <a:pt x="15682" y="21600"/>
                </a:moveTo>
                <a:cubicBezTo>
                  <a:pt x="5918" y="21600"/>
                  <a:pt x="5918" y="21600"/>
                  <a:pt x="5918" y="21600"/>
                </a:cubicBezTo>
                <a:cubicBezTo>
                  <a:pt x="4142" y="21600"/>
                  <a:pt x="2959" y="20329"/>
                  <a:pt x="2959" y="18424"/>
                </a:cubicBezTo>
                <a:cubicBezTo>
                  <a:pt x="2959" y="15565"/>
                  <a:pt x="3551" y="11435"/>
                  <a:pt x="6805" y="11435"/>
                </a:cubicBezTo>
                <a:cubicBezTo>
                  <a:pt x="7397" y="11435"/>
                  <a:pt x="8581" y="13024"/>
                  <a:pt x="10948" y="13024"/>
                </a:cubicBezTo>
                <a:cubicBezTo>
                  <a:pt x="13019" y="13024"/>
                  <a:pt x="14499" y="11435"/>
                  <a:pt x="14795" y="11435"/>
                </a:cubicBezTo>
                <a:cubicBezTo>
                  <a:pt x="18345" y="11435"/>
                  <a:pt x="18937" y="15565"/>
                  <a:pt x="18937" y="18424"/>
                </a:cubicBezTo>
                <a:cubicBezTo>
                  <a:pt x="18937" y="20329"/>
                  <a:pt x="17753" y="21600"/>
                  <a:pt x="15682" y="21600"/>
                </a:cubicBezTo>
                <a:close/>
                <a:moveTo>
                  <a:pt x="10948" y="12388"/>
                </a:moveTo>
                <a:cubicBezTo>
                  <a:pt x="8581" y="12388"/>
                  <a:pt x="6510" y="10165"/>
                  <a:pt x="6510" y="7624"/>
                </a:cubicBezTo>
                <a:cubicBezTo>
                  <a:pt x="6510" y="5082"/>
                  <a:pt x="8581" y="2859"/>
                  <a:pt x="10948" y="2859"/>
                </a:cubicBezTo>
                <a:cubicBezTo>
                  <a:pt x="13315" y="2859"/>
                  <a:pt x="15090" y="5082"/>
                  <a:pt x="15090" y="7624"/>
                </a:cubicBezTo>
                <a:cubicBezTo>
                  <a:pt x="15090" y="10165"/>
                  <a:pt x="13315" y="12388"/>
                  <a:pt x="10948" y="12388"/>
                </a:cubicBezTo>
                <a:close/>
                <a:moveTo>
                  <a:pt x="17458" y="6035"/>
                </a:moveTo>
                <a:cubicBezTo>
                  <a:pt x="15682" y="6035"/>
                  <a:pt x="14499" y="4765"/>
                  <a:pt x="14499" y="2859"/>
                </a:cubicBezTo>
                <a:cubicBezTo>
                  <a:pt x="14499" y="1271"/>
                  <a:pt x="15682" y="0"/>
                  <a:pt x="17458" y="0"/>
                </a:cubicBezTo>
                <a:cubicBezTo>
                  <a:pt x="18937" y="0"/>
                  <a:pt x="20121" y="1271"/>
                  <a:pt x="20121" y="2859"/>
                </a:cubicBezTo>
                <a:cubicBezTo>
                  <a:pt x="20121" y="4765"/>
                  <a:pt x="18937" y="6035"/>
                  <a:pt x="17458" y="6035"/>
                </a:cubicBezTo>
                <a:close/>
                <a:moveTo>
                  <a:pt x="19529" y="12388"/>
                </a:moveTo>
                <a:cubicBezTo>
                  <a:pt x="18049" y="12388"/>
                  <a:pt x="18049" y="12388"/>
                  <a:pt x="18049" y="12388"/>
                </a:cubicBezTo>
                <a:cubicBezTo>
                  <a:pt x="17162" y="11435"/>
                  <a:pt x="16274" y="10800"/>
                  <a:pt x="15090" y="10800"/>
                </a:cubicBezTo>
                <a:cubicBezTo>
                  <a:pt x="15682" y="9847"/>
                  <a:pt x="15978" y="8576"/>
                  <a:pt x="15978" y="7624"/>
                </a:cubicBezTo>
                <a:cubicBezTo>
                  <a:pt x="15978" y="7306"/>
                  <a:pt x="15978" y="6988"/>
                  <a:pt x="15978" y="6671"/>
                </a:cubicBezTo>
                <a:cubicBezTo>
                  <a:pt x="16274" y="6988"/>
                  <a:pt x="16866" y="6988"/>
                  <a:pt x="17458" y="6988"/>
                </a:cubicBezTo>
                <a:cubicBezTo>
                  <a:pt x="18937" y="6988"/>
                  <a:pt x="20121" y="6035"/>
                  <a:pt x="20416" y="6035"/>
                </a:cubicBezTo>
                <a:cubicBezTo>
                  <a:pt x="21600" y="6035"/>
                  <a:pt x="21600" y="9212"/>
                  <a:pt x="21600" y="10482"/>
                </a:cubicBezTo>
                <a:cubicBezTo>
                  <a:pt x="21600" y="11753"/>
                  <a:pt x="20712" y="12388"/>
                  <a:pt x="19529" y="123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1" name="Shape 5518"/>
          <p:cNvSpPr/>
          <p:nvPr/>
        </p:nvSpPr>
        <p:spPr>
          <a:xfrm>
            <a:off x="10551070" y="4635844"/>
            <a:ext cx="290717" cy="166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2" h="21600" extrusionOk="0">
                <a:moveTo>
                  <a:pt x="19424" y="7714"/>
                </a:moveTo>
                <a:cubicBezTo>
                  <a:pt x="17120" y="12343"/>
                  <a:pt x="17120" y="11829"/>
                  <a:pt x="18848" y="14914"/>
                </a:cubicBezTo>
                <a:cubicBezTo>
                  <a:pt x="20576" y="18000"/>
                  <a:pt x="20864" y="19029"/>
                  <a:pt x="20864" y="19543"/>
                </a:cubicBezTo>
                <a:cubicBezTo>
                  <a:pt x="20864" y="19543"/>
                  <a:pt x="21440" y="21600"/>
                  <a:pt x="20000" y="21600"/>
                </a:cubicBezTo>
                <a:cubicBezTo>
                  <a:pt x="17408" y="21600"/>
                  <a:pt x="17408" y="21600"/>
                  <a:pt x="17408" y="21600"/>
                </a:cubicBezTo>
                <a:cubicBezTo>
                  <a:pt x="16832" y="21600"/>
                  <a:pt x="15968" y="20571"/>
                  <a:pt x="15968" y="20571"/>
                </a:cubicBezTo>
                <a:cubicBezTo>
                  <a:pt x="14816" y="19543"/>
                  <a:pt x="13952" y="15943"/>
                  <a:pt x="13088" y="16457"/>
                </a:cubicBezTo>
                <a:cubicBezTo>
                  <a:pt x="13088" y="16457"/>
                  <a:pt x="12224" y="16971"/>
                  <a:pt x="12224" y="20057"/>
                </a:cubicBezTo>
                <a:cubicBezTo>
                  <a:pt x="12224" y="20571"/>
                  <a:pt x="12224" y="21086"/>
                  <a:pt x="12224" y="21086"/>
                </a:cubicBezTo>
                <a:cubicBezTo>
                  <a:pt x="12224" y="21086"/>
                  <a:pt x="11936" y="21600"/>
                  <a:pt x="11648" y="21600"/>
                </a:cubicBezTo>
                <a:cubicBezTo>
                  <a:pt x="10208" y="21600"/>
                  <a:pt x="10208" y="21600"/>
                  <a:pt x="10208" y="21600"/>
                </a:cubicBezTo>
                <a:cubicBezTo>
                  <a:pt x="7616" y="21600"/>
                  <a:pt x="5024" y="17486"/>
                  <a:pt x="5024" y="17486"/>
                </a:cubicBezTo>
                <a:cubicBezTo>
                  <a:pt x="5024" y="17486"/>
                  <a:pt x="2432" y="12343"/>
                  <a:pt x="128" y="2571"/>
                </a:cubicBezTo>
                <a:cubicBezTo>
                  <a:pt x="-160" y="2057"/>
                  <a:pt x="128" y="1543"/>
                  <a:pt x="128" y="1543"/>
                </a:cubicBezTo>
                <a:cubicBezTo>
                  <a:pt x="128" y="1543"/>
                  <a:pt x="416" y="1029"/>
                  <a:pt x="704" y="1029"/>
                </a:cubicBezTo>
                <a:cubicBezTo>
                  <a:pt x="3872" y="1029"/>
                  <a:pt x="3872" y="1029"/>
                  <a:pt x="3872" y="1029"/>
                </a:cubicBezTo>
                <a:cubicBezTo>
                  <a:pt x="4160" y="1029"/>
                  <a:pt x="4160" y="1543"/>
                  <a:pt x="4160" y="1543"/>
                </a:cubicBezTo>
                <a:cubicBezTo>
                  <a:pt x="4160" y="1543"/>
                  <a:pt x="4448" y="1543"/>
                  <a:pt x="4448" y="2057"/>
                </a:cubicBezTo>
                <a:cubicBezTo>
                  <a:pt x="5024" y="4114"/>
                  <a:pt x="5600" y="6171"/>
                  <a:pt x="5600" y="6171"/>
                </a:cubicBezTo>
                <a:cubicBezTo>
                  <a:pt x="6752" y="10286"/>
                  <a:pt x="7328" y="10800"/>
                  <a:pt x="7904" y="10800"/>
                </a:cubicBezTo>
                <a:cubicBezTo>
                  <a:pt x="7904" y="10800"/>
                  <a:pt x="8480" y="9771"/>
                  <a:pt x="8192" y="5143"/>
                </a:cubicBezTo>
                <a:cubicBezTo>
                  <a:pt x="8192" y="3600"/>
                  <a:pt x="7904" y="2571"/>
                  <a:pt x="7904" y="2571"/>
                </a:cubicBezTo>
                <a:cubicBezTo>
                  <a:pt x="7616" y="2057"/>
                  <a:pt x="7328" y="2057"/>
                  <a:pt x="7040" y="1543"/>
                </a:cubicBezTo>
                <a:cubicBezTo>
                  <a:pt x="7040" y="1543"/>
                  <a:pt x="7040" y="1029"/>
                  <a:pt x="7616" y="514"/>
                </a:cubicBezTo>
                <a:cubicBezTo>
                  <a:pt x="8192" y="0"/>
                  <a:pt x="9056" y="0"/>
                  <a:pt x="10208" y="0"/>
                </a:cubicBezTo>
                <a:cubicBezTo>
                  <a:pt x="11072" y="0"/>
                  <a:pt x="11360" y="514"/>
                  <a:pt x="11648" y="514"/>
                </a:cubicBezTo>
                <a:cubicBezTo>
                  <a:pt x="12800" y="1029"/>
                  <a:pt x="12224" y="2571"/>
                  <a:pt x="12224" y="6686"/>
                </a:cubicBezTo>
                <a:cubicBezTo>
                  <a:pt x="12224" y="8229"/>
                  <a:pt x="12224" y="9771"/>
                  <a:pt x="12800" y="10800"/>
                </a:cubicBezTo>
                <a:cubicBezTo>
                  <a:pt x="12800" y="10800"/>
                  <a:pt x="13376" y="10800"/>
                  <a:pt x="14816" y="6171"/>
                </a:cubicBezTo>
                <a:cubicBezTo>
                  <a:pt x="14816" y="6171"/>
                  <a:pt x="15680" y="4114"/>
                  <a:pt x="15968" y="2057"/>
                </a:cubicBezTo>
                <a:cubicBezTo>
                  <a:pt x="16256" y="1543"/>
                  <a:pt x="16256" y="1543"/>
                  <a:pt x="16256" y="1543"/>
                </a:cubicBezTo>
                <a:cubicBezTo>
                  <a:pt x="16256" y="1543"/>
                  <a:pt x="16544" y="1029"/>
                  <a:pt x="16832" y="1029"/>
                </a:cubicBezTo>
                <a:cubicBezTo>
                  <a:pt x="20000" y="1029"/>
                  <a:pt x="20000" y="1029"/>
                  <a:pt x="20000" y="1029"/>
                </a:cubicBezTo>
                <a:cubicBezTo>
                  <a:pt x="20864" y="1029"/>
                  <a:pt x="21152" y="1543"/>
                  <a:pt x="21152" y="1543"/>
                </a:cubicBezTo>
                <a:cubicBezTo>
                  <a:pt x="21152" y="2571"/>
                  <a:pt x="20576" y="4629"/>
                  <a:pt x="19424" y="77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2" name="Shape 5519"/>
          <p:cNvSpPr/>
          <p:nvPr/>
        </p:nvSpPr>
        <p:spPr>
          <a:xfrm>
            <a:off x="11062981" y="4571704"/>
            <a:ext cx="272891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600" extrusionOk="0">
                <a:moveTo>
                  <a:pt x="21209" y="19200"/>
                </a:moveTo>
                <a:cubicBezTo>
                  <a:pt x="21522" y="19543"/>
                  <a:pt x="21522" y="20229"/>
                  <a:pt x="21209" y="20571"/>
                </a:cubicBezTo>
                <a:cubicBezTo>
                  <a:pt x="20896" y="21257"/>
                  <a:pt x="20270" y="21600"/>
                  <a:pt x="19957" y="21600"/>
                </a:cubicBezTo>
                <a:cubicBezTo>
                  <a:pt x="1487" y="21600"/>
                  <a:pt x="1487" y="21600"/>
                  <a:pt x="1487" y="21600"/>
                </a:cubicBezTo>
                <a:cubicBezTo>
                  <a:pt x="1174" y="21600"/>
                  <a:pt x="548" y="21257"/>
                  <a:pt x="235" y="20571"/>
                </a:cubicBezTo>
                <a:cubicBezTo>
                  <a:pt x="-78" y="20229"/>
                  <a:pt x="-78" y="19543"/>
                  <a:pt x="235" y="19200"/>
                </a:cubicBezTo>
                <a:cubicBezTo>
                  <a:pt x="9313" y="686"/>
                  <a:pt x="9313" y="686"/>
                  <a:pt x="9313" y="686"/>
                </a:cubicBezTo>
                <a:cubicBezTo>
                  <a:pt x="9626" y="343"/>
                  <a:pt x="10252" y="0"/>
                  <a:pt x="10565" y="0"/>
                </a:cubicBezTo>
                <a:cubicBezTo>
                  <a:pt x="11192" y="0"/>
                  <a:pt x="11818" y="343"/>
                  <a:pt x="12131" y="686"/>
                </a:cubicBezTo>
                <a:lnTo>
                  <a:pt x="21209" y="19200"/>
                </a:lnTo>
                <a:close/>
                <a:moveTo>
                  <a:pt x="12444" y="6857"/>
                </a:moveTo>
                <a:cubicBezTo>
                  <a:pt x="12444" y="6857"/>
                  <a:pt x="12444" y="6857"/>
                  <a:pt x="12444" y="6857"/>
                </a:cubicBezTo>
                <a:cubicBezTo>
                  <a:pt x="12131" y="6514"/>
                  <a:pt x="12131" y="6514"/>
                  <a:pt x="12131" y="6514"/>
                </a:cubicBezTo>
                <a:cubicBezTo>
                  <a:pt x="9313" y="6514"/>
                  <a:pt x="9313" y="6514"/>
                  <a:pt x="9313" y="6514"/>
                </a:cubicBezTo>
                <a:cubicBezTo>
                  <a:pt x="9313" y="6514"/>
                  <a:pt x="9313" y="6514"/>
                  <a:pt x="9000" y="6857"/>
                </a:cubicBezTo>
                <a:cubicBezTo>
                  <a:pt x="9000" y="6857"/>
                  <a:pt x="9000" y="6857"/>
                  <a:pt x="9000" y="6857"/>
                </a:cubicBezTo>
                <a:cubicBezTo>
                  <a:pt x="9313" y="13029"/>
                  <a:pt x="9313" y="13029"/>
                  <a:pt x="9313" y="13029"/>
                </a:cubicBezTo>
                <a:cubicBezTo>
                  <a:pt x="9313" y="13029"/>
                  <a:pt x="9313" y="13371"/>
                  <a:pt x="9626" y="13371"/>
                </a:cubicBezTo>
                <a:cubicBezTo>
                  <a:pt x="11818" y="13371"/>
                  <a:pt x="11818" y="13371"/>
                  <a:pt x="11818" y="13371"/>
                </a:cubicBezTo>
                <a:cubicBezTo>
                  <a:pt x="12131" y="13371"/>
                  <a:pt x="12131" y="13029"/>
                  <a:pt x="12131" y="13029"/>
                </a:cubicBezTo>
                <a:lnTo>
                  <a:pt x="12444" y="6857"/>
                </a:lnTo>
                <a:close/>
                <a:moveTo>
                  <a:pt x="12131" y="15429"/>
                </a:moveTo>
                <a:cubicBezTo>
                  <a:pt x="12131" y="15086"/>
                  <a:pt x="12131" y="14743"/>
                  <a:pt x="11818" y="14743"/>
                </a:cubicBezTo>
                <a:cubicBezTo>
                  <a:pt x="9626" y="14743"/>
                  <a:pt x="9626" y="14743"/>
                  <a:pt x="9626" y="14743"/>
                </a:cubicBezTo>
                <a:cubicBezTo>
                  <a:pt x="9313" y="14743"/>
                  <a:pt x="9313" y="15086"/>
                  <a:pt x="9313" y="15429"/>
                </a:cubicBezTo>
                <a:cubicBezTo>
                  <a:pt x="9313" y="17829"/>
                  <a:pt x="9313" y="17829"/>
                  <a:pt x="9313" y="17829"/>
                </a:cubicBezTo>
                <a:cubicBezTo>
                  <a:pt x="9313" y="18171"/>
                  <a:pt x="9313" y="18171"/>
                  <a:pt x="9626" y="18171"/>
                </a:cubicBezTo>
                <a:cubicBezTo>
                  <a:pt x="11818" y="18171"/>
                  <a:pt x="11818" y="18171"/>
                  <a:pt x="11818" y="18171"/>
                </a:cubicBezTo>
                <a:cubicBezTo>
                  <a:pt x="12131" y="18171"/>
                  <a:pt x="12131" y="18171"/>
                  <a:pt x="12131" y="17829"/>
                </a:cubicBezTo>
                <a:lnTo>
                  <a:pt x="12131" y="154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3" name="Shape 5520"/>
          <p:cNvSpPr/>
          <p:nvPr/>
        </p:nvSpPr>
        <p:spPr>
          <a:xfrm>
            <a:off x="935311" y="5020680"/>
            <a:ext cx="245562" cy="265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632" y="16442"/>
                </a:moveTo>
                <a:cubicBezTo>
                  <a:pt x="13935" y="19666"/>
                  <a:pt x="10800" y="21600"/>
                  <a:pt x="7665" y="21600"/>
                </a:cubicBezTo>
                <a:cubicBezTo>
                  <a:pt x="3484" y="21600"/>
                  <a:pt x="0" y="18376"/>
                  <a:pt x="0" y="14507"/>
                </a:cubicBezTo>
                <a:cubicBezTo>
                  <a:pt x="0" y="11606"/>
                  <a:pt x="2090" y="8704"/>
                  <a:pt x="4877" y="7737"/>
                </a:cubicBezTo>
                <a:cubicBezTo>
                  <a:pt x="5226" y="9349"/>
                  <a:pt x="5226" y="9349"/>
                  <a:pt x="5226" y="9349"/>
                </a:cubicBezTo>
                <a:cubicBezTo>
                  <a:pt x="3135" y="10316"/>
                  <a:pt x="1742" y="12251"/>
                  <a:pt x="1742" y="14507"/>
                </a:cubicBezTo>
                <a:cubicBezTo>
                  <a:pt x="1742" y="17409"/>
                  <a:pt x="4181" y="19988"/>
                  <a:pt x="7665" y="19988"/>
                </a:cubicBezTo>
                <a:cubicBezTo>
                  <a:pt x="10800" y="19988"/>
                  <a:pt x="13587" y="17409"/>
                  <a:pt x="13587" y="14185"/>
                </a:cubicBezTo>
                <a:lnTo>
                  <a:pt x="14632" y="16442"/>
                </a:lnTo>
                <a:close/>
                <a:moveTo>
                  <a:pt x="21600" y="16764"/>
                </a:moveTo>
                <a:cubicBezTo>
                  <a:pt x="18116" y="18376"/>
                  <a:pt x="18116" y="18376"/>
                  <a:pt x="18116" y="18376"/>
                </a:cubicBezTo>
                <a:cubicBezTo>
                  <a:pt x="18116" y="18376"/>
                  <a:pt x="17768" y="18376"/>
                  <a:pt x="17768" y="18376"/>
                </a:cubicBezTo>
                <a:cubicBezTo>
                  <a:pt x="17419" y="18376"/>
                  <a:pt x="17071" y="18054"/>
                  <a:pt x="17071" y="18054"/>
                </a:cubicBezTo>
                <a:cubicBezTo>
                  <a:pt x="13935" y="12251"/>
                  <a:pt x="13935" y="12251"/>
                  <a:pt x="13935" y="12251"/>
                </a:cubicBezTo>
                <a:cubicBezTo>
                  <a:pt x="7665" y="12251"/>
                  <a:pt x="7665" y="12251"/>
                  <a:pt x="7665" y="12251"/>
                </a:cubicBezTo>
                <a:cubicBezTo>
                  <a:pt x="6968" y="12251"/>
                  <a:pt x="6619" y="11928"/>
                  <a:pt x="6619" y="11284"/>
                </a:cubicBezTo>
                <a:cubicBezTo>
                  <a:pt x="5574" y="1934"/>
                  <a:pt x="5574" y="1934"/>
                  <a:pt x="5574" y="1934"/>
                </a:cubicBezTo>
                <a:cubicBezTo>
                  <a:pt x="5574" y="1612"/>
                  <a:pt x="5574" y="1612"/>
                  <a:pt x="5574" y="1290"/>
                </a:cubicBezTo>
                <a:cubicBezTo>
                  <a:pt x="5923" y="645"/>
                  <a:pt x="6619" y="0"/>
                  <a:pt x="7665" y="0"/>
                </a:cubicBezTo>
                <a:cubicBezTo>
                  <a:pt x="8710" y="0"/>
                  <a:pt x="9755" y="967"/>
                  <a:pt x="9755" y="1934"/>
                </a:cubicBezTo>
                <a:cubicBezTo>
                  <a:pt x="9755" y="2901"/>
                  <a:pt x="8710" y="3869"/>
                  <a:pt x="7316" y="3869"/>
                </a:cubicBezTo>
                <a:cubicBezTo>
                  <a:pt x="8013" y="7415"/>
                  <a:pt x="8013" y="7415"/>
                  <a:pt x="8013" y="7415"/>
                </a:cubicBezTo>
                <a:cubicBezTo>
                  <a:pt x="13587" y="7415"/>
                  <a:pt x="13587" y="7415"/>
                  <a:pt x="13587" y="7415"/>
                </a:cubicBezTo>
                <a:cubicBezTo>
                  <a:pt x="13587" y="9027"/>
                  <a:pt x="13587" y="9027"/>
                  <a:pt x="13587" y="9027"/>
                </a:cubicBezTo>
                <a:cubicBezTo>
                  <a:pt x="8013" y="9027"/>
                  <a:pt x="8013" y="9027"/>
                  <a:pt x="8013" y="9027"/>
                </a:cubicBezTo>
                <a:cubicBezTo>
                  <a:pt x="8361" y="10639"/>
                  <a:pt x="8361" y="10639"/>
                  <a:pt x="8361" y="10639"/>
                </a:cubicBezTo>
                <a:cubicBezTo>
                  <a:pt x="14284" y="10639"/>
                  <a:pt x="14284" y="10639"/>
                  <a:pt x="14284" y="10639"/>
                </a:cubicBezTo>
                <a:cubicBezTo>
                  <a:pt x="14632" y="10639"/>
                  <a:pt x="14981" y="10639"/>
                  <a:pt x="14981" y="10961"/>
                </a:cubicBezTo>
                <a:cubicBezTo>
                  <a:pt x="18116" y="16442"/>
                  <a:pt x="18116" y="16442"/>
                  <a:pt x="18116" y="16442"/>
                </a:cubicBezTo>
                <a:cubicBezTo>
                  <a:pt x="20555" y="15475"/>
                  <a:pt x="20555" y="15475"/>
                  <a:pt x="20555" y="15475"/>
                </a:cubicBezTo>
                <a:lnTo>
                  <a:pt x="21600" y="1676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4" name="Shape 5521"/>
          <p:cNvSpPr/>
          <p:nvPr/>
        </p:nvSpPr>
        <p:spPr>
          <a:xfrm>
            <a:off x="1422769" y="5017014"/>
            <a:ext cx="269386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518"/>
                  <a:pt x="16835" y="21600"/>
                  <a:pt x="10800" y="21600"/>
                </a:cubicBezTo>
                <a:cubicBezTo>
                  <a:pt x="4765" y="21600"/>
                  <a:pt x="0" y="16518"/>
                  <a:pt x="0" y="10800"/>
                </a:cubicBezTo>
                <a:cubicBezTo>
                  <a:pt x="0" y="4765"/>
                  <a:pt x="4765" y="0"/>
                  <a:pt x="10800" y="0"/>
                </a:cubicBezTo>
                <a:cubicBezTo>
                  <a:pt x="16835" y="0"/>
                  <a:pt x="21600" y="4765"/>
                  <a:pt x="21600" y="10800"/>
                </a:cubicBezTo>
                <a:close/>
                <a:moveTo>
                  <a:pt x="20965" y="10800"/>
                </a:moveTo>
                <a:cubicBezTo>
                  <a:pt x="20965" y="5082"/>
                  <a:pt x="16518" y="318"/>
                  <a:pt x="10800" y="318"/>
                </a:cubicBezTo>
                <a:cubicBezTo>
                  <a:pt x="5082" y="318"/>
                  <a:pt x="318" y="5082"/>
                  <a:pt x="318" y="10800"/>
                </a:cubicBezTo>
                <a:cubicBezTo>
                  <a:pt x="318" y="16518"/>
                  <a:pt x="5082" y="20965"/>
                  <a:pt x="10800" y="20965"/>
                </a:cubicBezTo>
                <a:cubicBezTo>
                  <a:pt x="16518" y="20965"/>
                  <a:pt x="20965" y="16518"/>
                  <a:pt x="20965" y="10800"/>
                </a:cubicBezTo>
                <a:close/>
                <a:moveTo>
                  <a:pt x="2224" y="6988"/>
                </a:moveTo>
                <a:cubicBezTo>
                  <a:pt x="6671" y="19059"/>
                  <a:pt x="6671" y="19059"/>
                  <a:pt x="6671" y="19059"/>
                </a:cubicBezTo>
                <a:cubicBezTo>
                  <a:pt x="3494" y="17471"/>
                  <a:pt x="1588" y="14294"/>
                  <a:pt x="1588" y="10800"/>
                </a:cubicBezTo>
                <a:cubicBezTo>
                  <a:pt x="1588" y="9212"/>
                  <a:pt x="1588" y="7941"/>
                  <a:pt x="2224" y="6988"/>
                </a:cubicBezTo>
                <a:close/>
                <a:moveTo>
                  <a:pt x="16200" y="13341"/>
                </a:moveTo>
                <a:cubicBezTo>
                  <a:pt x="15247" y="16200"/>
                  <a:pt x="15247" y="16200"/>
                  <a:pt x="15247" y="16200"/>
                </a:cubicBezTo>
                <a:cubicBezTo>
                  <a:pt x="12071" y="6353"/>
                  <a:pt x="12071" y="6353"/>
                  <a:pt x="12071" y="6353"/>
                </a:cubicBezTo>
                <a:cubicBezTo>
                  <a:pt x="12071" y="6353"/>
                  <a:pt x="12706" y="6353"/>
                  <a:pt x="13024" y="6353"/>
                </a:cubicBezTo>
                <a:cubicBezTo>
                  <a:pt x="13659" y="6353"/>
                  <a:pt x="13659" y="5400"/>
                  <a:pt x="13024" y="5400"/>
                </a:cubicBezTo>
                <a:cubicBezTo>
                  <a:pt x="11435" y="5718"/>
                  <a:pt x="10482" y="5718"/>
                  <a:pt x="10482" y="5718"/>
                </a:cubicBezTo>
                <a:cubicBezTo>
                  <a:pt x="10482" y="5718"/>
                  <a:pt x="9529" y="5718"/>
                  <a:pt x="7941" y="5400"/>
                </a:cubicBezTo>
                <a:cubicBezTo>
                  <a:pt x="7624" y="5400"/>
                  <a:pt x="7624" y="6353"/>
                  <a:pt x="7941" y="6353"/>
                </a:cubicBezTo>
                <a:cubicBezTo>
                  <a:pt x="8576" y="6353"/>
                  <a:pt x="8894" y="6353"/>
                  <a:pt x="8894" y="6353"/>
                </a:cubicBezTo>
                <a:cubicBezTo>
                  <a:pt x="10482" y="10165"/>
                  <a:pt x="10482" y="10165"/>
                  <a:pt x="10482" y="10165"/>
                </a:cubicBezTo>
                <a:cubicBezTo>
                  <a:pt x="8576" y="16518"/>
                  <a:pt x="8576" y="16518"/>
                  <a:pt x="8576" y="16518"/>
                </a:cubicBezTo>
                <a:cubicBezTo>
                  <a:pt x="5082" y="6353"/>
                  <a:pt x="5082" y="6353"/>
                  <a:pt x="5082" y="6353"/>
                </a:cubicBezTo>
                <a:cubicBezTo>
                  <a:pt x="5082" y="6353"/>
                  <a:pt x="5718" y="6353"/>
                  <a:pt x="6035" y="6353"/>
                </a:cubicBezTo>
                <a:cubicBezTo>
                  <a:pt x="6671" y="6353"/>
                  <a:pt x="6671" y="5400"/>
                  <a:pt x="6035" y="5400"/>
                </a:cubicBezTo>
                <a:cubicBezTo>
                  <a:pt x="4447" y="5718"/>
                  <a:pt x="3494" y="5718"/>
                  <a:pt x="3494" y="5718"/>
                </a:cubicBezTo>
                <a:cubicBezTo>
                  <a:pt x="3494" y="5718"/>
                  <a:pt x="3176" y="5718"/>
                  <a:pt x="2859" y="5718"/>
                </a:cubicBezTo>
                <a:cubicBezTo>
                  <a:pt x="4765" y="3176"/>
                  <a:pt x="7624" y="1588"/>
                  <a:pt x="10800" y="1588"/>
                </a:cubicBezTo>
                <a:cubicBezTo>
                  <a:pt x="13024" y="1588"/>
                  <a:pt x="15247" y="2224"/>
                  <a:pt x="16835" y="3812"/>
                </a:cubicBezTo>
                <a:cubicBezTo>
                  <a:pt x="16835" y="3812"/>
                  <a:pt x="16835" y="3812"/>
                  <a:pt x="16835" y="3812"/>
                </a:cubicBezTo>
                <a:cubicBezTo>
                  <a:pt x="15882" y="3812"/>
                  <a:pt x="15247" y="4765"/>
                  <a:pt x="15247" y="5400"/>
                </a:cubicBezTo>
                <a:cubicBezTo>
                  <a:pt x="15247" y="6353"/>
                  <a:pt x="15882" y="6988"/>
                  <a:pt x="16200" y="7624"/>
                </a:cubicBezTo>
                <a:cubicBezTo>
                  <a:pt x="16518" y="8259"/>
                  <a:pt x="16835" y="9212"/>
                  <a:pt x="16835" y="10165"/>
                </a:cubicBezTo>
                <a:cubicBezTo>
                  <a:pt x="16835" y="11118"/>
                  <a:pt x="16518" y="12071"/>
                  <a:pt x="16200" y="13341"/>
                </a:cubicBezTo>
                <a:close/>
                <a:moveTo>
                  <a:pt x="13659" y="19376"/>
                </a:moveTo>
                <a:cubicBezTo>
                  <a:pt x="13659" y="19376"/>
                  <a:pt x="13659" y="19376"/>
                  <a:pt x="13659" y="19376"/>
                </a:cubicBezTo>
                <a:cubicBezTo>
                  <a:pt x="12706" y="19694"/>
                  <a:pt x="11753" y="20012"/>
                  <a:pt x="10800" y="20012"/>
                </a:cubicBezTo>
                <a:cubicBezTo>
                  <a:pt x="9847" y="20012"/>
                  <a:pt x="8894" y="19694"/>
                  <a:pt x="8259" y="19694"/>
                </a:cubicBezTo>
                <a:cubicBezTo>
                  <a:pt x="10800" y="11435"/>
                  <a:pt x="10800" y="11435"/>
                  <a:pt x="10800" y="11435"/>
                </a:cubicBezTo>
                <a:lnTo>
                  <a:pt x="13659" y="19376"/>
                </a:lnTo>
                <a:close/>
                <a:moveTo>
                  <a:pt x="20012" y="10800"/>
                </a:moveTo>
                <a:cubicBezTo>
                  <a:pt x="20012" y="13976"/>
                  <a:pt x="18106" y="17153"/>
                  <a:pt x="15247" y="18741"/>
                </a:cubicBezTo>
                <a:cubicBezTo>
                  <a:pt x="18106" y="10482"/>
                  <a:pt x="18106" y="10482"/>
                  <a:pt x="18106" y="10482"/>
                </a:cubicBezTo>
                <a:cubicBezTo>
                  <a:pt x="18741" y="9212"/>
                  <a:pt x="19059" y="8259"/>
                  <a:pt x="19059" y="7306"/>
                </a:cubicBezTo>
                <a:cubicBezTo>
                  <a:pt x="19059" y="6988"/>
                  <a:pt x="19059" y="6671"/>
                  <a:pt x="18741" y="6353"/>
                </a:cubicBezTo>
                <a:cubicBezTo>
                  <a:pt x="19694" y="7624"/>
                  <a:pt x="20012" y="9212"/>
                  <a:pt x="20012" y="108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5" name="Shape 5522"/>
          <p:cNvSpPr/>
          <p:nvPr/>
        </p:nvSpPr>
        <p:spPr>
          <a:xfrm>
            <a:off x="2009186" y="5017014"/>
            <a:ext cx="199748" cy="249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28" y="21600"/>
                </a:moveTo>
                <a:cubicBezTo>
                  <a:pt x="12096" y="21600"/>
                  <a:pt x="11232" y="21257"/>
                  <a:pt x="10800" y="21257"/>
                </a:cubicBezTo>
                <a:cubicBezTo>
                  <a:pt x="10368" y="21257"/>
                  <a:pt x="9504" y="21600"/>
                  <a:pt x="9072" y="21600"/>
                </a:cubicBezTo>
                <a:cubicBezTo>
                  <a:pt x="9072" y="12343"/>
                  <a:pt x="9072" y="12343"/>
                  <a:pt x="9072" y="12343"/>
                </a:cubicBezTo>
                <a:cubicBezTo>
                  <a:pt x="6048" y="8229"/>
                  <a:pt x="3456" y="3771"/>
                  <a:pt x="0" y="0"/>
                </a:cubicBezTo>
                <a:cubicBezTo>
                  <a:pt x="432" y="0"/>
                  <a:pt x="1296" y="0"/>
                  <a:pt x="1728" y="0"/>
                </a:cubicBezTo>
                <a:cubicBezTo>
                  <a:pt x="2160" y="0"/>
                  <a:pt x="3024" y="0"/>
                  <a:pt x="3456" y="0"/>
                </a:cubicBezTo>
                <a:cubicBezTo>
                  <a:pt x="6048" y="3086"/>
                  <a:pt x="8208" y="6171"/>
                  <a:pt x="10800" y="9600"/>
                </a:cubicBezTo>
                <a:cubicBezTo>
                  <a:pt x="12960" y="6171"/>
                  <a:pt x="15552" y="3086"/>
                  <a:pt x="18144" y="0"/>
                </a:cubicBezTo>
                <a:cubicBezTo>
                  <a:pt x="18576" y="0"/>
                  <a:pt x="19008" y="0"/>
                  <a:pt x="19872" y="0"/>
                </a:cubicBezTo>
                <a:cubicBezTo>
                  <a:pt x="20304" y="0"/>
                  <a:pt x="21168" y="0"/>
                  <a:pt x="21600" y="0"/>
                </a:cubicBezTo>
                <a:cubicBezTo>
                  <a:pt x="20304" y="1371"/>
                  <a:pt x="19008" y="2743"/>
                  <a:pt x="18144" y="4457"/>
                </a:cubicBezTo>
                <a:cubicBezTo>
                  <a:pt x="15984" y="7200"/>
                  <a:pt x="14256" y="9600"/>
                  <a:pt x="12096" y="12343"/>
                </a:cubicBezTo>
                <a:lnTo>
                  <a:pt x="12528" y="216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6" name="Shape 5523"/>
          <p:cNvSpPr/>
          <p:nvPr/>
        </p:nvSpPr>
        <p:spPr>
          <a:xfrm>
            <a:off x="2564449" y="5051833"/>
            <a:ext cx="269386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7" name="Shape 5524"/>
          <p:cNvSpPr/>
          <p:nvPr/>
        </p:nvSpPr>
        <p:spPr>
          <a:xfrm>
            <a:off x="3134372" y="5037173"/>
            <a:ext cx="269386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85"/>
                </a:moveTo>
                <a:cubicBezTo>
                  <a:pt x="21600" y="21192"/>
                  <a:pt x="21282" y="21600"/>
                  <a:pt x="20965" y="21600"/>
                </a:cubicBezTo>
                <a:cubicBezTo>
                  <a:pt x="953" y="21600"/>
                  <a:pt x="953" y="21600"/>
                  <a:pt x="953" y="21600"/>
                </a:cubicBezTo>
                <a:cubicBezTo>
                  <a:pt x="635" y="21600"/>
                  <a:pt x="0" y="21192"/>
                  <a:pt x="0" y="20785"/>
                </a:cubicBezTo>
                <a:cubicBezTo>
                  <a:pt x="0" y="18747"/>
                  <a:pt x="0" y="18747"/>
                  <a:pt x="0" y="18747"/>
                </a:cubicBezTo>
                <a:cubicBezTo>
                  <a:pt x="0" y="17932"/>
                  <a:pt x="635" y="17525"/>
                  <a:pt x="953" y="17525"/>
                </a:cubicBezTo>
                <a:cubicBezTo>
                  <a:pt x="20965" y="17525"/>
                  <a:pt x="20965" y="17525"/>
                  <a:pt x="20965" y="17525"/>
                </a:cubicBezTo>
                <a:cubicBezTo>
                  <a:pt x="21282" y="17525"/>
                  <a:pt x="21600" y="17932"/>
                  <a:pt x="21600" y="18747"/>
                </a:cubicBezTo>
                <a:lnTo>
                  <a:pt x="21600" y="20785"/>
                </a:lnTo>
                <a:close/>
                <a:moveTo>
                  <a:pt x="20329" y="8558"/>
                </a:moveTo>
                <a:cubicBezTo>
                  <a:pt x="20329" y="9374"/>
                  <a:pt x="20012" y="9781"/>
                  <a:pt x="19376" y="9781"/>
                </a:cubicBezTo>
                <a:cubicBezTo>
                  <a:pt x="2541" y="9781"/>
                  <a:pt x="2541" y="9781"/>
                  <a:pt x="2541" y="9781"/>
                </a:cubicBezTo>
                <a:cubicBezTo>
                  <a:pt x="1906" y="9781"/>
                  <a:pt x="1588" y="9374"/>
                  <a:pt x="1588" y="8558"/>
                </a:cubicBezTo>
                <a:cubicBezTo>
                  <a:pt x="1588" y="6928"/>
                  <a:pt x="1588" y="6928"/>
                  <a:pt x="1588" y="6928"/>
                </a:cubicBezTo>
                <a:cubicBezTo>
                  <a:pt x="1588" y="6113"/>
                  <a:pt x="1906" y="5706"/>
                  <a:pt x="2541" y="5706"/>
                </a:cubicBezTo>
                <a:cubicBezTo>
                  <a:pt x="19376" y="5706"/>
                  <a:pt x="19376" y="5706"/>
                  <a:pt x="19376" y="5706"/>
                </a:cubicBezTo>
                <a:cubicBezTo>
                  <a:pt x="20012" y="5706"/>
                  <a:pt x="20329" y="6113"/>
                  <a:pt x="20329" y="6928"/>
                </a:cubicBezTo>
                <a:lnTo>
                  <a:pt x="20329" y="8558"/>
                </a:lnTo>
                <a:close/>
                <a:moveTo>
                  <a:pt x="17153" y="14672"/>
                </a:moveTo>
                <a:cubicBezTo>
                  <a:pt x="17153" y="15079"/>
                  <a:pt x="16835" y="15487"/>
                  <a:pt x="16200" y="15487"/>
                </a:cubicBezTo>
                <a:cubicBezTo>
                  <a:pt x="5400" y="15487"/>
                  <a:pt x="5400" y="15487"/>
                  <a:pt x="5400" y="15487"/>
                </a:cubicBezTo>
                <a:cubicBezTo>
                  <a:pt x="5082" y="15487"/>
                  <a:pt x="4765" y="15079"/>
                  <a:pt x="4765" y="14672"/>
                </a:cubicBezTo>
                <a:cubicBezTo>
                  <a:pt x="4765" y="12634"/>
                  <a:pt x="4765" y="12634"/>
                  <a:pt x="4765" y="12634"/>
                </a:cubicBezTo>
                <a:cubicBezTo>
                  <a:pt x="4765" y="12226"/>
                  <a:pt x="5082" y="11819"/>
                  <a:pt x="5400" y="11819"/>
                </a:cubicBezTo>
                <a:cubicBezTo>
                  <a:pt x="16200" y="11819"/>
                  <a:pt x="16200" y="11819"/>
                  <a:pt x="16200" y="11819"/>
                </a:cubicBezTo>
                <a:cubicBezTo>
                  <a:pt x="16835" y="11819"/>
                  <a:pt x="17153" y="12226"/>
                  <a:pt x="17153" y="12634"/>
                </a:cubicBezTo>
                <a:lnTo>
                  <a:pt x="17153" y="14672"/>
                </a:lnTo>
                <a:close/>
                <a:moveTo>
                  <a:pt x="15565" y="2853"/>
                </a:moveTo>
                <a:cubicBezTo>
                  <a:pt x="15565" y="3260"/>
                  <a:pt x="15247" y="3668"/>
                  <a:pt x="14929" y="3668"/>
                </a:cubicBezTo>
                <a:cubicBezTo>
                  <a:pt x="6988" y="3668"/>
                  <a:pt x="6988" y="3668"/>
                  <a:pt x="6988" y="3668"/>
                </a:cubicBezTo>
                <a:cubicBezTo>
                  <a:pt x="6671" y="3668"/>
                  <a:pt x="6353" y="3260"/>
                  <a:pt x="6353" y="2853"/>
                </a:cubicBezTo>
                <a:cubicBezTo>
                  <a:pt x="6353" y="815"/>
                  <a:pt x="6353" y="815"/>
                  <a:pt x="6353" y="815"/>
                </a:cubicBezTo>
                <a:cubicBezTo>
                  <a:pt x="6353" y="408"/>
                  <a:pt x="6671" y="0"/>
                  <a:pt x="6988" y="0"/>
                </a:cubicBezTo>
                <a:cubicBezTo>
                  <a:pt x="14929" y="0"/>
                  <a:pt x="14929" y="0"/>
                  <a:pt x="14929" y="0"/>
                </a:cubicBezTo>
                <a:cubicBezTo>
                  <a:pt x="15247" y="0"/>
                  <a:pt x="15565" y="408"/>
                  <a:pt x="15565" y="815"/>
                </a:cubicBezTo>
                <a:lnTo>
                  <a:pt x="15565" y="285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8" name="Shape 5525"/>
          <p:cNvSpPr/>
          <p:nvPr/>
        </p:nvSpPr>
        <p:spPr>
          <a:xfrm>
            <a:off x="3717123" y="5037173"/>
            <a:ext cx="278549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31"/>
                </a:moveTo>
                <a:cubicBezTo>
                  <a:pt x="21600" y="17503"/>
                  <a:pt x="21291" y="17876"/>
                  <a:pt x="20983" y="17876"/>
                </a:cubicBezTo>
                <a:cubicBezTo>
                  <a:pt x="18823" y="17876"/>
                  <a:pt x="18823" y="17876"/>
                  <a:pt x="18823" y="17876"/>
                </a:cubicBezTo>
                <a:cubicBezTo>
                  <a:pt x="18823" y="19738"/>
                  <a:pt x="17280" y="21600"/>
                  <a:pt x="15737" y="21600"/>
                </a:cubicBezTo>
                <a:cubicBezTo>
                  <a:pt x="14194" y="21600"/>
                  <a:pt x="12651" y="19738"/>
                  <a:pt x="12651" y="17876"/>
                </a:cubicBezTo>
                <a:cubicBezTo>
                  <a:pt x="8331" y="17876"/>
                  <a:pt x="8331" y="17876"/>
                  <a:pt x="8331" y="17876"/>
                </a:cubicBezTo>
                <a:cubicBezTo>
                  <a:pt x="8331" y="19738"/>
                  <a:pt x="6789" y="21600"/>
                  <a:pt x="5246" y="21600"/>
                </a:cubicBezTo>
                <a:cubicBezTo>
                  <a:pt x="3394" y="21600"/>
                  <a:pt x="2160" y="19738"/>
                  <a:pt x="2160" y="17876"/>
                </a:cubicBezTo>
                <a:cubicBezTo>
                  <a:pt x="617" y="17876"/>
                  <a:pt x="617" y="17876"/>
                  <a:pt x="617" y="17876"/>
                </a:cubicBezTo>
                <a:cubicBezTo>
                  <a:pt x="309" y="17876"/>
                  <a:pt x="0" y="17503"/>
                  <a:pt x="0" y="17131"/>
                </a:cubicBezTo>
                <a:cubicBezTo>
                  <a:pt x="0" y="16386"/>
                  <a:pt x="309" y="16014"/>
                  <a:pt x="617" y="16014"/>
                </a:cubicBezTo>
                <a:cubicBezTo>
                  <a:pt x="617" y="10055"/>
                  <a:pt x="617" y="10055"/>
                  <a:pt x="617" y="10055"/>
                </a:cubicBezTo>
                <a:cubicBezTo>
                  <a:pt x="617" y="9683"/>
                  <a:pt x="926" y="8938"/>
                  <a:pt x="1234" y="8566"/>
                </a:cubicBezTo>
                <a:cubicBezTo>
                  <a:pt x="3703" y="5959"/>
                  <a:pt x="3703" y="5959"/>
                  <a:pt x="3703" y="5959"/>
                </a:cubicBezTo>
                <a:cubicBezTo>
                  <a:pt x="3703" y="5586"/>
                  <a:pt x="4320" y="5214"/>
                  <a:pt x="4937" y="5214"/>
                </a:cubicBezTo>
                <a:cubicBezTo>
                  <a:pt x="6789" y="5214"/>
                  <a:pt x="6789" y="5214"/>
                  <a:pt x="6789" y="5214"/>
                </a:cubicBezTo>
                <a:cubicBezTo>
                  <a:pt x="6789" y="745"/>
                  <a:pt x="6789" y="745"/>
                  <a:pt x="6789" y="745"/>
                </a:cubicBezTo>
                <a:cubicBezTo>
                  <a:pt x="6789" y="372"/>
                  <a:pt x="7097" y="0"/>
                  <a:pt x="7406" y="0"/>
                </a:cubicBezTo>
                <a:cubicBezTo>
                  <a:pt x="20983" y="0"/>
                  <a:pt x="20983" y="0"/>
                  <a:pt x="20983" y="0"/>
                </a:cubicBezTo>
                <a:cubicBezTo>
                  <a:pt x="21291" y="0"/>
                  <a:pt x="21600" y="372"/>
                  <a:pt x="21600" y="745"/>
                </a:cubicBezTo>
                <a:lnTo>
                  <a:pt x="21600" y="17131"/>
                </a:lnTo>
                <a:close/>
                <a:moveTo>
                  <a:pt x="6789" y="10800"/>
                </a:moveTo>
                <a:cubicBezTo>
                  <a:pt x="6789" y="7076"/>
                  <a:pt x="6789" y="7076"/>
                  <a:pt x="6789" y="7076"/>
                </a:cubicBezTo>
                <a:cubicBezTo>
                  <a:pt x="4937" y="7076"/>
                  <a:pt x="4937" y="7076"/>
                  <a:pt x="4937" y="7076"/>
                </a:cubicBezTo>
                <a:cubicBezTo>
                  <a:pt x="4937" y="7076"/>
                  <a:pt x="4629" y="7076"/>
                  <a:pt x="4629" y="7076"/>
                </a:cubicBezTo>
                <a:cubicBezTo>
                  <a:pt x="2160" y="10055"/>
                  <a:pt x="2160" y="10055"/>
                  <a:pt x="2160" y="10055"/>
                </a:cubicBezTo>
                <a:cubicBezTo>
                  <a:pt x="2160" y="10055"/>
                  <a:pt x="2160" y="10055"/>
                  <a:pt x="2160" y="10428"/>
                </a:cubicBezTo>
                <a:cubicBezTo>
                  <a:pt x="2160" y="10800"/>
                  <a:pt x="2160" y="10800"/>
                  <a:pt x="2160" y="10800"/>
                </a:cubicBezTo>
                <a:lnTo>
                  <a:pt x="6789" y="10800"/>
                </a:lnTo>
                <a:close/>
                <a:moveTo>
                  <a:pt x="5246" y="16014"/>
                </a:moveTo>
                <a:cubicBezTo>
                  <a:pt x="4320" y="16014"/>
                  <a:pt x="3703" y="16759"/>
                  <a:pt x="3703" y="17876"/>
                </a:cubicBezTo>
                <a:cubicBezTo>
                  <a:pt x="3703" y="18993"/>
                  <a:pt x="4320" y="19738"/>
                  <a:pt x="5246" y="19738"/>
                </a:cubicBezTo>
                <a:cubicBezTo>
                  <a:pt x="6171" y="19738"/>
                  <a:pt x="6789" y="18993"/>
                  <a:pt x="6789" y="17876"/>
                </a:cubicBezTo>
                <a:cubicBezTo>
                  <a:pt x="6789" y="16759"/>
                  <a:pt x="6171" y="16014"/>
                  <a:pt x="5246" y="16014"/>
                </a:cubicBezTo>
                <a:close/>
                <a:moveTo>
                  <a:pt x="18823" y="5586"/>
                </a:moveTo>
                <a:cubicBezTo>
                  <a:pt x="18823" y="5586"/>
                  <a:pt x="18514" y="5214"/>
                  <a:pt x="18206" y="5214"/>
                </a:cubicBezTo>
                <a:cubicBezTo>
                  <a:pt x="15737" y="5214"/>
                  <a:pt x="15737" y="5214"/>
                  <a:pt x="15737" y="5214"/>
                </a:cubicBezTo>
                <a:cubicBezTo>
                  <a:pt x="15737" y="2234"/>
                  <a:pt x="15737" y="2234"/>
                  <a:pt x="15737" y="2234"/>
                </a:cubicBezTo>
                <a:cubicBezTo>
                  <a:pt x="15737" y="1862"/>
                  <a:pt x="15429" y="1490"/>
                  <a:pt x="15429" y="1490"/>
                </a:cubicBezTo>
                <a:cubicBezTo>
                  <a:pt x="12960" y="1490"/>
                  <a:pt x="12960" y="1490"/>
                  <a:pt x="12960" y="1490"/>
                </a:cubicBezTo>
                <a:cubicBezTo>
                  <a:pt x="12960" y="1490"/>
                  <a:pt x="12651" y="1862"/>
                  <a:pt x="12651" y="2234"/>
                </a:cubicBezTo>
                <a:cubicBezTo>
                  <a:pt x="12651" y="5214"/>
                  <a:pt x="12651" y="5214"/>
                  <a:pt x="12651" y="5214"/>
                </a:cubicBezTo>
                <a:cubicBezTo>
                  <a:pt x="10183" y="5214"/>
                  <a:pt x="10183" y="5214"/>
                  <a:pt x="10183" y="5214"/>
                </a:cubicBezTo>
                <a:cubicBezTo>
                  <a:pt x="9874" y="5214"/>
                  <a:pt x="9566" y="5586"/>
                  <a:pt x="9566" y="5586"/>
                </a:cubicBezTo>
                <a:cubicBezTo>
                  <a:pt x="9566" y="8566"/>
                  <a:pt x="9566" y="8566"/>
                  <a:pt x="9566" y="8566"/>
                </a:cubicBezTo>
                <a:cubicBezTo>
                  <a:pt x="9566" y="8566"/>
                  <a:pt x="9874" y="8938"/>
                  <a:pt x="10183" y="8938"/>
                </a:cubicBezTo>
                <a:cubicBezTo>
                  <a:pt x="12651" y="8938"/>
                  <a:pt x="12651" y="8938"/>
                  <a:pt x="12651" y="8938"/>
                </a:cubicBezTo>
                <a:cubicBezTo>
                  <a:pt x="12651" y="11917"/>
                  <a:pt x="12651" y="11917"/>
                  <a:pt x="12651" y="11917"/>
                </a:cubicBezTo>
                <a:cubicBezTo>
                  <a:pt x="12651" y="12290"/>
                  <a:pt x="12960" y="12662"/>
                  <a:pt x="12960" y="12662"/>
                </a:cubicBezTo>
                <a:cubicBezTo>
                  <a:pt x="15429" y="12662"/>
                  <a:pt x="15429" y="12662"/>
                  <a:pt x="15429" y="12662"/>
                </a:cubicBezTo>
                <a:cubicBezTo>
                  <a:pt x="15429" y="12662"/>
                  <a:pt x="15737" y="12290"/>
                  <a:pt x="15737" y="11917"/>
                </a:cubicBezTo>
                <a:cubicBezTo>
                  <a:pt x="15737" y="8938"/>
                  <a:pt x="15737" y="8938"/>
                  <a:pt x="15737" y="8938"/>
                </a:cubicBezTo>
                <a:cubicBezTo>
                  <a:pt x="18206" y="8938"/>
                  <a:pt x="18206" y="8938"/>
                  <a:pt x="18206" y="8938"/>
                </a:cubicBezTo>
                <a:cubicBezTo>
                  <a:pt x="18514" y="8938"/>
                  <a:pt x="18823" y="8566"/>
                  <a:pt x="18823" y="8566"/>
                </a:cubicBezTo>
                <a:lnTo>
                  <a:pt x="18823" y="5586"/>
                </a:lnTo>
                <a:close/>
                <a:moveTo>
                  <a:pt x="15737" y="16014"/>
                </a:moveTo>
                <a:cubicBezTo>
                  <a:pt x="14811" y="16014"/>
                  <a:pt x="14194" y="16759"/>
                  <a:pt x="14194" y="17876"/>
                </a:cubicBezTo>
                <a:cubicBezTo>
                  <a:pt x="14194" y="18993"/>
                  <a:pt x="14811" y="19738"/>
                  <a:pt x="15737" y="19738"/>
                </a:cubicBezTo>
                <a:cubicBezTo>
                  <a:pt x="16663" y="19738"/>
                  <a:pt x="17280" y="18993"/>
                  <a:pt x="17280" y="17876"/>
                </a:cubicBezTo>
                <a:cubicBezTo>
                  <a:pt x="17280" y="16759"/>
                  <a:pt x="16663" y="16014"/>
                  <a:pt x="15737" y="160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9" name="Shape 5526"/>
          <p:cNvSpPr/>
          <p:nvPr/>
        </p:nvSpPr>
        <p:spPr>
          <a:xfrm>
            <a:off x="4288879" y="5075656"/>
            <a:ext cx="150269" cy="142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2" y="2400"/>
                </a:moveTo>
                <a:cubicBezTo>
                  <a:pt x="10800" y="12600"/>
                  <a:pt x="10800" y="12600"/>
                  <a:pt x="10800" y="12600"/>
                </a:cubicBezTo>
                <a:cubicBezTo>
                  <a:pt x="10800" y="13200"/>
                  <a:pt x="10800" y="13200"/>
                  <a:pt x="10800" y="13200"/>
                </a:cubicBezTo>
                <a:cubicBezTo>
                  <a:pt x="10232" y="13200"/>
                  <a:pt x="10232" y="13200"/>
                  <a:pt x="10232" y="12600"/>
                </a:cubicBezTo>
                <a:cubicBezTo>
                  <a:pt x="0" y="2400"/>
                  <a:pt x="0" y="2400"/>
                  <a:pt x="0" y="2400"/>
                </a:cubicBezTo>
                <a:cubicBezTo>
                  <a:pt x="0" y="2400"/>
                  <a:pt x="0" y="1800"/>
                  <a:pt x="0" y="1800"/>
                </a:cubicBezTo>
                <a:cubicBezTo>
                  <a:pt x="0" y="1800"/>
                  <a:pt x="0" y="1200"/>
                  <a:pt x="0" y="1200"/>
                </a:cubicBezTo>
                <a:cubicBezTo>
                  <a:pt x="1137" y="0"/>
                  <a:pt x="1137" y="0"/>
                  <a:pt x="1137" y="0"/>
                </a:cubicBezTo>
                <a:cubicBezTo>
                  <a:pt x="1137" y="0"/>
                  <a:pt x="1137" y="0"/>
                  <a:pt x="1705" y="0"/>
                </a:cubicBezTo>
                <a:cubicBezTo>
                  <a:pt x="1705" y="0"/>
                  <a:pt x="1705" y="0"/>
                  <a:pt x="2274" y="0"/>
                </a:cubicBezTo>
                <a:cubicBezTo>
                  <a:pt x="10800" y="9000"/>
                  <a:pt x="10800" y="9000"/>
                  <a:pt x="10800" y="9000"/>
                </a:cubicBezTo>
                <a:cubicBezTo>
                  <a:pt x="19326" y="0"/>
                  <a:pt x="19326" y="0"/>
                  <a:pt x="19326" y="0"/>
                </a:cubicBezTo>
                <a:cubicBezTo>
                  <a:pt x="19326" y="0"/>
                  <a:pt x="19326" y="0"/>
                  <a:pt x="19326" y="0"/>
                </a:cubicBezTo>
                <a:cubicBezTo>
                  <a:pt x="19895" y="0"/>
                  <a:pt x="19895" y="0"/>
                  <a:pt x="19895" y="0"/>
                </a:cubicBezTo>
                <a:cubicBezTo>
                  <a:pt x="21032" y="1200"/>
                  <a:pt x="21032" y="1200"/>
                  <a:pt x="21032" y="1200"/>
                </a:cubicBezTo>
                <a:cubicBezTo>
                  <a:pt x="21032" y="1200"/>
                  <a:pt x="21600" y="1800"/>
                  <a:pt x="21600" y="1800"/>
                </a:cubicBezTo>
                <a:cubicBezTo>
                  <a:pt x="21600" y="1800"/>
                  <a:pt x="21032" y="2400"/>
                  <a:pt x="21032" y="2400"/>
                </a:cubicBezTo>
                <a:close/>
                <a:moveTo>
                  <a:pt x="21032" y="10800"/>
                </a:moveTo>
                <a:cubicBezTo>
                  <a:pt x="10800" y="21600"/>
                  <a:pt x="10800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0232" y="21600"/>
                  <a:pt x="10232" y="21600"/>
                  <a:pt x="10232" y="216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200"/>
                </a:cubicBezTo>
                <a:cubicBezTo>
                  <a:pt x="0" y="10200"/>
                  <a:pt x="0" y="10200"/>
                  <a:pt x="0" y="10200"/>
                </a:cubicBezTo>
                <a:cubicBezTo>
                  <a:pt x="1137" y="9000"/>
                  <a:pt x="1137" y="9000"/>
                  <a:pt x="1137" y="9000"/>
                </a:cubicBezTo>
                <a:cubicBezTo>
                  <a:pt x="1137" y="8400"/>
                  <a:pt x="1137" y="8400"/>
                  <a:pt x="1705" y="8400"/>
                </a:cubicBezTo>
                <a:cubicBezTo>
                  <a:pt x="1705" y="8400"/>
                  <a:pt x="1705" y="8400"/>
                  <a:pt x="2274" y="9000"/>
                </a:cubicBezTo>
                <a:cubicBezTo>
                  <a:pt x="10800" y="18000"/>
                  <a:pt x="10800" y="18000"/>
                  <a:pt x="10800" y="18000"/>
                </a:cubicBezTo>
                <a:cubicBezTo>
                  <a:pt x="19326" y="9000"/>
                  <a:pt x="19326" y="9000"/>
                  <a:pt x="19326" y="9000"/>
                </a:cubicBezTo>
                <a:cubicBezTo>
                  <a:pt x="19326" y="8400"/>
                  <a:pt x="19326" y="8400"/>
                  <a:pt x="19326" y="8400"/>
                </a:cubicBezTo>
                <a:cubicBezTo>
                  <a:pt x="19895" y="8400"/>
                  <a:pt x="19895" y="8400"/>
                  <a:pt x="19895" y="9000"/>
                </a:cubicBezTo>
                <a:cubicBezTo>
                  <a:pt x="21032" y="10200"/>
                  <a:pt x="21032" y="10200"/>
                  <a:pt x="21032" y="10200"/>
                </a:cubicBezTo>
                <a:cubicBezTo>
                  <a:pt x="21032" y="10200"/>
                  <a:pt x="21600" y="10200"/>
                  <a:pt x="21600" y="10200"/>
                </a:cubicBezTo>
                <a:cubicBezTo>
                  <a:pt x="21600" y="10800"/>
                  <a:pt x="21032" y="10800"/>
                  <a:pt x="21032" y="108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0" name="Shape 5527"/>
          <p:cNvSpPr/>
          <p:nvPr/>
        </p:nvSpPr>
        <p:spPr>
          <a:xfrm>
            <a:off x="4858801" y="5112307"/>
            <a:ext cx="150270" cy="91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2" y="4696"/>
                </a:moveTo>
                <a:cubicBezTo>
                  <a:pt x="10800" y="20661"/>
                  <a:pt x="10800" y="20661"/>
                  <a:pt x="10800" y="20661"/>
                </a:cubicBezTo>
                <a:cubicBezTo>
                  <a:pt x="10800" y="20661"/>
                  <a:pt x="10800" y="21600"/>
                  <a:pt x="10800" y="21600"/>
                </a:cubicBezTo>
                <a:cubicBezTo>
                  <a:pt x="10232" y="21600"/>
                  <a:pt x="10232" y="20661"/>
                  <a:pt x="10232" y="20661"/>
                </a:cubicBezTo>
                <a:cubicBezTo>
                  <a:pt x="0" y="4696"/>
                  <a:pt x="0" y="4696"/>
                  <a:pt x="0" y="4696"/>
                </a:cubicBezTo>
                <a:cubicBezTo>
                  <a:pt x="0" y="3757"/>
                  <a:pt x="0" y="3757"/>
                  <a:pt x="0" y="3757"/>
                </a:cubicBezTo>
                <a:cubicBezTo>
                  <a:pt x="0" y="2817"/>
                  <a:pt x="0" y="2817"/>
                  <a:pt x="0" y="2817"/>
                </a:cubicBezTo>
                <a:cubicBezTo>
                  <a:pt x="1137" y="939"/>
                  <a:pt x="1137" y="939"/>
                  <a:pt x="1137" y="939"/>
                </a:cubicBezTo>
                <a:cubicBezTo>
                  <a:pt x="1137" y="939"/>
                  <a:pt x="1137" y="0"/>
                  <a:pt x="1705" y="0"/>
                </a:cubicBezTo>
                <a:cubicBezTo>
                  <a:pt x="1705" y="0"/>
                  <a:pt x="1705" y="939"/>
                  <a:pt x="2274" y="939"/>
                </a:cubicBezTo>
                <a:cubicBezTo>
                  <a:pt x="10800" y="15026"/>
                  <a:pt x="10800" y="15026"/>
                  <a:pt x="10800" y="15026"/>
                </a:cubicBezTo>
                <a:cubicBezTo>
                  <a:pt x="19326" y="939"/>
                  <a:pt x="19326" y="939"/>
                  <a:pt x="19326" y="939"/>
                </a:cubicBezTo>
                <a:cubicBezTo>
                  <a:pt x="19326" y="939"/>
                  <a:pt x="19326" y="0"/>
                  <a:pt x="19326" y="0"/>
                </a:cubicBezTo>
                <a:cubicBezTo>
                  <a:pt x="19895" y="0"/>
                  <a:pt x="19895" y="939"/>
                  <a:pt x="19895" y="939"/>
                </a:cubicBezTo>
                <a:cubicBezTo>
                  <a:pt x="21032" y="2817"/>
                  <a:pt x="21032" y="2817"/>
                  <a:pt x="21032" y="2817"/>
                </a:cubicBezTo>
                <a:cubicBezTo>
                  <a:pt x="21032" y="2817"/>
                  <a:pt x="21600" y="2817"/>
                  <a:pt x="21600" y="3757"/>
                </a:cubicBezTo>
                <a:cubicBezTo>
                  <a:pt x="21600" y="3757"/>
                  <a:pt x="21032" y="3757"/>
                  <a:pt x="21032" y="469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1" name="Shape 5528"/>
          <p:cNvSpPr/>
          <p:nvPr/>
        </p:nvSpPr>
        <p:spPr>
          <a:xfrm>
            <a:off x="5987652" y="5037173"/>
            <a:ext cx="234567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17939" y="9683"/>
                </a:moveTo>
                <a:cubicBezTo>
                  <a:pt x="17939" y="9310"/>
                  <a:pt x="17573" y="8938"/>
                  <a:pt x="17207" y="8938"/>
                </a:cubicBezTo>
                <a:cubicBezTo>
                  <a:pt x="10251" y="8938"/>
                  <a:pt x="10251" y="8938"/>
                  <a:pt x="10251" y="8938"/>
                </a:cubicBezTo>
                <a:cubicBezTo>
                  <a:pt x="12814" y="6331"/>
                  <a:pt x="12814" y="6331"/>
                  <a:pt x="12814" y="6331"/>
                </a:cubicBezTo>
                <a:cubicBezTo>
                  <a:pt x="12814" y="5959"/>
                  <a:pt x="12814" y="5959"/>
                  <a:pt x="12814" y="5586"/>
                </a:cubicBezTo>
                <a:cubicBezTo>
                  <a:pt x="12814" y="5214"/>
                  <a:pt x="12814" y="5214"/>
                  <a:pt x="12814" y="4841"/>
                </a:cubicBezTo>
                <a:cubicBezTo>
                  <a:pt x="11349" y="3724"/>
                  <a:pt x="11349" y="3724"/>
                  <a:pt x="11349" y="3724"/>
                </a:cubicBezTo>
                <a:cubicBezTo>
                  <a:pt x="11349" y="3352"/>
                  <a:pt x="10983" y="3352"/>
                  <a:pt x="10983" y="3352"/>
                </a:cubicBezTo>
                <a:cubicBezTo>
                  <a:pt x="10617" y="3352"/>
                  <a:pt x="10251" y="3352"/>
                  <a:pt x="10251" y="3724"/>
                </a:cubicBezTo>
                <a:cubicBezTo>
                  <a:pt x="5125" y="8938"/>
                  <a:pt x="5125" y="8938"/>
                  <a:pt x="5125" y="8938"/>
                </a:cubicBezTo>
                <a:cubicBezTo>
                  <a:pt x="4027" y="10055"/>
                  <a:pt x="4027" y="10055"/>
                  <a:pt x="4027" y="10055"/>
                </a:cubicBezTo>
                <a:cubicBezTo>
                  <a:pt x="3661" y="10055"/>
                  <a:pt x="3661" y="10428"/>
                  <a:pt x="3661" y="10800"/>
                </a:cubicBezTo>
                <a:cubicBezTo>
                  <a:pt x="3661" y="10800"/>
                  <a:pt x="3661" y="11172"/>
                  <a:pt x="4027" y="11172"/>
                </a:cubicBezTo>
                <a:cubicBezTo>
                  <a:pt x="5125" y="12662"/>
                  <a:pt x="5125" y="12662"/>
                  <a:pt x="5125" y="12662"/>
                </a:cubicBezTo>
                <a:cubicBezTo>
                  <a:pt x="10251" y="17876"/>
                  <a:pt x="10251" y="17876"/>
                  <a:pt x="10251" y="17876"/>
                </a:cubicBezTo>
                <a:cubicBezTo>
                  <a:pt x="10251" y="17876"/>
                  <a:pt x="10617" y="17876"/>
                  <a:pt x="10983" y="17876"/>
                </a:cubicBezTo>
                <a:cubicBezTo>
                  <a:pt x="10983" y="17876"/>
                  <a:pt x="11349" y="17876"/>
                  <a:pt x="11349" y="17876"/>
                </a:cubicBezTo>
                <a:cubicBezTo>
                  <a:pt x="12814" y="16386"/>
                  <a:pt x="12814" y="16386"/>
                  <a:pt x="12814" y="16386"/>
                </a:cubicBezTo>
                <a:cubicBezTo>
                  <a:pt x="12814" y="16386"/>
                  <a:pt x="12814" y="16014"/>
                  <a:pt x="12814" y="15641"/>
                </a:cubicBezTo>
                <a:cubicBezTo>
                  <a:pt x="12814" y="15641"/>
                  <a:pt x="12814" y="15269"/>
                  <a:pt x="12814" y="15269"/>
                </a:cubicBezTo>
                <a:cubicBezTo>
                  <a:pt x="10251" y="12662"/>
                  <a:pt x="10251" y="12662"/>
                  <a:pt x="10251" y="12662"/>
                </a:cubicBezTo>
                <a:cubicBezTo>
                  <a:pt x="17207" y="12662"/>
                  <a:pt x="17207" y="12662"/>
                  <a:pt x="17207" y="12662"/>
                </a:cubicBezTo>
                <a:cubicBezTo>
                  <a:pt x="17573" y="12662"/>
                  <a:pt x="17939" y="11917"/>
                  <a:pt x="17939" y="11545"/>
                </a:cubicBezTo>
                <a:lnTo>
                  <a:pt x="17939" y="968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2" name="Shape 5529"/>
          <p:cNvSpPr/>
          <p:nvPr/>
        </p:nvSpPr>
        <p:spPr>
          <a:xfrm>
            <a:off x="6559409" y="5037173"/>
            <a:ext cx="232735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3295" y="10800"/>
                </a:moveTo>
                <a:cubicBezTo>
                  <a:pt x="3295" y="14897"/>
                  <a:pt x="6590" y="18248"/>
                  <a:pt x="10983" y="18248"/>
                </a:cubicBezTo>
                <a:cubicBezTo>
                  <a:pt x="15010" y="18248"/>
                  <a:pt x="18305" y="14897"/>
                  <a:pt x="18305" y="10800"/>
                </a:cubicBezTo>
                <a:cubicBezTo>
                  <a:pt x="18305" y="6331"/>
                  <a:pt x="15010" y="2979"/>
                  <a:pt x="10983" y="2979"/>
                </a:cubicBezTo>
                <a:cubicBezTo>
                  <a:pt x="6590" y="2979"/>
                  <a:pt x="3295" y="6331"/>
                  <a:pt x="3295" y="10800"/>
                </a:cubicBezTo>
                <a:close/>
                <a:moveTo>
                  <a:pt x="15376" y="10800"/>
                </a:moveTo>
                <a:cubicBezTo>
                  <a:pt x="12447" y="10800"/>
                  <a:pt x="12447" y="10800"/>
                  <a:pt x="12447" y="10800"/>
                </a:cubicBezTo>
                <a:cubicBezTo>
                  <a:pt x="12447" y="15641"/>
                  <a:pt x="12447" y="15641"/>
                  <a:pt x="12447" y="15641"/>
                </a:cubicBezTo>
                <a:cubicBezTo>
                  <a:pt x="12447" y="16014"/>
                  <a:pt x="12447" y="16014"/>
                  <a:pt x="12081" y="16014"/>
                </a:cubicBezTo>
                <a:cubicBezTo>
                  <a:pt x="9519" y="16014"/>
                  <a:pt x="9519" y="16014"/>
                  <a:pt x="9519" y="16014"/>
                </a:cubicBezTo>
                <a:cubicBezTo>
                  <a:pt x="9153" y="16014"/>
                  <a:pt x="9153" y="16014"/>
                  <a:pt x="9153" y="15641"/>
                </a:cubicBezTo>
                <a:cubicBezTo>
                  <a:pt x="9153" y="10800"/>
                  <a:pt x="9153" y="10800"/>
                  <a:pt x="9153" y="10800"/>
                </a:cubicBezTo>
                <a:cubicBezTo>
                  <a:pt x="6224" y="10800"/>
                  <a:pt x="6224" y="10800"/>
                  <a:pt x="6224" y="10800"/>
                </a:cubicBezTo>
                <a:cubicBezTo>
                  <a:pt x="6224" y="10800"/>
                  <a:pt x="5858" y="10428"/>
                  <a:pt x="5858" y="10055"/>
                </a:cubicBezTo>
                <a:cubicBezTo>
                  <a:pt x="5858" y="10055"/>
                  <a:pt x="5858" y="10055"/>
                  <a:pt x="6224" y="10055"/>
                </a:cubicBezTo>
                <a:cubicBezTo>
                  <a:pt x="10617" y="5214"/>
                  <a:pt x="10617" y="5214"/>
                  <a:pt x="10617" y="5214"/>
                </a:cubicBezTo>
                <a:cubicBezTo>
                  <a:pt x="10617" y="5214"/>
                  <a:pt x="10617" y="5214"/>
                  <a:pt x="10983" y="5214"/>
                </a:cubicBezTo>
                <a:cubicBezTo>
                  <a:pt x="10983" y="5214"/>
                  <a:pt x="10983" y="5214"/>
                  <a:pt x="10983" y="5214"/>
                </a:cubicBezTo>
                <a:cubicBezTo>
                  <a:pt x="15742" y="10055"/>
                  <a:pt x="15742" y="10055"/>
                  <a:pt x="15742" y="10055"/>
                </a:cubicBezTo>
                <a:cubicBezTo>
                  <a:pt x="15742" y="10055"/>
                  <a:pt x="15742" y="10055"/>
                  <a:pt x="15742" y="10428"/>
                </a:cubicBezTo>
                <a:cubicBezTo>
                  <a:pt x="15742" y="10428"/>
                  <a:pt x="15376" y="10800"/>
                  <a:pt x="15376" y="108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3" name="Shape 5530"/>
          <p:cNvSpPr/>
          <p:nvPr/>
        </p:nvSpPr>
        <p:spPr>
          <a:xfrm>
            <a:off x="7140327" y="5044503"/>
            <a:ext cx="221739" cy="234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715"/>
                </a:moveTo>
                <a:cubicBezTo>
                  <a:pt x="21600" y="12447"/>
                  <a:pt x="20829" y="13180"/>
                  <a:pt x="19671" y="13180"/>
                </a:cubicBezTo>
                <a:cubicBezTo>
                  <a:pt x="9643" y="13180"/>
                  <a:pt x="9643" y="13180"/>
                  <a:pt x="9643" y="13180"/>
                </a:cubicBezTo>
                <a:cubicBezTo>
                  <a:pt x="13886" y="17573"/>
                  <a:pt x="13886" y="17573"/>
                  <a:pt x="13886" y="17573"/>
                </a:cubicBezTo>
                <a:cubicBezTo>
                  <a:pt x="14271" y="17573"/>
                  <a:pt x="14271" y="18305"/>
                  <a:pt x="14271" y="18671"/>
                </a:cubicBezTo>
                <a:cubicBezTo>
                  <a:pt x="14271" y="19037"/>
                  <a:pt x="14271" y="19769"/>
                  <a:pt x="13886" y="19769"/>
                </a:cubicBezTo>
                <a:cubicBezTo>
                  <a:pt x="12729" y="20868"/>
                  <a:pt x="12729" y="20868"/>
                  <a:pt x="12729" y="20868"/>
                </a:cubicBezTo>
                <a:cubicBezTo>
                  <a:pt x="12343" y="21234"/>
                  <a:pt x="11957" y="21600"/>
                  <a:pt x="11186" y="21600"/>
                </a:cubicBezTo>
                <a:cubicBezTo>
                  <a:pt x="10800" y="21600"/>
                  <a:pt x="10414" y="21234"/>
                  <a:pt x="10029" y="20868"/>
                </a:cubicBezTo>
                <a:cubicBezTo>
                  <a:pt x="386" y="12081"/>
                  <a:pt x="386" y="12081"/>
                  <a:pt x="386" y="12081"/>
                </a:cubicBezTo>
                <a:cubicBezTo>
                  <a:pt x="0" y="11715"/>
                  <a:pt x="0" y="10983"/>
                  <a:pt x="0" y="10617"/>
                </a:cubicBezTo>
                <a:cubicBezTo>
                  <a:pt x="0" y="10251"/>
                  <a:pt x="0" y="9885"/>
                  <a:pt x="386" y="9519"/>
                </a:cubicBezTo>
                <a:cubicBezTo>
                  <a:pt x="10029" y="366"/>
                  <a:pt x="10029" y="366"/>
                  <a:pt x="10029" y="366"/>
                </a:cubicBezTo>
                <a:cubicBezTo>
                  <a:pt x="10414" y="0"/>
                  <a:pt x="10800" y="0"/>
                  <a:pt x="11186" y="0"/>
                </a:cubicBezTo>
                <a:cubicBezTo>
                  <a:pt x="11957" y="0"/>
                  <a:pt x="12343" y="0"/>
                  <a:pt x="12729" y="366"/>
                </a:cubicBezTo>
                <a:cubicBezTo>
                  <a:pt x="13886" y="1464"/>
                  <a:pt x="13886" y="1464"/>
                  <a:pt x="13886" y="1464"/>
                </a:cubicBezTo>
                <a:cubicBezTo>
                  <a:pt x="14271" y="1831"/>
                  <a:pt x="14271" y="2197"/>
                  <a:pt x="14271" y="2563"/>
                </a:cubicBezTo>
                <a:cubicBezTo>
                  <a:pt x="14271" y="3295"/>
                  <a:pt x="14271" y="3661"/>
                  <a:pt x="13886" y="4027"/>
                </a:cubicBezTo>
                <a:cubicBezTo>
                  <a:pt x="9643" y="8054"/>
                  <a:pt x="9643" y="8054"/>
                  <a:pt x="9643" y="8054"/>
                </a:cubicBezTo>
                <a:cubicBezTo>
                  <a:pt x="19671" y="8054"/>
                  <a:pt x="19671" y="8054"/>
                  <a:pt x="19671" y="8054"/>
                </a:cubicBezTo>
                <a:cubicBezTo>
                  <a:pt x="20829" y="8054"/>
                  <a:pt x="21600" y="8786"/>
                  <a:pt x="21600" y="9885"/>
                </a:cubicBezTo>
                <a:lnTo>
                  <a:pt x="21600" y="1171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4" name="Shape 5531"/>
          <p:cNvSpPr/>
          <p:nvPr/>
        </p:nvSpPr>
        <p:spPr>
          <a:xfrm>
            <a:off x="7699254" y="5037173"/>
            <a:ext cx="234567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80" y="10800"/>
                </a:moveTo>
                <a:cubicBezTo>
                  <a:pt x="17939" y="15641"/>
                  <a:pt x="17939" y="15641"/>
                  <a:pt x="17939" y="15641"/>
                </a:cubicBezTo>
                <a:cubicBezTo>
                  <a:pt x="20136" y="13779"/>
                  <a:pt x="20136" y="13779"/>
                  <a:pt x="20136" y="13779"/>
                </a:cubicBezTo>
                <a:cubicBezTo>
                  <a:pt x="20136" y="13407"/>
                  <a:pt x="20502" y="13407"/>
                  <a:pt x="20868" y="13407"/>
                </a:cubicBezTo>
                <a:cubicBezTo>
                  <a:pt x="21234" y="13779"/>
                  <a:pt x="21600" y="13779"/>
                  <a:pt x="21600" y="14152"/>
                </a:cubicBezTo>
                <a:cubicBezTo>
                  <a:pt x="21600" y="20483"/>
                  <a:pt x="21600" y="20483"/>
                  <a:pt x="21600" y="20483"/>
                </a:cubicBezTo>
                <a:cubicBezTo>
                  <a:pt x="21600" y="21228"/>
                  <a:pt x="21234" y="21600"/>
                  <a:pt x="20502" y="21600"/>
                </a:cubicBezTo>
                <a:cubicBezTo>
                  <a:pt x="14278" y="21600"/>
                  <a:pt x="14278" y="21600"/>
                  <a:pt x="14278" y="21600"/>
                </a:cubicBezTo>
                <a:cubicBezTo>
                  <a:pt x="13912" y="21600"/>
                  <a:pt x="13546" y="21228"/>
                  <a:pt x="13546" y="20855"/>
                </a:cubicBezTo>
                <a:cubicBezTo>
                  <a:pt x="13546" y="20483"/>
                  <a:pt x="13546" y="20110"/>
                  <a:pt x="13912" y="20110"/>
                </a:cubicBezTo>
                <a:cubicBezTo>
                  <a:pt x="15742" y="17876"/>
                  <a:pt x="15742" y="17876"/>
                  <a:pt x="15742" y="17876"/>
                </a:cubicBezTo>
                <a:cubicBezTo>
                  <a:pt x="10983" y="13034"/>
                  <a:pt x="10983" y="13034"/>
                  <a:pt x="10983" y="13034"/>
                </a:cubicBezTo>
                <a:cubicBezTo>
                  <a:pt x="5858" y="17876"/>
                  <a:pt x="5858" y="17876"/>
                  <a:pt x="5858" y="17876"/>
                </a:cubicBezTo>
                <a:cubicBezTo>
                  <a:pt x="8054" y="20110"/>
                  <a:pt x="8054" y="20110"/>
                  <a:pt x="8054" y="20110"/>
                </a:cubicBezTo>
                <a:cubicBezTo>
                  <a:pt x="8054" y="20110"/>
                  <a:pt x="8054" y="20483"/>
                  <a:pt x="8054" y="20855"/>
                </a:cubicBezTo>
                <a:cubicBezTo>
                  <a:pt x="8054" y="21228"/>
                  <a:pt x="7688" y="21600"/>
                  <a:pt x="732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732" y="21600"/>
                  <a:pt x="0" y="21228"/>
                  <a:pt x="0" y="20483"/>
                </a:cubicBezTo>
                <a:cubicBezTo>
                  <a:pt x="0" y="14152"/>
                  <a:pt x="0" y="14152"/>
                  <a:pt x="0" y="14152"/>
                </a:cubicBezTo>
                <a:cubicBezTo>
                  <a:pt x="0" y="13779"/>
                  <a:pt x="366" y="13779"/>
                  <a:pt x="732" y="13407"/>
                </a:cubicBezTo>
                <a:cubicBezTo>
                  <a:pt x="1098" y="13407"/>
                  <a:pt x="1464" y="13407"/>
                  <a:pt x="1831" y="13779"/>
                </a:cubicBezTo>
                <a:cubicBezTo>
                  <a:pt x="3661" y="15641"/>
                  <a:pt x="3661" y="15641"/>
                  <a:pt x="3661" y="15641"/>
                </a:cubicBezTo>
                <a:cubicBezTo>
                  <a:pt x="8786" y="10800"/>
                  <a:pt x="8786" y="10800"/>
                  <a:pt x="8786" y="10800"/>
                </a:cubicBezTo>
                <a:cubicBezTo>
                  <a:pt x="3661" y="5586"/>
                  <a:pt x="3661" y="5586"/>
                  <a:pt x="3661" y="5586"/>
                </a:cubicBezTo>
                <a:cubicBezTo>
                  <a:pt x="1831" y="7821"/>
                  <a:pt x="1831" y="7821"/>
                  <a:pt x="1831" y="7821"/>
                </a:cubicBezTo>
                <a:cubicBezTo>
                  <a:pt x="1464" y="7821"/>
                  <a:pt x="1464" y="7821"/>
                  <a:pt x="1098" y="7821"/>
                </a:cubicBezTo>
                <a:cubicBezTo>
                  <a:pt x="1098" y="7821"/>
                  <a:pt x="732" y="7821"/>
                  <a:pt x="732" y="7821"/>
                </a:cubicBezTo>
                <a:cubicBezTo>
                  <a:pt x="366" y="7821"/>
                  <a:pt x="0" y="7448"/>
                  <a:pt x="0" y="7076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372"/>
                  <a:pt x="732" y="0"/>
                  <a:pt x="1098" y="0"/>
                </a:cubicBezTo>
                <a:cubicBezTo>
                  <a:pt x="7322" y="0"/>
                  <a:pt x="7322" y="0"/>
                  <a:pt x="7322" y="0"/>
                </a:cubicBezTo>
                <a:cubicBezTo>
                  <a:pt x="7688" y="0"/>
                  <a:pt x="8054" y="0"/>
                  <a:pt x="8054" y="372"/>
                </a:cubicBezTo>
                <a:cubicBezTo>
                  <a:pt x="8054" y="745"/>
                  <a:pt x="8054" y="1117"/>
                  <a:pt x="8054" y="1490"/>
                </a:cubicBezTo>
                <a:cubicBezTo>
                  <a:pt x="5858" y="3352"/>
                  <a:pt x="5858" y="3352"/>
                  <a:pt x="5858" y="3352"/>
                </a:cubicBezTo>
                <a:cubicBezTo>
                  <a:pt x="10983" y="8566"/>
                  <a:pt x="10983" y="8566"/>
                  <a:pt x="10983" y="8566"/>
                </a:cubicBezTo>
                <a:cubicBezTo>
                  <a:pt x="15742" y="3352"/>
                  <a:pt x="15742" y="3352"/>
                  <a:pt x="15742" y="3352"/>
                </a:cubicBezTo>
                <a:cubicBezTo>
                  <a:pt x="13912" y="1490"/>
                  <a:pt x="13912" y="1490"/>
                  <a:pt x="13912" y="1490"/>
                </a:cubicBezTo>
                <a:cubicBezTo>
                  <a:pt x="13546" y="1117"/>
                  <a:pt x="13546" y="745"/>
                  <a:pt x="13546" y="372"/>
                </a:cubicBezTo>
                <a:cubicBezTo>
                  <a:pt x="13546" y="0"/>
                  <a:pt x="13912" y="0"/>
                  <a:pt x="14278" y="0"/>
                </a:cubicBezTo>
                <a:cubicBezTo>
                  <a:pt x="20502" y="0"/>
                  <a:pt x="20502" y="0"/>
                  <a:pt x="20502" y="0"/>
                </a:cubicBezTo>
                <a:cubicBezTo>
                  <a:pt x="21234" y="0"/>
                  <a:pt x="21600" y="372"/>
                  <a:pt x="21600" y="745"/>
                </a:cubicBezTo>
                <a:cubicBezTo>
                  <a:pt x="21600" y="7076"/>
                  <a:pt x="21600" y="7076"/>
                  <a:pt x="21600" y="7076"/>
                </a:cubicBezTo>
                <a:cubicBezTo>
                  <a:pt x="21600" y="7448"/>
                  <a:pt x="21234" y="7821"/>
                  <a:pt x="20868" y="7821"/>
                </a:cubicBezTo>
                <a:cubicBezTo>
                  <a:pt x="20868" y="7821"/>
                  <a:pt x="20868" y="7821"/>
                  <a:pt x="20502" y="7821"/>
                </a:cubicBezTo>
                <a:cubicBezTo>
                  <a:pt x="20502" y="7821"/>
                  <a:pt x="20136" y="7821"/>
                  <a:pt x="20136" y="7821"/>
                </a:cubicBezTo>
                <a:cubicBezTo>
                  <a:pt x="17939" y="5586"/>
                  <a:pt x="17939" y="5586"/>
                  <a:pt x="17939" y="5586"/>
                </a:cubicBezTo>
                <a:lnTo>
                  <a:pt x="13180" y="108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5" name="Shape 5532"/>
          <p:cNvSpPr/>
          <p:nvPr/>
        </p:nvSpPr>
        <p:spPr>
          <a:xfrm>
            <a:off x="8271011" y="5037173"/>
            <a:ext cx="229069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41" y="16759"/>
                </a:moveTo>
                <a:cubicBezTo>
                  <a:pt x="15641" y="16759"/>
                  <a:pt x="15641" y="16759"/>
                  <a:pt x="15269" y="16759"/>
                </a:cubicBezTo>
                <a:cubicBezTo>
                  <a:pt x="14524" y="16759"/>
                  <a:pt x="13779" y="16759"/>
                  <a:pt x="13407" y="16014"/>
                </a:cubicBezTo>
                <a:cubicBezTo>
                  <a:pt x="13034" y="15641"/>
                  <a:pt x="13034" y="15269"/>
                  <a:pt x="13034" y="14897"/>
                </a:cubicBezTo>
                <a:cubicBezTo>
                  <a:pt x="11917" y="16014"/>
                  <a:pt x="10428" y="17131"/>
                  <a:pt x="8566" y="17131"/>
                </a:cubicBezTo>
                <a:cubicBezTo>
                  <a:pt x="5586" y="17131"/>
                  <a:pt x="3724" y="15269"/>
                  <a:pt x="3724" y="11917"/>
                </a:cubicBezTo>
                <a:cubicBezTo>
                  <a:pt x="3724" y="7448"/>
                  <a:pt x="7076" y="3724"/>
                  <a:pt x="10800" y="3724"/>
                </a:cubicBezTo>
                <a:cubicBezTo>
                  <a:pt x="12290" y="3724"/>
                  <a:pt x="13779" y="4469"/>
                  <a:pt x="14524" y="5586"/>
                </a:cubicBezTo>
                <a:cubicBezTo>
                  <a:pt x="14524" y="5586"/>
                  <a:pt x="14524" y="5586"/>
                  <a:pt x="14524" y="5586"/>
                </a:cubicBezTo>
                <a:cubicBezTo>
                  <a:pt x="14524" y="4469"/>
                  <a:pt x="14524" y="4469"/>
                  <a:pt x="14524" y="4469"/>
                </a:cubicBezTo>
                <a:cubicBezTo>
                  <a:pt x="14524" y="4469"/>
                  <a:pt x="14897" y="4469"/>
                  <a:pt x="14897" y="4469"/>
                </a:cubicBezTo>
                <a:cubicBezTo>
                  <a:pt x="16386" y="4469"/>
                  <a:pt x="16386" y="4469"/>
                  <a:pt x="16386" y="4469"/>
                </a:cubicBezTo>
                <a:cubicBezTo>
                  <a:pt x="16386" y="4469"/>
                  <a:pt x="16759" y="4469"/>
                  <a:pt x="16759" y="4469"/>
                </a:cubicBezTo>
                <a:cubicBezTo>
                  <a:pt x="16759" y="4469"/>
                  <a:pt x="16759" y="4841"/>
                  <a:pt x="16759" y="4841"/>
                </a:cubicBezTo>
                <a:cubicBezTo>
                  <a:pt x="14897" y="13407"/>
                  <a:pt x="14897" y="13407"/>
                  <a:pt x="14897" y="13407"/>
                </a:cubicBezTo>
                <a:cubicBezTo>
                  <a:pt x="14897" y="13779"/>
                  <a:pt x="14897" y="13779"/>
                  <a:pt x="14897" y="14152"/>
                </a:cubicBezTo>
                <a:cubicBezTo>
                  <a:pt x="14897" y="14897"/>
                  <a:pt x="15269" y="14897"/>
                  <a:pt x="15641" y="14897"/>
                </a:cubicBezTo>
                <a:cubicBezTo>
                  <a:pt x="16759" y="14897"/>
                  <a:pt x="19738" y="14524"/>
                  <a:pt x="19738" y="10800"/>
                </a:cubicBezTo>
                <a:cubicBezTo>
                  <a:pt x="19738" y="5214"/>
                  <a:pt x="16386" y="1490"/>
                  <a:pt x="10800" y="1490"/>
                </a:cubicBezTo>
                <a:cubicBezTo>
                  <a:pt x="5959" y="1490"/>
                  <a:pt x="1862" y="5586"/>
                  <a:pt x="1862" y="10800"/>
                </a:cubicBezTo>
                <a:cubicBezTo>
                  <a:pt x="1862" y="15641"/>
                  <a:pt x="5959" y="19738"/>
                  <a:pt x="10800" y="19738"/>
                </a:cubicBezTo>
                <a:cubicBezTo>
                  <a:pt x="12662" y="19738"/>
                  <a:pt x="14897" y="18993"/>
                  <a:pt x="16386" y="17876"/>
                </a:cubicBezTo>
                <a:cubicBezTo>
                  <a:pt x="16759" y="17503"/>
                  <a:pt x="17131" y="17503"/>
                  <a:pt x="17131" y="17876"/>
                </a:cubicBezTo>
                <a:cubicBezTo>
                  <a:pt x="17876" y="18621"/>
                  <a:pt x="17876" y="18621"/>
                  <a:pt x="17876" y="18621"/>
                </a:cubicBezTo>
                <a:cubicBezTo>
                  <a:pt x="17876" y="18621"/>
                  <a:pt x="17876" y="18621"/>
                  <a:pt x="17876" y="18621"/>
                </a:cubicBezTo>
                <a:cubicBezTo>
                  <a:pt x="17876" y="18993"/>
                  <a:pt x="17876" y="18993"/>
                  <a:pt x="17503" y="18993"/>
                </a:cubicBezTo>
                <a:cubicBezTo>
                  <a:pt x="15641" y="20855"/>
                  <a:pt x="13407" y="21600"/>
                  <a:pt x="10800" y="21600"/>
                </a:cubicBez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7131" y="0"/>
                  <a:pt x="21600" y="4097"/>
                  <a:pt x="21600" y="10800"/>
                </a:cubicBezTo>
                <a:cubicBezTo>
                  <a:pt x="21600" y="15269"/>
                  <a:pt x="18621" y="16759"/>
                  <a:pt x="15641" y="16759"/>
                </a:cubicBezTo>
                <a:close/>
                <a:moveTo>
                  <a:pt x="10800" y="5586"/>
                </a:moveTo>
                <a:cubicBezTo>
                  <a:pt x="8566" y="5586"/>
                  <a:pt x="5959" y="8193"/>
                  <a:pt x="5959" y="11917"/>
                </a:cubicBezTo>
                <a:cubicBezTo>
                  <a:pt x="5959" y="13779"/>
                  <a:pt x="7076" y="15269"/>
                  <a:pt x="8938" y="15269"/>
                </a:cubicBezTo>
                <a:cubicBezTo>
                  <a:pt x="11545" y="15269"/>
                  <a:pt x="13779" y="11917"/>
                  <a:pt x="13779" y="8938"/>
                </a:cubicBezTo>
                <a:cubicBezTo>
                  <a:pt x="13779" y="7076"/>
                  <a:pt x="12662" y="5586"/>
                  <a:pt x="10800" y="558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6" name="Shape 5533"/>
          <p:cNvSpPr/>
          <p:nvPr/>
        </p:nvSpPr>
        <p:spPr>
          <a:xfrm>
            <a:off x="8840935" y="5017014"/>
            <a:ext cx="289543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447"/>
                </a:moveTo>
                <a:cubicBezTo>
                  <a:pt x="21600" y="6035"/>
                  <a:pt x="21600" y="6035"/>
                  <a:pt x="21600" y="6035"/>
                </a:cubicBezTo>
                <a:cubicBezTo>
                  <a:pt x="20121" y="6035"/>
                  <a:pt x="20121" y="6035"/>
                  <a:pt x="20121" y="6035"/>
                </a:cubicBezTo>
                <a:cubicBezTo>
                  <a:pt x="20121" y="6353"/>
                  <a:pt x="19825" y="6988"/>
                  <a:pt x="19233" y="6988"/>
                </a:cubicBezTo>
                <a:cubicBezTo>
                  <a:pt x="2071" y="6988"/>
                  <a:pt x="2071" y="6988"/>
                  <a:pt x="2071" y="6988"/>
                </a:cubicBezTo>
                <a:cubicBezTo>
                  <a:pt x="1775" y="6988"/>
                  <a:pt x="1479" y="6353"/>
                  <a:pt x="1479" y="6035"/>
                </a:cubicBezTo>
                <a:cubicBezTo>
                  <a:pt x="0" y="6035"/>
                  <a:pt x="0" y="6035"/>
                  <a:pt x="0" y="6035"/>
                </a:cubicBezTo>
                <a:cubicBezTo>
                  <a:pt x="0" y="4447"/>
                  <a:pt x="0" y="4447"/>
                  <a:pt x="0" y="4447"/>
                </a:cubicBezTo>
                <a:cubicBezTo>
                  <a:pt x="10652" y="0"/>
                  <a:pt x="10652" y="0"/>
                  <a:pt x="10652" y="0"/>
                </a:cubicBezTo>
                <a:lnTo>
                  <a:pt x="21600" y="4447"/>
                </a:lnTo>
                <a:close/>
                <a:moveTo>
                  <a:pt x="21600" y="20012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012"/>
                  <a:pt x="0" y="20012"/>
                  <a:pt x="0" y="20012"/>
                </a:cubicBezTo>
                <a:cubicBezTo>
                  <a:pt x="0" y="19694"/>
                  <a:pt x="296" y="19059"/>
                  <a:pt x="592" y="19059"/>
                </a:cubicBezTo>
                <a:cubicBezTo>
                  <a:pt x="20712" y="19059"/>
                  <a:pt x="20712" y="19059"/>
                  <a:pt x="20712" y="19059"/>
                </a:cubicBezTo>
                <a:cubicBezTo>
                  <a:pt x="21008" y="19059"/>
                  <a:pt x="21600" y="19694"/>
                  <a:pt x="21600" y="20012"/>
                </a:cubicBezTo>
                <a:close/>
                <a:moveTo>
                  <a:pt x="5622" y="7624"/>
                </a:moveTo>
                <a:cubicBezTo>
                  <a:pt x="5622" y="16835"/>
                  <a:pt x="5622" y="16835"/>
                  <a:pt x="5622" y="16835"/>
                </a:cubicBezTo>
                <a:cubicBezTo>
                  <a:pt x="7101" y="16835"/>
                  <a:pt x="7101" y="16835"/>
                  <a:pt x="7101" y="16835"/>
                </a:cubicBezTo>
                <a:cubicBezTo>
                  <a:pt x="7101" y="7624"/>
                  <a:pt x="7101" y="7624"/>
                  <a:pt x="7101" y="7624"/>
                </a:cubicBezTo>
                <a:cubicBezTo>
                  <a:pt x="10060" y="7624"/>
                  <a:pt x="10060" y="7624"/>
                  <a:pt x="10060" y="7624"/>
                </a:cubicBezTo>
                <a:cubicBezTo>
                  <a:pt x="10060" y="16835"/>
                  <a:pt x="10060" y="16835"/>
                  <a:pt x="10060" y="16835"/>
                </a:cubicBezTo>
                <a:cubicBezTo>
                  <a:pt x="11540" y="16835"/>
                  <a:pt x="11540" y="16835"/>
                  <a:pt x="11540" y="16835"/>
                </a:cubicBezTo>
                <a:cubicBezTo>
                  <a:pt x="11540" y="7624"/>
                  <a:pt x="11540" y="7624"/>
                  <a:pt x="11540" y="7624"/>
                </a:cubicBezTo>
                <a:cubicBezTo>
                  <a:pt x="14203" y="7624"/>
                  <a:pt x="14203" y="7624"/>
                  <a:pt x="14203" y="7624"/>
                </a:cubicBezTo>
                <a:cubicBezTo>
                  <a:pt x="14203" y="16835"/>
                  <a:pt x="14203" y="16835"/>
                  <a:pt x="14203" y="16835"/>
                </a:cubicBezTo>
                <a:cubicBezTo>
                  <a:pt x="15682" y="16835"/>
                  <a:pt x="15682" y="16835"/>
                  <a:pt x="15682" y="16835"/>
                </a:cubicBezTo>
                <a:cubicBezTo>
                  <a:pt x="15682" y="7624"/>
                  <a:pt x="15682" y="7624"/>
                  <a:pt x="15682" y="7624"/>
                </a:cubicBezTo>
                <a:cubicBezTo>
                  <a:pt x="18641" y="7624"/>
                  <a:pt x="18641" y="7624"/>
                  <a:pt x="18641" y="7624"/>
                </a:cubicBezTo>
                <a:cubicBezTo>
                  <a:pt x="18641" y="16835"/>
                  <a:pt x="18641" y="16835"/>
                  <a:pt x="18641" y="16835"/>
                </a:cubicBezTo>
                <a:cubicBezTo>
                  <a:pt x="19233" y="16835"/>
                  <a:pt x="19233" y="16835"/>
                  <a:pt x="19233" y="16835"/>
                </a:cubicBezTo>
                <a:cubicBezTo>
                  <a:pt x="19825" y="16835"/>
                  <a:pt x="20121" y="17153"/>
                  <a:pt x="20121" y="17788"/>
                </a:cubicBezTo>
                <a:cubicBezTo>
                  <a:pt x="20121" y="18424"/>
                  <a:pt x="20121" y="18424"/>
                  <a:pt x="20121" y="18424"/>
                </a:cubicBezTo>
                <a:cubicBezTo>
                  <a:pt x="1479" y="18424"/>
                  <a:pt x="1479" y="18424"/>
                  <a:pt x="1479" y="18424"/>
                </a:cubicBezTo>
                <a:cubicBezTo>
                  <a:pt x="1479" y="17788"/>
                  <a:pt x="1479" y="17788"/>
                  <a:pt x="1479" y="17788"/>
                </a:cubicBezTo>
                <a:cubicBezTo>
                  <a:pt x="1479" y="17153"/>
                  <a:pt x="1775" y="16835"/>
                  <a:pt x="2071" y="16835"/>
                </a:cubicBezTo>
                <a:cubicBezTo>
                  <a:pt x="2663" y="16835"/>
                  <a:pt x="2663" y="16835"/>
                  <a:pt x="2663" y="16835"/>
                </a:cubicBezTo>
                <a:cubicBezTo>
                  <a:pt x="2663" y="7624"/>
                  <a:pt x="2663" y="7624"/>
                  <a:pt x="2663" y="7624"/>
                </a:cubicBezTo>
                <a:lnTo>
                  <a:pt x="5622" y="762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7" name="Shape 5534"/>
          <p:cNvSpPr/>
          <p:nvPr/>
        </p:nvSpPr>
        <p:spPr>
          <a:xfrm>
            <a:off x="9410858" y="5051833"/>
            <a:ext cx="234567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27"/>
                </a:moveTo>
                <a:cubicBezTo>
                  <a:pt x="21600" y="3967"/>
                  <a:pt x="21234" y="4408"/>
                  <a:pt x="20502" y="4408"/>
                </a:cubicBezTo>
                <a:cubicBezTo>
                  <a:pt x="1098" y="4408"/>
                  <a:pt x="1098" y="4408"/>
                  <a:pt x="1098" y="4408"/>
                </a:cubicBezTo>
                <a:cubicBezTo>
                  <a:pt x="732" y="4408"/>
                  <a:pt x="0" y="3967"/>
                  <a:pt x="0" y="3527"/>
                </a:cubicBezTo>
                <a:cubicBezTo>
                  <a:pt x="0" y="1322"/>
                  <a:pt x="0" y="1322"/>
                  <a:pt x="0" y="1322"/>
                </a:cubicBezTo>
                <a:cubicBezTo>
                  <a:pt x="0" y="882"/>
                  <a:pt x="732" y="0"/>
                  <a:pt x="1098" y="0"/>
                </a:cubicBezTo>
                <a:cubicBezTo>
                  <a:pt x="20502" y="0"/>
                  <a:pt x="20502" y="0"/>
                  <a:pt x="20502" y="0"/>
                </a:cubicBezTo>
                <a:cubicBezTo>
                  <a:pt x="21234" y="0"/>
                  <a:pt x="21600" y="882"/>
                  <a:pt x="21600" y="1322"/>
                </a:cubicBezTo>
                <a:lnTo>
                  <a:pt x="21600" y="3527"/>
                </a:lnTo>
                <a:close/>
                <a:moveTo>
                  <a:pt x="21600" y="11902"/>
                </a:moveTo>
                <a:cubicBezTo>
                  <a:pt x="21600" y="12343"/>
                  <a:pt x="21234" y="13224"/>
                  <a:pt x="20502" y="13224"/>
                </a:cubicBezTo>
                <a:cubicBezTo>
                  <a:pt x="1098" y="13224"/>
                  <a:pt x="1098" y="13224"/>
                  <a:pt x="1098" y="13224"/>
                </a:cubicBezTo>
                <a:cubicBezTo>
                  <a:pt x="732" y="13224"/>
                  <a:pt x="0" y="12343"/>
                  <a:pt x="0" y="11902"/>
                </a:cubicBezTo>
                <a:cubicBezTo>
                  <a:pt x="0" y="9698"/>
                  <a:pt x="0" y="9698"/>
                  <a:pt x="0" y="9698"/>
                </a:cubicBezTo>
                <a:cubicBezTo>
                  <a:pt x="0" y="9257"/>
                  <a:pt x="732" y="8816"/>
                  <a:pt x="1098" y="8816"/>
                </a:cubicBezTo>
                <a:cubicBezTo>
                  <a:pt x="20502" y="8816"/>
                  <a:pt x="20502" y="8816"/>
                  <a:pt x="20502" y="8816"/>
                </a:cubicBezTo>
                <a:cubicBezTo>
                  <a:pt x="21234" y="8816"/>
                  <a:pt x="21600" y="9257"/>
                  <a:pt x="21600" y="9698"/>
                </a:cubicBezTo>
                <a:lnTo>
                  <a:pt x="21600" y="11902"/>
                </a:lnTo>
                <a:close/>
                <a:moveTo>
                  <a:pt x="21600" y="20718"/>
                </a:moveTo>
                <a:cubicBezTo>
                  <a:pt x="21600" y="21159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732" y="21600"/>
                  <a:pt x="0" y="21159"/>
                  <a:pt x="0" y="20718"/>
                </a:cubicBezTo>
                <a:cubicBezTo>
                  <a:pt x="0" y="18514"/>
                  <a:pt x="0" y="18514"/>
                  <a:pt x="0" y="18514"/>
                </a:cubicBezTo>
                <a:cubicBezTo>
                  <a:pt x="0" y="17633"/>
                  <a:pt x="732" y="17192"/>
                  <a:pt x="1098" y="17192"/>
                </a:cubicBezTo>
                <a:cubicBezTo>
                  <a:pt x="20502" y="17192"/>
                  <a:pt x="20502" y="17192"/>
                  <a:pt x="20502" y="17192"/>
                </a:cubicBezTo>
                <a:cubicBezTo>
                  <a:pt x="21234" y="17192"/>
                  <a:pt x="21600" y="17633"/>
                  <a:pt x="21600" y="18514"/>
                </a:cubicBezTo>
                <a:lnTo>
                  <a:pt x="21600" y="2071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8" name="Shape 5535"/>
          <p:cNvSpPr/>
          <p:nvPr/>
        </p:nvSpPr>
        <p:spPr>
          <a:xfrm>
            <a:off x="9993608" y="5017014"/>
            <a:ext cx="249228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86" y="18424"/>
                </a:moveTo>
                <a:cubicBezTo>
                  <a:pt x="14057" y="18424"/>
                  <a:pt x="14057" y="18424"/>
                  <a:pt x="14057" y="18424"/>
                </a:cubicBezTo>
                <a:cubicBezTo>
                  <a:pt x="14057" y="20012"/>
                  <a:pt x="12686" y="21600"/>
                  <a:pt x="10629" y="21600"/>
                </a:cubicBezTo>
                <a:cubicBezTo>
                  <a:pt x="8914" y="21600"/>
                  <a:pt x="7543" y="20012"/>
                  <a:pt x="7543" y="18424"/>
                </a:cubicBezTo>
                <a:cubicBezTo>
                  <a:pt x="1714" y="18424"/>
                  <a:pt x="1714" y="18424"/>
                  <a:pt x="1714" y="18424"/>
                </a:cubicBezTo>
                <a:cubicBezTo>
                  <a:pt x="686" y="18424"/>
                  <a:pt x="0" y="17788"/>
                  <a:pt x="0" y="16835"/>
                </a:cubicBezTo>
                <a:cubicBezTo>
                  <a:pt x="1714" y="15247"/>
                  <a:pt x="4114" y="12706"/>
                  <a:pt x="4114" y="6988"/>
                </a:cubicBezTo>
                <a:cubicBezTo>
                  <a:pt x="4114" y="4447"/>
                  <a:pt x="6171" y="1906"/>
                  <a:pt x="9600" y="1588"/>
                </a:cubicBezTo>
                <a:cubicBezTo>
                  <a:pt x="9600" y="1271"/>
                  <a:pt x="9600" y="1271"/>
                  <a:pt x="9600" y="953"/>
                </a:cubicBezTo>
                <a:cubicBezTo>
                  <a:pt x="9600" y="318"/>
                  <a:pt x="9943" y="0"/>
                  <a:pt x="10629" y="0"/>
                </a:cubicBezTo>
                <a:cubicBezTo>
                  <a:pt x="11314" y="0"/>
                  <a:pt x="12000" y="318"/>
                  <a:pt x="12000" y="953"/>
                </a:cubicBezTo>
                <a:cubicBezTo>
                  <a:pt x="12000" y="1271"/>
                  <a:pt x="12000" y="1271"/>
                  <a:pt x="12000" y="1588"/>
                </a:cubicBezTo>
                <a:cubicBezTo>
                  <a:pt x="15429" y="1906"/>
                  <a:pt x="17486" y="4447"/>
                  <a:pt x="17486" y="6988"/>
                </a:cubicBezTo>
                <a:cubicBezTo>
                  <a:pt x="17486" y="12706"/>
                  <a:pt x="19543" y="15247"/>
                  <a:pt x="21600" y="16835"/>
                </a:cubicBezTo>
                <a:cubicBezTo>
                  <a:pt x="21600" y="17788"/>
                  <a:pt x="20914" y="18424"/>
                  <a:pt x="19886" y="18424"/>
                </a:cubicBezTo>
                <a:close/>
                <a:moveTo>
                  <a:pt x="10629" y="20012"/>
                </a:moveTo>
                <a:cubicBezTo>
                  <a:pt x="9600" y="20012"/>
                  <a:pt x="8914" y="19376"/>
                  <a:pt x="8914" y="18424"/>
                </a:cubicBezTo>
                <a:cubicBezTo>
                  <a:pt x="8914" y="18424"/>
                  <a:pt x="8914" y="18106"/>
                  <a:pt x="8571" y="18106"/>
                </a:cubicBezTo>
                <a:cubicBezTo>
                  <a:pt x="8571" y="18106"/>
                  <a:pt x="8571" y="18424"/>
                  <a:pt x="8571" y="18424"/>
                </a:cubicBezTo>
                <a:cubicBezTo>
                  <a:pt x="8571" y="19694"/>
                  <a:pt x="9600" y="20647"/>
                  <a:pt x="10629" y="20647"/>
                </a:cubicBezTo>
                <a:cubicBezTo>
                  <a:pt x="10971" y="20647"/>
                  <a:pt x="10971" y="20329"/>
                  <a:pt x="10971" y="20329"/>
                </a:cubicBezTo>
                <a:cubicBezTo>
                  <a:pt x="10971" y="20329"/>
                  <a:pt x="10971" y="20012"/>
                  <a:pt x="10629" y="2001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9" name="Shape 5536"/>
          <p:cNvSpPr/>
          <p:nvPr/>
        </p:nvSpPr>
        <p:spPr>
          <a:xfrm>
            <a:off x="10552536" y="5051833"/>
            <a:ext cx="344520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79" y="21600"/>
                </a:moveTo>
                <a:cubicBezTo>
                  <a:pt x="15145" y="21600"/>
                  <a:pt x="13159" y="18073"/>
                  <a:pt x="13159" y="14106"/>
                </a:cubicBezTo>
                <a:cubicBezTo>
                  <a:pt x="13159" y="11902"/>
                  <a:pt x="13655" y="9698"/>
                  <a:pt x="14648" y="8376"/>
                </a:cubicBezTo>
                <a:cubicBezTo>
                  <a:pt x="13903" y="7053"/>
                  <a:pt x="13903" y="7053"/>
                  <a:pt x="13903" y="7053"/>
                </a:cubicBezTo>
                <a:cubicBezTo>
                  <a:pt x="10676" y="14547"/>
                  <a:pt x="10676" y="14547"/>
                  <a:pt x="10676" y="14547"/>
                </a:cubicBezTo>
                <a:cubicBezTo>
                  <a:pt x="10676" y="14988"/>
                  <a:pt x="10428" y="14988"/>
                  <a:pt x="10179" y="14988"/>
                </a:cubicBezTo>
                <a:cubicBezTo>
                  <a:pt x="8441" y="14988"/>
                  <a:pt x="8441" y="14988"/>
                  <a:pt x="8441" y="14988"/>
                </a:cubicBezTo>
                <a:cubicBezTo>
                  <a:pt x="7945" y="18955"/>
                  <a:pt x="6207" y="21600"/>
                  <a:pt x="4221" y="21600"/>
                </a:cubicBezTo>
                <a:cubicBezTo>
                  <a:pt x="1738" y="21600"/>
                  <a:pt x="0" y="18073"/>
                  <a:pt x="0" y="14106"/>
                </a:cubicBezTo>
                <a:cubicBezTo>
                  <a:pt x="0" y="10139"/>
                  <a:pt x="1738" y="6612"/>
                  <a:pt x="4221" y="6612"/>
                </a:cubicBezTo>
                <a:cubicBezTo>
                  <a:pt x="4966" y="6612"/>
                  <a:pt x="5710" y="7053"/>
                  <a:pt x="6207" y="7494"/>
                </a:cubicBezTo>
                <a:cubicBezTo>
                  <a:pt x="7448" y="4408"/>
                  <a:pt x="7448" y="4408"/>
                  <a:pt x="7448" y="4408"/>
                </a:cubicBezTo>
                <a:cubicBezTo>
                  <a:pt x="5462" y="4408"/>
                  <a:pt x="5462" y="4408"/>
                  <a:pt x="5462" y="4408"/>
                </a:cubicBezTo>
                <a:cubicBezTo>
                  <a:pt x="4966" y="4408"/>
                  <a:pt x="4717" y="3967"/>
                  <a:pt x="4717" y="3527"/>
                </a:cubicBezTo>
                <a:cubicBezTo>
                  <a:pt x="4717" y="2645"/>
                  <a:pt x="4966" y="2204"/>
                  <a:pt x="5462" y="2204"/>
                </a:cubicBezTo>
                <a:cubicBezTo>
                  <a:pt x="8938" y="2204"/>
                  <a:pt x="8938" y="2204"/>
                  <a:pt x="8938" y="2204"/>
                </a:cubicBezTo>
                <a:cubicBezTo>
                  <a:pt x="8938" y="4408"/>
                  <a:pt x="8938" y="4408"/>
                  <a:pt x="8938" y="4408"/>
                </a:cubicBezTo>
                <a:cubicBezTo>
                  <a:pt x="13159" y="4408"/>
                  <a:pt x="13159" y="4408"/>
                  <a:pt x="13159" y="4408"/>
                </a:cubicBezTo>
                <a:cubicBezTo>
                  <a:pt x="12166" y="2204"/>
                  <a:pt x="12166" y="2204"/>
                  <a:pt x="12166" y="2204"/>
                </a:cubicBezTo>
                <a:cubicBezTo>
                  <a:pt x="10179" y="2204"/>
                  <a:pt x="10179" y="2204"/>
                  <a:pt x="10179" y="2204"/>
                </a:cubicBezTo>
                <a:cubicBezTo>
                  <a:pt x="9931" y="2204"/>
                  <a:pt x="9683" y="1763"/>
                  <a:pt x="9683" y="1322"/>
                </a:cubicBezTo>
                <a:cubicBezTo>
                  <a:pt x="9683" y="882"/>
                  <a:pt x="9931" y="0"/>
                  <a:pt x="10179" y="0"/>
                </a:cubicBezTo>
                <a:cubicBezTo>
                  <a:pt x="12662" y="0"/>
                  <a:pt x="12662" y="0"/>
                  <a:pt x="12662" y="0"/>
                </a:cubicBezTo>
                <a:cubicBezTo>
                  <a:pt x="12910" y="0"/>
                  <a:pt x="12910" y="441"/>
                  <a:pt x="13159" y="441"/>
                </a:cubicBezTo>
                <a:cubicBezTo>
                  <a:pt x="15641" y="7494"/>
                  <a:pt x="15641" y="7494"/>
                  <a:pt x="15641" y="7494"/>
                </a:cubicBezTo>
                <a:cubicBezTo>
                  <a:pt x="16138" y="7053"/>
                  <a:pt x="16883" y="6612"/>
                  <a:pt x="17379" y="6612"/>
                </a:cubicBezTo>
                <a:cubicBezTo>
                  <a:pt x="19862" y="6612"/>
                  <a:pt x="21600" y="10139"/>
                  <a:pt x="21600" y="14106"/>
                </a:cubicBezTo>
                <a:cubicBezTo>
                  <a:pt x="21600" y="18073"/>
                  <a:pt x="19862" y="21600"/>
                  <a:pt x="17379" y="21600"/>
                </a:cubicBezTo>
                <a:close/>
                <a:moveTo>
                  <a:pt x="4221" y="14988"/>
                </a:moveTo>
                <a:cubicBezTo>
                  <a:pt x="3724" y="14988"/>
                  <a:pt x="3476" y="14106"/>
                  <a:pt x="3724" y="13665"/>
                </a:cubicBezTo>
                <a:cubicBezTo>
                  <a:pt x="5462" y="9257"/>
                  <a:pt x="5462" y="9257"/>
                  <a:pt x="5462" y="9257"/>
                </a:cubicBezTo>
                <a:cubicBezTo>
                  <a:pt x="4966" y="8816"/>
                  <a:pt x="4717" y="8816"/>
                  <a:pt x="4221" y="8816"/>
                </a:cubicBezTo>
                <a:cubicBezTo>
                  <a:pt x="2483" y="8816"/>
                  <a:pt x="1241" y="11020"/>
                  <a:pt x="1241" y="14106"/>
                </a:cubicBezTo>
                <a:cubicBezTo>
                  <a:pt x="1241" y="17192"/>
                  <a:pt x="2483" y="19396"/>
                  <a:pt x="4221" y="19396"/>
                </a:cubicBezTo>
                <a:cubicBezTo>
                  <a:pt x="5710" y="19396"/>
                  <a:pt x="6952" y="17633"/>
                  <a:pt x="7200" y="14988"/>
                </a:cubicBezTo>
                <a:lnTo>
                  <a:pt x="4221" y="14988"/>
                </a:lnTo>
                <a:close/>
                <a:moveTo>
                  <a:pt x="7200" y="13224"/>
                </a:moveTo>
                <a:cubicBezTo>
                  <a:pt x="6952" y="11902"/>
                  <a:pt x="6703" y="11461"/>
                  <a:pt x="6455" y="10580"/>
                </a:cubicBezTo>
                <a:cubicBezTo>
                  <a:pt x="5462" y="13224"/>
                  <a:pt x="5462" y="13224"/>
                  <a:pt x="5462" y="13224"/>
                </a:cubicBezTo>
                <a:lnTo>
                  <a:pt x="7200" y="13224"/>
                </a:lnTo>
                <a:close/>
                <a:moveTo>
                  <a:pt x="12662" y="6612"/>
                </a:moveTo>
                <a:cubicBezTo>
                  <a:pt x="8193" y="6612"/>
                  <a:pt x="8193" y="6612"/>
                  <a:pt x="8193" y="6612"/>
                </a:cubicBezTo>
                <a:cubicBezTo>
                  <a:pt x="7200" y="8816"/>
                  <a:pt x="7200" y="8816"/>
                  <a:pt x="7200" y="8816"/>
                </a:cubicBezTo>
                <a:cubicBezTo>
                  <a:pt x="7697" y="10139"/>
                  <a:pt x="8193" y="11461"/>
                  <a:pt x="8441" y="13224"/>
                </a:cubicBezTo>
                <a:cubicBezTo>
                  <a:pt x="9931" y="13224"/>
                  <a:pt x="9931" y="13224"/>
                  <a:pt x="9931" y="13224"/>
                </a:cubicBezTo>
                <a:lnTo>
                  <a:pt x="12662" y="6612"/>
                </a:lnTo>
                <a:close/>
                <a:moveTo>
                  <a:pt x="17379" y="8816"/>
                </a:moveTo>
                <a:cubicBezTo>
                  <a:pt x="17131" y="8816"/>
                  <a:pt x="16634" y="8816"/>
                  <a:pt x="16386" y="9257"/>
                </a:cubicBezTo>
                <a:cubicBezTo>
                  <a:pt x="17876" y="13665"/>
                  <a:pt x="17876" y="13665"/>
                  <a:pt x="17876" y="13665"/>
                </a:cubicBezTo>
                <a:cubicBezTo>
                  <a:pt x="18124" y="14106"/>
                  <a:pt x="18124" y="14547"/>
                  <a:pt x="17876" y="14988"/>
                </a:cubicBezTo>
                <a:cubicBezTo>
                  <a:pt x="17628" y="14988"/>
                  <a:pt x="17628" y="14988"/>
                  <a:pt x="17379" y="14988"/>
                </a:cubicBezTo>
                <a:cubicBezTo>
                  <a:pt x="17131" y="14988"/>
                  <a:pt x="17131" y="14988"/>
                  <a:pt x="16883" y="14547"/>
                </a:cubicBezTo>
                <a:cubicBezTo>
                  <a:pt x="15393" y="10139"/>
                  <a:pt x="15393" y="10139"/>
                  <a:pt x="15393" y="10139"/>
                </a:cubicBezTo>
                <a:cubicBezTo>
                  <a:pt x="14648" y="11461"/>
                  <a:pt x="14400" y="12784"/>
                  <a:pt x="14400" y="14106"/>
                </a:cubicBezTo>
                <a:cubicBezTo>
                  <a:pt x="14400" y="17192"/>
                  <a:pt x="15890" y="19396"/>
                  <a:pt x="17379" y="19396"/>
                </a:cubicBezTo>
                <a:cubicBezTo>
                  <a:pt x="19117" y="19396"/>
                  <a:pt x="20359" y="17192"/>
                  <a:pt x="20359" y="14106"/>
                </a:cubicBezTo>
                <a:cubicBezTo>
                  <a:pt x="20359" y="11020"/>
                  <a:pt x="19117" y="8816"/>
                  <a:pt x="17379" y="881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0" name="Shape 5537"/>
          <p:cNvSpPr/>
          <p:nvPr/>
        </p:nvSpPr>
        <p:spPr>
          <a:xfrm>
            <a:off x="11061985" y="5037173"/>
            <a:ext cx="230902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7876" y="4097"/>
                </a:moveTo>
                <a:cubicBezTo>
                  <a:pt x="17131" y="3724"/>
                  <a:pt x="16386" y="3352"/>
                  <a:pt x="15641" y="2979"/>
                </a:cubicBezTo>
                <a:cubicBezTo>
                  <a:pt x="13407" y="2234"/>
                  <a:pt x="11172" y="2234"/>
                  <a:pt x="8566" y="2607"/>
                </a:cubicBezTo>
                <a:cubicBezTo>
                  <a:pt x="7448" y="2607"/>
                  <a:pt x="6703" y="2607"/>
                  <a:pt x="5586" y="2979"/>
                </a:cubicBezTo>
                <a:cubicBezTo>
                  <a:pt x="4841" y="3352"/>
                  <a:pt x="3724" y="3724"/>
                  <a:pt x="3724" y="4841"/>
                </a:cubicBezTo>
                <a:cubicBezTo>
                  <a:pt x="3724" y="6703"/>
                  <a:pt x="4097" y="8938"/>
                  <a:pt x="4469" y="11172"/>
                </a:cubicBezTo>
                <a:cubicBezTo>
                  <a:pt x="4841" y="11545"/>
                  <a:pt x="4841" y="12290"/>
                  <a:pt x="5214" y="12662"/>
                </a:cubicBezTo>
                <a:cubicBezTo>
                  <a:pt x="6331" y="13779"/>
                  <a:pt x="7821" y="14152"/>
                  <a:pt x="9310" y="14152"/>
                </a:cubicBezTo>
                <a:cubicBezTo>
                  <a:pt x="11545" y="14524"/>
                  <a:pt x="13407" y="14152"/>
                  <a:pt x="15641" y="13407"/>
                </a:cubicBezTo>
                <a:cubicBezTo>
                  <a:pt x="16014" y="13034"/>
                  <a:pt x="16759" y="12662"/>
                  <a:pt x="16759" y="11917"/>
                </a:cubicBezTo>
                <a:cubicBezTo>
                  <a:pt x="17131" y="9683"/>
                  <a:pt x="17503" y="7448"/>
                  <a:pt x="17876" y="5214"/>
                </a:cubicBezTo>
                <a:cubicBezTo>
                  <a:pt x="17876" y="4841"/>
                  <a:pt x="17876" y="4469"/>
                  <a:pt x="17876" y="4097"/>
                </a:cubicBezTo>
                <a:close/>
                <a:moveTo>
                  <a:pt x="16014" y="14152"/>
                </a:moveTo>
                <a:cubicBezTo>
                  <a:pt x="13034" y="16014"/>
                  <a:pt x="8566" y="16014"/>
                  <a:pt x="5586" y="14152"/>
                </a:cubicBezTo>
                <a:cubicBezTo>
                  <a:pt x="5586" y="14152"/>
                  <a:pt x="5586" y="14152"/>
                  <a:pt x="5586" y="14152"/>
                </a:cubicBezTo>
                <a:cubicBezTo>
                  <a:pt x="5214" y="14152"/>
                  <a:pt x="5214" y="14152"/>
                  <a:pt x="5214" y="14152"/>
                </a:cubicBezTo>
                <a:cubicBezTo>
                  <a:pt x="5586" y="15269"/>
                  <a:pt x="5586" y="16386"/>
                  <a:pt x="5959" y="17131"/>
                </a:cubicBezTo>
                <a:cubicBezTo>
                  <a:pt x="6331" y="18248"/>
                  <a:pt x="7821" y="18621"/>
                  <a:pt x="8938" y="18621"/>
                </a:cubicBezTo>
                <a:cubicBezTo>
                  <a:pt x="10800" y="18993"/>
                  <a:pt x="13034" y="18993"/>
                  <a:pt x="14897" y="17876"/>
                </a:cubicBezTo>
                <a:cubicBezTo>
                  <a:pt x="16014" y="17503"/>
                  <a:pt x="15641" y="16014"/>
                  <a:pt x="16014" y="15269"/>
                </a:cubicBezTo>
                <a:cubicBezTo>
                  <a:pt x="16014" y="14897"/>
                  <a:pt x="16386" y="14152"/>
                  <a:pt x="16014" y="14152"/>
                </a:cubicBezTo>
                <a:close/>
                <a:moveTo>
                  <a:pt x="13034" y="5214"/>
                </a:moveTo>
                <a:cubicBezTo>
                  <a:pt x="11545" y="5586"/>
                  <a:pt x="10055" y="5586"/>
                  <a:pt x="8566" y="5214"/>
                </a:cubicBezTo>
                <a:cubicBezTo>
                  <a:pt x="7821" y="5214"/>
                  <a:pt x="6703" y="5214"/>
                  <a:pt x="5959" y="4469"/>
                </a:cubicBezTo>
                <a:cubicBezTo>
                  <a:pt x="6331" y="4097"/>
                  <a:pt x="7076" y="3724"/>
                  <a:pt x="7821" y="3724"/>
                </a:cubicBezTo>
                <a:cubicBezTo>
                  <a:pt x="9683" y="3352"/>
                  <a:pt x="11545" y="3352"/>
                  <a:pt x="13407" y="3724"/>
                </a:cubicBezTo>
                <a:cubicBezTo>
                  <a:pt x="14152" y="3724"/>
                  <a:pt x="14897" y="4097"/>
                  <a:pt x="15641" y="4469"/>
                </a:cubicBezTo>
                <a:cubicBezTo>
                  <a:pt x="14897" y="5214"/>
                  <a:pt x="13779" y="5214"/>
                  <a:pt x="13034" y="5214"/>
                </a:cubicBezTo>
                <a:close/>
                <a:moveTo>
                  <a:pt x="10800" y="12662"/>
                </a:moveTo>
                <a:cubicBezTo>
                  <a:pt x="9683" y="12662"/>
                  <a:pt x="8566" y="11917"/>
                  <a:pt x="8566" y="10428"/>
                </a:cubicBezTo>
                <a:cubicBezTo>
                  <a:pt x="8566" y="9683"/>
                  <a:pt x="8938" y="8566"/>
                  <a:pt x="10055" y="8193"/>
                </a:cubicBezTo>
                <a:cubicBezTo>
                  <a:pt x="11172" y="7821"/>
                  <a:pt x="12662" y="8566"/>
                  <a:pt x="13034" y="10055"/>
                </a:cubicBezTo>
                <a:cubicBezTo>
                  <a:pt x="13034" y="11172"/>
                  <a:pt x="12290" y="12662"/>
                  <a:pt x="10800" y="12662"/>
                </a:cubicBezTo>
                <a:close/>
                <a:moveTo>
                  <a:pt x="10055" y="9310"/>
                </a:moveTo>
                <a:cubicBezTo>
                  <a:pt x="9310" y="9683"/>
                  <a:pt x="9310" y="11172"/>
                  <a:pt x="10428" y="11545"/>
                </a:cubicBezTo>
                <a:cubicBezTo>
                  <a:pt x="10800" y="11917"/>
                  <a:pt x="11917" y="11172"/>
                  <a:pt x="11917" y="10428"/>
                </a:cubicBezTo>
                <a:cubicBezTo>
                  <a:pt x="11917" y="9683"/>
                  <a:pt x="10800" y="8938"/>
                  <a:pt x="10055" y="931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1" name="Shape 5538"/>
          <p:cNvSpPr/>
          <p:nvPr/>
        </p:nvSpPr>
        <p:spPr>
          <a:xfrm>
            <a:off x="935311" y="5460491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41" y="3176"/>
                </a:moveTo>
                <a:cubicBezTo>
                  <a:pt x="15882" y="6353"/>
                  <a:pt x="15882" y="6353"/>
                  <a:pt x="15882" y="6353"/>
                </a:cubicBezTo>
                <a:cubicBezTo>
                  <a:pt x="16518" y="6988"/>
                  <a:pt x="16518" y="6988"/>
                  <a:pt x="16518" y="6988"/>
                </a:cubicBezTo>
                <a:cubicBezTo>
                  <a:pt x="16835" y="7306"/>
                  <a:pt x="16835" y="7941"/>
                  <a:pt x="16518" y="8259"/>
                </a:cubicBezTo>
                <a:cubicBezTo>
                  <a:pt x="15882" y="8894"/>
                  <a:pt x="15882" y="8894"/>
                  <a:pt x="15882" y="8894"/>
                </a:cubicBezTo>
                <a:cubicBezTo>
                  <a:pt x="16518" y="10165"/>
                  <a:pt x="16835" y="11435"/>
                  <a:pt x="16835" y="13024"/>
                </a:cubicBezTo>
                <a:cubicBezTo>
                  <a:pt x="16835" y="17788"/>
                  <a:pt x="13024" y="21600"/>
                  <a:pt x="8259" y="21600"/>
                </a:cubicBezTo>
                <a:cubicBezTo>
                  <a:pt x="3812" y="21600"/>
                  <a:pt x="0" y="17788"/>
                  <a:pt x="0" y="13024"/>
                </a:cubicBezTo>
                <a:cubicBezTo>
                  <a:pt x="0" y="8259"/>
                  <a:pt x="3812" y="4447"/>
                  <a:pt x="8259" y="4447"/>
                </a:cubicBezTo>
                <a:cubicBezTo>
                  <a:pt x="9847" y="4447"/>
                  <a:pt x="11435" y="5082"/>
                  <a:pt x="12706" y="5718"/>
                </a:cubicBezTo>
                <a:cubicBezTo>
                  <a:pt x="13341" y="4765"/>
                  <a:pt x="13341" y="4765"/>
                  <a:pt x="13341" y="4765"/>
                </a:cubicBezTo>
                <a:cubicBezTo>
                  <a:pt x="13659" y="4447"/>
                  <a:pt x="13976" y="4447"/>
                  <a:pt x="14294" y="4765"/>
                </a:cubicBezTo>
                <a:cubicBezTo>
                  <a:pt x="15247" y="5718"/>
                  <a:pt x="15247" y="5718"/>
                  <a:pt x="15247" y="5718"/>
                </a:cubicBezTo>
                <a:cubicBezTo>
                  <a:pt x="18106" y="2859"/>
                  <a:pt x="18106" y="2859"/>
                  <a:pt x="18106" y="2859"/>
                </a:cubicBezTo>
                <a:lnTo>
                  <a:pt x="18741" y="3176"/>
                </a:lnTo>
                <a:close/>
                <a:moveTo>
                  <a:pt x="5718" y="6671"/>
                </a:moveTo>
                <a:cubicBezTo>
                  <a:pt x="4129" y="7306"/>
                  <a:pt x="2541" y="8576"/>
                  <a:pt x="1906" y="10482"/>
                </a:cubicBezTo>
                <a:cubicBezTo>
                  <a:pt x="1906" y="10800"/>
                  <a:pt x="1906" y="11118"/>
                  <a:pt x="2541" y="11435"/>
                </a:cubicBezTo>
                <a:cubicBezTo>
                  <a:pt x="2541" y="11435"/>
                  <a:pt x="2541" y="11435"/>
                  <a:pt x="2541" y="11435"/>
                </a:cubicBezTo>
                <a:cubicBezTo>
                  <a:pt x="2859" y="11435"/>
                  <a:pt x="3176" y="11435"/>
                  <a:pt x="3494" y="11118"/>
                </a:cubicBezTo>
                <a:cubicBezTo>
                  <a:pt x="3812" y="9529"/>
                  <a:pt x="5082" y="8576"/>
                  <a:pt x="6353" y="7941"/>
                </a:cubicBezTo>
                <a:cubicBezTo>
                  <a:pt x="6671" y="7941"/>
                  <a:pt x="6988" y="7306"/>
                  <a:pt x="6671" y="6988"/>
                </a:cubicBezTo>
                <a:cubicBezTo>
                  <a:pt x="6671" y="6671"/>
                  <a:pt x="6353" y="6353"/>
                  <a:pt x="5718" y="6671"/>
                </a:cubicBezTo>
                <a:close/>
                <a:moveTo>
                  <a:pt x="18106" y="2224"/>
                </a:moveTo>
                <a:cubicBezTo>
                  <a:pt x="17788" y="2224"/>
                  <a:pt x="17788" y="2224"/>
                  <a:pt x="17788" y="1906"/>
                </a:cubicBezTo>
                <a:cubicBezTo>
                  <a:pt x="16518" y="953"/>
                  <a:pt x="16518" y="953"/>
                  <a:pt x="16518" y="953"/>
                </a:cubicBezTo>
                <a:cubicBezTo>
                  <a:pt x="16518" y="635"/>
                  <a:pt x="16518" y="635"/>
                  <a:pt x="16518" y="318"/>
                </a:cubicBezTo>
                <a:cubicBezTo>
                  <a:pt x="16835" y="318"/>
                  <a:pt x="17153" y="318"/>
                  <a:pt x="17153" y="318"/>
                </a:cubicBezTo>
                <a:cubicBezTo>
                  <a:pt x="18424" y="1588"/>
                  <a:pt x="18424" y="1588"/>
                  <a:pt x="18424" y="1588"/>
                </a:cubicBezTo>
                <a:cubicBezTo>
                  <a:pt x="18424" y="1588"/>
                  <a:pt x="18424" y="1906"/>
                  <a:pt x="18424" y="1906"/>
                </a:cubicBezTo>
                <a:cubicBezTo>
                  <a:pt x="18106" y="2224"/>
                  <a:pt x="18106" y="2224"/>
                  <a:pt x="18106" y="2224"/>
                </a:cubicBezTo>
                <a:close/>
                <a:moveTo>
                  <a:pt x="19376" y="1588"/>
                </a:moveTo>
                <a:cubicBezTo>
                  <a:pt x="19376" y="1588"/>
                  <a:pt x="19059" y="1906"/>
                  <a:pt x="18741" y="1906"/>
                </a:cubicBezTo>
                <a:cubicBezTo>
                  <a:pt x="18741" y="1906"/>
                  <a:pt x="18424" y="1588"/>
                  <a:pt x="18424" y="1588"/>
                </a:cubicBezTo>
                <a:cubicBezTo>
                  <a:pt x="18424" y="318"/>
                  <a:pt x="18424" y="318"/>
                  <a:pt x="18424" y="318"/>
                </a:cubicBezTo>
                <a:cubicBezTo>
                  <a:pt x="18424" y="0"/>
                  <a:pt x="18741" y="0"/>
                  <a:pt x="18741" y="0"/>
                </a:cubicBezTo>
                <a:cubicBezTo>
                  <a:pt x="19059" y="0"/>
                  <a:pt x="19376" y="0"/>
                  <a:pt x="19376" y="318"/>
                </a:cubicBezTo>
                <a:lnTo>
                  <a:pt x="19376" y="1588"/>
                </a:lnTo>
                <a:close/>
                <a:moveTo>
                  <a:pt x="20012" y="1906"/>
                </a:moveTo>
                <a:cubicBezTo>
                  <a:pt x="20012" y="2224"/>
                  <a:pt x="19694" y="2224"/>
                  <a:pt x="19694" y="2224"/>
                </a:cubicBezTo>
                <a:cubicBezTo>
                  <a:pt x="19694" y="2224"/>
                  <a:pt x="19376" y="2224"/>
                  <a:pt x="19376" y="1906"/>
                </a:cubicBezTo>
                <a:cubicBezTo>
                  <a:pt x="19376" y="1906"/>
                  <a:pt x="19376" y="1588"/>
                  <a:pt x="19376" y="1588"/>
                </a:cubicBezTo>
                <a:cubicBezTo>
                  <a:pt x="20329" y="318"/>
                  <a:pt x="20329" y="318"/>
                  <a:pt x="20329" y="318"/>
                </a:cubicBezTo>
                <a:cubicBezTo>
                  <a:pt x="20647" y="318"/>
                  <a:pt x="20965" y="318"/>
                  <a:pt x="20965" y="318"/>
                </a:cubicBezTo>
                <a:cubicBezTo>
                  <a:pt x="21282" y="635"/>
                  <a:pt x="21282" y="635"/>
                  <a:pt x="20965" y="953"/>
                </a:cubicBezTo>
                <a:lnTo>
                  <a:pt x="20012" y="1906"/>
                </a:lnTo>
                <a:close/>
                <a:moveTo>
                  <a:pt x="20647" y="4765"/>
                </a:moveTo>
                <a:cubicBezTo>
                  <a:pt x="20647" y="4765"/>
                  <a:pt x="20647" y="4765"/>
                  <a:pt x="20329" y="4765"/>
                </a:cubicBezTo>
                <a:cubicBezTo>
                  <a:pt x="19376" y="3812"/>
                  <a:pt x="19376" y="3812"/>
                  <a:pt x="19376" y="3812"/>
                </a:cubicBezTo>
                <a:cubicBezTo>
                  <a:pt x="19376" y="3494"/>
                  <a:pt x="19376" y="3176"/>
                  <a:pt x="19376" y="3176"/>
                </a:cubicBezTo>
                <a:cubicBezTo>
                  <a:pt x="19694" y="2859"/>
                  <a:pt x="19694" y="2859"/>
                  <a:pt x="20012" y="3176"/>
                </a:cubicBezTo>
                <a:cubicBezTo>
                  <a:pt x="20965" y="4129"/>
                  <a:pt x="20965" y="4129"/>
                  <a:pt x="20965" y="4129"/>
                </a:cubicBezTo>
                <a:cubicBezTo>
                  <a:pt x="21282" y="4447"/>
                  <a:pt x="21282" y="4765"/>
                  <a:pt x="20965" y="4765"/>
                </a:cubicBezTo>
                <a:cubicBezTo>
                  <a:pt x="20965" y="4765"/>
                  <a:pt x="20965" y="4765"/>
                  <a:pt x="20647" y="4765"/>
                </a:cubicBezTo>
                <a:close/>
                <a:moveTo>
                  <a:pt x="21282" y="2859"/>
                </a:moveTo>
                <a:cubicBezTo>
                  <a:pt x="20012" y="2859"/>
                  <a:pt x="20012" y="2859"/>
                  <a:pt x="20012" y="2859"/>
                </a:cubicBezTo>
                <a:cubicBezTo>
                  <a:pt x="19694" y="2859"/>
                  <a:pt x="19694" y="2859"/>
                  <a:pt x="19694" y="2541"/>
                </a:cubicBezTo>
                <a:cubicBezTo>
                  <a:pt x="19694" y="2541"/>
                  <a:pt x="19694" y="2224"/>
                  <a:pt x="20012" y="2224"/>
                </a:cubicBezTo>
                <a:cubicBezTo>
                  <a:pt x="21282" y="2224"/>
                  <a:pt x="21282" y="2224"/>
                  <a:pt x="21282" y="2224"/>
                </a:cubicBezTo>
                <a:cubicBezTo>
                  <a:pt x="21282" y="2224"/>
                  <a:pt x="21600" y="2541"/>
                  <a:pt x="21600" y="2541"/>
                </a:cubicBezTo>
                <a:cubicBezTo>
                  <a:pt x="21600" y="2859"/>
                  <a:pt x="21282" y="2859"/>
                  <a:pt x="21282" y="285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2" name="Shape 5539"/>
          <p:cNvSpPr/>
          <p:nvPr/>
        </p:nvSpPr>
        <p:spPr>
          <a:xfrm>
            <a:off x="1422769" y="5460491"/>
            <a:ext cx="269386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172"/>
                </a:moveTo>
                <a:cubicBezTo>
                  <a:pt x="0" y="11172"/>
                  <a:pt x="0" y="11172"/>
                  <a:pt x="0" y="11172"/>
                </a:cubicBezTo>
                <a:cubicBezTo>
                  <a:pt x="0" y="5586"/>
                  <a:pt x="0" y="5586"/>
                  <a:pt x="0" y="5586"/>
                </a:cubicBezTo>
                <a:cubicBezTo>
                  <a:pt x="0" y="4469"/>
                  <a:pt x="953" y="3352"/>
                  <a:pt x="2224" y="3352"/>
                </a:cubicBezTo>
                <a:cubicBezTo>
                  <a:pt x="6353" y="3352"/>
                  <a:pt x="6353" y="3352"/>
                  <a:pt x="6353" y="3352"/>
                </a:cubicBezTo>
                <a:cubicBezTo>
                  <a:pt x="6353" y="1117"/>
                  <a:pt x="6353" y="1117"/>
                  <a:pt x="6353" y="1117"/>
                </a:cubicBezTo>
                <a:cubicBezTo>
                  <a:pt x="6353" y="372"/>
                  <a:pt x="6988" y="0"/>
                  <a:pt x="7624" y="0"/>
                </a:cubicBezTo>
                <a:cubicBezTo>
                  <a:pt x="14294" y="0"/>
                  <a:pt x="14294" y="0"/>
                  <a:pt x="14294" y="0"/>
                </a:cubicBezTo>
                <a:cubicBezTo>
                  <a:pt x="14929" y="0"/>
                  <a:pt x="15565" y="372"/>
                  <a:pt x="15565" y="1117"/>
                </a:cubicBezTo>
                <a:cubicBezTo>
                  <a:pt x="15565" y="3352"/>
                  <a:pt x="15565" y="3352"/>
                  <a:pt x="15565" y="3352"/>
                </a:cubicBezTo>
                <a:cubicBezTo>
                  <a:pt x="19694" y="3352"/>
                  <a:pt x="19694" y="3352"/>
                  <a:pt x="19694" y="3352"/>
                </a:cubicBezTo>
                <a:cubicBezTo>
                  <a:pt x="20965" y="3352"/>
                  <a:pt x="21600" y="4469"/>
                  <a:pt x="21600" y="5586"/>
                </a:cubicBezTo>
                <a:lnTo>
                  <a:pt x="21600" y="11172"/>
                </a:lnTo>
                <a:close/>
                <a:moveTo>
                  <a:pt x="21600" y="19366"/>
                </a:moveTo>
                <a:cubicBezTo>
                  <a:pt x="21600" y="20483"/>
                  <a:pt x="20965" y="21600"/>
                  <a:pt x="19694" y="21600"/>
                </a:cubicBezTo>
                <a:cubicBezTo>
                  <a:pt x="2224" y="21600"/>
                  <a:pt x="2224" y="21600"/>
                  <a:pt x="2224" y="21600"/>
                </a:cubicBezTo>
                <a:cubicBezTo>
                  <a:pt x="953" y="21600"/>
                  <a:pt x="0" y="20483"/>
                  <a:pt x="0" y="19366"/>
                </a:cubicBezTo>
                <a:cubicBezTo>
                  <a:pt x="0" y="12662"/>
                  <a:pt x="0" y="12662"/>
                  <a:pt x="0" y="12662"/>
                </a:cubicBezTo>
                <a:cubicBezTo>
                  <a:pt x="8259" y="12662"/>
                  <a:pt x="8259" y="12662"/>
                  <a:pt x="8259" y="12662"/>
                </a:cubicBezTo>
                <a:cubicBezTo>
                  <a:pt x="8259" y="14897"/>
                  <a:pt x="8259" y="14897"/>
                  <a:pt x="8259" y="14897"/>
                </a:cubicBezTo>
                <a:cubicBezTo>
                  <a:pt x="8259" y="15269"/>
                  <a:pt x="8576" y="15641"/>
                  <a:pt x="8894" y="15641"/>
                </a:cubicBezTo>
                <a:cubicBezTo>
                  <a:pt x="13024" y="15641"/>
                  <a:pt x="13024" y="15641"/>
                  <a:pt x="13024" y="15641"/>
                </a:cubicBezTo>
                <a:cubicBezTo>
                  <a:pt x="13341" y="15641"/>
                  <a:pt x="13659" y="15269"/>
                  <a:pt x="13659" y="14897"/>
                </a:cubicBezTo>
                <a:cubicBezTo>
                  <a:pt x="13659" y="12662"/>
                  <a:pt x="13659" y="12662"/>
                  <a:pt x="13659" y="12662"/>
                </a:cubicBezTo>
                <a:cubicBezTo>
                  <a:pt x="21600" y="12662"/>
                  <a:pt x="21600" y="12662"/>
                  <a:pt x="21600" y="12662"/>
                </a:cubicBezTo>
                <a:lnTo>
                  <a:pt x="21600" y="19366"/>
                </a:lnTo>
                <a:close/>
                <a:moveTo>
                  <a:pt x="13976" y="3352"/>
                </a:moveTo>
                <a:cubicBezTo>
                  <a:pt x="13976" y="1862"/>
                  <a:pt x="13976" y="1862"/>
                  <a:pt x="13976" y="1862"/>
                </a:cubicBezTo>
                <a:cubicBezTo>
                  <a:pt x="7941" y="1862"/>
                  <a:pt x="7941" y="1862"/>
                  <a:pt x="7941" y="1862"/>
                </a:cubicBezTo>
                <a:cubicBezTo>
                  <a:pt x="7941" y="3352"/>
                  <a:pt x="7941" y="3352"/>
                  <a:pt x="7941" y="3352"/>
                </a:cubicBezTo>
                <a:lnTo>
                  <a:pt x="13976" y="3352"/>
                </a:lnTo>
                <a:close/>
                <a:moveTo>
                  <a:pt x="12388" y="14524"/>
                </a:moveTo>
                <a:cubicBezTo>
                  <a:pt x="9529" y="14524"/>
                  <a:pt x="9529" y="14524"/>
                  <a:pt x="9529" y="14524"/>
                </a:cubicBezTo>
                <a:cubicBezTo>
                  <a:pt x="9529" y="12662"/>
                  <a:pt x="9529" y="12662"/>
                  <a:pt x="9529" y="12662"/>
                </a:cubicBezTo>
                <a:cubicBezTo>
                  <a:pt x="12388" y="12662"/>
                  <a:pt x="12388" y="12662"/>
                  <a:pt x="12388" y="12662"/>
                </a:cubicBezTo>
                <a:lnTo>
                  <a:pt x="12388" y="1452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3" name="Shape 5540"/>
          <p:cNvSpPr/>
          <p:nvPr/>
        </p:nvSpPr>
        <p:spPr>
          <a:xfrm>
            <a:off x="1994525" y="5460491"/>
            <a:ext cx="214409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647"/>
                </a:moveTo>
                <a:cubicBezTo>
                  <a:pt x="21600" y="21282"/>
                  <a:pt x="21200" y="21600"/>
                  <a:pt x="20400" y="21600"/>
                </a:cubicBezTo>
                <a:cubicBezTo>
                  <a:pt x="1200" y="21600"/>
                  <a:pt x="1200" y="21600"/>
                  <a:pt x="1200" y="21600"/>
                </a:cubicBezTo>
                <a:cubicBezTo>
                  <a:pt x="800" y="21600"/>
                  <a:pt x="0" y="21282"/>
                  <a:pt x="0" y="20647"/>
                </a:cubicBezTo>
                <a:cubicBezTo>
                  <a:pt x="0" y="635"/>
                  <a:pt x="0" y="635"/>
                  <a:pt x="0" y="635"/>
                </a:cubicBezTo>
                <a:cubicBezTo>
                  <a:pt x="0" y="318"/>
                  <a:pt x="800" y="0"/>
                  <a:pt x="1200" y="0"/>
                </a:cubicBezTo>
                <a:cubicBezTo>
                  <a:pt x="20400" y="0"/>
                  <a:pt x="20400" y="0"/>
                  <a:pt x="20400" y="0"/>
                </a:cubicBezTo>
                <a:cubicBezTo>
                  <a:pt x="21200" y="0"/>
                  <a:pt x="21600" y="318"/>
                  <a:pt x="21600" y="635"/>
                </a:cubicBezTo>
                <a:lnTo>
                  <a:pt x="21600" y="20647"/>
                </a:lnTo>
                <a:close/>
                <a:moveTo>
                  <a:pt x="19600" y="20012"/>
                </a:moveTo>
                <a:cubicBezTo>
                  <a:pt x="19600" y="1588"/>
                  <a:pt x="19600" y="1588"/>
                  <a:pt x="19600" y="1588"/>
                </a:cubicBezTo>
                <a:cubicBezTo>
                  <a:pt x="2000" y="1588"/>
                  <a:pt x="2000" y="1588"/>
                  <a:pt x="2000" y="1588"/>
                </a:cubicBezTo>
                <a:cubicBezTo>
                  <a:pt x="2000" y="20012"/>
                  <a:pt x="2000" y="20012"/>
                  <a:pt x="2000" y="20012"/>
                </a:cubicBezTo>
                <a:cubicBezTo>
                  <a:pt x="8000" y="20012"/>
                  <a:pt x="8000" y="20012"/>
                  <a:pt x="8000" y="20012"/>
                </a:cubicBezTo>
                <a:cubicBezTo>
                  <a:pt x="8000" y="17153"/>
                  <a:pt x="8000" y="17153"/>
                  <a:pt x="8000" y="17153"/>
                </a:cubicBezTo>
                <a:cubicBezTo>
                  <a:pt x="8000" y="17153"/>
                  <a:pt x="8000" y="16835"/>
                  <a:pt x="8400" y="16835"/>
                </a:cubicBezTo>
                <a:cubicBezTo>
                  <a:pt x="13200" y="16835"/>
                  <a:pt x="13200" y="16835"/>
                  <a:pt x="13200" y="16835"/>
                </a:cubicBezTo>
                <a:cubicBezTo>
                  <a:pt x="13600" y="16835"/>
                  <a:pt x="13600" y="17153"/>
                  <a:pt x="13600" y="17153"/>
                </a:cubicBezTo>
                <a:cubicBezTo>
                  <a:pt x="13600" y="20012"/>
                  <a:pt x="13600" y="20012"/>
                  <a:pt x="13600" y="20012"/>
                </a:cubicBezTo>
                <a:lnTo>
                  <a:pt x="19600" y="20012"/>
                </a:lnTo>
                <a:close/>
                <a:moveTo>
                  <a:pt x="6000" y="4129"/>
                </a:moveTo>
                <a:cubicBezTo>
                  <a:pt x="6000" y="4447"/>
                  <a:pt x="5600" y="4447"/>
                  <a:pt x="5600" y="4447"/>
                </a:cubicBezTo>
                <a:cubicBezTo>
                  <a:pt x="4400" y="4447"/>
                  <a:pt x="4400" y="4447"/>
                  <a:pt x="4400" y="4447"/>
                </a:cubicBezTo>
                <a:cubicBezTo>
                  <a:pt x="4400" y="4447"/>
                  <a:pt x="4000" y="4447"/>
                  <a:pt x="4000" y="4129"/>
                </a:cubicBezTo>
                <a:cubicBezTo>
                  <a:pt x="4000" y="3494"/>
                  <a:pt x="4000" y="3494"/>
                  <a:pt x="4000" y="3494"/>
                </a:cubicBezTo>
                <a:cubicBezTo>
                  <a:pt x="4000" y="3176"/>
                  <a:pt x="4400" y="2859"/>
                  <a:pt x="4400" y="2859"/>
                </a:cubicBezTo>
                <a:cubicBezTo>
                  <a:pt x="5600" y="2859"/>
                  <a:pt x="5600" y="2859"/>
                  <a:pt x="5600" y="2859"/>
                </a:cubicBezTo>
                <a:cubicBezTo>
                  <a:pt x="5600" y="2859"/>
                  <a:pt x="6000" y="3176"/>
                  <a:pt x="6000" y="3494"/>
                </a:cubicBezTo>
                <a:lnTo>
                  <a:pt x="6000" y="4129"/>
                </a:lnTo>
                <a:close/>
                <a:moveTo>
                  <a:pt x="6000" y="7306"/>
                </a:moveTo>
                <a:cubicBezTo>
                  <a:pt x="6000" y="7306"/>
                  <a:pt x="5600" y="7624"/>
                  <a:pt x="5600" y="7624"/>
                </a:cubicBezTo>
                <a:cubicBezTo>
                  <a:pt x="4400" y="7624"/>
                  <a:pt x="4400" y="7624"/>
                  <a:pt x="4400" y="7624"/>
                </a:cubicBezTo>
                <a:cubicBezTo>
                  <a:pt x="4400" y="7624"/>
                  <a:pt x="4000" y="7306"/>
                  <a:pt x="4000" y="7306"/>
                </a:cubicBezTo>
                <a:cubicBezTo>
                  <a:pt x="4000" y="6353"/>
                  <a:pt x="4000" y="6353"/>
                  <a:pt x="4000" y="6353"/>
                </a:cubicBezTo>
                <a:cubicBezTo>
                  <a:pt x="4000" y="6353"/>
                  <a:pt x="4400" y="6035"/>
                  <a:pt x="4400" y="6035"/>
                </a:cubicBezTo>
                <a:cubicBezTo>
                  <a:pt x="5600" y="6035"/>
                  <a:pt x="5600" y="6035"/>
                  <a:pt x="5600" y="6035"/>
                </a:cubicBezTo>
                <a:cubicBezTo>
                  <a:pt x="5600" y="6035"/>
                  <a:pt x="6000" y="6353"/>
                  <a:pt x="6000" y="6353"/>
                </a:cubicBezTo>
                <a:lnTo>
                  <a:pt x="6000" y="7306"/>
                </a:lnTo>
                <a:close/>
                <a:moveTo>
                  <a:pt x="6000" y="10165"/>
                </a:moveTo>
                <a:cubicBezTo>
                  <a:pt x="6000" y="10482"/>
                  <a:pt x="5600" y="10800"/>
                  <a:pt x="5600" y="10800"/>
                </a:cubicBezTo>
                <a:cubicBezTo>
                  <a:pt x="4400" y="10800"/>
                  <a:pt x="4400" y="10800"/>
                  <a:pt x="4400" y="10800"/>
                </a:cubicBezTo>
                <a:cubicBezTo>
                  <a:pt x="4400" y="10800"/>
                  <a:pt x="4000" y="10482"/>
                  <a:pt x="4000" y="10165"/>
                </a:cubicBezTo>
                <a:cubicBezTo>
                  <a:pt x="4000" y="9529"/>
                  <a:pt x="4000" y="9529"/>
                  <a:pt x="4000" y="9529"/>
                </a:cubicBezTo>
                <a:cubicBezTo>
                  <a:pt x="4000" y="9212"/>
                  <a:pt x="4400" y="9212"/>
                  <a:pt x="4400" y="9212"/>
                </a:cubicBezTo>
                <a:cubicBezTo>
                  <a:pt x="5600" y="9212"/>
                  <a:pt x="5600" y="9212"/>
                  <a:pt x="5600" y="9212"/>
                </a:cubicBezTo>
                <a:cubicBezTo>
                  <a:pt x="5600" y="9212"/>
                  <a:pt x="6000" y="9212"/>
                  <a:pt x="6000" y="9529"/>
                </a:cubicBezTo>
                <a:lnTo>
                  <a:pt x="6000" y="10165"/>
                </a:lnTo>
                <a:close/>
                <a:moveTo>
                  <a:pt x="6000" y="13341"/>
                </a:moveTo>
                <a:cubicBezTo>
                  <a:pt x="6000" y="13659"/>
                  <a:pt x="5600" y="13659"/>
                  <a:pt x="5600" y="13659"/>
                </a:cubicBezTo>
                <a:cubicBezTo>
                  <a:pt x="4400" y="13659"/>
                  <a:pt x="4400" y="13659"/>
                  <a:pt x="4400" y="13659"/>
                </a:cubicBezTo>
                <a:cubicBezTo>
                  <a:pt x="4400" y="13659"/>
                  <a:pt x="4000" y="13659"/>
                  <a:pt x="4000" y="13341"/>
                </a:cubicBezTo>
                <a:cubicBezTo>
                  <a:pt x="4000" y="12706"/>
                  <a:pt x="4000" y="12706"/>
                  <a:pt x="4000" y="12706"/>
                </a:cubicBezTo>
                <a:cubicBezTo>
                  <a:pt x="4000" y="12388"/>
                  <a:pt x="4400" y="12388"/>
                  <a:pt x="4400" y="12388"/>
                </a:cubicBezTo>
                <a:cubicBezTo>
                  <a:pt x="5600" y="12388"/>
                  <a:pt x="5600" y="12388"/>
                  <a:pt x="5600" y="12388"/>
                </a:cubicBezTo>
                <a:cubicBezTo>
                  <a:pt x="5600" y="12388"/>
                  <a:pt x="6000" y="12388"/>
                  <a:pt x="6000" y="12706"/>
                </a:cubicBezTo>
                <a:lnTo>
                  <a:pt x="6000" y="13341"/>
                </a:lnTo>
                <a:close/>
                <a:moveTo>
                  <a:pt x="6000" y="16518"/>
                </a:moveTo>
                <a:cubicBezTo>
                  <a:pt x="6000" y="16835"/>
                  <a:pt x="5600" y="16835"/>
                  <a:pt x="5600" y="16835"/>
                </a:cubicBezTo>
                <a:cubicBezTo>
                  <a:pt x="4400" y="16835"/>
                  <a:pt x="4400" y="16835"/>
                  <a:pt x="4400" y="16835"/>
                </a:cubicBezTo>
                <a:cubicBezTo>
                  <a:pt x="4400" y="16835"/>
                  <a:pt x="4000" y="16835"/>
                  <a:pt x="4000" y="16518"/>
                </a:cubicBezTo>
                <a:cubicBezTo>
                  <a:pt x="4000" y="15565"/>
                  <a:pt x="4000" y="15565"/>
                  <a:pt x="4000" y="15565"/>
                </a:cubicBezTo>
                <a:cubicBezTo>
                  <a:pt x="4000" y="15565"/>
                  <a:pt x="4400" y="15247"/>
                  <a:pt x="4400" y="15247"/>
                </a:cubicBezTo>
                <a:cubicBezTo>
                  <a:pt x="5600" y="15247"/>
                  <a:pt x="5600" y="15247"/>
                  <a:pt x="5600" y="15247"/>
                </a:cubicBezTo>
                <a:cubicBezTo>
                  <a:pt x="5600" y="15247"/>
                  <a:pt x="6000" y="15565"/>
                  <a:pt x="6000" y="15565"/>
                </a:cubicBezTo>
                <a:lnTo>
                  <a:pt x="6000" y="16518"/>
                </a:lnTo>
                <a:close/>
                <a:moveTo>
                  <a:pt x="10000" y="4129"/>
                </a:moveTo>
                <a:cubicBezTo>
                  <a:pt x="10000" y="4447"/>
                  <a:pt x="9600" y="4447"/>
                  <a:pt x="9600" y="4447"/>
                </a:cubicBezTo>
                <a:cubicBezTo>
                  <a:pt x="8400" y="4447"/>
                  <a:pt x="8400" y="4447"/>
                  <a:pt x="8400" y="4447"/>
                </a:cubicBezTo>
                <a:cubicBezTo>
                  <a:pt x="8000" y="4447"/>
                  <a:pt x="8000" y="4447"/>
                  <a:pt x="8000" y="4129"/>
                </a:cubicBezTo>
                <a:cubicBezTo>
                  <a:pt x="8000" y="3494"/>
                  <a:pt x="8000" y="3494"/>
                  <a:pt x="8000" y="3494"/>
                </a:cubicBezTo>
                <a:cubicBezTo>
                  <a:pt x="8000" y="3176"/>
                  <a:pt x="8000" y="2859"/>
                  <a:pt x="8400" y="2859"/>
                </a:cubicBezTo>
                <a:cubicBezTo>
                  <a:pt x="9600" y="2859"/>
                  <a:pt x="9600" y="2859"/>
                  <a:pt x="9600" y="2859"/>
                </a:cubicBezTo>
                <a:cubicBezTo>
                  <a:pt x="9600" y="2859"/>
                  <a:pt x="10000" y="3176"/>
                  <a:pt x="10000" y="3494"/>
                </a:cubicBezTo>
                <a:lnTo>
                  <a:pt x="10000" y="4129"/>
                </a:lnTo>
                <a:close/>
                <a:moveTo>
                  <a:pt x="10000" y="7306"/>
                </a:moveTo>
                <a:cubicBezTo>
                  <a:pt x="10000" y="7306"/>
                  <a:pt x="9600" y="7624"/>
                  <a:pt x="9600" y="7624"/>
                </a:cubicBezTo>
                <a:cubicBezTo>
                  <a:pt x="8400" y="7624"/>
                  <a:pt x="8400" y="7624"/>
                  <a:pt x="8400" y="7624"/>
                </a:cubicBezTo>
                <a:cubicBezTo>
                  <a:pt x="8000" y="7624"/>
                  <a:pt x="8000" y="7306"/>
                  <a:pt x="8000" y="7306"/>
                </a:cubicBezTo>
                <a:cubicBezTo>
                  <a:pt x="8000" y="6353"/>
                  <a:pt x="8000" y="6353"/>
                  <a:pt x="8000" y="6353"/>
                </a:cubicBezTo>
                <a:cubicBezTo>
                  <a:pt x="8000" y="6353"/>
                  <a:pt x="8000" y="6035"/>
                  <a:pt x="8400" y="6035"/>
                </a:cubicBezTo>
                <a:cubicBezTo>
                  <a:pt x="9600" y="6035"/>
                  <a:pt x="9600" y="6035"/>
                  <a:pt x="9600" y="6035"/>
                </a:cubicBezTo>
                <a:cubicBezTo>
                  <a:pt x="9600" y="6035"/>
                  <a:pt x="10000" y="6353"/>
                  <a:pt x="10000" y="6353"/>
                </a:cubicBezTo>
                <a:lnTo>
                  <a:pt x="10000" y="7306"/>
                </a:lnTo>
                <a:close/>
                <a:moveTo>
                  <a:pt x="10000" y="10165"/>
                </a:moveTo>
                <a:cubicBezTo>
                  <a:pt x="10000" y="10482"/>
                  <a:pt x="9600" y="10800"/>
                  <a:pt x="9600" y="10800"/>
                </a:cubicBezTo>
                <a:cubicBezTo>
                  <a:pt x="8400" y="10800"/>
                  <a:pt x="8400" y="10800"/>
                  <a:pt x="8400" y="10800"/>
                </a:cubicBezTo>
                <a:cubicBezTo>
                  <a:pt x="8000" y="10800"/>
                  <a:pt x="8000" y="10482"/>
                  <a:pt x="8000" y="10165"/>
                </a:cubicBezTo>
                <a:cubicBezTo>
                  <a:pt x="8000" y="9529"/>
                  <a:pt x="8000" y="9529"/>
                  <a:pt x="8000" y="9529"/>
                </a:cubicBezTo>
                <a:cubicBezTo>
                  <a:pt x="8000" y="9212"/>
                  <a:pt x="8000" y="9212"/>
                  <a:pt x="8400" y="9212"/>
                </a:cubicBezTo>
                <a:cubicBezTo>
                  <a:pt x="9600" y="9212"/>
                  <a:pt x="9600" y="9212"/>
                  <a:pt x="9600" y="9212"/>
                </a:cubicBezTo>
                <a:cubicBezTo>
                  <a:pt x="9600" y="9212"/>
                  <a:pt x="10000" y="9212"/>
                  <a:pt x="10000" y="9529"/>
                </a:cubicBezTo>
                <a:lnTo>
                  <a:pt x="10000" y="10165"/>
                </a:lnTo>
                <a:close/>
                <a:moveTo>
                  <a:pt x="10000" y="13341"/>
                </a:moveTo>
                <a:cubicBezTo>
                  <a:pt x="10000" y="13659"/>
                  <a:pt x="9600" y="13659"/>
                  <a:pt x="9600" y="13659"/>
                </a:cubicBezTo>
                <a:cubicBezTo>
                  <a:pt x="8400" y="13659"/>
                  <a:pt x="8400" y="13659"/>
                  <a:pt x="8400" y="13659"/>
                </a:cubicBezTo>
                <a:cubicBezTo>
                  <a:pt x="8000" y="13659"/>
                  <a:pt x="8000" y="13659"/>
                  <a:pt x="8000" y="13341"/>
                </a:cubicBezTo>
                <a:cubicBezTo>
                  <a:pt x="8000" y="12706"/>
                  <a:pt x="8000" y="12706"/>
                  <a:pt x="8000" y="12706"/>
                </a:cubicBezTo>
                <a:cubicBezTo>
                  <a:pt x="8000" y="12388"/>
                  <a:pt x="8000" y="12388"/>
                  <a:pt x="8400" y="12388"/>
                </a:cubicBezTo>
                <a:cubicBezTo>
                  <a:pt x="9600" y="12388"/>
                  <a:pt x="9600" y="12388"/>
                  <a:pt x="9600" y="12388"/>
                </a:cubicBezTo>
                <a:cubicBezTo>
                  <a:pt x="9600" y="12388"/>
                  <a:pt x="10000" y="12388"/>
                  <a:pt x="10000" y="12706"/>
                </a:cubicBezTo>
                <a:lnTo>
                  <a:pt x="10000" y="13341"/>
                </a:lnTo>
                <a:close/>
                <a:moveTo>
                  <a:pt x="13600" y="4129"/>
                </a:moveTo>
                <a:cubicBezTo>
                  <a:pt x="13600" y="4447"/>
                  <a:pt x="13600" y="4447"/>
                  <a:pt x="13200" y="4447"/>
                </a:cubicBezTo>
                <a:cubicBezTo>
                  <a:pt x="12400" y="4447"/>
                  <a:pt x="12400" y="4447"/>
                  <a:pt x="12400" y="4447"/>
                </a:cubicBezTo>
                <a:cubicBezTo>
                  <a:pt x="12000" y="4447"/>
                  <a:pt x="12000" y="4447"/>
                  <a:pt x="12000" y="4129"/>
                </a:cubicBezTo>
                <a:cubicBezTo>
                  <a:pt x="12000" y="3494"/>
                  <a:pt x="12000" y="3494"/>
                  <a:pt x="12000" y="3494"/>
                </a:cubicBezTo>
                <a:cubicBezTo>
                  <a:pt x="12000" y="3176"/>
                  <a:pt x="12000" y="2859"/>
                  <a:pt x="12400" y="2859"/>
                </a:cubicBezTo>
                <a:cubicBezTo>
                  <a:pt x="13200" y="2859"/>
                  <a:pt x="13200" y="2859"/>
                  <a:pt x="13200" y="2859"/>
                </a:cubicBezTo>
                <a:cubicBezTo>
                  <a:pt x="13600" y="2859"/>
                  <a:pt x="13600" y="3176"/>
                  <a:pt x="13600" y="3494"/>
                </a:cubicBezTo>
                <a:lnTo>
                  <a:pt x="13600" y="4129"/>
                </a:lnTo>
                <a:close/>
                <a:moveTo>
                  <a:pt x="13600" y="7306"/>
                </a:moveTo>
                <a:cubicBezTo>
                  <a:pt x="13600" y="7306"/>
                  <a:pt x="13600" y="7624"/>
                  <a:pt x="13200" y="7624"/>
                </a:cubicBezTo>
                <a:cubicBezTo>
                  <a:pt x="12400" y="7624"/>
                  <a:pt x="12400" y="7624"/>
                  <a:pt x="12400" y="7624"/>
                </a:cubicBezTo>
                <a:cubicBezTo>
                  <a:pt x="12000" y="7624"/>
                  <a:pt x="12000" y="7306"/>
                  <a:pt x="12000" y="7306"/>
                </a:cubicBezTo>
                <a:cubicBezTo>
                  <a:pt x="12000" y="6353"/>
                  <a:pt x="12000" y="6353"/>
                  <a:pt x="12000" y="6353"/>
                </a:cubicBezTo>
                <a:cubicBezTo>
                  <a:pt x="12000" y="6353"/>
                  <a:pt x="12000" y="6035"/>
                  <a:pt x="12400" y="6035"/>
                </a:cubicBezTo>
                <a:cubicBezTo>
                  <a:pt x="13200" y="6035"/>
                  <a:pt x="13200" y="6035"/>
                  <a:pt x="13200" y="6035"/>
                </a:cubicBezTo>
                <a:cubicBezTo>
                  <a:pt x="13600" y="6035"/>
                  <a:pt x="13600" y="6353"/>
                  <a:pt x="13600" y="6353"/>
                </a:cubicBezTo>
                <a:lnTo>
                  <a:pt x="13600" y="7306"/>
                </a:lnTo>
                <a:close/>
                <a:moveTo>
                  <a:pt x="13600" y="10165"/>
                </a:moveTo>
                <a:cubicBezTo>
                  <a:pt x="13600" y="10482"/>
                  <a:pt x="13600" y="10800"/>
                  <a:pt x="13200" y="10800"/>
                </a:cubicBezTo>
                <a:cubicBezTo>
                  <a:pt x="12400" y="10800"/>
                  <a:pt x="12400" y="10800"/>
                  <a:pt x="12400" y="10800"/>
                </a:cubicBezTo>
                <a:cubicBezTo>
                  <a:pt x="12000" y="10800"/>
                  <a:pt x="12000" y="10482"/>
                  <a:pt x="12000" y="10165"/>
                </a:cubicBezTo>
                <a:cubicBezTo>
                  <a:pt x="12000" y="9529"/>
                  <a:pt x="12000" y="9529"/>
                  <a:pt x="12000" y="9529"/>
                </a:cubicBezTo>
                <a:cubicBezTo>
                  <a:pt x="12000" y="9212"/>
                  <a:pt x="12000" y="9212"/>
                  <a:pt x="12400" y="9212"/>
                </a:cubicBezTo>
                <a:cubicBezTo>
                  <a:pt x="13200" y="9212"/>
                  <a:pt x="13200" y="9212"/>
                  <a:pt x="13200" y="9212"/>
                </a:cubicBezTo>
                <a:cubicBezTo>
                  <a:pt x="13600" y="9212"/>
                  <a:pt x="13600" y="9212"/>
                  <a:pt x="13600" y="9529"/>
                </a:cubicBezTo>
                <a:lnTo>
                  <a:pt x="13600" y="10165"/>
                </a:lnTo>
                <a:close/>
                <a:moveTo>
                  <a:pt x="13600" y="13341"/>
                </a:moveTo>
                <a:cubicBezTo>
                  <a:pt x="13600" y="13659"/>
                  <a:pt x="13600" y="13659"/>
                  <a:pt x="13200" y="13659"/>
                </a:cubicBezTo>
                <a:cubicBezTo>
                  <a:pt x="12400" y="13659"/>
                  <a:pt x="12400" y="13659"/>
                  <a:pt x="12400" y="13659"/>
                </a:cubicBezTo>
                <a:cubicBezTo>
                  <a:pt x="12000" y="13659"/>
                  <a:pt x="12000" y="13659"/>
                  <a:pt x="12000" y="13341"/>
                </a:cubicBezTo>
                <a:cubicBezTo>
                  <a:pt x="12000" y="12706"/>
                  <a:pt x="12000" y="12706"/>
                  <a:pt x="12000" y="12706"/>
                </a:cubicBezTo>
                <a:cubicBezTo>
                  <a:pt x="12000" y="12388"/>
                  <a:pt x="12000" y="12388"/>
                  <a:pt x="12400" y="12388"/>
                </a:cubicBezTo>
                <a:cubicBezTo>
                  <a:pt x="13200" y="12388"/>
                  <a:pt x="13200" y="12388"/>
                  <a:pt x="13200" y="12388"/>
                </a:cubicBezTo>
                <a:cubicBezTo>
                  <a:pt x="13600" y="12388"/>
                  <a:pt x="13600" y="12388"/>
                  <a:pt x="13600" y="12706"/>
                </a:cubicBezTo>
                <a:lnTo>
                  <a:pt x="13600" y="13341"/>
                </a:lnTo>
                <a:close/>
                <a:moveTo>
                  <a:pt x="17600" y="4129"/>
                </a:moveTo>
                <a:cubicBezTo>
                  <a:pt x="17600" y="4447"/>
                  <a:pt x="17600" y="4447"/>
                  <a:pt x="17200" y="4447"/>
                </a:cubicBezTo>
                <a:cubicBezTo>
                  <a:pt x="16400" y="4447"/>
                  <a:pt x="16400" y="4447"/>
                  <a:pt x="16400" y="4447"/>
                </a:cubicBezTo>
                <a:cubicBezTo>
                  <a:pt x="16000" y="4447"/>
                  <a:pt x="15600" y="4447"/>
                  <a:pt x="15600" y="4129"/>
                </a:cubicBezTo>
                <a:cubicBezTo>
                  <a:pt x="15600" y="3494"/>
                  <a:pt x="15600" y="3494"/>
                  <a:pt x="15600" y="3494"/>
                </a:cubicBezTo>
                <a:cubicBezTo>
                  <a:pt x="15600" y="3176"/>
                  <a:pt x="16000" y="2859"/>
                  <a:pt x="16400" y="2859"/>
                </a:cubicBezTo>
                <a:cubicBezTo>
                  <a:pt x="17200" y="2859"/>
                  <a:pt x="17200" y="2859"/>
                  <a:pt x="17200" y="2859"/>
                </a:cubicBezTo>
                <a:cubicBezTo>
                  <a:pt x="17600" y="2859"/>
                  <a:pt x="17600" y="3176"/>
                  <a:pt x="17600" y="3494"/>
                </a:cubicBezTo>
                <a:lnTo>
                  <a:pt x="17600" y="4129"/>
                </a:lnTo>
                <a:close/>
                <a:moveTo>
                  <a:pt x="17600" y="7306"/>
                </a:moveTo>
                <a:cubicBezTo>
                  <a:pt x="17600" y="7306"/>
                  <a:pt x="17600" y="7624"/>
                  <a:pt x="17200" y="7624"/>
                </a:cubicBezTo>
                <a:cubicBezTo>
                  <a:pt x="16400" y="7624"/>
                  <a:pt x="16400" y="7624"/>
                  <a:pt x="16400" y="7624"/>
                </a:cubicBezTo>
                <a:cubicBezTo>
                  <a:pt x="16000" y="7624"/>
                  <a:pt x="15600" y="7306"/>
                  <a:pt x="15600" y="7306"/>
                </a:cubicBezTo>
                <a:cubicBezTo>
                  <a:pt x="15600" y="6353"/>
                  <a:pt x="15600" y="6353"/>
                  <a:pt x="15600" y="6353"/>
                </a:cubicBezTo>
                <a:cubicBezTo>
                  <a:pt x="15600" y="6353"/>
                  <a:pt x="16000" y="6035"/>
                  <a:pt x="16400" y="6035"/>
                </a:cubicBezTo>
                <a:cubicBezTo>
                  <a:pt x="17200" y="6035"/>
                  <a:pt x="17200" y="6035"/>
                  <a:pt x="17200" y="6035"/>
                </a:cubicBezTo>
                <a:cubicBezTo>
                  <a:pt x="17600" y="6035"/>
                  <a:pt x="17600" y="6353"/>
                  <a:pt x="17600" y="6353"/>
                </a:cubicBezTo>
                <a:lnTo>
                  <a:pt x="17600" y="7306"/>
                </a:lnTo>
                <a:close/>
                <a:moveTo>
                  <a:pt x="17600" y="10165"/>
                </a:moveTo>
                <a:cubicBezTo>
                  <a:pt x="17600" y="10482"/>
                  <a:pt x="17600" y="10800"/>
                  <a:pt x="17200" y="10800"/>
                </a:cubicBezTo>
                <a:cubicBezTo>
                  <a:pt x="16400" y="10800"/>
                  <a:pt x="16400" y="10800"/>
                  <a:pt x="16400" y="10800"/>
                </a:cubicBezTo>
                <a:cubicBezTo>
                  <a:pt x="16000" y="10800"/>
                  <a:pt x="15600" y="10482"/>
                  <a:pt x="15600" y="10165"/>
                </a:cubicBezTo>
                <a:cubicBezTo>
                  <a:pt x="15600" y="9529"/>
                  <a:pt x="15600" y="9529"/>
                  <a:pt x="15600" y="9529"/>
                </a:cubicBezTo>
                <a:cubicBezTo>
                  <a:pt x="15600" y="9212"/>
                  <a:pt x="16000" y="9212"/>
                  <a:pt x="16400" y="9212"/>
                </a:cubicBezTo>
                <a:cubicBezTo>
                  <a:pt x="17200" y="9212"/>
                  <a:pt x="17200" y="9212"/>
                  <a:pt x="17200" y="9212"/>
                </a:cubicBezTo>
                <a:cubicBezTo>
                  <a:pt x="17600" y="9212"/>
                  <a:pt x="17600" y="9212"/>
                  <a:pt x="17600" y="9529"/>
                </a:cubicBezTo>
                <a:lnTo>
                  <a:pt x="17600" y="10165"/>
                </a:lnTo>
                <a:close/>
                <a:moveTo>
                  <a:pt x="17600" y="13341"/>
                </a:moveTo>
                <a:cubicBezTo>
                  <a:pt x="17600" y="13659"/>
                  <a:pt x="17600" y="13659"/>
                  <a:pt x="17200" y="13659"/>
                </a:cubicBezTo>
                <a:cubicBezTo>
                  <a:pt x="16400" y="13659"/>
                  <a:pt x="16400" y="13659"/>
                  <a:pt x="16400" y="13659"/>
                </a:cubicBezTo>
                <a:cubicBezTo>
                  <a:pt x="16000" y="13659"/>
                  <a:pt x="15600" y="13659"/>
                  <a:pt x="15600" y="13341"/>
                </a:cubicBezTo>
                <a:cubicBezTo>
                  <a:pt x="15600" y="12706"/>
                  <a:pt x="15600" y="12706"/>
                  <a:pt x="15600" y="12706"/>
                </a:cubicBezTo>
                <a:cubicBezTo>
                  <a:pt x="15600" y="12388"/>
                  <a:pt x="16000" y="12388"/>
                  <a:pt x="16400" y="12388"/>
                </a:cubicBezTo>
                <a:cubicBezTo>
                  <a:pt x="17200" y="12388"/>
                  <a:pt x="17200" y="12388"/>
                  <a:pt x="17200" y="12388"/>
                </a:cubicBezTo>
                <a:cubicBezTo>
                  <a:pt x="17600" y="12388"/>
                  <a:pt x="17600" y="12388"/>
                  <a:pt x="17600" y="12706"/>
                </a:cubicBezTo>
                <a:lnTo>
                  <a:pt x="17600" y="13341"/>
                </a:lnTo>
                <a:close/>
                <a:moveTo>
                  <a:pt x="17600" y="16518"/>
                </a:moveTo>
                <a:cubicBezTo>
                  <a:pt x="17600" y="16835"/>
                  <a:pt x="17600" y="16835"/>
                  <a:pt x="17200" y="16835"/>
                </a:cubicBezTo>
                <a:cubicBezTo>
                  <a:pt x="16400" y="16835"/>
                  <a:pt x="16400" y="16835"/>
                  <a:pt x="16400" y="16835"/>
                </a:cubicBezTo>
                <a:cubicBezTo>
                  <a:pt x="16000" y="16835"/>
                  <a:pt x="15600" y="16835"/>
                  <a:pt x="15600" y="16518"/>
                </a:cubicBezTo>
                <a:cubicBezTo>
                  <a:pt x="15600" y="15565"/>
                  <a:pt x="15600" y="15565"/>
                  <a:pt x="15600" y="15565"/>
                </a:cubicBezTo>
                <a:cubicBezTo>
                  <a:pt x="15600" y="15565"/>
                  <a:pt x="16000" y="15247"/>
                  <a:pt x="16400" y="15247"/>
                </a:cubicBezTo>
                <a:cubicBezTo>
                  <a:pt x="17200" y="15247"/>
                  <a:pt x="17200" y="15247"/>
                  <a:pt x="17200" y="15247"/>
                </a:cubicBezTo>
                <a:cubicBezTo>
                  <a:pt x="17600" y="15247"/>
                  <a:pt x="17600" y="15565"/>
                  <a:pt x="17600" y="15565"/>
                </a:cubicBezTo>
                <a:lnTo>
                  <a:pt x="17600" y="1651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4" name="Shape 5541"/>
          <p:cNvSpPr/>
          <p:nvPr/>
        </p:nvSpPr>
        <p:spPr>
          <a:xfrm>
            <a:off x="2564449" y="5460491"/>
            <a:ext cx="309702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341"/>
                </a:moveTo>
                <a:cubicBezTo>
                  <a:pt x="21600" y="18106"/>
                  <a:pt x="21600" y="18106"/>
                  <a:pt x="21600" y="18106"/>
                </a:cubicBezTo>
                <a:cubicBezTo>
                  <a:pt x="21600" y="18106"/>
                  <a:pt x="21323" y="18424"/>
                  <a:pt x="21046" y="18424"/>
                </a:cubicBezTo>
                <a:cubicBezTo>
                  <a:pt x="20215" y="18424"/>
                  <a:pt x="20215" y="18424"/>
                  <a:pt x="20215" y="18424"/>
                </a:cubicBezTo>
                <a:cubicBezTo>
                  <a:pt x="20215" y="19059"/>
                  <a:pt x="20215" y="19059"/>
                  <a:pt x="20215" y="19059"/>
                </a:cubicBezTo>
                <a:cubicBezTo>
                  <a:pt x="20215" y="20329"/>
                  <a:pt x="19108" y="21600"/>
                  <a:pt x="18000" y="21600"/>
                </a:cubicBezTo>
                <a:cubicBezTo>
                  <a:pt x="16892" y="21600"/>
                  <a:pt x="16062" y="20329"/>
                  <a:pt x="16062" y="19059"/>
                </a:cubicBezTo>
                <a:cubicBezTo>
                  <a:pt x="16062" y="18424"/>
                  <a:pt x="16062" y="18424"/>
                  <a:pt x="16062" y="18424"/>
                </a:cubicBezTo>
                <a:cubicBezTo>
                  <a:pt x="5262" y="18424"/>
                  <a:pt x="5262" y="18424"/>
                  <a:pt x="5262" y="18424"/>
                </a:cubicBezTo>
                <a:cubicBezTo>
                  <a:pt x="5262" y="19059"/>
                  <a:pt x="5262" y="19059"/>
                  <a:pt x="5262" y="19059"/>
                </a:cubicBezTo>
                <a:cubicBezTo>
                  <a:pt x="5262" y="20329"/>
                  <a:pt x="4431" y="21600"/>
                  <a:pt x="3323" y="21600"/>
                </a:cubicBezTo>
                <a:cubicBezTo>
                  <a:pt x="2215" y="21600"/>
                  <a:pt x="1385" y="20329"/>
                  <a:pt x="1385" y="19059"/>
                </a:cubicBezTo>
                <a:cubicBezTo>
                  <a:pt x="1385" y="18424"/>
                  <a:pt x="1385" y="18424"/>
                  <a:pt x="1385" y="18424"/>
                </a:cubicBezTo>
                <a:cubicBezTo>
                  <a:pt x="277" y="18424"/>
                  <a:pt x="277" y="18424"/>
                  <a:pt x="277" y="18424"/>
                </a:cubicBezTo>
                <a:cubicBezTo>
                  <a:pt x="0" y="18424"/>
                  <a:pt x="0" y="18106"/>
                  <a:pt x="0" y="18106"/>
                </a:cubicBezTo>
                <a:cubicBezTo>
                  <a:pt x="0" y="13341"/>
                  <a:pt x="0" y="13341"/>
                  <a:pt x="0" y="13341"/>
                </a:cubicBezTo>
                <a:cubicBezTo>
                  <a:pt x="0" y="12071"/>
                  <a:pt x="1108" y="10800"/>
                  <a:pt x="2215" y="10800"/>
                </a:cubicBezTo>
                <a:cubicBezTo>
                  <a:pt x="2492" y="10800"/>
                  <a:pt x="2492" y="10800"/>
                  <a:pt x="2492" y="10800"/>
                </a:cubicBezTo>
                <a:cubicBezTo>
                  <a:pt x="3600" y="5718"/>
                  <a:pt x="3600" y="5718"/>
                  <a:pt x="3600" y="5718"/>
                </a:cubicBezTo>
                <a:cubicBezTo>
                  <a:pt x="3877" y="4129"/>
                  <a:pt x="5262" y="2859"/>
                  <a:pt x="6646" y="2859"/>
                </a:cubicBezTo>
                <a:cubicBezTo>
                  <a:pt x="8031" y="2859"/>
                  <a:pt x="8031" y="2859"/>
                  <a:pt x="8031" y="2859"/>
                </a:cubicBezTo>
                <a:cubicBezTo>
                  <a:pt x="8031" y="318"/>
                  <a:pt x="8031" y="318"/>
                  <a:pt x="8031" y="318"/>
                </a:cubicBezTo>
                <a:cubicBezTo>
                  <a:pt x="8031" y="0"/>
                  <a:pt x="8031" y="0"/>
                  <a:pt x="8308" y="0"/>
                </a:cubicBezTo>
                <a:cubicBezTo>
                  <a:pt x="13015" y="0"/>
                  <a:pt x="13015" y="0"/>
                  <a:pt x="13015" y="0"/>
                </a:cubicBezTo>
                <a:cubicBezTo>
                  <a:pt x="13292" y="0"/>
                  <a:pt x="13292" y="0"/>
                  <a:pt x="13292" y="318"/>
                </a:cubicBezTo>
                <a:cubicBezTo>
                  <a:pt x="13292" y="2859"/>
                  <a:pt x="13292" y="2859"/>
                  <a:pt x="13292" y="2859"/>
                </a:cubicBezTo>
                <a:cubicBezTo>
                  <a:pt x="14677" y="2859"/>
                  <a:pt x="14677" y="2859"/>
                  <a:pt x="14677" y="2859"/>
                </a:cubicBezTo>
                <a:cubicBezTo>
                  <a:pt x="16062" y="2859"/>
                  <a:pt x="17446" y="4129"/>
                  <a:pt x="17723" y="5718"/>
                </a:cubicBezTo>
                <a:cubicBezTo>
                  <a:pt x="18831" y="10800"/>
                  <a:pt x="18831" y="10800"/>
                  <a:pt x="18831" y="10800"/>
                </a:cubicBezTo>
                <a:cubicBezTo>
                  <a:pt x="19108" y="10800"/>
                  <a:pt x="19108" y="10800"/>
                  <a:pt x="19108" y="10800"/>
                </a:cubicBezTo>
                <a:cubicBezTo>
                  <a:pt x="20492" y="10800"/>
                  <a:pt x="21600" y="12071"/>
                  <a:pt x="21600" y="13341"/>
                </a:cubicBezTo>
                <a:close/>
                <a:moveTo>
                  <a:pt x="4985" y="14612"/>
                </a:moveTo>
                <a:cubicBezTo>
                  <a:pt x="4985" y="13659"/>
                  <a:pt x="4154" y="12706"/>
                  <a:pt x="3323" y="12706"/>
                </a:cubicBezTo>
                <a:cubicBezTo>
                  <a:pt x="2492" y="12706"/>
                  <a:pt x="1662" y="13659"/>
                  <a:pt x="1662" y="14612"/>
                </a:cubicBezTo>
                <a:cubicBezTo>
                  <a:pt x="1662" y="15565"/>
                  <a:pt x="2492" y="16518"/>
                  <a:pt x="3323" y="16518"/>
                </a:cubicBezTo>
                <a:cubicBezTo>
                  <a:pt x="4154" y="16518"/>
                  <a:pt x="4985" y="15565"/>
                  <a:pt x="4985" y="14612"/>
                </a:cubicBezTo>
                <a:close/>
                <a:moveTo>
                  <a:pt x="16062" y="10800"/>
                </a:moveTo>
                <a:cubicBezTo>
                  <a:pt x="15231" y="6353"/>
                  <a:pt x="15231" y="6353"/>
                  <a:pt x="15231" y="6353"/>
                </a:cubicBezTo>
                <a:cubicBezTo>
                  <a:pt x="14954" y="6353"/>
                  <a:pt x="14954" y="6035"/>
                  <a:pt x="14677" y="6035"/>
                </a:cubicBezTo>
                <a:cubicBezTo>
                  <a:pt x="6646" y="6035"/>
                  <a:pt x="6646" y="6035"/>
                  <a:pt x="6646" y="6035"/>
                </a:cubicBezTo>
                <a:cubicBezTo>
                  <a:pt x="6646" y="6035"/>
                  <a:pt x="6369" y="6353"/>
                  <a:pt x="6369" y="6353"/>
                </a:cubicBezTo>
                <a:cubicBezTo>
                  <a:pt x="5262" y="10800"/>
                  <a:pt x="5262" y="10800"/>
                  <a:pt x="5262" y="10800"/>
                </a:cubicBezTo>
                <a:lnTo>
                  <a:pt x="16062" y="10800"/>
                </a:lnTo>
                <a:close/>
                <a:moveTo>
                  <a:pt x="19662" y="14612"/>
                </a:moveTo>
                <a:cubicBezTo>
                  <a:pt x="19662" y="13659"/>
                  <a:pt x="19108" y="12706"/>
                  <a:pt x="18000" y="12706"/>
                </a:cubicBezTo>
                <a:cubicBezTo>
                  <a:pt x="17169" y="12706"/>
                  <a:pt x="16338" y="13659"/>
                  <a:pt x="16338" y="14612"/>
                </a:cubicBezTo>
                <a:cubicBezTo>
                  <a:pt x="16338" y="15565"/>
                  <a:pt x="17169" y="16518"/>
                  <a:pt x="18000" y="16518"/>
                </a:cubicBezTo>
                <a:cubicBezTo>
                  <a:pt x="19108" y="16518"/>
                  <a:pt x="19662" y="15565"/>
                  <a:pt x="19662" y="1461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5" name="Shape 5542"/>
          <p:cNvSpPr/>
          <p:nvPr/>
        </p:nvSpPr>
        <p:spPr>
          <a:xfrm>
            <a:off x="3134372" y="5460492"/>
            <a:ext cx="289543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514"/>
                </a:moveTo>
                <a:cubicBezTo>
                  <a:pt x="21600" y="18171"/>
                  <a:pt x="21600" y="18171"/>
                  <a:pt x="21600" y="18171"/>
                </a:cubicBezTo>
                <a:cubicBezTo>
                  <a:pt x="21600" y="19886"/>
                  <a:pt x="20416" y="21600"/>
                  <a:pt x="18937" y="21600"/>
                </a:cubicBezTo>
                <a:cubicBezTo>
                  <a:pt x="2959" y="21600"/>
                  <a:pt x="2959" y="21600"/>
                  <a:pt x="2959" y="21600"/>
                </a:cubicBezTo>
                <a:cubicBezTo>
                  <a:pt x="1479" y="21600"/>
                  <a:pt x="0" y="19886"/>
                  <a:pt x="0" y="18171"/>
                </a:cubicBezTo>
                <a:cubicBezTo>
                  <a:pt x="0" y="6514"/>
                  <a:pt x="0" y="6514"/>
                  <a:pt x="0" y="6514"/>
                </a:cubicBezTo>
                <a:cubicBezTo>
                  <a:pt x="0" y="4800"/>
                  <a:pt x="1479" y="3086"/>
                  <a:pt x="2959" y="3086"/>
                </a:cubicBezTo>
                <a:cubicBezTo>
                  <a:pt x="5622" y="3086"/>
                  <a:pt x="5622" y="3086"/>
                  <a:pt x="5622" y="3086"/>
                </a:cubicBezTo>
                <a:cubicBezTo>
                  <a:pt x="6214" y="1371"/>
                  <a:pt x="6214" y="1371"/>
                  <a:pt x="6214" y="1371"/>
                </a:cubicBezTo>
                <a:cubicBezTo>
                  <a:pt x="6510" y="686"/>
                  <a:pt x="7397" y="0"/>
                  <a:pt x="7989" y="0"/>
                </a:cubicBezTo>
                <a:cubicBezTo>
                  <a:pt x="13907" y="0"/>
                  <a:pt x="13907" y="0"/>
                  <a:pt x="13907" y="0"/>
                </a:cubicBezTo>
                <a:cubicBezTo>
                  <a:pt x="14499" y="0"/>
                  <a:pt x="15386" y="686"/>
                  <a:pt x="15682" y="1371"/>
                </a:cubicBezTo>
                <a:cubicBezTo>
                  <a:pt x="16274" y="3086"/>
                  <a:pt x="16274" y="3086"/>
                  <a:pt x="16274" y="3086"/>
                </a:cubicBezTo>
                <a:cubicBezTo>
                  <a:pt x="18937" y="3086"/>
                  <a:pt x="18937" y="3086"/>
                  <a:pt x="18937" y="3086"/>
                </a:cubicBezTo>
                <a:cubicBezTo>
                  <a:pt x="20416" y="3086"/>
                  <a:pt x="21600" y="4800"/>
                  <a:pt x="21600" y="6514"/>
                </a:cubicBezTo>
                <a:close/>
                <a:moveTo>
                  <a:pt x="15978" y="12343"/>
                </a:moveTo>
                <a:cubicBezTo>
                  <a:pt x="15978" y="9257"/>
                  <a:pt x="13611" y="6514"/>
                  <a:pt x="10948" y="6514"/>
                </a:cubicBezTo>
                <a:cubicBezTo>
                  <a:pt x="8285" y="6514"/>
                  <a:pt x="5918" y="9257"/>
                  <a:pt x="5918" y="12343"/>
                </a:cubicBezTo>
                <a:cubicBezTo>
                  <a:pt x="5918" y="15771"/>
                  <a:pt x="8285" y="18171"/>
                  <a:pt x="10948" y="18171"/>
                </a:cubicBezTo>
                <a:cubicBezTo>
                  <a:pt x="13611" y="18171"/>
                  <a:pt x="15978" y="15771"/>
                  <a:pt x="15978" y="12343"/>
                </a:cubicBezTo>
                <a:close/>
                <a:moveTo>
                  <a:pt x="14203" y="12343"/>
                </a:moveTo>
                <a:cubicBezTo>
                  <a:pt x="14203" y="14400"/>
                  <a:pt x="12723" y="16114"/>
                  <a:pt x="10948" y="16114"/>
                </a:cubicBezTo>
                <a:cubicBezTo>
                  <a:pt x="9173" y="16114"/>
                  <a:pt x="7693" y="14400"/>
                  <a:pt x="7693" y="12343"/>
                </a:cubicBezTo>
                <a:cubicBezTo>
                  <a:pt x="7693" y="10286"/>
                  <a:pt x="9173" y="8571"/>
                  <a:pt x="10948" y="8571"/>
                </a:cubicBezTo>
                <a:cubicBezTo>
                  <a:pt x="12723" y="8571"/>
                  <a:pt x="14203" y="10286"/>
                  <a:pt x="14203" y="1234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6" name="Shape 5543"/>
          <p:cNvSpPr/>
          <p:nvPr/>
        </p:nvSpPr>
        <p:spPr>
          <a:xfrm>
            <a:off x="3717123" y="5517300"/>
            <a:ext cx="87963" cy="1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492"/>
                </a:moveTo>
                <a:cubicBezTo>
                  <a:pt x="21600" y="21046"/>
                  <a:pt x="20618" y="21600"/>
                  <a:pt x="18655" y="21600"/>
                </a:cubicBezTo>
                <a:cubicBezTo>
                  <a:pt x="18655" y="21600"/>
                  <a:pt x="17673" y="21600"/>
                  <a:pt x="17673" y="21046"/>
                </a:cubicBezTo>
                <a:cubicBezTo>
                  <a:pt x="982" y="11631"/>
                  <a:pt x="982" y="11631"/>
                  <a:pt x="982" y="11631"/>
                </a:cubicBezTo>
                <a:cubicBezTo>
                  <a:pt x="0" y="11631"/>
                  <a:pt x="0" y="11077"/>
                  <a:pt x="0" y="11077"/>
                </a:cubicBezTo>
                <a:cubicBezTo>
                  <a:pt x="0" y="10523"/>
                  <a:pt x="0" y="9969"/>
                  <a:pt x="982" y="9969"/>
                </a:cubicBezTo>
                <a:cubicBezTo>
                  <a:pt x="17673" y="554"/>
                  <a:pt x="17673" y="554"/>
                  <a:pt x="17673" y="554"/>
                </a:cubicBezTo>
                <a:cubicBezTo>
                  <a:pt x="17673" y="554"/>
                  <a:pt x="18655" y="0"/>
                  <a:pt x="18655" y="0"/>
                </a:cubicBezTo>
                <a:cubicBezTo>
                  <a:pt x="20618" y="0"/>
                  <a:pt x="21600" y="554"/>
                  <a:pt x="21600" y="1662"/>
                </a:cubicBezTo>
                <a:lnTo>
                  <a:pt x="21600" y="2049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7" name="Shape 5544"/>
          <p:cNvSpPr/>
          <p:nvPr/>
        </p:nvSpPr>
        <p:spPr>
          <a:xfrm>
            <a:off x="4276051" y="5480650"/>
            <a:ext cx="230903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7876" y="3724"/>
                </a:moveTo>
                <a:cubicBezTo>
                  <a:pt x="17876" y="3724"/>
                  <a:pt x="17876" y="3352"/>
                  <a:pt x="17503" y="3352"/>
                </a:cubicBezTo>
                <a:cubicBezTo>
                  <a:pt x="4097" y="3352"/>
                  <a:pt x="4097" y="3352"/>
                  <a:pt x="4097" y="3352"/>
                </a:cubicBezTo>
                <a:cubicBezTo>
                  <a:pt x="3724" y="3352"/>
                  <a:pt x="3352" y="3724"/>
                  <a:pt x="3352" y="3724"/>
                </a:cubicBezTo>
                <a:cubicBezTo>
                  <a:pt x="3352" y="17503"/>
                  <a:pt x="3352" y="17503"/>
                  <a:pt x="3352" y="17503"/>
                </a:cubicBezTo>
                <a:cubicBezTo>
                  <a:pt x="3352" y="17876"/>
                  <a:pt x="3724" y="17876"/>
                  <a:pt x="4097" y="17876"/>
                </a:cubicBezTo>
                <a:cubicBezTo>
                  <a:pt x="17503" y="17876"/>
                  <a:pt x="17503" y="17876"/>
                  <a:pt x="17503" y="17876"/>
                </a:cubicBezTo>
                <a:cubicBezTo>
                  <a:pt x="17876" y="17876"/>
                  <a:pt x="17876" y="17876"/>
                  <a:pt x="17876" y="17503"/>
                </a:cubicBezTo>
                <a:lnTo>
                  <a:pt x="17876" y="3724"/>
                </a:lnTo>
                <a:close/>
                <a:moveTo>
                  <a:pt x="14897" y="11545"/>
                </a:moveTo>
                <a:cubicBezTo>
                  <a:pt x="8566" y="16014"/>
                  <a:pt x="8566" y="16014"/>
                  <a:pt x="8566" y="16014"/>
                </a:cubicBezTo>
                <a:cubicBezTo>
                  <a:pt x="8193" y="16014"/>
                  <a:pt x="7821" y="16014"/>
                  <a:pt x="7821" y="16014"/>
                </a:cubicBezTo>
                <a:cubicBezTo>
                  <a:pt x="7448" y="16014"/>
                  <a:pt x="7076" y="15641"/>
                  <a:pt x="7076" y="15269"/>
                </a:cubicBezTo>
                <a:cubicBezTo>
                  <a:pt x="7076" y="6331"/>
                  <a:pt x="7076" y="6331"/>
                  <a:pt x="7076" y="6331"/>
                </a:cubicBezTo>
                <a:cubicBezTo>
                  <a:pt x="7076" y="5959"/>
                  <a:pt x="7448" y="5586"/>
                  <a:pt x="7821" y="5214"/>
                </a:cubicBezTo>
                <a:cubicBezTo>
                  <a:pt x="7821" y="5214"/>
                  <a:pt x="8193" y="5214"/>
                  <a:pt x="8566" y="5586"/>
                </a:cubicBezTo>
                <a:cubicBezTo>
                  <a:pt x="14897" y="10055"/>
                  <a:pt x="14897" y="10055"/>
                  <a:pt x="14897" y="10055"/>
                </a:cubicBezTo>
                <a:cubicBezTo>
                  <a:pt x="15269" y="10055"/>
                  <a:pt x="15269" y="10428"/>
                  <a:pt x="15269" y="10800"/>
                </a:cubicBezTo>
                <a:cubicBezTo>
                  <a:pt x="15269" y="11172"/>
                  <a:pt x="15269" y="11172"/>
                  <a:pt x="14897" y="1154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8" name="Shape 5545"/>
          <p:cNvSpPr/>
          <p:nvPr/>
        </p:nvSpPr>
        <p:spPr>
          <a:xfrm>
            <a:off x="5987652" y="5460492"/>
            <a:ext cx="249228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14400"/>
                </a:moveTo>
                <a:cubicBezTo>
                  <a:pt x="343" y="14400"/>
                  <a:pt x="343" y="14400"/>
                  <a:pt x="343" y="14400"/>
                </a:cubicBezTo>
                <a:cubicBezTo>
                  <a:pt x="0" y="14400"/>
                  <a:pt x="0" y="14400"/>
                  <a:pt x="0" y="14057"/>
                </a:cubicBezTo>
                <a:cubicBezTo>
                  <a:pt x="0" y="13714"/>
                  <a:pt x="0" y="13714"/>
                  <a:pt x="343" y="13714"/>
                </a:cubicBezTo>
                <a:cubicBezTo>
                  <a:pt x="4457" y="13714"/>
                  <a:pt x="4457" y="13714"/>
                  <a:pt x="4457" y="13714"/>
                </a:cubicBezTo>
                <a:cubicBezTo>
                  <a:pt x="4800" y="13714"/>
                  <a:pt x="4800" y="13714"/>
                  <a:pt x="4800" y="14057"/>
                </a:cubicBezTo>
                <a:cubicBezTo>
                  <a:pt x="4800" y="14400"/>
                  <a:pt x="4800" y="14400"/>
                  <a:pt x="4457" y="14400"/>
                </a:cubicBezTo>
                <a:close/>
                <a:moveTo>
                  <a:pt x="10286" y="6514"/>
                </a:moveTo>
                <a:cubicBezTo>
                  <a:pt x="6514" y="3086"/>
                  <a:pt x="6514" y="3086"/>
                  <a:pt x="6514" y="3086"/>
                </a:cubicBezTo>
                <a:cubicBezTo>
                  <a:pt x="6514" y="2743"/>
                  <a:pt x="6171" y="2743"/>
                  <a:pt x="5829" y="2743"/>
                </a:cubicBezTo>
                <a:cubicBezTo>
                  <a:pt x="5486" y="2743"/>
                  <a:pt x="5143" y="2743"/>
                  <a:pt x="4800" y="3086"/>
                </a:cubicBezTo>
                <a:cubicBezTo>
                  <a:pt x="3086" y="4800"/>
                  <a:pt x="3086" y="4800"/>
                  <a:pt x="3086" y="4800"/>
                </a:cubicBezTo>
                <a:cubicBezTo>
                  <a:pt x="2743" y="5143"/>
                  <a:pt x="2743" y="5486"/>
                  <a:pt x="2743" y="5829"/>
                </a:cubicBezTo>
                <a:cubicBezTo>
                  <a:pt x="2743" y="6171"/>
                  <a:pt x="2743" y="6514"/>
                  <a:pt x="3086" y="6514"/>
                </a:cubicBezTo>
                <a:cubicBezTo>
                  <a:pt x="6514" y="10286"/>
                  <a:pt x="6514" y="10286"/>
                  <a:pt x="6514" y="10286"/>
                </a:cubicBezTo>
                <a:cubicBezTo>
                  <a:pt x="6171" y="13371"/>
                  <a:pt x="6171" y="13371"/>
                  <a:pt x="6171" y="13371"/>
                </a:cubicBezTo>
                <a:cubicBezTo>
                  <a:pt x="6171" y="13029"/>
                  <a:pt x="5829" y="13029"/>
                  <a:pt x="5486" y="12686"/>
                </a:cubicBezTo>
                <a:cubicBezTo>
                  <a:pt x="1371" y="8229"/>
                  <a:pt x="1371" y="8229"/>
                  <a:pt x="1371" y="8229"/>
                </a:cubicBezTo>
                <a:cubicBezTo>
                  <a:pt x="686" y="7543"/>
                  <a:pt x="0" y="6857"/>
                  <a:pt x="0" y="5829"/>
                </a:cubicBezTo>
                <a:cubicBezTo>
                  <a:pt x="0" y="4800"/>
                  <a:pt x="686" y="3771"/>
                  <a:pt x="1371" y="3086"/>
                </a:cubicBezTo>
                <a:cubicBezTo>
                  <a:pt x="3086" y="1029"/>
                  <a:pt x="3086" y="1029"/>
                  <a:pt x="3086" y="1029"/>
                </a:cubicBezTo>
                <a:cubicBezTo>
                  <a:pt x="3771" y="343"/>
                  <a:pt x="4800" y="0"/>
                  <a:pt x="5829" y="0"/>
                </a:cubicBezTo>
                <a:cubicBezTo>
                  <a:pt x="6857" y="0"/>
                  <a:pt x="7886" y="343"/>
                  <a:pt x="8571" y="1371"/>
                </a:cubicBezTo>
                <a:cubicBezTo>
                  <a:pt x="12686" y="5486"/>
                  <a:pt x="12686" y="5486"/>
                  <a:pt x="12686" y="5486"/>
                </a:cubicBezTo>
                <a:cubicBezTo>
                  <a:pt x="13029" y="5829"/>
                  <a:pt x="13029" y="6171"/>
                  <a:pt x="13371" y="6171"/>
                </a:cubicBezTo>
                <a:lnTo>
                  <a:pt x="10286" y="6514"/>
                </a:lnTo>
                <a:close/>
                <a:moveTo>
                  <a:pt x="2400" y="19886"/>
                </a:moveTo>
                <a:cubicBezTo>
                  <a:pt x="2057" y="19886"/>
                  <a:pt x="2057" y="19886"/>
                  <a:pt x="2057" y="19886"/>
                </a:cubicBezTo>
                <a:cubicBezTo>
                  <a:pt x="2057" y="19886"/>
                  <a:pt x="1714" y="19886"/>
                  <a:pt x="1714" y="19886"/>
                </a:cubicBezTo>
                <a:cubicBezTo>
                  <a:pt x="1714" y="19543"/>
                  <a:pt x="1714" y="19200"/>
                  <a:pt x="1714" y="19200"/>
                </a:cubicBezTo>
                <a:cubicBezTo>
                  <a:pt x="5143" y="15771"/>
                  <a:pt x="5143" y="15771"/>
                  <a:pt x="5143" y="15771"/>
                </a:cubicBezTo>
                <a:cubicBezTo>
                  <a:pt x="5143" y="15771"/>
                  <a:pt x="5486" y="15771"/>
                  <a:pt x="5486" y="15771"/>
                </a:cubicBezTo>
                <a:cubicBezTo>
                  <a:pt x="5829" y="16114"/>
                  <a:pt x="5829" y="16114"/>
                  <a:pt x="5486" y="16457"/>
                </a:cubicBezTo>
                <a:lnTo>
                  <a:pt x="2400" y="19886"/>
                </a:lnTo>
                <a:close/>
                <a:moveTo>
                  <a:pt x="7886" y="21257"/>
                </a:moveTo>
                <a:cubicBezTo>
                  <a:pt x="7886" y="21257"/>
                  <a:pt x="7543" y="21600"/>
                  <a:pt x="7543" y="21600"/>
                </a:cubicBezTo>
                <a:cubicBezTo>
                  <a:pt x="7200" y="21600"/>
                  <a:pt x="6857" y="21257"/>
                  <a:pt x="6857" y="21257"/>
                </a:cubicBezTo>
                <a:cubicBezTo>
                  <a:pt x="6857" y="16800"/>
                  <a:pt x="6857" y="16800"/>
                  <a:pt x="6857" y="16800"/>
                </a:cubicBezTo>
                <a:cubicBezTo>
                  <a:pt x="6857" y="16800"/>
                  <a:pt x="7200" y="16457"/>
                  <a:pt x="7543" y="16457"/>
                </a:cubicBezTo>
                <a:cubicBezTo>
                  <a:pt x="7543" y="16457"/>
                  <a:pt x="7886" y="16800"/>
                  <a:pt x="7886" y="16800"/>
                </a:cubicBezTo>
                <a:lnTo>
                  <a:pt x="7886" y="21257"/>
                </a:lnTo>
                <a:close/>
                <a:moveTo>
                  <a:pt x="20229" y="18514"/>
                </a:moveTo>
                <a:cubicBezTo>
                  <a:pt x="18514" y="20229"/>
                  <a:pt x="18514" y="20229"/>
                  <a:pt x="18514" y="20229"/>
                </a:cubicBezTo>
                <a:cubicBezTo>
                  <a:pt x="17486" y="20914"/>
                  <a:pt x="16800" y="21257"/>
                  <a:pt x="15771" y="21257"/>
                </a:cubicBezTo>
                <a:cubicBezTo>
                  <a:pt x="14743" y="21257"/>
                  <a:pt x="13714" y="20914"/>
                  <a:pt x="13029" y="20229"/>
                </a:cubicBezTo>
                <a:cubicBezTo>
                  <a:pt x="8571" y="15771"/>
                  <a:pt x="8571" y="15771"/>
                  <a:pt x="8571" y="15771"/>
                </a:cubicBezTo>
                <a:cubicBezTo>
                  <a:pt x="8571" y="15771"/>
                  <a:pt x="8229" y="15429"/>
                  <a:pt x="8229" y="15086"/>
                </a:cubicBezTo>
                <a:cubicBezTo>
                  <a:pt x="11314" y="14743"/>
                  <a:pt x="11314" y="14743"/>
                  <a:pt x="11314" y="14743"/>
                </a:cubicBezTo>
                <a:cubicBezTo>
                  <a:pt x="14743" y="18514"/>
                  <a:pt x="14743" y="18514"/>
                  <a:pt x="14743" y="18514"/>
                </a:cubicBezTo>
                <a:cubicBezTo>
                  <a:pt x="15429" y="18857"/>
                  <a:pt x="16114" y="18857"/>
                  <a:pt x="16457" y="18514"/>
                </a:cubicBezTo>
                <a:cubicBezTo>
                  <a:pt x="18514" y="16457"/>
                  <a:pt x="18514" y="16457"/>
                  <a:pt x="18514" y="16457"/>
                </a:cubicBezTo>
                <a:cubicBezTo>
                  <a:pt x="18857" y="16457"/>
                  <a:pt x="18857" y="16114"/>
                  <a:pt x="18857" y="15771"/>
                </a:cubicBezTo>
                <a:cubicBezTo>
                  <a:pt x="18857" y="15429"/>
                  <a:pt x="18857" y="15086"/>
                  <a:pt x="18514" y="14743"/>
                </a:cubicBezTo>
                <a:cubicBezTo>
                  <a:pt x="15086" y="11314"/>
                  <a:pt x="15086" y="11314"/>
                  <a:pt x="15086" y="11314"/>
                </a:cubicBezTo>
                <a:cubicBezTo>
                  <a:pt x="15086" y="8229"/>
                  <a:pt x="15086" y="8229"/>
                  <a:pt x="15086" y="8229"/>
                </a:cubicBezTo>
                <a:cubicBezTo>
                  <a:pt x="15429" y="8229"/>
                  <a:pt x="15771" y="8571"/>
                  <a:pt x="15771" y="8571"/>
                </a:cubicBezTo>
                <a:cubicBezTo>
                  <a:pt x="20229" y="13029"/>
                  <a:pt x="20229" y="13029"/>
                  <a:pt x="20229" y="13029"/>
                </a:cubicBezTo>
                <a:cubicBezTo>
                  <a:pt x="20914" y="13714"/>
                  <a:pt x="21257" y="14743"/>
                  <a:pt x="21257" y="15771"/>
                </a:cubicBezTo>
                <a:cubicBezTo>
                  <a:pt x="21257" y="16800"/>
                  <a:pt x="20914" y="17829"/>
                  <a:pt x="20229" y="18514"/>
                </a:cubicBezTo>
                <a:close/>
                <a:moveTo>
                  <a:pt x="14400" y="4457"/>
                </a:moveTo>
                <a:cubicBezTo>
                  <a:pt x="14400" y="4800"/>
                  <a:pt x="14400" y="4800"/>
                  <a:pt x="14057" y="4800"/>
                </a:cubicBezTo>
                <a:cubicBezTo>
                  <a:pt x="13714" y="4800"/>
                  <a:pt x="13714" y="4800"/>
                  <a:pt x="13714" y="4457"/>
                </a:cubicBezTo>
                <a:cubicBezTo>
                  <a:pt x="13714" y="343"/>
                  <a:pt x="13714" y="343"/>
                  <a:pt x="13714" y="343"/>
                </a:cubicBezTo>
                <a:cubicBezTo>
                  <a:pt x="13714" y="0"/>
                  <a:pt x="13714" y="0"/>
                  <a:pt x="14057" y="0"/>
                </a:cubicBezTo>
                <a:cubicBezTo>
                  <a:pt x="14400" y="0"/>
                  <a:pt x="14400" y="0"/>
                  <a:pt x="14400" y="343"/>
                </a:cubicBezTo>
                <a:lnTo>
                  <a:pt x="14400" y="4457"/>
                </a:lnTo>
                <a:close/>
                <a:moveTo>
                  <a:pt x="16457" y="5486"/>
                </a:moveTo>
                <a:cubicBezTo>
                  <a:pt x="16457" y="5829"/>
                  <a:pt x="16114" y="5829"/>
                  <a:pt x="16114" y="5829"/>
                </a:cubicBezTo>
                <a:cubicBezTo>
                  <a:pt x="16114" y="5829"/>
                  <a:pt x="16114" y="5829"/>
                  <a:pt x="15771" y="5486"/>
                </a:cubicBezTo>
                <a:cubicBezTo>
                  <a:pt x="15771" y="5486"/>
                  <a:pt x="15771" y="5143"/>
                  <a:pt x="15771" y="5143"/>
                </a:cubicBezTo>
                <a:cubicBezTo>
                  <a:pt x="19200" y="1714"/>
                  <a:pt x="19200" y="1714"/>
                  <a:pt x="19200" y="1714"/>
                </a:cubicBezTo>
                <a:cubicBezTo>
                  <a:pt x="19200" y="1371"/>
                  <a:pt x="19543" y="1371"/>
                  <a:pt x="19886" y="1714"/>
                </a:cubicBezTo>
                <a:cubicBezTo>
                  <a:pt x="19886" y="1714"/>
                  <a:pt x="19886" y="2057"/>
                  <a:pt x="19886" y="2400"/>
                </a:cubicBezTo>
                <a:lnTo>
                  <a:pt x="16457" y="5486"/>
                </a:lnTo>
                <a:close/>
                <a:moveTo>
                  <a:pt x="21257" y="7886"/>
                </a:moveTo>
                <a:cubicBezTo>
                  <a:pt x="17143" y="7886"/>
                  <a:pt x="17143" y="7886"/>
                  <a:pt x="17143" y="7886"/>
                </a:cubicBezTo>
                <a:cubicBezTo>
                  <a:pt x="16800" y="7886"/>
                  <a:pt x="16457" y="7543"/>
                  <a:pt x="16457" y="7543"/>
                </a:cubicBezTo>
                <a:cubicBezTo>
                  <a:pt x="16457" y="7200"/>
                  <a:pt x="16800" y="6857"/>
                  <a:pt x="17143" y="6857"/>
                </a:cubicBezTo>
                <a:cubicBezTo>
                  <a:pt x="21257" y="6857"/>
                  <a:pt x="21257" y="6857"/>
                  <a:pt x="21257" y="6857"/>
                </a:cubicBezTo>
                <a:cubicBezTo>
                  <a:pt x="21257" y="6857"/>
                  <a:pt x="21600" y="7200"/>
                  <a:pt x="21600" y="7543"/>
                </a:cubicBezTo>
                <a:cubicBezTo>
                  <a:pt x="21600" y="7543"/>
                  <a:pt x="21257" y="7886"/>
                  <a:pt x="21257" y="788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9" name="Shape 5546"/>
          <p:cNvSpPr/>
          <p:nvPr/>
        </p:nvSpPr>
        <p:spPr>
          <a:xfrm>
            <a:off x="6559409" y="5480650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8248" y="7821"/>
                </a:moveTo>
                <a:cubicBezTo>
                  <a:pt x="18621" y="7448"/>
                  <a:pt x="18621" y="6703"/>
                  <a:pt x="18248" y="6331"/>
                </a:cubicBezTo>
                <a:cubicBezTo>
                  <a:pt x="16759" y="4841"/>
                  <a:pt x="16759" y="4841"/>
                  <a:pt x="16759" y="4841"/>
                </a:cubicBezTo>
                <a:cubicBezTo>
                  <a:pt x="16386" y="4469"/>
                  <a:pt x="16014" y="4469"/>
                  <a:pt x="15641" y="4841"/>
                </a:cubicBezTo>
                <a:cubicBezTo>
                  <a:pt x="8938" y="11545"/>
                  <a:pt x="8938" y="11545"/>
                  <a:pt x="8938" y="11545"/>
                </a:cubicBezTo>
                <a:cubicBezTo>
                  <a:pt x="5959" y="8566"/>
                  <a:pt x="5959" y="8566"/>
                  <a:pt x="5959" y="8566"/>
                </a:cubicBezTo>
                <a:cubicBezTo>
                  <a:pt x="5586" y="8193"/>
                  <a:pt x="5214" y="8193"/>
                  <a:pt x="4841" y="8566"/>
                </a:cubicBezTo>
                <a:cubicBezTo>
                  <a:pt x="3352" y="10055"/>
                  <a:pt x="3352" y="10055"/>
                  <a:pt x="3352" y="10055"/>
                </a:cubicBezTo>
                <a:cubicBezTo>
                  <a:pt x="2979" y="10428"/>
                  <a:pt x="2979" y="10800"/>
                  <a:pt x="3352" y="11172"/>
                </a:cubicBezTo>
                <a:cubicBezTo>
                  <a:pt x="8193" y="16386"/>
                  <a:pt x="8193" y="16386"/>
                  <a:pt x="8193" y="16386"/>
                </a:cubicBezTo>
                <a:cubicBezTo>
                  <a:pt x="8566" y="16759"/>
                  <a:pt x="9310" y="16759"/>
                  <a:pt x="9683" y="16386"/>
                </a:cubicBezTo>
                <a:lnTo>
                  <a:pt x="18248" y="782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0" name="Shape 5547"/>
          <p:cNvSpPr/>
          <p:nvPr/>
        </p:nvSpPr>
        <p:spPr>
          <a:xfrm>
            <a:off x="7129332" y="5480650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6386" y="11172"/>
                </a:moveTo>
                <a:cubicBezTo>
                  <a:pt x="16759" y="10800"/>
                  <a:pt x="16759" y="10428"/>
                  <a:pt x="16386" y="10055"/>
                </a:cubicBezTo>
                <a:cubicBezTo>
                  <a:pt x="10055" y="3724"/>
                  <a:pt x="10055" y="3724"/>
                  <a:pt x="10055" y="3724"/>
                </a:cubicBezTo>
                <a:cubicBezTo>
                  <a:pt x="9683" y="3352"/>
                  <a:pt x="9310" y="3352"/>
                  <a:pt x="8938" y="3724"/>
                </a:cubicBezTo>
                <a:cubicBezTo>
                  <a:pt x="7448" y="5214"/>
                  <a:pt x="7448" y="5214"/>
                  <a:pt x="7448" y="5214"/>
                </a:cubicBezTo>
                <a:cubicBezTo>
                  <a:pt x="7076" y="5586"/>
                  <a:pt x="7076" y="5959"/>
                  <a:pt x="7448" y="6331"/>
                </a:cubicBezTo>
                <a:cubicBezTo>
                  <a:pt x="11545" y="10800"/>
                  <a:pt x="11545" y="10800"/>
                  <a:pt x="11545" y="10800"/>
                </a:cubicBezTo>
                <a:cubicBezTo>
                  <a:pt x="7448" y="14897"/>
                  <a:pt x="7448" y="14897"/>
                  <a:pt x="7448" y="14897"/>
                </a:cubicBezTo>
                <a:cubicBezTo>
                  <a:pt x="7076" y="15269"/>
                  <a:pt x="7076" y="16014"/>
                  <a:pt x="7448" y="16386"/>
                </a:cubicBezTo>
                <a:cubicBezTo>
                  <a:pt x="8938" y="17876"/>
                  <a:pt x="8938" y="17876"/>
                  <a:pt x="8938" y="17876"/>
                </a:cubicBezTo>
                <a:cubicBezTo>
                  <a:pt x="9310" y="18248"/>
                  <a:pt x="9683" y="18248"/>
                  <a:pt x="10055" y="17876"/>
                </a:cubicBezTo>
                <a:lnTo>
                  <a:pt x="16386" y="1117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1" name="Shape 5548"/>
          <p:cNvSpPr/>
          <p:nvPr/>
        </p:nvSpPr>
        <p:spPr>
          <a:xfrm>
            <a:off x="7716735" y="5461481"/>
            <a:ext cx="151961" cy="243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3" h="21426" extrusionOk="0">
                <a:moveTo>
                  <a:pt x="5400" y="21165"/>
                </a:moveTo>
                <a:cubicBezTo>
                  <a:pt x="4847" y="21513"/>
                  <a:pt x="4293" y="21513"/>
                  <a:pt x="3739" y="21165"/>
                </a:cubicBezTo>
                <a:cubicBezTo>
                  <a:pt x="416" y="19074"/>
                  <a:pt x="416" y="19074"/>
                  <a:pt x="416" y="19074"/>
                </a:cubicBezTo>
                <a:cubicBezTo>
                  <a:pt x="-138" y="18726"/>
                  <a:pt x="-138" y="18029"/>
                  <a:pt x="416" y="17681"/>
                </a:cubicBezTo>
                <a:cubicBezTo>
                  <a:pt x="11493" y="10713"/>
                  <a:pt x="11493" y="10713"/>
                  <a:pt x="11493" y="10713"/>
                </a:cubicBezTo>
                <a:cubicBezTo>
                  <a:pt x="416" y="3745"/>
                  <a:pt x="416" y="3745"/>
                  <a:pt x="416" y="3745"/>
                </a:cubicBezTo>
                <a:cubicBezTo>
                  <a:pt x="-138" y="3397"/>
                  <a:pt x="-138" y="3048"/>
                  <a:pt x="416" y="2700"/>
                </a:cubicBezTo>
                <a:cubicBezTo>
                  <a:pt x="3739" y="261"/>
                  <a:pt x="3739" y="261"/>
                  <a:pt x="3739" y="261"/>
                </a:cubicBezTo>
                <a:cubicBezTo>
                  <a:pt x="4293" y="-87"/>
                  <a:pt x="4847" y="-87"/>
                  <a:pt x="5400" y="261"/>
                </a:cubicBezTo>
                <a:cubicBezTo>
                  <a:pt x="20908" y="10365"/>
                  <a:pt x="20908" y="10365"/>
                  <a:pt x="20908" y="10365"/>
                </a:cubicBezTo>
                <a:cubicBezTo>
                  <a:pt x="21462" y="10713"/>
                  <a:pt x="21462" y="11061"/>
                  <a:pt x="20908" y="11410"/>
                </a:cubicBezTo>
                <a:lnTo>
                  <a:pt x="5400" y="2116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2" name="Shape 5549"/>
          <p:cNvSpPr/>
          <p:nvPr/>
        </p:nvSpPr>
        <p:spPr>
          <a:xfrm>
            <a:off x="8271011" y="5480650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2979" y="10800"/>
                </a:moveTo>
                <a:cubicBezTo>
                  <a:pt x="2979" y="14897"/>
                  <a:pt x="6703" y="18248"/>
                  <a:pt x="10800" y="18248"/>
                </a:cubicBezTo>
                <a:cubicBezTo>
                  <a:pt x="14897" y="18248"/>
                  <a:pt x="18621" y="14897"/>
                  <a:pt x="18621" y="10800"/>
                </a:cubicBezTo>
                <a:cubicBezTo>
                  <a:pt x="18621" y="6331"/>
                  <a:pt x="14897" y="2979"/>
                  <a:pt x="10800" y="2979"/>
                </a:cubicBezTo>
                <a:cubicBezTo>
                  <a:pt x="6703" y="2979"/>
                  <a:pt x="2979" y="6331"/>
                  <a:pt x="2979" y="108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3" name="Shape 5550"/>
          <p:cNvSpPr/>
          <p:nvPr/>
        </p:nvSpPr>
        <p:spPr>
          <a:xfrm>
            <a:off x="8840935" y="5480650"/>
            <a:ext cx="234567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10983" y="2979"/>
                </a:moveTo>
                <a:cubicBezTo>
                  <a:pt x="6590" y="2979"/>
                  <a:pt x="3295" y="6331"/>
                  <a:pt x="3295" y="10800"/>
                </a:cubicBezTo>
                <a:cubicBezTo>
                  <a:pt x="3295" y="14897"/>
                  <a:pt x="6590" y="18248"/>
                  <a:pt x="10983" y="18248"/>
                </a:cubicBezTo>
                <a:cubicBezTo>
                  <a:pt x="15010" y="18248"/>
                  <a:pt x="18305" y="14897"/>
                  <a:pt x="18305" y="10800"/>
                </a:cubicBezTo>
                <a:cubicBezTo>
                  <a:pt x="18305" y="6331"/>
                  <a:pt x="15010" y="2979"/>
                  <a:pt x="10983" y="2979"/>
                </a:cubicBezTo>
                <a:close/>
                <a:moveTo>
                  <a:pt x="12447" y="11917"/>
                </a:moveTo>
                <a:cubicBezTo>
                  <a:pt x="12447" y="12290"/>
                  <a:pt x="12447" y="12662"/>
                  <a:pt x="12081" y="12662"/>
                </a:cubicBezTo>
                <a:cubicBezTo>
                  <a:pt x="7688" y="12662"/>
                  <a:pt x="7688" y="12662"/>
                  <a:pt x="7688" y="12662"/>
                </a:cubicBezTo>
                <a:cubicBezTo>
                  <a:pt x="7322" y="12662"/>
                  <a:pt x="7322" y="12290"/>
                  <a:pt x="7322" y="11917"/>
                </a:cubicBezTo>
                <a:cubicBezTo>
                  <a:pt x="7322" y="11172"/>
                  <a:pt x="7322" y="11172"/>
                  <a:pt x="7322" y="11172"/>
                </a:cubicBezTo>
                <a:cubicBezTo>
                  <a:pt x="7322" y="10800"/>
                  <a:pt x="7322" y="10800"/>
                  <a:pt x="7688" y="10800"/>
                </a:cubicBezTo>
                <a:cubicBezTo>
                  <a:pt x="10983" y="10800"/>
                  <a:pt x="10983" y="10800"/>
                  <a:pt x="10983" y="10800"/>
                </a:cubicBezTo>
                <a:cubicBezTo>
                  <a:pt x="10983" y="5586"/>
                  <a:pt x="10983" y="5586"/>
                  <a:pt x="10983" y="5586"/>
                </a:cubicBezTo>
                <a:cubicBezTo>
                  <a:pt x="10983" y="5586"/>
                  <a:pt x="10983" y="5214"/>
                  <a:pt x="11349" y="5214"/>
                </a:cubicBezTo>
                <a:cubicBezTo>
                  <a:pt x="12081" y="5214"/>
                  <a:pt x="12081" y="5214"/>
                  <a:pt x="12081" y="5214"/>
                </a:cubicBezTo>
                <a:cubicBezTo>
                  <a:pt x="12447" y="5214"/>
                  <a:pt x="12447" y="5586"/>
                  <a:pt x="12447" y="5586"/>
                </a:cubicBezTo>
                <a:lnTo>
                  <a:pt x="12447" y="1191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4" name="Shape 5551"/>
          <p:cNvSpPr/>
          <p:nvPr/>
        </p:nvSpPr>
        <p:spPr>
          <a:xfrm>
            <a:off x="9410858" y="5480650"/>
            <a:ext cx="289543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58" y="21600"/>
                </a:moveTo>
                <a:cubicBezTo>
                  <a:pt x="5030" y="21600"/>
                  <a:pt x="5030" y="21600"/>
                  <a:pt x="5030" y="21600"/>
                </a:cubicBezTo>
                <a:cubicBezTo>
                  <a:pt x="2367" y="21600"/>
                  <a:pt x="0" y="18340"/>
                  <a:pt x="0" y="14672"/>
                </a:cubicBezTo>
                <a:cubicBezTo>
                  <a:pt x="0" y="11819"/>
                  <a:pt x="1184" y="9374"/>
                  <a:pt x="2959" y="8558"/>
                </a:cubicBezTo>
                <a:cubicBezTo>
                  <a:pt x="2959" y="8151"/>
                  <a:pt x="2959" y="8151"/>
                  <a:pt x="2959" y="7743"/>
                </a:cubicBezTo>
                <a:cubicBezTo>
                  <a:pt x="2959" y="3260"/>
                  <a:pt x="5622" y="0"/>
                  <a:pt x="8877" y="0"/>
                </a:cubicBezTo>
                <a:cubicBezTo>
                  <a:pt x="10948" y="0"/>
                  <a:pt x="13315" y="1630"/>
                  <a:pt x="14203" y="4891"/>
                </a:cubicBezTo>
                <a:cubicBezTo>
                  <a:pt x="14499" y="4075"/>
                  <a:pt x="15386" y="3668"/>
                  <a:pt x="15978" y="3668"/>
                </a:cubicBezTo>
                <a:cubicBezTo>
                  <a:pt x="17458" y="3668"/>
                  <a:pt x="18937" y="5706"/>
                  <a:pt x="18937" y="7743"/>
                </a:cubicBezTo>
                <a:cubicBezTo>
                  <a:pt x="18937" y="8558"/>
                  <a:pt x="18641" y="9374"/>
                  <a:pt x="18345" y="9781"/>
                </a:cubicBezTo>
                <a:cubicBezTo>
                  <a:pt x="20416" y="10596"/>
                  <a:pt x="21600" y="13042"/>
                  <a:pt x="21600" y="15487"/>
                </a:cubicBezTo>
                <a:cubicBezTo>
                  <a:pt x="21600" y="18747"/>
                  <a:pt x="19825" y="21600"/>
                  <a:pt x="17458" y="21600"/>
                </a:cubicBezTo>
                <a:close/>
                <a:moveTo>
                  <a:pt x="14499" y="11004"/>
                </a:moveTo>
                <a:cubicBezTo>
                  <a:pt x="10356" y="5298"/>
                  <a:pt x="10356" y="5298"/>
                  <a:pt x="10356" y="5298"/>
                </a:cubicBezTo>
                <a:cubicBezTo>
                  <a:pt x="10356" y="5298"/>
                  <a:pt x="10356" y="5298"/>
                  <a:pt x="10060" y="5298"/>
                </a:cubicBezTo>
                <a:cubicBezTo>
                  <a:pt x="10060" y="5298"/>
                  <a:pt x="10060" y="5298"/>
                  <a:pt x="10060" y="5298"/>
                </a:cubicBezTo>
                <a:cubicBezTo>
                  <a:pt x="5918" y="11004"/>
                  <a:pt x="5918" y="11004"/>
                  <a:pt x="5918" y="11004"/>
                </a:cubicBezTo>
                <a:cubicBezTo>
                  <a:pt x="5918" y="11004"/>
                  <a:pt x="5918" y="11004"/>
                  <a:pt x="5918" y="11004"/>
                </a:cubicBezTo>
                <a:cubicBezTo>
                  <a:pt x="5918" y="11411"/>
                  <a:pt x="5918" y="11819"/>
                  <a:pt x="6214" y="11819"/>
                </a:cubicBezTo>
                <a:cubicBezTo>
                  <a:pt x="8877" y="11819"/>
                  <a:pt x="8877" y="11819"/>
                  <a:pt x="8877" y="11819"/>
                </a:cubicBezTo>
                <a:cubicBezTo>
                  <a:pt x="8877" y="17117"/>
                  <a:pt x="8877" y="17117"/>
                  <a:pt x="8877" y="17117"/>
                </a:cubicBezTo>
                <a:cubicBezTo>
                  <a:pt x="8877" y="17525"/>
                  <a:pt x="8877" y="17525"/>
                  <a:pt x="9173" y="17525"/>
                </a:cubicBezTo>
                <a:cubicBezTo>
                  <a:pt x="11244" y="17525"/>
                  <a:pt x="11244" y="17525"/>
                  <a:pt x="11244" y="17525"/>
                </a:cubicBezTo>
                <a:cubicBezTo>
                  <a:pt x="11540" y="17525"/>
                  <a:pt x="11540" y="17525"/>
                  <a:pt x="11540" y="17117"/>
                </a:cubicBezTo>
                <a:cubicBezTo>
                  <a:pt x="11540" y="11819"/>
                  <a:pt x="11540" y="11819"/>
                  <a:pt x="11540" y="11819"/>
                </a:cubicBezTo>
                <a:cubicBezTo>
                  <a:pt x="14203" y="11819"/>
                  <a:pt x="14203" y="11819"/>
                  <a:pt x="14203" y="11819"/>
                </a:cubicBezTo>
                <a:cubicBezTo>
                  <a:pt x="14499" y="11819"/>
                  <a:pt x="14499" y="11411"/>
                  <a:pt x="14499" y="11004"/>
                </a:cubicBezTo>
                <a:cubicBezTo>
                  <a:pt x="14499" y="11004"/>
                  <a:pt x="14499" y="11004"/>
                  <a:pt x="14499" y="1100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5" name="Shape 5552"/>
          <p:cNvSpPr/>
          <p:nvPr/>
        </p:nvSpPr>
        <p:spPr>
          <a:xfrm>
            <a:off x="9982613" y="5460491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976"/>
                </a:moveTo>
                <a:cubicBezTo>
                  <a:pt x="21600" y="14294"/>
                  <a:pt x="21282" y="14612"/>
                  <a:pt x="21282" y="14612"/>
                </a:cubicBezTo>
                <a:cubicBezTo>
                  <a:pt x="11118" y="21282"/>
                  <a:pt x="11118" y="21282"/>
                  <a:pt x="11118" y="21282"/>
                </a:cubicBezTo>
                <a:cubicBezTo>
                  <a:pt x="11118" y="21600"/>
                  <a:pt x="10800" y="21600"/>
                  <a:pt x="10800" y="21600"/>
                </a:cubicBezTo>
                <a:cubicBezTo>
                  <a:pt x="10482" y="21600"/>
                  <a:pt x="10482" y="21600"/>
                  <a:pt x="10165" y="21282"/>
                </a:cubicBezTo>
                <a:cubicBezTo>
                  <a:pt x="318" y="14612"/>
                  <a:pt x="318" y="14612"/>
                  <a:pt x="318" y="14612"/>
                </a:cubicBezTo>
                <a:cubicBezTo>
                  <a:pt x="0" y="14612"/>
                  <a:pt x="0" y="14294"/>
                  <a:pt x="0" y="13976"/>
                </a:cubicBezTo>
                <a:cubicBezTo>
                  <a:pt x="0" y="7306"/>
                  <a:pt x="0" y="7306"/>
                  <a:pt x="0" y="7306"/>
                </a:cubicBezTo>
                <a:cubicBezTo>
                  <a:pt x="0" y="6988"/>
                  <a:pt x="0" y="6671"/>
                  <a:pt x="318" y="6671"/>
                </a:cubicBezTo>
                <a:cubicBezTo>
                  <a:pt x="10165" y="0"/>
                  <a:pt x="10165" y="0"/>
                  <a:pt x="10165" y="0"/>
                </a:cubicBezTo>
                <a:cubicBezTo>
                  <a:pt x="10482" y="0"/>
                  <a:pt x="10482" y="0"/>
                  <a:pt x="10800" y="0"/>
                </a:cubicBezTo>
                <a:cubicBezTo>
                  <a:pt x="10800" y="0"/>
                  <a:pt x="11118" y="0"/>
                  <a:pt x="11118" y="0"/>
                </a:cubicBezTo>
                <a:cubicBezTo>
                  <a:pt x="21282" y="6671"/>
                  <a:pt x="21282" y="6671"/>
                  <a:pt x="21282" y="6671"/>
                </a:cubicBezTo>
                <a:cubicBezTo>
                  <a:pt x="21282" y="6671"/>
                  <a:pt x="21600" y="6988"/>
                  <a:pt x="21600" y="7306"/>
                </a:cubicBezTo>
                <a:lnTo>
                  <a:pt x="21600" y="13976"/>
                </a:lnTo>
                <a:close/>
                <a:moveTo>
                  <a:pt x="4129" y="10800"/>
                </a:moveTo>
                <a:cubicBezTo>
                  <a:pt x="1906" y="9212"/>
                  <a:pt x="1906" y="9212"/>
                  <a:pt x="1906" y="9212"/>
                </a:cubicBezTo>
                <a:cubicBezTo>
                  <a:pt x="1906" y="12388"/>
                  <a:pt x="1906" y="12388"/>
                  <a:pt x="1906" y="12388"/>
                </a:cubicBezTo>
                <a:lnTo>
                  <a:pt x="4129" y="10800"/>
                </a:lnTo>
                <a:close/>
                <a:moveTo>
                  <a:pt x="9847" y="6988"/>
                </a:moveTo>
                <a:cubicBezTo>
                  <a:pt x="9847" y="2541"/>
                  <a:pt x="9847" y="2541"/>
                  <a:pt x="9847" y="2541"/>
                </a:cubicBezTo>
                <a:cubicBezTo>
                  <a:pt x="2541" y="7306"/>
                  <a:pt x="2541" y="7306"/>
                  <a:pt x="2541" y="7306"/>
                </a:cubicBezTo>
                <a:cubicBezTo>
                  <a:pt x="5718" y="9529"/>
                  <a:pt x="5718" y="9529"/>
                  <a:pt x="5718" y="9529"/>
                </a:cubicBezTo>
                <a:lnTo>
                  <a:pt x="9847" y="6988"/>
                </a:lnTo>
                <a:close/>
                <a:moveTo>
                  <a:pt x="9847" y="18741"/>
                </a:moveTo>
                <a:cubicBezTo>
                  <a:pt x="9847" y="14612"/>
                  <a:pt x="9847" y="14612"/>
                  <a:pt x="9847" y="14612"/>
                </a:cubicBezTo>
                <a:cubicBezTo>
                  <a:pt x="5718" y="11753"/>
                  <a:pt x="5718" y="11753"/>
                  <a:pt x="5718" y="11753"/>
                </a:cubicBezTo>
                <a:cubicBezTo>
                  <a:pt x="2541" y="13976"/>
                  <a:pt x="2541" y="13976"/>
                  <a:pt x="2541" y="13976"/>
                </a:cubicBezTo>
                <a:lnTo>
                  <a:pt x="9847" y="18741"/>
                </a:lnTo>
                <a:close/>
                <a:moveTo>
                  <a:pt x="13976" y="10800"/>
                </a:moveTo>
                <a:cubicBezTo>
                  <a:pt x="10800" y="8576"/>
                  <a:pt x="10800" y="8576"/>
                  <a:pt x="10800" y="8576"/>
                </a:cubicBezTo>
                <a:cubicBezTo>
                  <a:pt x="7306" y="10800"/>
                  <a:pt x="7306" y="10800"/>
                  <a:pt x="7306" y="10800"/>
                </a:cubicBezTo>
                <a:cubicBezTo>
                  <a:pt x="10800" y="13024"/>
                  <a:pt x="10800" y="13024"/>
                  <a:pt x="10800" y="13024"/>
                </a:cubicBezTo>
                <a:lnTo>
                  <a:pt x="13976" y="10800"/>
                </a:lnTo>
                <a:close/>
                <a:moveTo>
                  <a:pt x="19059" y="7306"/>
                </a:moveTo>
                <a:cubicBezTo>
                  <a:pt x="11753" y="2541"/>
                  <a:pt x="11753" y="2541"/>
                  <a:pt x="11753" y="2541"/>
                </a:cubicBezTo>
                <a:cubicBezTo>
                  <a:pt x="11753" y="6988"/>
                  <a:pt x="11753" y="6988"/>
                  <a:pt x="11753" y="6988"/>
                </a:cubicBezTo>
                <a:cubicBezTo>
                  <a:pt x="15565" y="9529"/>
                  <a:pt x="15565" y="9529"/>
                  <a:pt x="15565" y="9529"/>
                </a:cubicBezTo>
                <a:lnTo>
                  <a:pt x="19059" y="7306"/>
                </a:lnTo>
                <a:close/>
                <a:moveTo>
                  <a:pt x="19059" y="13976"/>
                </a:moveTo>
                <a:cubicBezTo>
                  <a:pt x="15565" y="11753"/>
                  <a:pt x="15565" y="11753"/>
                  <a:pt x="15565" y="11753"/>
                </a:cubicBezTo>
                <a:cubicBezTo>
                  <a:pt x="11753" y="14612"/>
                  <a:pt x="11753" y="14612"/>
                  <a:pt x="11753" y="14612"/>
                </a:cubicBezTo>
                <a:cubicBezTo>
                  <a:pt x="11753" y="18741"/>
                  <a:pt x="11753" y="18741"/>
                  <a:pt x="11753" y="18741"/>
                </a:cubicBezTo>
                <a:lnTo>
                  <a:pt x="19059" y="13976"/>
                </a:lnTo>
                <a:close/>
                <a:moveTo>
                  <a:pt x="19694" y="12388"/>
                </a:moveTo>
                <a:cubicBezTo>
                  <a:pt x="19694" y="9212"/>
                  <a:pt x="19694" y="9212"/>
                  <a:pt x="19694" y="9212"/>
                </a:cubicBezTo>
                <a:cubicBezTo>
                  <a:pt x="17471" y="10800"/>
                  <a:pt x="17471" y="10800"/>
                  <a:pt x="17471" y="10800"/>
                </a:cubicBezTo>
                <a:lnTo>
                  <a:pt x="19694" y="1238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6" name="Shape 5553"/>
          <p:cNvSpPr/>
          <p:nvPr/>
        </p:nvSpPr>
        <p:spPr>
          <a:xfrm>
            <a:off x="10552536" y="5480650"/>
            <a:ext cx="252893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366"/>
                </a:moveTo>
                <a:cubicBezTo>
                  <a:pt x="21600" y="20483"/>
                  <a:pt x="20588" y="21600"/>
                  <a:pt x="19575" y="21600"/>
                </a:cubicBezTo>
                <a:cubicBezTo>
                  <a:pt x="2362" y="21600"/>
                  <a:pt x="2362" y="21600"/>
                  <a:pt x="2362" y="21600"/>
                </a:cubicBezTo>
                <a:cubicBezTo>
                  <a:pt x="1012" y="21600"/>
                  <a:pt x="0" y="20483"/>
                  <a:pt x="0" y="19366"/>
                </a:cubicBezTo>
                <a:cubicBezTo>
                  <a:pt x="0" y="2234"/>
                  <a:pt x="0" y="2234"/>
                  <a:pt x="0" y="2234"/>
                </a:cubicBezTo>
                <a:cubicBezTo>
                  <a:pt x="0" y="745"/>
                  <a:pt x="1012" y="0"/>
                  <a:pt x="2362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588" y="0"/>
                  <a:pt x="21600" y="745"/>
                  <a:pt x="21600" y="2234"/>
                </a:cubicBezTo>
                <a:lnTo>
                  <a:pt x="21600" y="19366"/>
                </a:lnTo>
                <a:close/>
                <a:moveTo>
                  <a:pt x="10125" y="19738"/>
                </a:moveTo>
                <a:cubicBezTo>
                  <a:pt x="10125" y="3352"/>
                  <a:pt x="10125" y="3352"/>
                  <a:pt x="10125" y="3352"/>
                </a:cubicBezTo>
                <a:cubicBezTo>
                  <a:pt x="1687" y="3352"/>
                  <a:pt x="1687" y="3352"/>
                  <a:pt x="1687" y="3352"/>
                </a:cubicBezTo>
                <a:cubicBezTo>
                  <a:pt x="1687" y="19366"/>
                  <a:pt x="1687" y="19366"/>
                  <a:pt x="1687" y="19366"/>
                </a:cubicBezTo>
                <a:cubicBezTo>
                  <a:pt x="1687" y="19366"/>
                  <a:pt x="2025" y="19738"/>
                  <a:pt x="2362" y="19738"/>
                </a:cubicBezTo>
                <a:lnTo>
                  <a:pt x="10125" y="19738"/>
                </a:lnTo>
                <a:close/>
                <a:moveTo>
                  <a:pt x="19913" y="3352"/>
                </a:moveTo>
                <a:cubicBezTo>
                  <a:pt x="11475" y="3352"/>
                  <a:pt x="11475" y="3352"/>
                  <a:pt x="11475" y="3352"/>
                </a:cubicBezTo>
                <a:cubicBezTo>
                  <a:pt x="11475" y="19738"/>
                  <a:pt x="11475" y="19738"/>
                  <a:pt x="11475" y="19738"/>
                </a:cubicBezTo>
                <a:cubicBezTo>
                  <a:pt x="19575" y="19738"/>
                  <a:pt x="19575" y="19738"/>
                  <a:pt x="19575" y="19738"/>
                </a:cubicBezTo>
                <a:cubicBezTo>
                  <a:pt x="19575" y="19738"/>
                  <a:pt x="19913" y="19366"/>
                  <a:pt x="19913" y="19366"/>
                </a:cubicBezTo>
                <a:lnTo>
                  <a:pt x="19913" y="335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7" name="Shape 5554"/>
          <p:cNvSpPr/>
          <p:nvPr/>
        </p:nvSpPr>
        <p:spPr>
          <a:xfrm>
            <a:off x="11061985" y="5497143"/>
            <a:ext cx="269386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53" y="8000"/>
                </a:moveTo>
                <a:cubicBezTo>
                  <a:pt x="17153" y="12400"/>
                  <a:pt x="13341" y="15600"/>
                  <a:pt x="8576" y="15600"/>
                </a:cubicBezTo>
                <a:cubicBezTo>
                  <a:pt x="7941" y="15600"/>
                  <a:pt x="7306" y="15600"/>
                  <a:pt x="6353" y="15600"/>
                </a:cubicBezTo>
                <a:cubicBezTo>
                  <a:pt x="5400" y="16400"/>
                  <a:pt x="4447" y="17200"/>
                  <a:pt x="3176" y="17600"/>
                </a:cubicBezTo>
                <a:cubicBezTo>
                  <a:pt x="2859" y="17600"/>
                  <a:pt x="2541" y="17600"/>
                  <a:pt x="2224" y="17600"/>
                </a:cubicBezTo>
                <a:cubicBezTo>
                  <a:pt x="2224" y="17600"/>
                  <a:pt x="2224" y="17600"/>
                  <a:pt x="2224" y="17600"/>
                </a:cubicBezTo>
                <a:cubicBezTo>
                  <a:pt x="1906" y="17600"/>
                  <a:pt x="1588" y="17600"/>
                  <a:pt x="1588" y="17200"/>
                </a:cubicBezTo>
                <a:cubicBezTo>
                  <a:pt x="1588" y="16800"/>
                  <a:pt x="1906" y="16800"/>
                  <a:pt x="1906" y="16400"/>
                </a:cubicBezTo>
                <a:cubicBezTo>
                  <a:pt x="2541" y="16000"/>
                  <a:pt x="2859" y="15200"/>
                  <a:pt x="3494" y="14000"/>
                </a:cubicBezTo>
                <a:cubicBezTo>
                  <a:pt x="1271" y="12800"/>
                  <a:pt x="0" y="10400"/>
                  <a:pt x="0" y="8000"/>
                </a:cubicBezTo>
                <a:cubicBezTo>
                  <a:pt x="0" y="3600"/>
                  <a:pt x="3812" y="0"/>
                  <a:pt x="8576" y="0"/>
                </a:cubicBezTo>
                <a:cubicBezTo>
                  <a:pt x="13341" y="0"/>
                  <a:pt x="17153" y="3600"/>
                  <a:pt x="17153" y="8000"/>
                </a:cubicBezTo>
                <a:close/>
                <a:moveTo>
                  <a:pt x="1588" y="8000"/>
                </a:moveTo>
                <a:cubicBezTo>
                  <a:pt x="1588" y="9600"/>
                  <a:pt x="2541" y="11200"/>
                  <a:pt x="4129" y="12400"/>
                </a:cubicBezTo>
                <a:cubicBezTo>
                  <a:pt x="5400" y="13200"/>
                  <a:pt x="5400" y="13200"/>
                  <a:pt x="5400" y="13200"/>
                </a:cubicBezTo>
                <a:cubicBezTo>
                  <a:pt x="4765" y="14400"/>
                  <a:pt x="4765" y="14400"/>
                  <a:pt x="4765" y="14400"/>
                </a:cubicBezTo>
                <a:cubicBezTo>
                  <a:pt x="5082" y="14400"/>
                  <a:pt x="5400" y="14000"/>
                  <a:pt x="5718" y="14000"/>
                </a:cubicBezTo>
                <a:cubicBezTo>
                  <a:pt x="6035" y="13600"/>
                  <a:pt x="6035" y="13600"/>
                  <a:pt x="6035" y="13600"/>
                </a:cubicBezTo>
                <a:cubicBezTo>
                  <a:pt x="6671" y="13600"/>
                  <a:pt x="6671" y="13600"/>
                  <a:pt x="6671" y="13600"/>
                </a:cubicBezTo>
                <a:cubicBezTo>
                  <a:pt x="7306" y="13600"/>
                  <a:pt x="7941" y="13600"/>
                  <a:pt x="8576" y="13600"/>
                </a:cubicBezTo>
                <a:cubicBezTo>
                  <a:pt x="12388" y="13600"/>
                  <a:pt x="15565" y="11200"/>
                  <a:pt x="15565" y="8000"/>
                </a:cubicBezTo>
                <a:cubicBezTo>
                  <a:pt x="15565" y="4800"/>
                  <a:pt x="12388" y="2000"/>
                  <a:pt x="8576" y="2000"/>
                </a:cubicBezTo>
                <a:cubicBezTo>
                  <a:pt x="4765" y="2000"/>
                  <a:pt x="1588" y="4800"/>
                  <a:pt x="1588" y="8000"/>
                </a:cubicBezTo>
                <a:close/>
                <a:moveTo>
                  <a:pt x="20012" y="20400"/>
                </a:moveTo>
                <a:cubicBezTo>
                  <a:pt x="20012" y="20800"/>
                  <a:pt x="20329" y="20800"/>
                  <a:pt x="20329" y="21200"/>
                </a:cubicBezTo>
                <a:cubicBezTo>
                  <a:pt x="20012" y="21200"/>
                  <a:pt x="20012" y="21600"/>
                  <a:pt x="19694" y="21600"/>
                </a:cubicBezTo>
                <a:cubicBezTo>
                  <a:pt x="19376" y="21600"/>
                  <a:pt x="19059" y="21600"/>
                  <a:pt x="18741" y="21200"/>
                </a:cubicBezTo>
                <a:cubicBezTo>
                  <a:pt x="17471" y="20800"/>
                  <a:pt x="16518" y="20400"/>
                  <a:pt x="15247" y="19200"/>
                </a:cubicBezTo>
                <a:cubicBezTo>
                  <a:pt x="14612" y="19600"/>
                  <a:pt x="13976" y="19600"/>
                  <a:pt x="13341" y="19600"/>
                </a:cubicBezTo>
                <a:cubicBezTo>
                  <a:pt x="11118" y="19600"/>
                  <a:pt x="9212" y="18800"/>
                  <a:pt x="7624" y="17600"/>
                </a:cubicBezTo>
                <a:cubicBezTo>
                  <a:pt x="7941" y="17600"/>
                  <a:pt x="8259" y="17600"/>
                  <a:pt x="8576" y="17600"/>
                </a:cubicBezTo>
                <a:cubicBezTo>
                  <a:pt x="11118" y="17600"/>
                  <a:pt x="13659" y="16800"/>
                  <a:pt x="15565" y="15200"/>
                </a:cubicBezTo>
                <a:cubicBezTo>
                  <a:pt x="17471" y="13200"/>
                  <a:pt x="18741" y="10800"/>
                  <a:pt x="18741" y="8000"/>
                </a:cubicBezTo>
                <a:cubicBezTo>
                  <a:pt x="18741" y="7200"/>
                  <a:pt x="18424" y="6400"/>
                  <a:pt x="18424" y="5600"/>
                </a:cubicBezTo>
                <a:cubicBezTo>
                  <a:pt x="20329" y="7200"/>
                  <a:pt x="21600" y="9200"/>
                  <a:pt x="21600" y="12000"/>
                </a:cubicBezTo>
                <a:cubicBezTo>
                  <a:pt x="21600" y="14400"/>
                  <a:pt x="20647" y="16400"/>
                  <a:pt x="18424" y="18000"/>
                </a:cubicBezTo>
                <a:cubicBezTo>
                  <a:pt x="19059" y="19200"/>
                  <a:pt x="19376" y="19600"/>
                  <a:pt x="20012" y="204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8" name="Shape 5627"/>
          <p:cNvSpPr/>
          <p:nvPr/>
        </p:nvSpPr>
        <p:spPr>
          <a:xfrm>
            <a:off x="5421394" y="5060995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518"/>
                  <a:pt x="16835" y="21600"/>
                  <a:pt x="10800" y="21600"/>
                </a:cubicBezTo>
                <a:cubicBezTo>
                  <a:pt x="4765" y="21600"/>
                  <a:pt x="0" y="16518"/>
                  <a:pt x="0" y="10800"/>
                </a:cubicBezTo>
                <a:cubicBezTo>
                  <a:pt x="0" y="4765"/>
                  <a:pt x="4765" y="0"/>
                  <a:pt x="10800" y="0"/>
                </a:cubicBezTo>
                <a:cubicBezTo>
                  <a:pt x="16835" y="0"/>
                  <a:pt x="21600" y="4765"/>
                  <a:pt x="21600" y="10800"/>
                </a:cubicBezTo>
                <a:close/>
                <a:moveTo>
                  <a:pt x="20012" y="10800"/>
                </a:moveTo>
                <a:cubicBezTo>
                  <a:pt x="20012" y="10800"/>
                  <a:pt x="20012" y="10800"/>
                  <a:pt x="20012" y="10800"/>
                </a:cubicBezTo>
                <a:cubicBezTo>
                  <a:pt x="18741" y="11753"/>
                  <a:pt x="18741" y="11753"/>
                  <a:pt x="18741" y="11753"/>
                </a:cubicBezTo>
                <a:cubicBezTo>
                  <a:pt x="15882" y="8894"/>
                  <a:pt x="15882" y="8894"/>
                  <a:pt x="15882" y="8894"/>
                </a:cubicBezTo>
                <a:cubicBezTo>
                  <a:pt x="16518" y="5082"/>
                  <a:pt x="16518" y="5082"/>
                  <a:pt x="16518" y="5082"/>
                </a:cubicBezTo>
                <a:cubicBezTo>
                  <a:pt x="18106" y="5400"/>
                  <a:pt x="18106" y="5400"/>
                  <a:pt x="18106" y="5400"/>
                </a:cubicBezTo>
                <a:cubicBezTo>
                  <a:pt x="17153" y="3812"/>
                  <a:pt x="15565" y="2541"/>
                  <a:pt x="13659" y="1906"/>
                </a:cubicBezTo>
                <a:cubicBezTo>
                  <a:pt x="14294" y="3494"/>
                  <a:pt x="14294" y="3494"/>
                  <a:pt x="14294" y="3494"/>
                </a:cubicBezTo>
                <a:cubicBezTo>
                  <a:pt x="10800" y="5400"/>
                  <a:pt x="10800" y="5400"/>
                  <a:pt x="10800" y="5400"/>
                </a:cubicBezTo>
                <a:cubicBezTo>
                  <a:pt x="7306" y="3494"/>
                  <a:pt x="7306" y="3494"/>
                  <a:pt x="7306" y="3494"/>
                </a:cubicBezTo>
                <a:cubicBezTo>
                  <a:pt x="7941" y="1906"/>
                  <a:pt x="7941" y="1906"/>
                  <a:pt x="7941" y="1906"/>
                </a:cubicBezTo>
                <a:cubicBezTo>
                  <a:pt x="6035" y="2541"/>
                  <a:pt x="4447" y="3812"/>
                  <a:pt x="3176" y="5400"/>
                </a:cubicBezTo>
                <a:cubicBezTo>
                  <a:pt x="4765" y="5082"/>
                  <a:pt x="4765" y="5082"/>
                  <a:pt x="4765" y="5082"/>
                </a:cubicBezTo>
                <a:cubicBezTo>
                  <a:pt x="5718" y="8894"/>
                  <a:pt x="5718" y="8894"/>
                  <a:pt x="5718" y="8894"/>
                </a:cubicBezTo>
                <a:cubicBezTo>
                  <a:pt x="2541" y="11753"/>
                  <a:pt x="2541" y="11753"/>
                  <a:pt x="2541" y="11753"/>
                </a:cubicBezTo>
                <a:cubicBezTo>
                  <a:pt x="1588" y="10800"/>
                  <a:pt x="1588" y="10800"/>
                  <a:pt x="1588" y="10800"/>
                </a:cubicBezTo>
                <a:cubicBezTo>
                  <a:pt x="1588" y="10800"/>
                  <a:pt x="1588" y="10800"/>
                  <a:pt x="1588" y="10800"/>
                </a:cubicBezTo>
                <a:cubicBezTo>
                  <a:pt x="1588" y="12706"/>
                  <a:pt x="2224" y="14612"/>
                  <a:pt x="3176" y="16200"/>
                </a:cubicBezTo>
                <a:cubicBezTo>
                  <a:pt x="3494" y="14612"/>
                  <a:pt x="3494" y="14612"/>
                  <a:pt x="3494" y="14612"/>
                </a:cubicBezTo>
                <a:cubicBezTo>
                  <a:pt x="7624" y="14929"/>
                  <a:pt x="7624" y="14929"/>
                  <a:pt x="7624" y="14929"/>
                </a:cubicBezTo>
                <a:cubicBezTo>
                  <a:pt x="9212" y="18741"/>
                  <a:pt x="9212" y="18741"/>
                  <a:pt x="9212" y="18741"/>
                </a:cubicBezTo>
                <a:cubicBezTo>
                  <a:pt x="7941" y="19376"/>
                  <a:pt x="7941" y="19376"/>
                  <a:pt x="7941" y="19376"/>
                </a:cubicBezTo>
                <a:cubicBezTo>
                  <a:pt x="8894" y="19694"/>
                  <a:pt x="9847" y="20012"/>
                  <a:pt x="10800" y="20012"/>
                </a:cubicBezTo>
                <a:cubicBezTo>
                  <a:pt x="11753" y="20012"/>
                  <a:pt x="12706" y="19694"/>
                  <a:pt x="13659" y="19376"/>
                </a:cubicBezTo>
                <a:cubicBezTo>
                  <a:pt x="12071" y="18741"/>
                  <a:pt x="12071" y="18741"/>
                  <a:pt x="12071" y="18741"/>
                </a:cubicBezTo>
                <a:cubicBezTo>
                  <a:pt x="13976" y="14929"/>
                  <a:pt x="13976" y="14929"/>
                  <a:pt x="13976" y="14929"/>
                </a:cubicBezTo>
                <a:cubicBezTo>
                  <a:pt x="17788" y="14612"/>
                  <a:pt x="17788" y="14612"/>
                  <a:pt x="17788" y="14612"/>
                </a:cubicBezTo>
                <a:cubicBezTo>
                  <a:pt x="18106" y="16200"/>
                  <a:pt x="18106" y="16200"/>
                  <a:pt x="18106" y="16200"/>
                </a:cubicBezTo>
                <a:cubicBezTo>
                  <a:pt x="19376" y="14612"/>
                  <a:pt x="20012" y="12706"/>
                  <a:pt x="20012" y="10800"/>
                </a:cubicBezTo>
                <a:close/>
                <a:moveTo>
                  <a:pt x="10800" y="7306"/>
                </a:moveTo>
                <a:cubicBezTo>
                  <a:pt x="14294" y="9847"/>
                  <a:pt x="14294" y="9847"/>
                  <a:pt x="14294" y="9847"/>
                </a:cubicBezTo>
                <a:cubicBezTo>
                  <a:pt x="13024" y="13659"/>
                  <a:pt x="13024" y="13659"/>
                  <a:pt x="13024" y="13659"/>
                </a:cubicBezTo>
                <a:cubicBezTo>
                  <a:pt x="8576" y="13659"/>
                  <a:pt x="8576" y="13659"/>
                  <a:pt x="8576" y="13659"/>
                </a:cubicBezTo>
                <a:cubicBezTo>
                  <a:pt x="7306" y="9847"/>
                  <a:pt x="7306" y="9847"/>
                  <a:pt x="7306" y="9847"/>
                </a:cubicBezTo>
                <a:lnTo>
                  <a:pt x="10800" y="730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9" name="Shape 5628"/>
          <p:cNvSpPr/>
          <p:nvPr/>
        </p:nvSpPr>
        <p:spPr>
          <a:xfrm>
            <a:off x="4811155" y="5500807"/>
            <a:ext cx="265720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82" y="17471"/>
                </a:moveTo>
                <a:cubicBezTo>
                  <a:pt x="4513" y="21282"/>
                  <a:pt x="4513" y="21282"/>
                  <a:pt x="4513" y="21282"/>
                </a:cubicBezTo>
                <a:cubicBezTo>
                  <a:pt x="4513" y="21600"/>
                  <a:pt x="4513" y="21600"/>
                  <a:pt x="4191" y="21600"/>
                </a:cubicBezTo>
                <a:cubicBezTo>
                  <a:pt x="4191" y="21600"/>
                  <a:pt x="4191" y="21600"/>
                  <a:pt x="3869" y="21282"/>
                </a:cubicBezTo>
                <a:cubicBezTo>
                  <a:pt x="0" y="17471"/>
                  <a:pt x="0" y="17471"/>
                  <a:pt x="0" y="17471"/>
                </a:cubicBezTo>
                <a:cubicBezTo>
                  <a:pt x="0" y="17471"/>
                  <a:pt x="0" y="17153"/>
                  <a:pt x="0" y="17153"/>
                </a:cubicBezTo>
                <a:cubicBezTo>
                  <a:pt x="0" y="16835"/>
                  <a:pt x="322" y="16835"/>
                  <a:pt x="322" y="16835"/>
                </a:cubicBezTo>
                <a:cubicBezTo>
                  <a:pt x="2579" y="16835"/>
                  <a:pt x="2579" y="16835"/>
                  <a:pt x="2579" y="16835"/>
                </a:cubicBezTo>
                <a:cubicBezTo>
                  <a:pt x="2579" y="318"/>
                  <a:pt x="2579" y="318"/>
                  <a:pt x="2579" y="318"/>
                </a:cubicBezTo>
                <a:cubicBezTo>
                  <a:pt x="2579" y="0"/>
                  <a:pt x="2901" y="0"/>
                  <a:pt x="3224" y="0"/>
                </a:cubicBezTo>
                <a:cubicBezTo>
                  <a:pt x="5481" y="0"/>
                  <a:pt x="5481" y="0"/>
                  <a:pt x="5481" y="0"/>
                </a:cubicBezTo>
                <a:cubicBezTo>
                  <a:pt x="5803" y="0"/>
                  <a:pt x="5803" y="0"/>
                  <a:pt x="5803" y="318"/>
                </a:cubicBezTo>
                <a:cubicBezTo>
                  <a:pt x="5803" y="16835"/>
                  <a:pt x="5803" y="16835"/>
                  <a:pt x="5803" y="16835"/>
                </a:cubicBezTo>
                <a:cubicBezTo>
                  <a:pt x="8060" y="16835"/>
                  <a:pt x="8060" y="16835"/>
                  <a:pt x="8060" y="16835"/>
                </a:cubicBezTo>
                <a:cubicBezTo>
                  <a:pt x="8382" y="16835"/>
                  <a:pt x="8704" y="17153"/>
                  <a:pt x="8704" y="17153"/>
                </a:cubicBezTo>
                <a:cubicBezTo>
                  <a:pt x="8704" y="17471"/>
                  <a:pt x="8704" y="17471"/>
                  <a:pt x="8382" y="17471"/>
                </a:cubicBezTo>
                <a:close/>
                <a:moveTo>
                  <a:pt x="14507" y="2541"/>
                </a:moveTo>
                <a:cubicBezTo>
                  <a:pt x="14507" y="2859"/>
                  <a:pt x="14185" y="2859"/>
                  <a:pt x="14185" y="2859"/>
                </a:cubicBezTo>
                <a:cubicBezTo>
                  <a:pt x="10961" y="2859"/>
                  <a:pt x="10961" y="2859"/>
                  <a:pt x="10961" y="2859"/>
                </a:cubicBezTo>
                <a:cubicBezTo>
                  <a:pt x="10639" y="2859"/>
                  <a:pt x="10639" y="2859"/>
                  <a:pt x="10639" y="2541"/>
                </a:cubicBezTo>
                <a:cubicBezTo>
                  <a:pt x="10639" y="318"/>
                  <a:pt x="10639" y="318"/>
                  <a:pt x="10639" y="318"/>
                </a:cubicBezTo>
                <a:cubicBezTo>
                  <a:pt x="10639" y="0"/>
                  <a:pt x="10639" y="0"/>
                  <a:pt x="10961" y="0"/>
                </a:cubicBezTo>
                <a:cubicBezTo>
                  <a:pt x="14185" y="0"/>
                  <a:pt x="14185" y="0"/>
                  <a:pt x="14185" y="0"/>
                </a:cubicBezTo>
                <a:cubicBezTo>
                  <a:pt x="14185" y="0"/>
                  <a:pt x="14507" y="0"/>
                  <a:pt x="14507" y="318"/>
                </a:cubicBezTo>
                <a:lnTo>
                  <a:pt x="14507" y="2541"/>
                </a:lnTo>
                <a:close/>
                <a:moveTo>
                  <a:pt x="16764" y="8894"/>
                </a:moveTo>
                <a:cubicBezTo>
                  <a:pt x="16764" y="8894"/>
                  <a:pt x="16764" y="9212"/>
                  <a:pt x="16442" y="9212"/>
                </a:cubicBezTo>
                <a:cubicBezTo>
                  <a:pt x="10961" y="9212"/>
                  <a:pt x="10961" y="9212"/>
                  <a:pt x="10961" y="9212"/>
                </a:cubicBezTo>
                <a:cubicBezTo>
                  <a:pt x="10639" y="9212"/>
                  <a:pt x="10639" y="8894"/>
                  <a:pt x="10639" y="8894"/>
                </a:cubicBezTo>
                <a:cubicBezTo>
                  <a:pt x="10639" y="6353"/>
                  <a:pt x="10639" y="6353"/>
                  <a:pt x="10639" y="6353"/>
                </a:cubicBezTo>
                <a:cubicBezTo>
                  <a:pt x="10639" y="6353"/>
                  <a:pt x="10639" y="6035"/>
                  <a:pt x="10961" y="6035"/>
                </a:cubicBezTo>
                <a:cubicBezTo>
                  <a:pt x="16442" y="6035"/>
                  <a:pt x="16442" y="6035"/>
                  <a:pt x="16442" y="6035"/>
                </a:cubicBezTo>
                <a:cubicBezTo>
                  <a:pt x="16764" y="6035"/>
                  <a:pt x="16764" y="6353"/>
                  <a:pt x="16764" y="6353"/>
                </a:cubicBezTo>
                <a:lnTo>
                  <a:pt x="16764" y="8894"/>
                </a:lnTo>
                <a:close/>
                <a:moveTo>
                  <a:pt x="19343" y="14929"/>
                </a:moveTo>
                <a:cubicBezTo>
                  <a:pt x="19343" y="15247"/>
                  <a:pt x="19021" y="15247"/>
                  <a:pt x="18699" y="15247"/>
                </a:cubicBezTo>
                <a:cubicBezTo>
                  <a:pt x="10961" y="15247"/>
                  <a:pt x="10961" y="15247"/>
                  <a:pt x="10961" y="15247"/>
                </a:cubicBezTo>
                <a:cubicBezTo>
                  <a:pt x="10639" y="15247"/>
                  <a:pt x="10639" y="15247"/>
                  <a:pt x="10639" y="14929"/>
                </a:cubicBezTo>
                <a:cubicBezTo>
                  <a:pt x="10639" y="12706"/>
                  <a:pt x="10639" y="12706"/>
                  <a:pt x="10639" y="12706"/>
                </a:cubicBezTo>
                <a:cubicBezTo>
                  <a:pt x="10639" y="12388"/>
                  <a:pt x="10639" y="12388"/>
                  <a:pt x="10961" y="12388"/>
                </a:cubicBezTo>
                <a:cubicBezTo>
                  <a:pt x="18699" y="12388"/>
                  <a:pt x="18699" y="12388"/>
                  <a:pt x="18699" y="12388"/>
                </a:cubicBezTo>
                <a:cubicBezTo>
                  <a:pt x="19021" y="12388"/>
                  <a:pt x="19343" y="12388"/>
                  <a:pt x="19343" y="12706"/>
                </a:cubicBezTo>
                <a:lnTo>
                  <a:pt x="19343" y="14929"/>
                </a:lnTo>
                <a:close/>
                <a:moveTo>
                  <a:pt x="21600" y="21282"/>
                </a:moveTo>
                <a:cubicBezTo>
                  <a:pt x="21600" y="21282"/>
                  <a:pt x="21278" y="21600"/>
                  <a:pt x="21278" y="21600"/>
                </a:cubicBezTo>
                <a:cubicBezTo>
                  <a:pt x="10961" y="21600"/>
                  <a:pt x="10961" y="21600"/>
                  <a:pt x="10961" y="21600"/>
                </a:cubicBezTo>
                <a:cubicBezTo>
                  <a:pt x="10639" y="21600"/>
                  <a:pt x="10639" y="21282"/>
                  <a:pt x="10639" y="21282"/>
                </a:cubicBezTo>
                <a:cubicBezTo>
                  <a:pt x="10639" y="18741"/>
                  <a:pt x="10639" y="18741"/>
                  <a:pt x="10639" y="18741"/>
                </a:cubicBezTo>
                <a:cubicBezTo>
                  <a:pt x="10639" y="18741"/>
                  <a:pt x="10639" y="18424"/>
                  <a:pt x="10961" y="18424"/>
                </a:cubicBezTo>
                <a:cubicBezTo>
                  <a:pt x="21278" y="18424"/>
                  <a:pt x="21278" y="18424"/>
                  <a:pt x="21278" y="18424"/>
                </a:cubicBezTo>
                <a:cubicBezTo>
                  <a:pt x="21278" y="18424"/>
                  <a:pt x="21600" y="18741"/>
                  <a:pt x="21600" y="18741"/>
                </a:cubicBezTo>
                <a:lnTo>
                  <a:pt x="21600" y="2128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0" name="Shape 5629"/>
          <p:cNvSpPr/>
          <p:nvPr/>
        </p:nvSpPr>
        <p:spPr>
          <a:xfrm>
            <a:off x="5426892" y="5588770"/>
            <a:ext cx="155768" cy="84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114"/>
                </a:moveTo>
                <a:cubicBezTo>
                  <a:pt x="12185" y="21600"/>
                  <a:pt x="12185" y="21600"/>
                  <a:pt x="12185" y="21600"/>
                </a:cubicBezTo>
                <a:cubicBezTo>
                  <a:pt x="11631" y="21600"/>
                  <a:pt x="11631" y="21600"/>
                  <a:pt x="11077" y="21600"/>
                </a:cubicBezTo>
                <a:cubicBezTo>
                  <a:pt x="10523" y="21600"/>
                  <a:pt x="10523" y="21600"/>
                  <a:pt x="9969" y="21600"/>
                </a:cubicBezTo>
                <a:cubicBezTo>
                  <a:pt x="554" y="4114"/>
                  <a:pt x="554" y="4114"/>
                  <a:pt x="554" y="4114"/>
                </a:cubicBezTo>
                <a:cubicBezTo>
                  <a:pt x="554" y="3086"/>
                  <a:pt x="0" y="3086"/>
                  <a:pt x="0" y="2057"/>
                </a:cubicBezTo>
                <a:cubicBezTo>
                  <a:pt x="0" y="1029"/>
                  <a:pt x="1108" y="0"/>
                  <a:pt x="1662" y="0"/>
                </a:cubicBezTo>
                <a:cubicBezTo>
                  <a:pt x="20492" y="0"/>
                  <a:pt x="20492" y="0"/>
                  <a:pt x="20492" y="0"/>
                </a:cubicBezTo>
                <a:cubicBezTo>
                  <a:pt x="21046" y="0"/>
                  <a:pt x="21600" y="1029"/>
                  <a:pt x="21600" y="2057"/>
                </a:cubicBezTo>
                <a:cubicBezTo>
                  <a:pt x="21600" y="3086"/>
                  <a:pt x="21600" y="3086"/>
                  <a:pt x="21600" y="41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1" name="Shape 5630"/>
          <p:cNvSpPr/>
          <p:nvPr/>
        </p:nvSpPr>
        <p:spPr>
          <a:xfrm>
            <a:off x="2569946" y="2423955"/>
            <a:ext cx="221739" cy="262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14" y="14400"/>
                </a:moveTo>
                <a:cubicBezTo>
                  <a:pt x="5014" y="14727"/>
                  <a:pt x="4629" y="15055"/>
                  <a:pt x="4243" y="15055"/>
                </a:cubicBezTo>
                <a:cubicBezTo>
                  <a:pt x="386" y="15055"/>
                  <a:pt x="386" y="15055"/>
                  <a:pt x="386" y="15055"/>
                </a:cubicBezTo>
                <a:cubicBezTo>
                  <a:pt x="386" y="15055"/>
                  <a:pt x="0" y="15055"/>
                  <a:pt x="0" y="15055"/>
                </a:cubicBezTo>
                <a:cubicBezTo>
                  <a:pt x="0" y="14727"/>
                  <a:pt x="0" y="14727"/>
                  <a:pt x="0" y="14400"/>
                </a:cubicBezTo>
                <a:cubicBezTo>
                  <a:pt x="3857" y="8509"/>
                  <a:pt x="3857" y="8509"/>
                  <a:pt x="3857" y="8509"/>
                </a:cubicBezTo>
                <a:cubicBezTo>
                  <a:pt x="3857" y="8509"/>
                  <a:pt x="3857" y="8509"/>
                  <a:pt x="3857" y="8509"/>
                </a:cubicBezTo>
                <a:cubicBezTo>
                  <a:pt x="1543" y="4909"/>
                  <a:pt x="1543" y="4909"/>
                  <a:pt x="1543" y="4909"/>
                </a:cubicBezTo>
                <a:cubicBezTo>
                  <a:pt x="1157" y="4582"/>
                  <a:pt x="1157" y="4582"/>
                  <a:pt x="1543" y="4255"/>
                </a:cubicBezTo>
                <a:cubicBezTo>
                  <a:pt x="1543" y="4255"/>
                  <a:pt x="1543" y="4255"/>
                  <a:pt x="1929" y="4255"/>
                </a:cubicBezTo>
                <a:cubicBezTo>
                  <a:pt x="5400" y="4255"/>
                  <a:pt x="5400" y="4255"/>
                  <a:pt x="5400" y="4255"/>
                </a:cubicBezTo>
                <a:cubicBezTo>
                  <a:pt x="6171" y="4255"/>
                  <a:pt x="6557" y="4582"/>
                  <a:pt x="6557" y="4909"/>
                </a:cubicBezTo>
                <a:cubicBezTo>
                  <a:pt x="9257" y="8509"/>
                  <a:pt x="9257" y="8509"/>
                  <a:pt x="9257" y="8509"/>
                </a:cubicBezTo>
                <a:cubicBezTo>
                  <a:pt x="9257" y="8509"/>
                  <a:pt x="8871" y="8836"/>
                  <a:pt x="5014" y="14400"/>
                </a:cubicBezTo>
                <a:close/>
                <a:moveTo>
                  <a:pt x="21600" y="655"/>
                </a:moveTo>
                <a:cubicBezTo>
                  <a:pt x="13500" y="12764"/>
                  <a:pt x="13500" y="12764"/>
                  <a:pt x="13500" y="12764"/>
                </a:cubicBezTo>
                <a:cubicBezTo>
                  <a:pt x="13500" y="12764"/>
                  <a:pt x="13500" y="12764"/>
                  <a:pt x="13500" y="12764"/>
                </a:cubicBezTo>
                <a:cubicBezTo>
                  <a:pt x="18514" y="20945"/>
                  <a:pt x="18514" y="20945"/>
                  <a:pt x="18514" y="20945"/>
                </a:cubicBezTo>
                <a:cubicBezTo>
                  <a:pt x="18900" y="21273"/>
                  <a:pt x="18900" y="21273"/>
                  <a:pt x="18514" y="21600"/>
                </a:cubicBezTo>
                <a:cubicBezTo>
                  <a:pt x="18514" y="21600"/>
                  <a:pt x="18514" y="21600"/>
                  <a:pt x="18129" y="21600"/>
                </a:cubicBezTo>
                <a:cubicBezTo>
                  <a:pt x="14657" y="21600"/>
                  <a:pt x="14657" y="21600"/>
                  <a:pt x="14657" y="21600"/>
                </a:cubicBezTo>
                <a:cubicBezTo>
                  <a:pt x="13886" y="21600"/>
                  <a:pt x="13500" y="21273"/>
                  <a:pt x="13500" y="20945"/>
                </a:cubicBezTo>
                <a:cubicBezTo>
                  <a:pt x="8100" y="12764"/>
                  <a:pt x="8100" y="12764"/>
                  <a:pt x="8100" y="12764"/>
                </a:cubicBezTo>
                <a:cubicBezTo>
                  <a:pt x="8100" y="12764"/>
                  <a:pt x="8486" y="12436"/>
                  <a:pt x="16586" y="655"/>
                </a:cubicBezTo>
                <a:cubicBezTo>
                  <a:pt x="16586" y="327"/>
                  <a:pt x="16971" y="0"/>
                  <a:pt x="17357" y="0"/>
                </a:cubicBezTo>
                <a:cubicBezTo>
                  <a:pt x="21214" y="0"/>
                  <a:pt x="21214" y="0"/>
                  <a:pt x="21214" y="0"/>
                </a:cubicBezTo>
                <a:cubicBezTo>
                  <a:pt x="21214" y="0"/>
                  <a:pt x="21600" y="0"/>
                  <a:pt x="21600" y="0"/>
                </a:cubicBezTo>
                <a:cubicBezTo>
                  <a:pt x="21600" y="327"/>
                  <a:pt x="21600" y="327"/>
                  <a:pt x="21600" y="65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2" name="Shape 5631"/>
          <p:cNvSpPr/>
          <p:nvPr/>
        </p:nvSpPr>
        <p:spPr>
          <a:xfrm>
            <a:off x="3139869" y="2440448"/>
            <a:ext cx="163098" cy="225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56" y="21600"/>
                </a:moveTo>
                <a:cubicBezTo>
                  <a:pt x="8429" y="21600"/>
                  <a:pt x="8429" y="21221"/>
                  <a:pt x="8429" y="21221"/>
                </a:cubicBezTo>
                <a:cubicBezTo>
                  <a:pt x="8429" y="15916"/>
                  <a:pt x="8429" y="15916"/>
                  <a:pt x="8429" y="15916"/>
                </a:cubicBezTo>
                <a:cubicBezTo>
                  <a:pt x="2107" y="15916"/>
                  <a:pt x="2107" y="15916"/>
                  <a:pt x="2107" y="15916"/>
                </a:cubicBezTo>
                <a:cubicBezTo>
                  <a:pt x="1580" y="15916"/>
                  <a:pt x="1580" y="15916"/>
                  <a:pt x="1580" y="15537"/>
                </a:cubicBezTo>
                <a:cubicBezTo>
                  <a:pt x="1580" y="14021"/>
                  <a:pt x="1580" y="14021"/>
                  <a:pt x="1580" y="14021"/>
                </a:cubicBezTo>
                <a:cubicBezTo>
                  <a:pt x="1580" y="13642"/>
                  <a:pt x="1580" y="13642"/>
                  <a:pt x="2107" y="13642"/>
                </a:cubicBezTo>
                <a:cubicBezTo>
                  <a:pt x="8429" y="13642"/>
                  <a:pt x="8429" y="13642"/>
                  <a:pt x="8429" y="13642"/>
                </a:cubicBezTo>
                <a:cubicBezTo>
                  <a:pt x="8429" y="12126"/>
                  <a:pt x="8429" y="12126"/>
                  <a:pt x="8429" y="12126"/>
                </a:cubicBezTo>
                <a:cubicBezTo>
                  <a:pt x="2107" y="12126"/>
                  <a:pt x="2107" y="12126"/>
                  <a:pt x="2107" y="12126"/>
                </a:cubicBezTo>
                <a:cubicBezTo>
                  <a:pt x="1580" y="12126"/>
                  <a:pt x="1580" y="12126"/>
                  <a:pt x="1580" y="11747"/>
                </a:cubicBezTo>
                <a:cubicBezTo>
                  <a:pt x="1580" y="10232"/>
                  <a:pt x="1580" y="10232"/>
                  <a:pt x="1580" y="10232"/>
                </a:cubicBezTo>
                <a:cubicBezTo>
                  <a:pt x="1580" y="9853"/>
                  <a:pt x="1580" y="9853"/>
                  <a:pt x="2107" y="9853"/>
                </a:cubicBezTo>
                <a:cubicBezTo>
                  <a:pt x="6849" y="9853"/>
                  <a:pt x="6849" y="9853"/>
                  <a:pt x="6849" y="9853"/>
                </a:cubicBezTo>
                <a:cubicBezTo>
                  <a:pt x="0" y="758"/>
                  <a:pt x="0" y="758"/>
                  <a:pt x="0" y="758"/>
                </a:cubicBezTo>
                <a:cubicBezTo>
                  <a:pt x="0" y="758"/>
                  <a:pt x="0" y="379"/>
                  <a:pt x="0" y="379"/>
                </a:cubicBezTo>
                <a:cubicBezTo>
                  <a:pt x="0" y="379"/>
                  <a:pt x="527" y="0"/>
                  <a:pt x="527" y="0"/>
                </a:cubicBezTo>
                <a:cubicBezTo>
                  <a:pt x="4741" y="0"/>
                  <a:pt x="4741" y="0"/>
                  <a:pt x="4741" y="0"/>
                </a:cubicBezTo>
                <a:cubicBezTo>
                  <a:pt x="4741" y="0"/>
                  <a:pt x="5268" y="379"/>
                  <a:pt x="5268" y="379"/>
                </a:cubicBezTo>
                <a:cubicBezTo>
                  <a:pt x="10010" y="6821"/>
                  <a:pt x="10010" y="6821"/>
                  <a:pt x="10010" y="6821"/>
                </a:cubicBezTo>
                <a:cubicBezTo>
                  <a:pt x="10537" y="7579"/>
                  <a:pt x="10537" y="8337"/>
                  <a:pt x="11063" y="8716"/>
                </a:cubicBezTo>
                <a:cubicBezTo>
                  <a:pt x="11590" y="8337"/>
                  <a:pt x="11590" y="7579"/>
                  <a:pt x="12117" y="6821"/>
                </a:cubicBezTo>
                <a:cubicBezTo>
                  <a:pt x="16332" y="379"/>
                  <a:pt x="16332" y="379"/>
                  <a:pt x="16332" y="379"/>
                </a:cubicBezTo>
                <a:cubicBezTo>
                  <a:pt x="16332" y="379"/>
                  <a:pt x="16859" y="0"/>
                  <a:pt x="16859" y="0"/>
                </a:cubicBezTo>
                <a:cubicBezTo>
                  <a:pt x="21073" y="0"/>
                  <a:pt x="21073" y="0"/>
                  <a:pt x="21073" y="0"/>
                </a:cubicBezTo>
                <a:cubicBezTo>
                  <a:pt x="21073" y="0"/>
                  <a:pt x="21600" y="379"/>
                  <a:pt x="21600" y="379"/>
                </a:cubicBezTo>
                <a:cubicBezTo>
                  <a:pt x="21600" y="379"/>
                  <a:pt x="21600" y="758"/>
                  <a:pt x="21600" y="758"/>
                </a:cubicBezTo>
                <a:cubicBezTo>
                  <a:pt x="14751" y="9853"/>
                  <a:pt x="14751" y="9853"/>
                  <a:pt x="14751" y="9853"/>
                </a:cubicBezTo>
                <a:cubicBezTo>
                  <a:pt x="19493" y="9853"/>
                  <a:pt x="19493" y="9853"/>
                  <a:pt x="19493" y="9853"/>
                </a:cubicBezTo>
                <a:cubicBezTo>
                  <a:pt x="20020" y="9853"/>
                  <a:pt x="20020" y="9853"/>
                  <a:pt x="20020" y="10232"/>
                </a:cubicBezTo>
                <a:cubicBezTo>
                  <a:pt x="20020" y="11747"/>
                  <a:pt x="20020" y="11747"/>
                  <a:pt x="20020" y="11747"/>
                </a:cubicBezTo>
                <a:cubicBezTo>
                  <a:pt x="20020" y="12126"/>
                  <a:pt x="20020" y="12126"/>
                  <a:pt x="19493" y="12126"/>
                </a:cubicBezTo>
                <a:cubicBezTo>
                  <a:pt x="13171" y="12126"/>
                  <a:pt x="13171" y="12126"/>
                  <a:pt x="13171" y="12126"/>
                </a:cubicBezTo>
                <a:cubicBezTo>
                  <a:pt x="13171" y="13642"/>
                  <a:pt x="13171" y="13642"/>
                  <a:pt x="13171" y="13642"/>
                </a:cubicBezTo>
                <a:cubicBezTo>
                  <a:pt x="19493" y="13642"/>
                  <a:pt x="19493" y="13642"/>
                  <a:pt x="19493" y="13642"/>
                </a:cubicBezTo>
                <a:cubicBezTo>
                  <a:pt x="20020" y="13642"/>
                  <a:pt x="20020" y="13642"/>
                  <a:pt x="20020" y="14021"/>
                </a:cubicBezTo>
                <a:cubicBezTo>
                  <a:pt x="20020" y="15537"/>
                  <a:pt x="20020" y="15537"/>
                  <a:pt x="20020" y="15537"/>
                </a:cubicBezTo>
                <a:cubicBezTo>
                  <a:pt x="20020" y="15916"/>
                  <a:pt x="20020" y="15916"/>
                  <a:pt x="19493" y="15916"/>
                </a:cubicBezTo>
                <a:cubicBezTo>
                  <a:pt x="13171" y="15916"/>
                  <a:pt x="13171" y="15916"/>
                  <a:pt x="13171" y="15916"/>
                </a:cubicBezTo>
                <a:cubicBezTo>
                  <a:pt x="13171" y="21221"/>
                  <a:pt x="13171" y="21221"/>
                  <a:pt x="13171" y="21221"/>
                </a:cubicBezTo>
                <a:cubicBezTo>
                  <a:pt x="13171" y="21221"/>
                  <a:pt x="13171" y="21600"/>
                  <a:pt x="12644" y="21600"/>
                </a:cubicBezTo>
                <a:lnTo>
                  <a:pt x="8956" y="216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56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80"/>
          <p:cNvSpPr/>
          <p:nvPr/>
        </p:nvSpPr>
        <p:spPr>
          <a:xfrm>
            <a:off x="9429101" y="3256264"/>
            <a:ext cx="194276" cy="255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4" extrusionOk="0">
                <a:moveTo>
                  <a:pt x="7494" y="13359"/>
                </a:moveTo>
                <a:cubicBezTo>
                  <a:pt x="7494" y="13359"/>
                  <a:pt x="7494" y="13359"/>
                  <a:pt x="5731" y="14023"/>
                </a:cubicBezTo>
                <a:cubicBezTo>
                  <a:pt x="1322" y="15020"/>
                  <a:pt x="1322" y="15020"/>
                  <a:pt x="882" y="15020"/>
                </a:cubicBezTo>
                <a:cubicBezTo>
                  <a:pt x="882" y="15020"/>
                  <a:pt x="441" y="14688"/>
                  <a:pt x="441" y="14356"/>
                </a:cubicBezTo>
                <a:cubicBezTo>
                  <a:pt x="0" y="14356"/>
                  <a:pt x="0" y="14023"/>
                  <a:pt x="0" y="13691"/>
                </a:cubicBezTo>
                <a:cubicBezTo>
                  <a:pt x="0" y="12362"/>
                  <a:pt x="0" y="10700"/>
                  <a:pt x="441" y="10036"/>
                </a:cubicBezTo>
                <a:cubicBezTo>
                  <a:pt x="882" y="10036"/>
                  <a:pt x="882" y="9703"/>
                  <a:pt x="1322" y="9703"/>
                </a:cubicBezTo>
                <a:cubicBezTo>
                  <a:pt x="1763" y="9703"/>
                  <a:pt x="1763" y="9703"/>
                  <a:pt x="6171" y="11365"/>
                </a:cubicBezTo>
                <a:cubicBezTo>
                  <a:pt x="6171" y="11365"/>
                  <a:pt x="6171" y="11365"/>
                  <a:pt x="7494" y="11697"/>
                </a:cubicBezTo>
                <a:cubicBezTo>
                  <a:pt x="7935" y="11697"/>
                  <a:pt x="8376" y="12029"/>
                  <a:pt x="8376" y="12694"/>
                </a:cubicBezTo>
                <a:cubicBezTo>
                  <a:pt x="8376" y="13026"/>
                  <a:pt x="7935" y="13359"/>
                  <a:pt x="7494" y="13359"/>
                </a:cubicBezTo>
                <a:close/>
                <a:moveTo>
                  <a:pt x="10139" y="10036"/>
                </a:moveTo>
                <a:cubicBezTo>
                  <a:pt x="9698" y="10036"/>
                  <a:pt x="9257" y="10368"/>
                  <a:pt x="8376" y="9371"/>
                </a:cubicBezTo>
                <a:cubicBezTo>
                  <a:pt x="2204" y="2392"/>
                  <a:pt x="2204" y="2060"/>
                  <a:pt x="2204" y="2060"/>
                </a:cubicBezTo>
                <a:cubicBezTo>
                  <a:pt x="2204" y="1728"/>
                  <a:pt x="2204" y="1728"/>
                  <a:pt x="2645" y="1396"/>
                </a:cubicBezTo>
                <a:cubicBezTo>
                  <a:pt x="3527" y="731"/>
                  <a:pt x="7935" y="-266"/>
                  <a:pt x="9257" y="66"/>
                </a:cubicBezTo>
                <a:cubicBezTo>
                  <a:pt x="9698" y="66"/>
                  <a:pt x="10139" y="66"/>
                  <a:pt x="10139" y="399"/>
                </a:cubicBezTo>
                <a:cubicBezTo>
                  <a:pt x="10139" y="731"/>
                  <a:pt x="10580" y="7045"/>
                  <a:pt x="11020" y="8706"/>
                </a:cubicBezTo>
                <a:cubicBezTo>
                  <a:pt x="11020" y="9703"/>
                  <a:pt x="10139" y="10036"/>
                  <a:pt x="10139" y="10036"/>
                </a:cubicBezTo>
                <a:close/>
                <a:moveTo>
                  <a:pt x="10580" y="17014"/>
                </a:moveTo>
                <a:cubicBezTo>
                  <a:pt x="10580" y="20337"/>
                  <a:pt x="10580" y="20669"/>
                  <a:pt x="10580" y="20669"/>
                </a:cubicBezTo>
                <a:cubicBezTo>
                  <a:pt x="10580" y="21002"/>
                  <a:pt x="10139" y="21002"/>
                  <a:pt x="9698" y="21334"/>
                </a:cubicBezTo>
                <a:cubicBezTo>
                  <a:pt x="8816" y="21334"/>
                  <a:pt x="5290" y="20337"/>
                  <a:pt x="4408" y="19672"/>
                </a:cubicBezTo>
                <a:cubicBezTo>
                  <a:pt x="4408" y="19672"/>
                  <a:pt x="4408" y="19340"/>
                  <a:pt x="3967" y="19340"/>
                </a:cubicBezTo>
                <a:cubicBezTo>
                  <a:pt x="3967" y="19008"/>
                  <a:pt x="3967" y="19008"/>
                  <a:pt x="4408" y="19008"/>
                </a:cubicBezTo>
                <a:cubicBezTo>
                  <a:pt x="4408" y="18676"/>
                  <a:pt x="4408" y="18676"/>
                  <a:pt x="7494" y="15685"/>
                </a:cubicBezTo>
                <a:cubicBezTo>
                  <a:pt x="7494" y="15685"/>
                  <a:pt x="7494" y="15685"/>
                  <a:pt x="8376" y="15020"/>
                </a:cubicBezTo>
                <a:cubicBezTo>
                  <a:pt x="8816" y="14688"/>
                  <a:pt x="9257" y="14688"/>
                  <a:pt x="10139" y="14688"/>
                </a:cubicBezTo>
                <a:cubicBezTo>
                  <a:pt x="10580" y="15020"/>
                  <a:pt x="10580" y="15352"/>
                  <a:pt x="10580" y="15685"/>
                </a:cubicBezTo>
                <a:cubicBezTo>
                  <a:pt x="10580" y="15685"/>
                  <a:pt x="10580" y="15685"/>
                  <a:pt x="10580" y="17014"/>
                </a:cubicBezTo>
                <a:close/>
                <a:moveTo>
                  <a:pt x="20718" y="10700"/>
                </a:moveTo>
                <a:cubicBezTo>
                  <a:pt x="20718" y="10700"/>
                  <a:pt x="20278" y="10700"/>
                  <a:pt x="15429" y="11697"/>
                </a:cubicBezTo>
                <a:cubicBezTo>
                  <a:pt x="14988" y="11697"/>
                  <a:pt x="14547" y="11697"/>
                  <a:pt x="14106" y="12029"/>
                </a:cubicBezTo>
                <a:cubicBezTo>
                  <a:pt x="14106" y="12029"/>
                  <a:pt x="14106" y="12029"/>
                  <a:pt x="14106" y="12029"/>
                </a:cubicBezTo>
                <a:cubicBezTo>
                  <a:pt x="13665" y="12029"/>
                  <a:pt x="13224" y="11697"/>
                  <a:pt x="12784" y="11365"/>
                </a:cubicBezTo>
                <a:cubicBezTo>
                  <a:pt x="12784" y="11032"/>
                  <a:pt x="12784" y="10700"/>
                  <a:pt x="12784" y="10368"/>
                </a:cubicBezTo>
                <a:cubicBezTo>
                  <a:pt x="12784" y="10368"/>
                  <a:pt x="12784" y="10368"/>
                  <a:pt x="14106" y="9039"/>
                </a:cubicBezTo>
                <a:cubicBezTo>
                  <a:pt x="16751" y="6380"/>
                  <a:pt x="16751" y="6380"/>
                  <a:pt x="17192" y="6380"/>
                </a:cubicBezTo>
                <a:cubicBezTo>
                  <a:pt x="17192" y="6048"/>
                  <a:pt x="17633" y="6048"/>
                  <a:pt x="18073" y="6380"/>
                </a:cubicBezTo>
                <a:cubicBezTo>
                  <a:pt x="18955" y="6712"/>
                  <a:pt x="21159" y="9039"/>
                  <a:pt x="21159" y="9703"/>
                </a:cubicBezTo>
                <a:cubicBezTo>
                  <a:pt x="21159" y="10036"/>
                  <a:pt x="21159" y="10036"/>
                  <a:pt x="21159" y="10036"/>
                </a:cubicBezTo>
                <a:cubicBezTo>
                  <a:pt x="21159" y="10036"/>
                  <a:pt x="21159" y="10368"/>
                  <a:pt x="20718" y="10700"/>
                </a:cubicBezTo>
                <a:close/>
                <a:moveTo>
                  <a:pt x="17633" y="19672"/>
                </a:moveTo>
                <a:cubicBezTo>
                  <a:pt x="17633" y="19672"/>
                  <a:pt x="17192" y="19672"/>
                  <a:pt x="16751" y="19340"/>
                </a:cubicBezTo>
                <a:cubicBezTo>
                  <a:pt x="16751" y="19340"/>
                  <a:pt x="16310" y="19008"/>
                  <a:pt x="14106" y="16017"/>
                </a:cubicBezTo>
                <a:cubicBezTo>
                  <a:pt x="13224" y="15020"/>
                  <a:pt x="13224" y="15020"/>
                  <a:pt x="13224" y="15020"/>
                </a:cubicBezTo>
                <a:cubicBezTo>
                  <a:pt x="12784" y="14688"/>
                  <a:pt x="12784" y="14356"/>
                  <a:pt x="13224" y="14023"/>
                </a:cubicBezTo>
                <a:cubicBezTo>
                  <a:pt x="13665" y="13691"/>
                  <a:pt x="14106" y="13691"/>
                  <a:pt x="14547" y="13691"/>
                </a:cubicBezTo>
                <a:cubicBezTo>
                  <a:pt x="14547" y="13691"/>
                  <a:pt x="14547" y="13691"/>
                  <a:pt x="16310" y="14356"/>
                </a:cubicBezTo>
                <a:cubicBezTo>
                  <a:pt x="20718" y="15352"/>
                  <a:pt x="20718" y="15352"/>
                  <a:pt x="21159" y="15352"/>
                </a:cubicBezTo>
                <a:cubicBezTo>
                  <a:pt x="21159" y="15685"/>
                  <a:pt x="21600" y="15685"/>
                  <a:pt x="21600" y="16017"/>
                </a:cubicBezTo>
                <a:cubicBezTo>
                  <a:pt x="21159" y="17014"/>
                  <a:pt x="18955" y="19340"/>
                  <a:pt x="17633" y="1967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" name="Shape 5381"/>
          <p:cNvSpPr/>
          <p:nvPr/>
        </p:nvSpPr>
        <p:spPr>
          <a:xfrm>
            <a:off x="9900126" y="3273239"/>
            <a:ext cx="218102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lnTo>
                  <a:pt x="21600" y="17673"/>
                </a:lnTo>
                <a:close/>
                <a:moveTo>
                  <a:pt x="18065" y="10996"/>
                </a:moveTo>
                <a:cubicBezTo>
                  <a:pt x="18065" y="10211"/>
                  <a:pt x="17280" y="9425"/>
                  <a:pt x="16495" y="9425"/>
                </a:cubicBezTo>
                <a:cubicBezTo>
                  <a:pt x="14531" y="9425"/>
                  <a:pt x="12567" y="9425"/>
                  <a:pt x="10604" y="9425"/>
                </a:cubicBezTo>
                <a:cubicBezTo>
                  <a:pt x="8640" y="9425"/>
                  <a:pt x="6676" y="9425"/>
                  <a:pt x="5105" y="9425"/>
                </a:cubicBezTo>
                <a:cubicBezTo>
                  <a:pt x="3927" y="9425"/>
                  <a:pt x="3535" y="10211"/>
                  <a:pt x="3142" y="10996"/>
                </a:cubicBezTo>
                <a:cubicBezTo>
                  <a:pt x="3142" y="12175"/>
                  <a:pt x="3142" y="13353"/>
                  <a:pt x="3142" y="14531"/>
                </a:cubicBezTo>
                <a:cubicBezTo>
                  <a:pt x="3142" y="15709"/>
                  <a:pt x="3142" y="17280"/>
                  <a:pt x="3142" y="18458"/>
                </a:cubicBezTo>
                <a:cubicBezTo>
                  <a:pt x="3535" y="19244"/>
                  <a:pt x="3927" y="19636"/>
                  <a:pt x="4713" y="19636"/>
                </a:cubicBezTo>
                <a:cubicBezTo>
                  <a:pt x="6676" y="20029"/>
                  <a:pt x="8640" y="20029"/>
                  <a:pt x="10604" y="20029"/>
                </a:cubicBezTo>
                <a:cubicBezTo>
                  <a:pt x="12567" y="20029"/>
                  <a:pt x="14531" y="20029"/>
                  <a:pt x="16495" y="19636"/>
                </a:cubicBezTo>
                <a:cubicBezTo>
                  <a:pt x="17280" y="19636"/>
                  <a:pt x="18065" y="19244"/>
                  <a:pt x="18065" y="18458"/>
                </a:cubicBezTo>
                <a:cubicBezTo>
                  <a:pt x="18458" y="17280"/>
                  <a:pt x="18458" y="15709"/>
                  <a:pt x="18458" y="14531"/>
                </a:cubicBezTo>
                <a:cubicBezTo>
                  <a:pt x="18458" y="13353"/>
                  <a:pt x="18458" y="12175"/>
                  <a:pt x="18065" y="10996"/>
                </a:cubicBezTo>
                <a:close/>
                <a:moveTo>
                  <a:pt x="7462" y="12175"/>
                </a:moveTo>
                <a:cubicBezTo>
                  <a:pt x="6284" y="12175"/>
                  <a:pt x="6284" y="12175"/>
                  <a:pt x="6284" y="12175"/>
                </a:cubicBezTo>
                <a:cubicBezTo>
                  <a:pt x="6284" y="18065"/>
                  <a:pt x="6284" y="18065"/>
                  <a:pt x="6284" y="18065"/>
                </a:cubicBezTo>
                <a:cubicBezTo>
                  <a:pt x="5105" y="18065"/>
                  <a:pt x="5105" y="18065"/>
                  <a:pt x="5105" y="18065"/>
                </a:cubicBezTo>
                <a:cubicBezTo>
                  <a:pt x="5105" y="12175"/>
                  <a:pt x="5105" y="12175"/>
                  <a:pt x="5105" y="12175"/>
                </a:cubicBezTo>
                <a:cubicBezTo>
                  <a:pt x="3927" y="12175"/>
                  <a:pt x="3927" y="12175"/>
                  <a:pt x="3927" y="12175"/>
                </a:cubicBezTo>
                <a:cubicBezTo>
                  <a:pt x="3927" y="10996"/>
                  <a:pt x="3927" y="10996"/>
                  <a:pt x="3927" y="10996"/>
                </a:cubicBezTo>
                <a:cubicBezTo>
                  <a:pt x="7462" y="10996"/>
                  <a:pt x="7462" y="10996"/>
                  <a:pt x="7462" y="10996"/>
                </a:cubicBezTo>
                <a:lnTo>
                  <a:pt x="7462" y="12175"/>
                </a:lnTo>
                <a:close/>
                <a:moveTo>
                  <a:pt x="9033" y="1571"/>
                </a:moveTo>
                <a:cubicBezTo>
                  <a:pt x="7855" y="1571"/>
                  <a:pt x="7855" y="1571"/>
                  <a:pt x="7855" y="1571"/>
                </a:cubicBezTo>
                <a:cubicBezTo>
                  <a:pt x="7462" y="3927"/>
                  <a:pt x="7462" y="3927"/>
                  <a:pt x="7462" y="3927"/>
                </a:cubicBezTo>
                <a:cubicBezTo>
                  <a:pt x="6676" y="1571"/>
                  <a:pt x="6676" y="1571"/>
                  <a:pt x="6676" y="1571"/>
                </a:cubicBezTo>
                <a:cubicBezTo>
                  <a:pt x="5498" y="1571"/>
                  <a:pt x="5498" y="1571"/>
                  <a:pt x="5498" y="1571"/>
                </a:cubicBezTo>
                <a:cubicBezTo>
                  <a:pt x="5498" y="1964"/>
                  <a:pt x="5891" y="2749"/>
                  <a:pt x="6284" y="3142"/>
                </a:cubicBezTo>
                <a:cubicBezTo>
                  <a:pt x="6284" y="4320"/>
                  <a:pt x="6676" y="5105"/>
                  <a:pt x="6676" y="5498"/>
                </a:cubicBezTo>
                <a:cubicBezTo>
                  <a:pt x="6676" y="8247"/>
                  <a:pt x="6676" y="8247"/>
                  <a:pt x="6676" y="8247"/>
                </a:cubicBezTo>
                <a:cubicBezTo>
                  <a:pt x="7855" y="8247"/>
                  <a:pt x="7855" y="8247"/>
                  <a:pt x="7855" y="8247"/>
                </a:cubicBezTo>
                <a:cubicBezTo>
                  <a:pt x="7855" y="5498"/>
                  <a:pt x="7855" y="5498"/>
                  <a:pt x="7855" y="5498"/>
                </a:cubicBezTo>
                <a:lnTo>
                  <a:pt x="9033" y="1571"/>
                </a:lnTo>
                <a:close/>
                <a:moveTo>
                  <a:pt x="10211" y="18065"/>
                </a:moveTo>
                <a:cubicBezTo>
                  <a:pt x="9425" y="18065"/>
                  <a:pt x="9425" y="18065"/>
                  <a:pt x="9425" y="18065"/>
                </a:cubicBezTo>
                <a:cubicBezTo>
                  <a:pt x="9425" y="17280"/>
                  <a:pt x="9425" y="17280"/>
                  <a:pt x="9425" y="17280"/>
                </a:cubicBezTo>
                <a:cubicBezTo>
                  <a:pt x="9033" y="17673"/>
                  <a:pt x="8640" y="18065"/>
                  <a:pt x="8247" y="18065"/>
                </a:cubicBezTo>
                <a:cubicBezTo>
                  <a:pt x="7855" y="18065"/>
                  <a:pt x="7855" y="18065"/>
                  <a:pt x="7462" y="17673"/>
                </a:cubicBezTo>
                <a:cubicBezTo>
                  <a:pt x="7462" y="17673"/>
                  <a:pt x="7462" y="17280"/>
                  <a:pt x="7462" y="16887"/>
                </a:cubicBezTo>
                <a:cubicBezTo>
                  <a:pt x="7462" y="12960"/>
                  <a:pt x="7462" y="12960"/>
                  <a:pt x="7462" y="12960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8247" y="16495"/>
                  <a:pt x="8247" y="16495"/>
                  <a:pt x="8247" y="16495"/>
                </a:cubicBezTo>
                <a:cubicBezTo>
                  <a:pt x="8247" y="16887"/>
                  <a:pt x="8247" y="16887"/>
                  <a:pt x="8640" y="16887"/>
                </a:cubicBezTo>
                <a:cubicBezTo>
                  <a:pt x="8640" y="17280"/>
                  <a:pt x="8640" y="17280"/>
                  <a:pt x="8640" y="17280"/>
                </a:cubicBezTo>
                <a:cubicBezTo>
                  <a:pt x="9033" y="17280"/>
                  <a:pt x="9033" y="16887"/>
                  <a:pt x="9425" y="16887"/>
                </a:cubicBezTo>
                <a:cubicBezTo>
                  <a:pt x="9425" y="12960"/>
                  <a:pt x="9425" y="12960"/>
                  <a:pt x="9425" y="12960"/>
                </a:cubicBezTo>
                <a:cubicBezTo>
                  <a:pt x="10211" y="12960"/>
                  <a:pt x="10211" y="12960"/>
                  <a:pt x="10211" y="12960"/>
                </a:cubicBezTo>
                <a:lnTo>
                  <a:pt x="10211" y="18065"/>
                </a:lnTo>
                <a:close/>
                <a:moveTo>
                  <a:pt x="11782" y="4713"/>
                </a:moveTo>
                <a:cubicBezTo>
                  <a:pt x="11782" y="4320"/>
                  <a:pt x="11782" y="3927"/>
                  <a:pt x="11389" y="3535"/>
                </a:cubicBezTo>
                <a:cubicBezTo>
                  <a:pt x="11389" y="3142"/>
                  <a:pt x="10996" y="3142"/>
                  <a:pt x="10604" y="3142"/>
                </a:cubicBezTo>
                <a:cubicBezTo>
                  <a:pt x="9818" y="3142"/>
                  <a:pt x="9818" y="3142"/>
                  <a:pt x="9425" y="3535"/>
                </a:cubicBezTo>
                <a:cubicBezTo>
                  <a:pt x="9033" y="3927"/>
                  <a:pt x="9033" y="4320"/>
                  <a:pt x="9033" y="4713"/>
                </a:cubicBezTo>
                <a:cubicBezTo>
                  <a:pt x="9033" y="6676"/>
                  <a:pt x="9033" y="6676"/>
                  <a:pt x="9033" y="6676"/>
                </a:cubicBezTo>
                <a:cubicBezTo>
                  <a:pt x="9033" y="7069"/>
                  <a:pt x="9033" y="7462"/>
                  <a:pt x="9425" y="7855"/>
                </a:cubicBezTo>
                <a:cubicBezTo>
                  <a:pt x="9818" y="8247"/>
                  <a:pt x="9818" y="8247"/>
                  <a:pt x="10604" y="8247"/>
                </a:cubicBezTo>
                <a:cubicBezTo>
                  <a:pt x="10996" y="8247"/>
                  <a:pt x="11389" y="8247"/>
                  <a:pt x="11389" y="7855"/>
                </a:cubicBezTo>
                <a:cubicBezTo>
                  <a:pt x="11782" y="7462"/>
                  <a:pt x="11782" y="7069"/>
                  <a:pt x="11782" y="6676"/>
                </a:cubicBezTo>
                <a:lnTo>
                  <a:pt x="11782" y="4713"/>
                </a:lnTo>
                <a:close/>
                <a:moveTo>
                  <a:pt x="10996" y="6676"/>
                </a:moveTo>
                <a:cubicBezTo>
                  <a:pt x="10996" y="7462"/>
                  <a:pt x="10604" y="7462"/>
                  <a:pt x="10604" y="7462"/>
                </a:cubicBezTo>
                <a:cubicBezTo>
                  <a:pt x="10211" y="7462"/>
                  <a:pt x="10211" y="7462"/>
                  <a:pt x="10211" y="6676"/>
                </a:cubicBezTo>
                <a:cubicBezTo>
                  <a:pt x="10211" y="4713"/>
                  <a:pt x="10211" y="4713"/>
                  <a:pt x="10211" y="4713"/>
                </a:cubicBezTo>
                <a:cubicBezTo>
                  <a:pt x="10211" y="4320"/>
                  <a:pt x="10211" y="3927"/>
                  <a:pt x="10604" y="3927"/>
                </a:cubicBezTo>
                <a:cubicBezTo>
                  <a:pt x="10604" y="3927"/>
                  <a:pt x="10996" y="4320"/>
                  <a:pt x="10996" y="4713"/>
                </a:cubicBezTo>
                <a:lnTo>
                  <a:pt x="10996" y="6676"/>
                </a:lnTo>
                <a:close/>
                <a:moveTo>
                  <a:pt x="13745" y="16495"/>
                </a:moveTo>
                <a:cubicBezTo>
                  <a:pt x="13745" y="16887"/>
                  <a:pt x="13745" y="17280"/>
                  <a:pt x="13745" y="17673"/>
                </a:cubicBezTo>
                <a:cubicBezTo>
                  <a:pt x="13353" y="18065"/>
                  <a:pt x="13353" y="18065"/>
                  <a:pt x="12960" y="18065"/>
                </a:cubicBezTo>
                <a:cubicBezTo>
                  <a:pt x="12567" y="18065"/>
                  <a:pt x="12175" y="18065"/>
                  <a:pt x="11782" y="17673"/>
                </a:cubicBezTo>
                <a:cubicBezTo>
                  <a:pt x="11782" y="18065"/>
                  <a:pt x="11782" y="18065"/>
                  <a:pt x="11782" y="18065"/>
                </a:cubicBezTo>
                <a:cubicBezTo>
                  <a:pt x="10996" y="18065"/>
                  <a:pt x="10996" y="18065"/>
                  <a:pt x="10996" y="18065"/>
                </a:cubicBezTo>
                <a:cubicBezTo>
                  <a:pt x="10996" y="10996"/>
                  <a:pt x="10996" y="10996"/>
                  <a:pt x="10996" y="10996"/>
                </a:cubicBezTo>
                <a:cubicBezTo>
                  <a:pt x="11782" y="10996"/>
                  <a:pt x="11782" y="10996"/>
                  <a:pt x="11782" y="10996"/>
                </a:cubicBezTo>
                <a:cubicBezTo>
                  <a:pt x="11782" y="13353"/>
                  <a:pt x="11782" y="13353"/>
                  <a:pt x="11782" y="13353"/>
                </a:cubicBezTo>
                <a:cubicBezTo>
                  <a:pt x="12175" y="12960"/>
                  <a:pt x="12567" y="12960"/>
                  <a:pt x="12960" y="12960"/>
                </a:cubicBezTo>
                <a:cubicBezTo>
                  <a:pt x="13353" y="12960"/>
                  <a:pt x="13353" y="12960"/>
                  <a:pt x="13745" y="13353"/>
                </a:cubicBezTo>
                <a:cubicBezTo>
                  <a:pt x="13745" y="13745"/>
                  <a:pt x="13745" y="13745"/>
                  <a:pt x="13745" y="14531"/>
                </a:cubicBezTo>
                <a:lnTo>
                  <a:pt x="13745" y="16495"/>
                </a:lnTo>
                <a:close/>
                <a:moveTo>
                  <a:pt x="12960" y="14138"/>
                </a:moveTo>
                <a:cubicBezTo>
                  <a:pt x="12960" y="13745"/>
                  <a:pt x="12567" y="13745"/>
                  <a:pt x="12567" y="13745"/>
                </a:cubicBezTo>
                <a:cubicBezTo>
                  <a:pt x="12175" y="13745"/>
                  <a:pt x="12175" y="13745"/>
                  <a:pt x="11782" y="13745"/>
                </a:cubicBezTo>
                <a:cubicBezTo>
                  <a:pt x="11782" y="16887"/>
                  <a:pt x="11782" y="16887"/>
                  <a:pt x="11782" y="16887"/>
                </a:cubicBezTo>
                <a:cubicBezTo>
                  <a:pt x="12175" y="17280"/>
                  <a:pt x="12175" y="17280"/>
                  <a:pt x="12567" y="17280"/>
                </a:cubicBezTo>
                <a:cubicBezTo>
                  <a:pt x="12567" y="17280"/>
                  <a:pt x="12960" y="16887"/>
                  <a:pt x="12960" y="16495"/>
                </a:cubicBezTo>
                <a:lnTo>
                  <a:pt x="12960" y="14138"/>
                </a:lnTo>
                <a:close/>
                <a:moveTo>
                  <a:pt x="15316" y="8247"/>
                </a:moveTo>
                <a:cubicBezTo>
                  <a:pt x="15316" y="3142"/>
                  <a:pt x="15316" y="3142"/>
                  <a:pt x="15316" y="3142"/>
                </a:cubicBezTo>
                <a:cubicBezTo>
                  <a:pt x="14531" y="3142"/>
                  <a:pt x="14531" y="3142"/>
                  <a:pt x="14531" y="3142"/>
                </a:cubicBezTo>
                <a:cubicBezTo>
                  <a:pt x="14531" y="7069"/>
                  <a:pt x="14531" y="7069"/>
                  <a:pt x="14531" y="7069"/>
                </a:cubicBezTo>
                <a:cubicBezTo>
                  <a:pt x="14138" y="7462"/>
                  <a:pt x="14138" y="7462"/>
                  <a:pt x="13745" y="7462"/>
                </a:cubicBezTo>
                <a:cubicBezTo>
                  <a:pt x="13745" y="7462"/>
                  <a:pt x="13745" y="7462"/>
                  <a:pt x="13745" y="7462"/>
                </a:cubicBezTo>
                <a:cubicBezTo>
                  <a:pt x="13745" y="7462"/>
                  <a:pt x="13745" y="7069"/>
                  <a:pt x="13745" y="7069"/>
                </a:cubicBezTo>
                <a:cubicBezTo>
                  <a:pt x="13745" y="3142"/>
                  <a:pt x="13745" y="3142"/>
                  <a:pt x="13745" y="3142"/>
                </a:cubicBezTo>
                <a:cubicBezTo>
                  <a:pt x="12567" y="3142"/>
                  <a:pt x="12567" y="3142"/>
                  <a:pt x="12567" y="3142"/>
                </a:cubicBezTo>
                <a:cubicBezTo>
                  <a:pt x="12567" y="7462"/>
                  <a:pt x="12567" y="7462"/>
                  <a:pt x="12567" y="7462"/>
                </a:cubicBezTo>
                <a:cubicBezTo>
                  <a:pt x="12567" y="7462"/>
                  <a:pt x="12567" y="7855"/>
                  <a:pt x="12567" y="7855"/>
                </a:cubicBezTo>
                <a:cubicBezTo>
                  <a:pt x="12960" y="8247"/>
                  <a:pt x="12960" y="8247"/>
                  <a:pt x="13353" y="8247"/>
                </a:cubicBezTo>
                <a:cubicBezTo>
                  <a:pt x="13745" y="8247"/>
                  <a:pt x="14138" y="8247"/>
                  <a:pt x="14531" y="7855"/>
                </a:cubicBezTo>
                <a:cubicBezTo>
                  <a:pt x="14531" y="8247"/>
                  <a:pt x="14531" y="8247"/>
                  <a:pt x="14531" y="8247"/>
                </a:cubicBezTo>
                <a:lnTo>
                  <a:pt x="15316" y="8247"/>
                </a:lnTo>
                <a:close/>
                <a:moveTo>
                  <a:pt x="17280" y="16495"/>
                </a:moveTo>
                <a:cubicBezTo>
                  <a:pt x="17280" y="16495"/>
                  <a:pt x="17280" y="16887"/>
                  <a:pt x="17280" y="16887"/>
                </a:cubicBezTo>
                <a:cubicBezTo>
                  <a:pt x="17280" y="17280"/>
                  <a:pt x="17280" y="17280"/>
                  <a:pt x="16887" y="17673"/>
                </a:cubicBezTo>
                <a:cubicBezTo>
                  <a:pt x="16887" y="18065"/>
                  <a:pt x="16495" y="18065"/>
                  <a:pt x="15709" y="18065"/>
                </a:cubicBezTo>
                <a:cubicBezTo>
                  <a:pt x="15316" y="18065"/>
                  <a:pt x="14924" y="18065"/>
                  <a:pt x="14924" y="17673"/>
                </a:cubicBezTo>
                <a:cubicBezTo>
                  <a:pt x="14531" y="17280"/>
                  <a:pt x="14531" y="16887"/>
                  <a:pt x="14531" y="16495"/>
                </a:cubicBezTo>
                <a:cubicBezTo>
                  <a:pt x="14531" y="14531"/>
                  <a:pt x="14531" y="14531"/>
                  <a:pt x="14531" y="14531"/>
                </a:cubicBezTo>
                <a:cubicBezTo>
                  <a:pt x="14531" y="14138"/>
                  <a:pt x="14531" y="13745"/>
                  <a:pt x="14531" y="13353"/>
                </a:cubicBezTo>
                <a:cubicBezTo>
                  <a:pt x="14924" y="12960"/>
                  <a:pt x="15316" y="12960"/>
                  <a:pt x="15709" y="12960"/>
                </a:cubicBezTo>
                <a:cubicBezTo>
                  <a:pt x="16495" y="12960"/>
                  <a:pt x="16495" y="12960"/>
                  <a:pt x="16887" y="13353"/>
                </a:cubicBezTo>
                <a:cubicBezTo>
                  <a:pt x="17280" y="13745"/>
                  <a:pt x="17280" y="14138"/>
                  <a:pt x="17280" y="14531"/>
                </a:cubicBezTo>
                <a:cubicBezTo>
                  <a:pt x="17280" y="15709"/>
                  <a:pt x="17280" y="15709"/>
                  <a:pt x="17280" y="15709"/>
                </a:cubicBezTo>
                <a:cubicBezTo>
                  <a:pt x="15316" y="15709"/>
                  <a:pt x="15316" y="15709"/>
                  <a:pt x="15316" y="15709"/>
                </a:cubicBezTo>
                <a:cubicBezTo>
                  <a:pt x="15316" y="16495"/>
                  <a:pt x="15316" y="16495"/>
                  <a:pt x="15316" y="16495"/>
                </a:cubicBezTo>
                <a:cubicBezTo>
                  <a:pt x="15316" y="16887"/>
                  <a:pt x="15709" y="17280"/>
                  <a:pt x="15709" y="17280"/>
                </a:cubicBezTo>
                <a:cubicBezTo>
                  <a:pt x="16102" y="17280"/>
                  <a:pt x="16102" y="17280"/>
                  <a:pt x="16102" y="16887"/>
                </a:cubicBezTo>
                <a:cubicBezTo>
                  <a:pt x="16102" y="16887"/>
                  <a:pt x="16102" y="16495"/>
                  <a:pt x="16102" y="16102"/>
                </a:cubicBezTo>
                <a:cubicBezTo>
                  <a:pt x="17280" y="16102"/>
                  <a:pt x="17280" y="16102"/>
                  <a:pt x="17280" y="16102"/>
                </a:cubicBezTo>
                <a:lnTo>
                  <a:pt x="17280" y="16495"/>
                </a:lnTo>
                <a:close/>
                <a:moveTo>
                  <a:pt x="16102" y="14924"/>
                </a:moveTo>
                <a:cubicBezTo>
                  <a:pt x="16102" y="14531"/>
                  <a:pt x="16102" y="14531"/>
                  <a:pt x="16102" y="14531"/>
                </a:cubicBezTo>
                <a:cubicBezTo>
                  <a:pt x="16102" y="13745"/>
                  <a:pt x="16102" y="13745"/>
                  <a:pt x="15709" y="13745"/>
                </a:cubicBezTo>
                <a:cubicBezTo>
                  <a:pt x="15709" y="13745"/>
                  <a:pt x="15316" y="13745"/>
                  <a:pt x="15316" y="14531"/>
                </a:cubicBezTo>
                <a:cubicBezTo>
                  <a:pt x="15316" y="14924"/>
                  <a:pt x="15316" y="14924"/>
                  <a:pt x="15316" y="14924"/>
                </a:cubicBezTo>
                <a:lnTo>
                  <a:pt x="16102" y="1492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" name="Shape 5382"/>
          <p:cNvSpPr/>
          <p:nvPr/>
        </p:nvSpPr>
        <p:spPr>
          <a:xfrm>
            <a:off x="10470124" y="3273239"/>
            <a:ext cx="289581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230" y="0"/>
                </a:lnTo>
                <a:lnTo>
                  <a:pt x="1230" y="19603"/>
                </a:lnTo>
                <a:lnTo>
                  <a:pt x="21600" y="19603"/>
                </a:lnTo>
                <a:lnTo>
                  <a:pt x="21600" y="21600"/>
                </a:lnTo>
                <a:close/>
                <a:moveTo>
                  <a:pt x="6835" y="17970"/>
                </a:moveTo>
                <a:lnTo>
                  <a:pt x="3965" y="17970"/>
                </a:lnTo>
                <a:lnTo>
                  <a:pt x="3965" y="10891"/>
                </a:lnTo>
                <a:lnTo>
                  <a:pt x="6835" y="10891"/>
                </a:lnTo>
                <a:lnTo>
                  <a:pt x="6835" y="17970"/>
                </a:lnTo>
                <a:close/>
                <a:moveTo>
                  <a:pt x="10663" y="17970"/>
                </a:moveTo>
                <a:lnTo>
                  <a:pt x="8066" y="17970"/>
                </a:lnTo>
                <a:lnTo>
                  <a:pt x="8066" y="3449"/>
                </a:lnTo>
                <a:lnTo>
                  <a:pt x="10663" y="3449"/>
                </a:lnTo>
                <a:lnTo>
                  <a:pt x="10663" y="17970"/>
                </a:lnTo>
                <a:close/>
                <a:moveTo>
                  <a:pt x="14901" y="17970"/>
                </a:moveTo>
                <a:lnTo>
                  <a:pt x="12167" y="17970"/>
                </a:lnTo>
                <a:lnTo>
                  <a:pt x="12167" y="7079"/>
                </a:lnTo>
                <a:lnTo>
                  <a:pt x="14901" y="7079"/>
                </a:lnTo>
                <a:lnTo>
                  <a:pt x="14901" y="17970"/>
                </a:lnTo>
                <a:close/>
                <a:moveTo>
                  <a:pt x="19003" y="17970"/>
                </a:moveTo>
                <a:lnTo>
                  <a:pt x="16268" y="17970"/>
                </a:lnTo>
                <a:lnTo>
                  <a:pt x="16268" y="1997"/>
                </a:lnTo>
                <a:lnTo>
                  <a:pt x="19003" y="1997"/>
                </a:lnTo>
                <a:lnTo>
                  <a:pt x="19003" y="1797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" name="Shape 5555"/>
          <p:cNvSpPr/>
          <p:nvPr/>
        </p:nvSpPr>
        <p:spPr>
          <a:xfrm>
            <a:off x="913240" y="1960652"/>
            <a:ext cx="269386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35" y="8000"/>
                </a:moveTo>
                <a:cubicBezTo>
                  <a:pt x="16835" y="12400"/>
                  <a:pt x="13024" y="15600"/>
                  <a:pt x="8259" y="15600"/>
                </a:cubicBezTo>
                <a:cubicBezTo>
                  <a:pt x="7624" y="15600"/>
                  <a:pt x="6988" y="15600"/>
                  <a:pt x="6353" y="15600"/>
                </a:cubicBezTo>
                <a:cubicBezTo>
                  <a:pt x="5400" y="16400"/>
                  <a:pt x="4129" y="17200"/>
                  <a:pt x="2859" y="17600"/>
                </a:cubicBezTo>
                <a:cubicBezTo>
                  <a:pt x="2541" y="17600"/>
                  <a:pt x="2224" y="17600"/>
                  <a:pt x="1906" y="17600"/>
                </a:cubicBezTo>
                <a:cubicBezTo>
                  <a:pt x="1906" y="17600"/>
                  <a:pt x="1906" y="17600"/>
                  <a:pt x="1906" y="17600"/>
                </a:cubicBezTo>
                <a:cubicBezTo>
                  <a:pt x="1588" y="17600"/>
                  <a:pt x="1588" y="17600"/>
                  <a:pt x="1588" y="17200"/>
                </a:cubicBezTo>
                <a:cubicBezTo>
                  <a:pt x="1588" y="16800"/>
                  <a:pt x="1588" y="16800"/>
                  <a:pt x="1588" y="16400"/>
                </a:cubicBezTo>
                <a:cubicBezTo>
                  <a:pt x="2224" y="16000"/>
                  <a:pt x="2859" y="15200"/>
                  <a:pt x="3176" y="14000"/>
                </a:cubicBezTo>
                <a:cubicBezTo>
                  <a:pt x="1271" y="12800"/>
                  <a:pt x="0" y="10400"/>
                  <a:pt x="0" y="8000"/>
                </a:cubicBezTo>
                <a:cubicBezTo>
                  <a:pt x="0" y="3600"/>
                  <a:pt x="3812" y="0"/>
                  <a:pt x="8259" y="0"/>
                </a:cubicBezTo>
                <a:cubicBezTo>
                  <a:pt x="13024" y="0"/>
                  <a:pt x="16835" y="3600"/>
                  <a:pt x="16835" y="8000"/>
                </a:cubicBezTo>
                <a:close/>
                <a:moveTo>
                  <a:pt x="1588" y="8000"/>
                </a:moveTo>
                <a:cubicBezTo>
                  <a:pt x="1588" y="9600"/>
                  <a:pt x="2224" y="11200"/>
                  <a:pt x="3812" y="12400"/>
                </a:cubicBezTo>
                <a:cubicBezTo>
                  <a:pt x="5082" y="13200"/>
                  <a:pt x="5082" y="13200"/>
                  <a:pt x="5082" y="13200"/>
                </a:cubicBezTo>
                <a:cubicBezTo>
                  <a:pt x="4765" y="14400"/>
                  <a:pt x="4765" y="14400"/>
                  <a:pt x="4765" y="14400"/>
                </a:cubicBezTo>
                <a:cubicBezTo>
                  <a:pt x="4765" y="14400"/>
                  <a:pt x="5082" y="14000"/>
                  <a:pt x="5400" y="14000"/>
                </a:cubicBezTo>
                <a:cubicBezTo>
                  <a:pt x="6035" y="13600"/>
                  <a:pt x="6035" y="13600"/>
                  <a:pt x="6035" y="13600"/>
                </a:cubicBezTo>
                <a:cubicBezTo>
                  <a:pt x="6671" y="13600"/>
                  <a:pt x="6671" y="13600"/>
                  <a:pt x="6671" y="13600"/>
                </a:cubicBezTo>
                <a:cubicBezTo>
                  <a:pt x="7306" y="13600"/>
                  <a:pt x="7941" y="13600"/>
                  <a:pt x="8259" y="13600"/>
                </a:cubicBezTo>
                <a:cubicBezTo>
                  <a:pt x="12071" y="13600"/>
                  <a:pt x="15247" y="11200"/>
                  <a:pt x="15247" y="8000"/>
                </a:cubicBezTo>
                <a:cubicBezTo>
                  <a:pt x="15247" y="4800"/>
                  <a:pt x="12071" y="2000"/>
                  <a:pt x="8259" y="2000"/>
                </a:cubicBezTo>
                <a:cubicBezTo>
                  <a:pt x="4765" y="2000"/>
                  <a:pt x="1588" y="4800"/>
                  <a:pt x="1588" y="8000"/>
                </a:cubicBezTo>
                <a:close/>
                <a:moveTo>
                  <a:pt x="19694" y="20400"/>
                </a:moveTo>
                <a:cubicBezTo>
                  <a:pt x="20012" y="20800"/>
                  <a:pt x="20012" y="20800"/>
                  <a:pt x="20012" y="21200"/>
                </a:cubicBezTo>
                <a:cubicBezTo>
                  <a:pt x="20012" y="21200"/>
                  <a:pt x="19694" y="21600"/>
                  <a:pt x="19694" y="21600"/>
                </a:cubicBezTo>
                <a:cubicBezTo>
                  <a:pt x="19059" y="21600"/>
                  <a:pt x="18741" y="21600"/>
                  <a:pt x="18424" y="21200"/>
                </a:cubicBezTo>
                <a:cubicBezTo>
                  <a:pt x="17153" y="20800"/>
                  <a:pt x="16200" y="20400"/>
                  <a:pt x="15247" y="19200"/>
                </a:cubicBezTo>
                <a:cubicBezTo>
                  <a:pt x="14612" y="19600"/>
                  <a:pt x="13659" y="19600"/>
                  <a:pt x="13024" y="19600"/>
                </a:cubicBezTo>
                <a:cubicBezTo>
                  <a:pt x="10800" y="19600"/>
                  <a:pt x="8894" y="18800"/>
                  <a:pt x="7306" y="17600"/>
                </a:cubicBezTo>
                <a:cubicBezTo>
                  <a:pt x="7624" y="17600"/>
                  <a:pt x="7941" y="17600"/>
                  <a:pt x="8259" y="17600"/>
                </a:cubicBezTo>
                <a:cubicBezTo>
                  <a:pt x="11118" y="17600"/>
                  <a:pt x="13341" y="16800"/>
                  <a:pt x="15247" y="15200"/>
                </a:cubicBezTo>
                <a:cubicBezTo>
                  <a:pt x="17471" y="13200"/>
                  <a:pt x="18424" y="10800"/>
                  <a:pt x="18424" y="8000"/>
                </a:cubicBezTo>
                <a:cubicBezTo>
                  <a:pt x="18424" y="7200"/>
                  <a:pt x="18424" y="6400"/>
                  <a:pt x="18106" y="5600"/>
                </a:cubicBezTo>
                <a:cubicBezTo>
                  <a:pt x="20329" y="7200"/>
                  <a:pt x="21600" y="9200"/>
                  <a:pt x="21600" y="12000"/>
                </a:cubicBezTo>
                <a:cubicBezTo>
                  <a:pt x="21600" y="14400"/>
                  <a:pt x="20329" y="16400"/>
                  <a:pt x="18424" y="18000"/>
                </a:cubicBezTo>
                <a:cubicBezTo>
                  <a:pt x="18741" y="19200"/>
                  <a:pt x="19376" y="19600"/>
                  <a:pt x="19694" y="204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" name="Shape 5556"/>
          <p:cNvSpPr/>
          <p:nvPr/>
        </p:nvSpPr>
        <p:spPr>
          <a:xfrm>
            <a:off x="1400698" y="1944159"/>
            <a:ext cx="230902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862" y="10800"/>
                </a:moveTo>
                <a:cubicBezTo>
                  <a:pt x="1862" y="15641"/>
                  <a:pt x="5959" y="19738"/>
                  <a:pt x="10800" y="19738"/>
                </a:cubicBezTo>
                <a:cubicBezTo>
                  <a:pt x="15641" y="19738"/>
                  <a:pt x="19738" y="15641"/>
                  <a:pt x="19738" y="10800"/>
                </a:cubicBezTo>
                <a:cubicBezTo>
                  <a:pt x="19738" y="5586"/>
                  <a:pt x="15641" y="1490"/>
                  <a:pt x="10800" y="1490"/>
                </a:cubicBezTo>
                <a:cubicBezTo>
                  <a:pt x="5959" y="1490"/>
                  <a:pt x="1862" y="5586"/>
                  <a:pt x="1862" y="10800"/>
                </a:cubicBezTo>
                <a:close/>
                <a:moveTo>
                  <a:pt x="16014" y="14897"/>
                </a:moveTo>
                <a:cubicBezTo>
                  <a:pt x="16014" y="16759"/>
                  <a:pt x="13034" y="17503"/>
                  <a:pt x="11172" y="17503"/>
                </a:cubicBezTo>
                <a:cubicBezTo>
                  <a:pt x="7076" y="17503"/>
                  <a:pt x="4097" y="14524"/>
                  <a:pt x="4097" y="10800"/>
                </a:cubicBezTo>
                <a:cubicBezTo>
                  <a:pt x="4097" y="6703"/>
                  <a:pt x="7076" y="3724"/>
                  <a:pt x="10800" y="3724"/>
                </a:cubicBezTo>
                <a:cubicBezTo>
                  <a:pt x="12290" y="3724"/>
                  <a:pt x="16014" y="4469"/>
                  <a:pt x="16014" y="6703"/>
                </a:cubicBezTo>
                <a:cubicBezTo>
                  <a:pt x="16014" y="8193"/>
                  <a:pt x="16014" y="8193"/>
                  <a:pt x="16014" y="8193"/>
                </a:cubicBezTo>
                <a:cubicBezTo>
                  <a:pt x="16014" y="8193"/>
                  <a:pt x="16014" y="8566"/>
                  <a:pt x="15641" y="8566"/>
                </a:cubicBezTo>
                <a:cubicBezTo>
                  <a:pt x="14152" y="8566"/>
                  <a:pt x="14152" y="8566"/>
                  <a:pt x="14152" y="8566"/>
                </a:cubicBezTo>
                <a:cubicBezTo>
                  <a:pt x="13779" y="8566"/>
                  <a:pt x="13779" y="8193"/>
                  <a:pt x="13779" y="8193"/>
                </a:cubicBezTo>
                <a:cubicBezTo>
                  <a:pt x="13779" y="7076"/>
                  <a:pt x="13779" y="7076"/>
                  <a:pt x="13779" y="7076"/>
                </a:cubicBezTo>
                <a:cubicBezTo>
                  <a:pt x="13779" y="6331"/>
                  <a:pt x="12290" y="5959"/>
                  <a:pt x="11172" y="5959"/>
                </a:cubicBezTo>
                <a:cubicBezTo>
                  <a:pt x="8193" y="5959"/>
                  <a:pt x="6331" y="7821"/>
                  <a:pt x="6331" y="10428"/>
                </a:cubicBezTo>
                <a:cubicBezTo>
                  <a:pt x="6331" y="13407"/>
                  <a:pt x="8566" y="15641"/>
                  <a:pt x="11172" y="15641"/>
                </a:cubicBezTo>
                <a:cubicBezTo>
                  <a:pt x="12290" y="15641"/>
                  <a:pt x="14152" y="15269"/>
                  <a:pt x="14152" y="14152"/>
                </a:cubicBezTo>
                <a:cubicBezTo>
                  <a:pt x="14152" y="13034"/>
                  <a:pt x="14152" y="13034"/>
                  <a:pt x="14152" y="13034"/>
                </a:cubicBezTo>
                <a:cubicBezTo>
                  <a:pt x="14152" y="13034"/>
                  <a:pt x="14152" y="13034"/>
                  <a:pt x="14152" y="13034"/>
                </a:cubicBezTo>
                <a:cubicBezTo>
                  <a:pt x="16014" y="13034"/>
                  <a:pt x="16014" y="13034"/>
                  <a:pt x="16014" y="13034"/>
                </a:cubicBezTo>
                <a:cubicBezTo>
                  <a:pt x="16014" y="13034"/>
                  <a:pt x="16014" y="13034"/>
                  <a:pt x="16014" y="13034"/>
                </a:cubicBezTo>
                <a:lnTo>
                  <a:pt x="16014" y="1489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" name="Shape 5557"/>
          <p:cNvSpPr/>
          <p:nvPr/>
        </p:nvSpPr>
        <p:spPr>
          <a:xfrm>
            <a:off x="1972454" y="1944159"/>
            <a:ext cx="265720" cy="23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323" y="18111"/>
                </a:lnTo>
                <a:lnTo>
                  <a:pt x="8640" y="21600"/>
                </a:lnTo>
                <a:lnTo>
                  <a:pt x="0" y="18111"/>
                </a:lnTo>
                <a:lnTo>
                  <a:pt x="894" y="13292"/>
                </a:lnTo>
                <a:lnTo>
                  <a:pt x="4469" y="13292"/>
                </a:lnTo>
                <a:lnTo>
                  <a:pt x="4171" y="15120"/>
                </a:lnTo>
                <a:lnTo>
                  <a:pt x="9236" y="17280"/>
                </a:lnTo>
                <a:lnTo>
                  <a:pt x="15492" y="15120"/>
                </a:lnTo>
                <a:lnTo>
                  <a:pt x="16088" y="10468"/>
                </a:lnTo>
                <a:lnTo>
                  <a:pt x="1192" y="10468"/>
                </a:lnTo>
                <a:lnTo>
                  <a:pt x="1937" y="6480"/>
                </a:lnTo>
                <a:lnTo>
                  <a:pt x="16684" y="6480"/>
                </a:lnTo>
                <a:lnTo>
                  <a:pt x="17429" y="3988"/>
                </a:lnTo>
                <a:lnTo>
                  <a:pt x="2532" y="3988"/>
                </a:lnTo>
                <a:lnTo>
                  <a:pt x="3128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" name="Shape 5558"/>
          <p:cNvSpPr/>
          <p:nvPr/>
        </p:nvSpPr>
        <p:spPr>
          <a:xfrm>
            <a:off x="2542378" y="1925834"/>
            <a:ext cx="214409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0" y="8259"/>
                </a:moveTo>
                <a:cubicBezTo>
                  <a:pt x="10000" y="9212"/>
                  <a:pt x="9200" y="10165"/>
                  <a:pt x="8000" y="10482"/>
                </a:cubicBezTo>
                <a:cubicBezTo>
                  <a:pt x="8000" y="20012"/>
                  <a:pt x="8000" y="20012"/>
                  <a:pt x="8000" y="20012"/>
                </a:cubicBezTo>
                <a:cubicBezTo>
                  <a:pt x="8000" y="20965"/>
                  <a:pt x="7200" y="21600"/>
                  <a:pt x="6000" y="21600"/>
                </a:cubicBezTo>
                <a:cubicBezTo>
                  <a:pt x="4000" y="21600"/>
                  <a:pt x="4000" y="21600"/>
                  <a:pt x="4000" y="21600"/>
                </a:cubicBezTo>
                <a:cubicBezTo>
                  <a:pt x="2800" y="21600"/>
                  <a:pt x="2000" y="20965"/>
                  <a:pt x="2000" y="20012"/>
                </a:cubicBezTo>
                <a:cubicBezTo>
                  <a:pt x="2000" y="10482"/>
                  <a:pt x="2000" y="10482"/>
                  <a:pt x="2000" y="10482"/>
                </a:cubicBezTo>
                <a:cubicBezTo>
                  <a:pt x="800" y="10165"/>
                  <a:pt x="0" y="9212"/>
                  <a:pt x="0" y="8259"/>
                </a:cubicBezTo>
                <a:cubicBezTo>
                  <a:pt x="0" y="635"/>
                  <a:pt x="0" y="635"/>
                  <a:pt x="0" y="635"/>
                </a:cubicBezTo>
                <a:cubicBezTo>
                  <a:pt x="0" y="318"/>
                  <a:pt x="800" y="0"/>
                  <a:pt x="1200" y="0"/>
                </a:cubicBezTo>
                <a:cubicBezTo>
                  <a:pt x="1600" y="0"/>
                  <a:pt x="2000" y="318"/>
                  <a:pt x="2000" y="635"/>
                </a:cubicBezTo>
                <a:cubicBezTo>
                  <a:pt x="2000" y="5718"/>
                  <a:pt x="2000" y="5718"/>
                  <a:pt x="2000" y="5718"/>
                </a:cubicBezTo>
                <a:cubicBezTo>
                  <a:pt x="2000" y="6035"/>
                  <a:pt x="2400" y="6353"/>
                  <a:pt x="3200" y="6353"/>
                </a:cubicBezTo>
                <a:cubicBezTo>
                  <a:pt x="3600" y="6353"/>
                  <a:pt x="4000" y="6035"/>
                  <a:pt x="4000" y="5718"/>
                </a:cubicBezTo>
                <a:cubicBezTo>
                  <a:pt x="4000" y="635"/>
                  <a:pt x="4000" y="635"/>
                  <a:pt x="4000" y="635"/>
                </a:cubicBezTo>
                <a:cubicBezTo>
                  <a:pt x="4000" y="318"/>
                  <a:pt x="4400" y="0"/>
                  <a:pt x="5200" y="0"/>
                </a:cubicBezTo>
                <a:cubicBezTo>
                  <a:pt x="5600" y="0"/>
                  <a:pt x="6000" y="318"/>
                  <a:pt x="6000" y="635"/>
                </a:cubicBezTo>
                <a:cubicBezTo>
                  <a:pt x="6000" y="5718"/>
                  <a:pt x="6000" y="5718"/>
                  <a:pt x="6000" y="5718"/>
                </a:cubicBezTo>
                <a:cubicBezTo>
                  <a:pt x="6000" y="6035"/>
                  <a:pt x="6400" y="6353"/>
                  <a:pt x="6800" y="6353"/>
                </a:cubicBezTo>
                <a:cubicBezTo>
                  <a:pt x="7600" y="6353"/>
                  <a:pt x="8000" y="6035"/>
                  <a:pt x="8000" y="5718"/>
                </a:cubicBezTo>
                <a:cubicBezTo>
                  <a:pt x="8000" y="635"/>
                  <a:pt x="8000" y="635"/>
                  <a:pt x="8000" y="635"/>
                </a:cubicBezTo>
                <a:cubicBezTo>
                  <a:pt x="8000" y="318"/>
                  <a:pt x="8400" y="0"/>
                  <a:pt x="8800" y="0"/>
                </a:cubicBezTo>
                <a:cubicBezTo>
                  <a:pt x="9600" y="0"/>
                  <a:pt x="10000" y="318"/>
                  <a:pt x="10000" y="635"/>
                </a:cubicBezTo>
                <a:lnTo>
                  <a:pt x="10000" y="8259"/>
                </a:lnTo>
                <a:close/>
                <a:moveTo>
                  <a:pt x="21600" y="20012"/>
                </a:moveTo>
                <a:cubicBezTo>
                  <a:pt x="21600" y="20965"/>
                  <a:pt x="20800" y="21600"/>
                  <a:pt x="19600" y="21600"/>
                </a:cubicBezTo>
                <a:cubicBezTo>
                  <a:pt x="17600" y="21600"/>
                  <a:pt x="17600" y="21600"/>
                  <a:pt x="17600" y="21600"/>
                </a:cubicBezTo>
                <a:cubicBezTo>
                  <a:pt x="16800" y="21600"/>
                  <a:pt x="15600" y="20965"/>
                  <a:pt x="15600" y="20012"/>
                </a:cubicBezTo>
                <a:cubicBezTo>
                  <a:pt x="15600" y="13659"/>
                  <a:pt x="15600" y="13659"/>
                  <a:pt x="15600" y="13659"/>
                </a:cubicBezTo>
                <a:cubicBezTo>
                  <a:pt x="12400" y="13659"/>
                  <a:pt x="12400" y="13659"/>
                  <a:pt x="12400" y="13659"/>
                </a:cubicBezTo>
                <a:cubicBezTo>
                  <a:pt x="12000" y="13659"/>
                  <a:pt x="12000" y="13659"/>
                  <a:pt x="12000" y="13341"/>
                </a:cubicBezTo>
                <a:cubicBezTo>
                  <a:pt x="12000" y="3812"/>
                  <a:pt x="12000" y="3812"/>
                  <a:pt x="12000" y="3812"/>
                </a:cubicBezTo>
                <a:cubicBezTo>
                  <a:pt x="12000" y="1588"/>
                  <a:pt x="14000" y="0"/>
                  <a:pt x="16800" y="0"/>
                </a:cubicBezTo>
                <a:cubicBezTo>
                  <a:pt x="20400" y="0"/>
                  <a:pt x="20400" y="0"/>
                  <a:pt x="20400" y="0"/>
                </a:cubicBezTo>
                <a:cubicBezTo>
                  <a:pt x="21200" y="0"/>
                  <a:pt x="21600" y="318"/>
                  <a:pt x="21600" y="635"/>
                </a:cubicBezTo>
                <a:lnTo>
                  <a:pt x="21600" y="2001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" name="Shape 5559"/>
          <p:cNvSpPr/>
          <p:nvPr/>
        </p:nvSpPr>
        <p:spPr>
          <a:xfrm>
            <a:off x="3112300" y="1944159"/>
            <a:ext cx="230903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20855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745"/>
                  <a:pt x="10800" y="745"/>
                  <a:pt x="10800" y="745"/>
                </a:cubicBezTo>
                <a:cubicBezTo>
                  <a:pt x="4097" y="745"/>
                  <a:pt x="4097" y="745"/>
                  <a:pt x="4097" y="745"/>
                </a:cubicBezTo>
                <a:cubicBezTo>
                  <a:pt x="2234" y="745"/>
                  <a:pt x="745" y="2234"/>
                  <a:pt x="745" y="3724"/>
                </a:cubicBezTo>
                <a:cubicBezTo>
                  <a:pt x="745" y="10800"/>
                  <a:pt x="745" y="10800"/>
                  <a:pt x="745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20483"/>
                  <a:pt x="10800" y="20483"/>
                  <a:pt x="10800" y="20483"/>
                </a:cubicBezTo>
                <a:cubicBezTo>
                  <a:pt x="17503" y="20483"/>
                  <a:pt x="17503" y="20483"/>
                  <a:pt x="17503" y="20483"/>
                </a:cubicBezTo>
                <a:cubicBezTo>
                  <a:pt x="19366" y="20483"/>
                  <a:pt x="20855" y="19366"/>
                  <a:pt x="20855" y="17503"/>
                </a:cubicBezTo>
                <a:lnTo>
                  <a:pt x="20855" y="108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" name="Shape 5560"/>
          <p:cNvSpPr/>
          <p:nvPr/>
        </p:nvSpPr>
        <p:spPr>
          <a:xfrm>
            <a:off x="3688714" y="1925834"/>
            <a:ext cx="141947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0" h="21600" extrusionOk="0">
                <a:moveTo>
                  <a:pt x="13050" y="19059"/>
                </a:moveTo>
                <a:cubicBezTo>
                  <a:pt x="13050" y="21282"/>
                  <a:pt x="13050" y="21282"/>
                  <a:pt x="13050" y="21282"/>
                </a:cubicBezTo>
                <a:cubicBezTo>
                  <a:pt x="13050" y="21282"/>
                  <a:pt x="13050" y="21600"/>
                  <a:pt x="12450" y="21600"/>
                </a:cubicBezTo>
                <a:cubicBezTo>
                  <a:pt x="9450" y="21600"/>
                  <a:pt x="9450" y="21600"/>
                  <a:pt x="9450" y="21600"/>
                </a:cubicBezTo>
                <a:cubicBezTo>
                  <a:pt x="8850" y="21600"/>
                  <a:pt x="8850" y="21282"/>
                  <a:pt x="8850" y="21282"/>
                </a:cubicBezTo>
                <a:cubicBezTo>
                  <a:pt x="8850" y="19059"/>
                  <a:pt x="8850" y="19059"/>
                  <a:pt x="8850" y="19059"/>
                </a:cubicBezTo>
                <a:cubicBezTo>
                  <a:pt x="3450" y="18741"/>
                  <a:pt x="450" y="16835"/>
                  <a:pt x="450" y="16835"/>
                </a:cubicBezTo>
                <a:cubicBezTo>
                  <a:pt x="-150" y="16835"/>
                  <a:pt x="-150" y="16518"/>
                  <a:pt x="450" y="16518"/>
                </a:cubicBezTo>
                <a:cubicBezTo>
                  <a:pt x="2850" y="14612"/>
                  <a:pt x="2850" y="14612"/>
                  <a:pt x="2850" y="14612"/>
                </a:cubicBezTo>
                <a:cubicBezTo>
                  <a:pt x="2850" y="14612"/>
                  <a:pt x="2850" y="14612"/>
                  <a:pt x="3450" y="14612"/>
                </a:cubicBezTo>
                <a:cubicBezTo>
                  <a:pt x="3450" y="14612"/>
                  <a:pt x="3450" y="14612"/>
                  <a:pt x="3450" y="14612"/>
                </a:cubicBezTo>
                <a:cubicBezTo>
                  <a:pt x="4050" y="14612"/>
                  <a:pt x="7050" y="16200"/>
                  <a:pt x="11250" y="16200"/>
                </a:cubicBezTo>
                <a:cubicBezTo>
                  <a:pt x="13050" y="16200"/>
                  <a:pt x="15450" y="15565"/>
                  <a:pt x="15450" y="14294"/>
                </a:cubicBezTo>
                <a:cubicBezTo>
                  <a:pt x="15450" y="13024"/>
                  <a:pt x="13050" y="12706"/>
                  <a:pt x="10050" y="12071"/>
                </a:cubicBezTo>
                <a:cubicBezTo>
                  <a:pt x="5850" y="11118"/>
                  <a:pt x="450" y="10165"/>
                  <a:pt x="450" y="6988"/>
                </a:cubicBezTo>
                <a:cubicBezTo>
                  <a:pt x="450" y="4765"/>
                  <a:pt x="4050" y="2859"/>
                  <a:pt x="8850" y="2541"/>
                </a:cubicBezTo>
                <a:cubicBezTo>
                  <a:pt x="8850" y="318"/>
                  <a:pt x="8850" y="318"/>
                  <a:pt x="8850" y="318"/>
                </a:cubicBezTo>
                <a:cubicBezTo>
                  <a:pt x="8850" y="0"/>
                  <a:pt x="8850" y="0"/>
                  <a:pt x="9450" y="0"/>
                </a:cubicBezTo>
                <a:cubicBezTo>
                  <a:pt x="12450" y="0"/>
                  <a:pt x="12450" y="0"/>
                  <a:pt x="12450" y="0"/>
                </a:cubicBezTo>
                <a:cubicBezTo>
                  <a:pt x="13050" y="0"/>
                  <a:pt x="13050" y="0"/>
                  <a:pt x="13050" y="318"/>
                </a:cubicBezTo>
                <a:cubicBezTo>
                  <a:pt x="13050" y="2541"/>
                  <a:pt x="13050" y="2541"/>
                  <a:pt x="13050" y="2541"/>
                </a:cubicBezTo>
                <a:cubicBezTo>
                  <a:pt x="17850" y="2541"/>
                  <a:pt x="20250" y="4129"/>
                  <a:pt x="20250" y="4129"/>
                </a:cubicBezTo>
                <a:cubicBezTo>
                  <a:pt x="20850" y="4129"/>
                  <a:pt x="20850" y="4447"/>
                  <a:pt x="20250" y="4447"/>
                </a:cubicBezTo>
                <a:cubicBezTo>
                  <a:pt x="18450" y="6353"/>
                  <a:pt x="18450" y="6353"/>
                  <a:pt x="18450" y="6353"/>
                </a:cubicBezTo>
                <a:cubicBezTo>
                  <a:pt x="18450" y="6353"/>
                  <a:pt x="18450" y="6353"/>
                  <a:pt x="17850" y="6353"/>
                </a:cubicBezTo>
                <a:cubicBezTo>
                  <a:pt x="17850" y="6353"/>
                  <a:pt x="17850" y="6353"/>
                  <a:pt x="17250" y="6353"/>
                </a:cubicBezTo>
                <a:cubicBezTo>
                  <a:pt x="17250" y="6353"/>
                  <a:pt x="14850" y="5082"/>
                  <a:pt x="11250" y="5082"/>
                </a:cubicBezTo>
                <a:cubicBezTo>
                  <a:pt x="8250" y="5082"/>
                  <a:pt x="6450" y="5718"/>
                  <a:pt x="6450" y="6988"/>
                </a:cubicBezTo>
                <a:cubicBezTo>
                  <a:pt x="6450" y="8259"/>
                  <a:pt x="9450" y="8894"/>
                  <a:pt x="12450" y="9529"/>
                </a:cubicBezTo>
                <a:cubicBezTo>
                  <a:pt x="16650" y="10165"/>
                  <a:pt x="21450" y="11435"/>
                  <a:pt x="21450" y="14294"/>
                </a:cubicBezTo>
                <a:cubicBezTo>
                  <a:pt x="21450" y="16518"/>
                  <a:pt x="17850" y="18741"/>
                  <a:pt x="13050" y="1905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" name="Shape 5561"/>
          <p:cNvSpPr/>
          <p:nvPr/>
        </p:nvSpPr>
        <p:spPr>
          <a:xfrm>
            <a:off x="4261310" y="1940494"/>
            <a:ext cx="251060" cy="234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36" y="4050"/>
                </a:moveTo>
                <a:lnTo>
                  <a:pt x="4572" y="8437"/>
                </a:lnTo>
                <a:lnTo>
                  <a:pt x="0" y="4387"/>
                </a:lnTo>
                <a:lnTo>
                  <a:pt x="6622" y="0"/>
                </a:lnTo>
                <a:lnTo>
                  <a:pt x="11036" y="4050"/>
                </a:lnTo>
                <a:close/>
                <a:moveTo>
                  <a:pt x="11036" y="12488"/>
                </a:moveTo>
                <a:lnTo>
                  <a:pt x="6622" y="16538"/>
                </a:lnTo>
                <a:lnTo>
                  <a:pt x="0" y="12150"/>
                </a:lnTo>
                <a:lnTo>
                  <a:pt x="4572" y="8437"/>
                </a:lnTo>
                <a:lnTo>
                  <a:pt x="11036" y="12488"/>
                </a:lnTo>
                <a:close/>
                <a:moveTo>
                  <a:pt x="17185" y="17550"/>
                </a:moveTo>
                <a:lnTo>
                  <a:pt x="11036" y="21600"/>
                </a:lnTo>
                <a:lnTo>
                  <a:pt x="4572" y="17550"/>
                </a:lnTo>
                <a:lnTo>
                  <a:pt x="4572" y="16031"/>
                </a:lnTo>
                <a:lnTo>
                  <a:pt x="6622" y="17213"/>
                </a:lnTo>
                <a:lnTo>
                  <a:pt x="11036" y="13163"/>
                </a:lnTo>
                <a:lnTo>
                  <a:pt x="15451" y="17213"/>
                </a:lnTo>
                <a:lnTo>
                  <a:pt x="17185" y="16031"/>
                </a:lnTo>
                <a:lnTo>
                  <a:pt x="17185" y="17550"/>
                </a:lnTo>
                <a:close/>
                <a:moveTo>
                  <a:pt x="21600" y="4387"/>
                </a:moveTo>
                <a:lnTo>
                  <a:pt x="17501" y="8437"/>
                </a:lnTo>
                <a:lnTo>
                  <a:pt x="11036" y="4050"/>
                </a:lnTo>
                <a:lnTo>
                  <a:pt x="15451" y="0"/>
                </a:lnTo>
                <a:lnTo>
                  <a:pt x="21600" y="4387"/>
                </a:lnTo>
                <a:close/>
                <a:moveTo>
                  <a:pt x="21600" y="12150"/>
                </a:moveTo>
                <a:lnTo>
                  <a:pt x="15451" y="16538"/>
                </a:lnTo>
                <a:lnTo>
                  <a:pt x="11036" y="12488"/>
                </a:lnTo>
                <a:lnTo>
                  <a:pt x="17501" y="8437"/>
                </a:lnTo>
                <a:lnTo>
                  <a:pt x="21600" y="1215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" name="Shape 5562"/>
          <p:cNvSpPr/>
          <p:nvPr/>
        </p:nvSpPr>
        <p:spPr>
          <a:xfrm>
            <a:off x="4825735" y="2021126"/>
            <a:ext cx="208912" cy="58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06" y="15840"/>
                </a:moveTo>
                <a:cubicBezTo>
                  <a:pt x="5706" y="18720"/>
                  <a:pt x="5298" y="21600"/>
                  <a:pt x="4483" y="21600"/>
                </a:cubicBezTo>
                <a:cubicBezTo>
                  <a:pt x="1223" y="21600"/>
                  <a:pt x="1223" y="21600"/>
                  <a:pt x="1223" y="21600"/>
                </a:cubicBezTo>
                <a:cubicBezTo>
                  <a:pt x="408" y="21600"/>
                  <a:pt x="0" y="18720"/>
                  <a:pt x="0" y="15840"/>
                </a:cubicBezTo>
                <a:cubicBezTo>
                  <a:pt x="0" y="5760"/>
                  <a:pt x="0" y="5760"/>
                  <a:pt x="0" y="5760"/>
                </a:cubicBezTo>
                <a:cubicBezTo>
                  <a:pt x="0" y="2880"/>
                  <a:pt x="408" y="0"/>
                  <a:pt x="1223" y="0"/>
                </a:cubicBezTo>
                <a:cubicBezTo>
                  <a:pt x="4483" y="0"/>
                  <a:pt x="4483" y="0"/>
                  <a:pt x="4483" y="0"/>
                </a:cubicBezTo>
                <a:cubicBezTo>
                  <a:pt x="5298" y="0"/>
                  <a:pt x="5706" y="2880"/>
                  <a:pt x="5706" y="5760"/>
                </a:cubicBezTo>
                <a:lnTo>
                  <a:pt x="5706" y="15840"/>
                </a:lnTo>
                <a:close/>
                <a:moveTo>
                  <a:pt x="13857" y="15840"/>
                </a:moveTo>
                <a:cubicBezTo>
                  <a:pt x="13857" y="18720"/>
                  <a:pt x="13042" y="21600"/>
                  <a:pt x="12226" y="21600"/>
                </a:cubicBezTo>
                <a:cubicBezTo>
                  <a:pt x="9374" y="21600"/>
                  <a:pt x="9374" y="21600"/>
                  <a:pt x="9374" y="21600"/>
                </a:cubicBezTo>
                <a:cubicBezTo>
                  <a:pt x="8558" y="21600"/>
                  <a:pt x="7743" y="18720"/>
                  <a:pt x="7743" y="15840"/>
                </a:cubicBezTo>
                <a:cubicBezTo>
                  <a:pt x="7743" y="5760"/>
                  <a:pt x="7743" y="5760"/>
                  <a:pt x="7743" y="5760"/>
                </a:cubicBezTo>
                <a:cubicBezTo>
                  <a:pt x="7743" y="2880"/>
                  <a:pt x="8558" y="0"/>
                  <a:pt x="9374" y="0"/>
                </a:cubicBezTo>
                <a:cubicBezTo>
                  <a:pt x="12226" y="0"/>
                  <a:pt x="12226" y="0"/>
                  <a:pt x="12226" y="0"/>
                </a:cubicBezTo>
                <a:cubicBezTo>
                  <a:pt x="13042" y="0"/>
                  <a:pt x="13857" y="2880"/>
                  <a:pt x="13857" y="5760"/>
                </a:cubicBezTo>
                <a:lnTo>
                  <a:pt x="13857" y="15840"/>
                </a:lnTo>
                <a:close/>
                <a:moveTo>
                  <a:pt x="21600" y="15840"/>
                </a:moveTo>
                <a:cubicBezTo>
                  <a:pt x="21600" y="18720"/>
                  <a:pt x="21192" y="21600"/>
                  <a:pt x="20377" y="21600"/>
                </a:cubicBezTo>
                <a:cubicBezTo>
                  <a:pt x="17117" y="21600"/>
                  <a:pt x="17117" y="21600"/>
                  <a:pt x="17117" y="21600"/>
                </a:cubicBezTo>
                <a:cubicBezTo>
                  <a:pt x="16302" y="21600"/>
                  <a:pt x="15894" y="18720"/>
                  <a:pt x="15894" y="15840"/>
                </a:cubicBezTo>
                <a:cubicBezTo>
                  <a:pt x="15894" y="5760"/>
                  <a:pt x="15894" y="5760"/>
                  <a:pt x="15894" y="5760"/>
                </a:cubicBezTo>
                <a:cubicBezTo>
                  <a:pt x="15894" y="2880"/>
                  <a:pt x="16302" y="0"/>
                  <a:pt x="17117" y="0"/>
                </a:cubicBezTo>
                <a:cubicBezTo>
                  <a:pt x="20377" y="0"/>
                  <a:pt x="20377" y="0"/>
                  <a:pt x="20377" y="0"/>
                </a:cubicBezTo>
                <a:cubicBezTo>
                  <a:pt x="21192" y="0"/>
                  <a:pt x="21600" y="2880"/>
                  <a:pt x="21600" y="5760"/>
                </a:cubicBezTo>
                <a:lnTo>
                  <a:pt x="21600" y="1584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" name="Shape 5563"/>
          <p:cNvSpPr/>
          <p:nvPr/>
        </p:nvSpPr>
        <p:spPr>
          <a:xfrm>
            <a:off x="5395658" y="1960652"/>
            <a:ext cx="269386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200"/>
                </a:moveTo>
                <a:cubicBezTo>
                  <a:pt x="21600" y="20400"/>
                  <a:pt x="20965" y="21600"/>
                  <a:pt x="19694" y="21600"/>
                </a:cubicBezTo>
                <a:cubicBezTo>
                  <a:pt x="2224" y="21600"/>
                  <a:pt x="2224" y="21600"/>
                  <a:pt x="2224" y="21600"/>
                </a:cubicBezTo>
                <a:cubicBezTo>
                  <a:pt x="953" y="21600"/>
                  <a:pt x="0" y="20400"/>
                  <a:pt x="0" y="19200"/>
                </a:cubicBezTo>
                <a:cubicBezTo>
                  <a:pt x="0" y="2400"/>
                  <a:pt x="0" y="2400"/>
                  <a:pt x="0" y="2400"/>
                </a:cubicBezTo>
                <a:cubicBezTo>
                  <a:pt x="0" y="1200"/>
                  <a:pt x="953" y="0"/>
                  <a:pt x="2224" y="0"/>
                </a:cubicBezTo>
                <a:cubicBezTo>
                  <a:pt x="19694" y="0"/>
                  <a:pt x="19694" y="0"/>
                  <a:pt x="19694" y="0"/>
                </a:cubicBezTo>
                <a:cubicBezTo>
                  <a:pt x="20965" y="0"/>
                  <a:pt x="21600" y="1200"/>
                  <a:pt x="21600" y="2400"/>
                </a:cubicBezTo>
                <a:lnTo>
                  <a:pt x="21600" y="19200"/>
                </a:lnTo>
                <a:close/>
                <a:moveTo>
                  <a:pt x="19694" y="2000"/>
                </a:moveTo>
                <a:cubicBezTo>
                  <a:pt x="2224" y="2000"/>
                  <a:pt x="2224" y="2000"/>
                  <a:pt x="2224" y="2000"/>
                </a:cubicBezTo>
                <a:cubicBezTo>
                  <a:pt x="1906" y="2000"/>
                  <a:pt x="1588" y="2400"/>
                  <a:pt x="1588" y="2400"/>
                </a:cubicBezTo>
                <a:cubicBezTo>
                  <a:pt x="1588" y="4400"/>
                  <a:pt x="2224" y="6000"/>
                  <a:pt x="3494" y="6800"/>
                </a:cubicBezTo>
                <a:cubicBezTo>
                  <a:pt x="5082" y="8400"/>
                  <a:pt x="6671" y="10000"/>
                  <a:pt x="8259" y="11600"/>
                </a:cubicBezTo>
                <a:cubicBezTo>
                  <a:pt x="8894" y="12400"/>
                  <a:pt x="10165" y="13600"/>
                  <a:pt x="10800" y="13600"/>
                </a:cubicBezTo>
                <a:cubicBezTo>
                  <a:pt x="10800" y="13600"/>
                  <a:pt x="10800" y="13600"/>
                  <a:pt x="10800" y="13600"/>
                </a:cubicBezTo>
                <a:cubicBezTo>
                  <a:pt x="10800" y="13600"/>
                  <a:pt x="10800" y="13600"/>
                  <a:pt x="10800" y="13600"/>
                </a:cubicBezTo>
                <a:cubicBezTo>
                  <a:pt x="11753" y="13600"/>
                  <a:pt x="13024" y="12400"/>
                  <a:pt x="13659" y="11600"/>
                </a:cubicBezTo>
                <a:cubicBezTo>
                  <a:pt x="15247" y="10000"/>
                  <a:pt x="16835" y="8400"/>
                  <a:pt x="18424" y="6800"/>
                </a:cubicBezTo>
                <a:cubicBezTo>
                  <a:pt x="19059" y="6000"/>
                  <a:pt x="20329" y="4400"/>
                  <a:pt x="20329" y="3200"/>
                </a:cubicBezTo>
                <a:cubicBezTo>
                  <a:pt x="20329" y="2800"/>
                  <a:pt x="20329" y="2000"/>
                  <a:pt x="19694" y="2000"/>
                </a:cubicBezTo>
                <a:close/>
                <a:moveTo>
                  <a:pt x="20329" y="7600"/>
                </a:moveTo>
                <a:cubicBezTo>
                  <a:pt x="20012" y="8000"/>
                  <a:pt x="19694" y="8000"/>
                  <a:pt x="19376" y="8400"/>
                </a:cubicBezTo>
                <a:cubicBezTo>
                  <a:pt x="17788" y="10000"/>
                  <a:pt x="15882" y="12000"/>
                  <a:pt x="14294" y="13600"/>
                </a:cubicBezTo>
                <a:cubicBezTo>
                  <a:pt x="13341" y="14400"/>
                  <a:pt x="12071" y="15600"/>
                  <a:pt x="10800" y="15600"/>
                </a:cubicBezTo>
                <a:cubicBezTo>
                  <a:pt x="10800" y="15600"/>
                  <a:pt x="10800" y="15600"/>
                  <a:pt x="10800" y="15600"/>
                </a:cubicBezTo>
                <a:cubicBezTo>
                  <a:pt x="10800" y="15600"/>
                  <a:pt x="10800" y="15600"/>
                  <a:pt x="10800" y="15600"/>
                </a:cubicBezTo>
                <a:cubicBezTo>
                  <a:pt x="9529" y="15600"/>
                  <a:pt x="8576" y="14400"/>
                  <a:pt x="7624" y="13600"/>
                </a:cubicBezTo>
                <a:cubicBezTo>
                  <a:pt x="6035" y="12000"/>
                  <a:pt x="4129" y="10000"/>
                  <a:pt x="2541" y="8400"/>
                </a:cubicBezTo>
                <a:cubicBezTo>
                  <a:pt x="2224" y="8000"/>
                  <a:pt x="1906" y="8000"/>
                  <a:pt x="1588" y="7600"/>
                </a:cubicBezTo>
                <a:cubicBezTo>
                  <a:pt x="1588" y="19200"/>
                  <a:pt x="1588" y="19200"/>
                  <a:pt x="1588" y="19200"/>
                </a:cubicBezTo>
                <a:cubicBezTo>
                  <a:pt x="1588" y="19200"/>
                  <a:pt x="1906" y="19600"/>
                  <a:pt x="2224" y="19600"/>
                </a:cubicBezTo>
                <a:cubicBezTo>
                  <a:pt x="19694" y="19600"/>
                  <a:pt x="19694" y="19600"/>
                  <a:pt x="19694" y="19600"/>
                </a:cubicBezTo>
                <a:cubicBezTo>
                  <a:pt x="20012" y="19600"/>
                  <a:pt x="20329" y="19200"/>
                  <a:pt x="20329" y="19200"/>
                </a:cubicBezTo>
                <a:lnTo>
                  <a:pt x="20329" y="76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" name="Shape 5564"/>
          <p:cNvSpPr/>
          <p:nvPr/>
        </p:nvSpPr>
        <p:spPr>
          <a:xfrm>
            <a:off x="5965581" y="1944159"/>
            <a:ext cx="150270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77"/>
                </a:moveTo>
                <a:cubicBezTo>
                  <a:pt x="21600" y="20785"/>
                  <a:pt x="21600" y="21192"/>
                  <a:pt x="21032" y="21192"/>
                </a:cubicBezTo>
                <a:cubicBezTo>
                  <a:pt x="21032" y="21192"/>
                  <a:pt x="19326" y="21600"/>
                  <a:pt x="16484" y="21600"/>
                </a:cubicBezTo>
                <a:cubicBezTo>
                  <a:pt x="9663" y="21600"/>
                  <a:pt x="4547" y="18747"/>
                  <a:pt x="2842" y="14264"/>
                </a:cubicBezTo>
                <a:cubicBezTo>
                  <a:pt x="568" y="14264"/>
                  <a:pt x="568" y="14264"/>
                  <a:pt x="568" y="14264"/>
                </a:cubicBezTo>
                <a:cubicBezTo>
                  <a:pt x="0" y="14264"/>
                  <a:pt x="0" y="13857"/>
                  <a:pt x="0" y="13449"/>
                </a:cubicBezTo>
                <a:cubicBezTo>
                  <a:pt x="0" y="11819"/>
                  <a:pt x="0" y="11819"/>
                  <a:pt x="0" y="11819"/>
                </a:cubicBezTo>
                <a:cubicBezTo>
                  <a:pt x="0" y="11819"/>
                  <a:pt x="0" y="11411"/>
                  <a:pt x="568" y="11411"/>
                </a:cubicBezTo>
                <a:cubicBezTo>
                  <a:pt x="1705" y="11411"/>
                  <a:pt x="1705" y="11411"/>
                  <a:pt x="1705" y="11411"/>
                </a:cubicBezTo>
                <a:cubicBezTo>
                  <a:pt x="1705" y="11004"/>
                  <a:pt x="1705" y="10189"/>
                  <a:pt x="2274" y="9781"/>
                </a:cubicBezTo>
                <a:cubicBezTo>
                  <a:pt x="568" y="9781"/>
                  <a:pt x="568" y="9781"/>
                  <a:pt x="568" y="9781"/>
                </a:cubicBezTo>
                <a:cubicBezTo>
                  <a:pt x="0" y="9781"/>
                  <a:pt x="0" y="9374"/>
                  <a:pt x="0" y="9374"/>
                </a:cubicBezTo>
                <a:cubicBezTo>
                  <a:pt x="0" y="7336"/>
                  <a:pt x="0" y="7336"/>
                  <a:pt x="0" y="7336"/>
                </a:cubicBezTo>
                <a:cubicBezTo>
                  <a:pt x="0" y="7336"/>
                  <a:pt x="0" y="6928"/>
                  <a:pt x="568" y="6928"/>
                </a:cubicBezTo>
                <a:cubicBezTo>
                  <a:pt x="2842" y="6928"/>
                  <a:pt x="2842" y="6928"/>
                  <a:pt x="2842" y="6928"/>
                </a:cubicBezTo>
                <a:cubicBezTo>
                  <a:pt x="4547" y="2853"/>
                  <a:pt x="10232" y="0"/>
                  <a:pt x="16484" y="0"/>
                </a:cubicBezTo>
                <a:cubicBezTo>
                  <a:pt x="18758" y="0"/>
                  <a:pt x="20463" y="0"/>
                  <a:pt x="21032" y="0"/>
                </a:cubicBezTo>
                <a:cubicBezTo>
                  <a:pt x="21032" y="0"/>
                  <a:pt x="21032" y="408"/>
                  <a:pt x="21032" y="408"/>
                </a:cubicBezTo>
                <a:cubicBezTo>
                  <a:pt x="21032" y="408"/>
                  <a:pt x="21032" y="815"/>
                  <a:pt x="21032" y="815"/>
                </a:cubicBezTo>
                <a:cubicBezTo>
                  <a:pt x="20463" y="3260"/>
                  <a:pt x="20463" y="3260"/>
                  <a:pt x="20463" y="3260"/>
                </a:cubicBezTo>
                <a:cubicBezTo>
                  <a:pt x="20463" y="3668"/>
                  <a:pt x="19895" y="3668"/>
                  <a:pt x="19326" y="3668"/>
                </a:cubicBezTo>
                <a:cubicBezTo>
                  <a:pt x="19326" y="3668"/>
                  <a:pt x="18189" y="3260"/>
                  <a:pt x="16484" y="3260"/>
                </a:cubicBezTo>
                <a:cubicBezTo>
                  <a:pt x="13074" y="3260"/>
                  <a:pt x="9663" y="4891"/>
                  <a:pt x="8526" y="6928"/>
                </a:cubicBezTo>
                <a:cubicBezTo>
                  <a:pt x="18189" y="6928"/>
                  <a:pt x="18189" y="6928"/>
                  <a:pt x="18189" y="6928"/>
                </a:cubicBezTo>
                <a:cubicBezTo>
                  <a:pt x="18758" y="6928"/>
                  <a:pt x="18758" y="6928"/>
                  <a:pt x="18758" y="7336"/>
                </a:cubicBezTo>
                <a:cubicBezTo>
                  <a:pt x="19326" y="7336"/>
                  <a:pt x="19326" y="7336"/>
                  <a:pt x="19326" y="7743"/>
                </a:cubicBezTo>
                <a:cubicBezTo>
                  <a:pt x="18758" y="9374"/>
                  <a:pt x="18758" y="9374"/>
                  <a:pt x="18758" y="9374"/>
                </a:cubicBezTo>
                <a:cubicBezTo>
                  <a:pt x="18758" y="9781"/>
                  <a:pt x="18189" y="9781"/>
                  <a:pt x="18189" y="9781"/>
                </a:cubicBezTo>
                <a:cubicBezTo>
                  <a:pt x="7389" y="9781"/>
                  <a:pt x="7389" y="9781"/>
                  <a:pt x="7389" y="9781"/>
                </a:cubicBezTo>
                <a:cubicBezTo>
                  <a:pt x="7389" y="10189"/>
                  <a:pt x="7389" y="11004"/>
                  <a:pt x="7389" y="11411"/>
                </a:cubicBezTo>
                <a:cubicBezTo>
                  <a:pt x="17053" y="11411"/>
                  <a:pt x="17053" y="11411"/>
                  <a:pt x="17053" y="11411"/>
                </a:cubicBezTo>
                <a:cubicBezTo>
                  <a:pt x="17621" y="11411"/>
                  <a:pt x="17621" y="11411"/>
                  <a:pt x="17621" y="11411"/>
                </a:cubicBezTo>
                <a:cubicBezTo>
                  <a:pt x="18189" y="11819"/>
                  <a:pt x="18189" y="11819"/>
                  <a:pt x="18189" y="11819"/>
                </a:cubicBezTo>
                <a:cubicBezTo>
                  <a:pt x="17621" y="13857"/>
                  <a:pt x="17621" y="13857"/>
                  <a:pt x="17621" y="13857"/>
                </a:cubicBezTo>
                <a:cubicBezTo>
                  <a:pt x="17621" y="13857"/>
                  <a:pt x="17053" y="14264"/>
                  <a:pt x="17053" y="14264"/>
                </a:cubicBezTo>
                <a:cubicBezTo>
                  <a:pt x="8526" y="14264"/>
                  <a:pt x="8526" y="14264"/>
                  <a:pt x="8526" y="14264"/>
                </a:cubicBezTo>
                <a:cubicBezTo>
                  <a:pt x="9663" y="16709"/>
                  <a:pt x="13074" y="17932"/>
                  <a:pt x="16484" y="17932"/>
                </a:cubicBezTo>
                <a:cubicBezTo>
                  <a:pt x="18758" y="17932"/>
                  <a:pt x="19895" y="17525"/>
                  <a:pt x="19895" y="17525"/>
                </a:cubicBezTo>
                <a:cubicBezTo>
                  <a:pt x="20463" y="17525"/>
                  <a:pt x="20463" y="17525"/>
                  <a:pt x="20463" y="17932"/>
                </a:cubicBezTo>
                <a:cubicBezTo>
                  <a:pt x="21032" y="17932"/>
                  <a:pt x="21032" y="17932"/>
                  <a:pt x="21032" y="17932"/>
                </a:cubicBezTo>
                <a:lnTo>
                  <a:pt x="21600" y="2037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" name="Shape 5565"/>
          <p:cNvSpPr/>
          <p:nvPr/>
        </p:nvSpPr>
        <p:spPr>
          <a:xfrm>
            <a:off x="6538326" y="1925833"/>
            <a:ext cx="271072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600" extrusionOk="0">
                <a:moveTo>
                  <a:pt x="21209" y="19200"/>
                </a:moveTo>
                <a:cubicBezTo>
                  <a:pt x="21522" y="19543"/>
                  <a:pt x="21522" y="20229"/>
                  <a:pt x="21209" y="20571"/>
                </a:cubicBezTo>
                <a:cubicBezTo>
                  <a:pt x="20896" y="21257"/>
                  <a:pt x="20270" y="21600"/>
                  <a:pt x="19957" y="21600"/>
                </a:cubicBezTo>
                <a:cubicBezTo>
                  <a:pt x="1487" y="21600"/>
                  <a:pt x="1487" y="21600"/>
                  <a:pt x="1487" y="21600"/>
                </a:cubicBezTo>
                <a:cubicBezTo>
                  <a:pt x="1174" y="21600"/>
                  <a:pt x="548" y="21257"/>
                  <a:pt x="235" y="20571"/>
                </a:cubicBezTo>
                <a:cubicBezTo>
                  <a:pt x="-78" y="20229"/>
                  <a:pt x="-78" y="19543"/>
                  <a:pt x="235" y="19200"/>
                </a:cubicBezTo>
                <a:cubicBezTo>
                  <a:pt x="9313" y="686"/>
                  <a:pt x="9313" y="686"/>
                  <a:pt x="9313" y="686"/>
                </a:cubicBezTo>
                <a:cubicBezTo>
                  <a:pt x="9626" y="343"/>
                  <a:pt x="10252" y="0"/>
                  <a:pt x="10565" y="0"/>
                </a:cubicBezTo>
                <a:cubicBezTo>
                  <a:pt x="11192" y="0"/>
                  <a:pt x="11818" y="343"/>
                  <a:pt x="12131" y="686"/>
                </a:cubicBezTo>
                <a:lnTo>
                  <a:pt x="21209" y="19200"/>
                </a:lnTo>
                <a:close/>
                <a:moveTo>
                  <a:pt x="12444" y="6857"/>
                </a:moveTo>
                <a:cubicBezTo>
                  <a:pt x="12444" y="6857"/>
                  <a:pt x="12444" y="6857"/>
                  <a:pt x="12444" y="6857"/>
                </a:cubicBezTo>
                <a:cubicBezTo>
                  <a:pt x="12131" y="6514"/>
                  <a:pt x="12131" y="6514"/>
                  <a:pt x="12131" y="6514"/>
                </a:cubicBezTo>
                <a:cubicBezTo>
                  <a:pt x="9313" y="6514"/>
                  <a:pt x="9313" y="6514"/>
                  <a:pt x="9313" y="6514"/>
                </a:cubicBezTo>
                <a:cubicBezTo>
                  <a:pt x="9313" y="6514"/>
                  <a:pt x="9313" y="6514"/>
                  <a:pt x="9000" y="6857"/>
                </a:cubicBezTo>
                <a:cubicBezTo>
                  <a:pt x="9000" y="6857"/>
                  <a:pt x="9000" y="6857"/>
                  <a:pt x="9000" y="6857"/>
                </a:cubicBezTo>
                <a:cubicBezTo>
                  <a:pt x="9313" y="13029"/>
                  <a:pt x="9313" y="13029"/>
                  <a:pt x="9313" y="13029"/>
                </a:cubicBezTo>
                <a:cubicBezTo>
                  <a:pt x="9313" y="13029"/>
                  <a:pt x="9313" y="13371"/>
                  <a:pt x="9626" y="13371"/>
                </a:cubicBezTo>
                <a:cubicBezTo>
                  <a:pt x="11818" y="13371"/>
                  <a:pt x="11818" y="13371"/>
                  <a:pt x="11818" y="13371"/>
                </a:cubicBezTo>
                <a:cubicBezTo>
                  <a:pt x="12131" y="13371"/>
                  <a:pt x="12131" y="13029"/>
                  <a:pt x="12131" y="13029"/>
                </a:cubicBezTo>
                <a:lnTo>
                  <a:pt x="12444" y="6857"/>
                </a:lnTo>
                <a:close/>
                <a:moveTo>
                  <a:pt x="12131" y="15429"/>
                </a:moveTo>
                <a:cubicBezTo>
                  <a:pt x="12131" y="15086"/>
                  <a:pt x="12131" y="14743"/>
                  <a:pt x="11818" y="14743"/>
                </a:cubicBezTo>
                <a:cubicBezTo>
                  <a:pt x="9626" y="14743"/>
                  <a:pt x="9626" y="14743"/>
                  <a:pt x="9626" y="14743"/>
                </a:cubicBezTo>
                <a:cubicBezTo>
                  <a:pt x="9313" y="14743"/>
                  <a:pt x="9313" y="15086"/>
                  <a:pt x="9313" y="15429"/>
                </a:cubicBezTo>
                <a:cubicBezTo>
                  <a:pt x="9313" y="17829"/>
                  <a:pt x="9313" y="17829"/>
                  <a:pt x="9313" y="17829"/>
                </a:cubicBezTo>
                <a:cubicBezTo>
                  <a:pt x="9313" y="18171"/>
                  <a:pt x="9313" y="18171"/>
                  <a:pt x="9626" y="18171"/>
                </a:cubicBezTo>
                <a:cubicBezTo>
                  <a:pt x="11818" y="18171"/>
                  <a:pt x="11818" y="18171"/>
                  <a:pt x="11818" y="18171"/>
                </a:cubicBezTo>
                <a:cubicBezTo>
                  <a:pt x="12131" y="18171"/>
                  <a:pt x="12131" y="18171"/>
                  <a:pt x="12131" y="17829"/>
                </a:cubicBezTo>
                <a:lnTo>
                  <a:pt x="12131" y="154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" name="Shape 5566"/>
          <p:cNvSpPr/>
          <p:nvPr/>
        </p:nvSpPr>
        <p:spPr>
          <a:xfrm>
            <a:off x="7107260" y="1980810"/>
            <a:ext cx="269386" cy="174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73"/>
                </a:moveTo>
                <a:cubicBezTo>
                  <a:pt x="19376" y="17673"/>
                  <a:pt x="15247" y="21600"/>
                  <a:pt x="10800" y="21600"/>
                </a:cubicBezTo>
                <a:cubicBezTo>
                  <a:pt x="6671" y="21600"/>
                  <a:pt x="2541" y="17673"/>
                  <a:pt x="318" y="12273"/>
                </a:cubicBezTo>
                <a:cubicBezTo>
                  <a:pt x="318" y="11782"/>
                  <a:pt x="0" y="11291"/>
                  <a:pt x="0" y="10800"/>
                </a:cubicBezTo>
                <a:cubicBezTo>
                  <a:pt x="0" y="10309"/>
                  <a:pt x="318" y="9818"/>
                  <a:pt x="318" y="9818"/>
                </a:cubicBezTo>
                <a:cubicBezTo>
                  <a:pt x="2541" y="3927"/>
                  <a:pt x="6671" y="0"/>
                  <a:pt x="10800" y="0"/>
                </a:cubicBezTo>
                <a:cubicBezTo>
                  <a:pt x="15247" y="0"/>
                  <a:pt x="19376" y="3927"/>
                  <a:pt x="21600" y="9818"/>
                </a:cubicBezTo>
                <a:cubicBezTo>
                  <a:pt x="21600" y="9818"/>
                  <a:pt x="21600" y="10309"/>
                  <a:pt x="21600" y="10800"/>
                </a:cubicBezTo>
                <a:cubicBezTo>
                  <a:pt x="21600" y="11291"/>
                  <a:pt x="21600" y="11782"/>
                  <a:pt x="21600" y="12273"/>
                </a:cubicBezTo>
                <a:close/>
                <a:moveTo>
                  <a:pt x="15565" y="4418"/>
                </a:moveTo>
                <a:cubicBezTo>
                  <a:pt x="16200" y="5400"/>
                  <a:pt x="16200" y="6873"/>
                  <a:pt x="16200" y="8345"/>
                </a:cubicBezTo>
                <a:cubicBezTo>
                  <a:pt x="16200" y="13255"/>
                  <a:pt x="13976" y="16691"/>
                  <a:pt x="10800" y="16691"/>
                </a:cubicBezTo>
                <a:cubicBezTo>
                  <a:pt x="7941" y="16691"/>
                  <a:pt x="5400" y="13255"/>
                  <a:pt x="5400" y="8345"/>
                </a:cubicBezTo>
                <a:cubicBezTo>
                  <a:pt x="5400" y="6873"/>
                  <a:pt x="5718" y="5400"/>
                  <a:pt x="6353" y="4418"/>
                </a:cubicBezTo>
                <a:cubicBezTo>
                  <a:pt x="4447" y="5891"/>
                  <a:pt x="2859" y="8345"/>
                  <a:pt x="1588" y="10800"/>
                </a:cubicBezTo>
                <a:cubicBezTo>
                  <a:pt x="3812" y="15709"/>
                  <a:pt x="6988" y="19145"/>
                  <a:pt x="10800" y="19145"/>
                </a:cubicBezTo>
                <a:cubicBezTo>
                  <a:pt x="14929" y="19145"/>
                  <a:pt x="18106" y="15709"/>
                  <a:pt x="20329" y="10800"/>
                </a:cubicBezTo>
                <a:cubicBezTo>
                  <a:pt x="19059" y="8345"/>
                  <a:pt x="17471" y="5891"/>
                  <a:pt x="15565" y="4418"/>
                </a:cubicBezTo>
                <a:close/>
                <a:moveTo>
                  <a:pt x="10800" y="2945"/>
                </a:moveTo>
                <a:cubicBezTo>
                  <a:pt x="8894" y="2945"/>
                  <a:pt x="7306" y="5400"/>
                  <a:pt x="7306" y="8345"/>
                </a:cubicBezTo>
                <a:cubicBezTo>
                  <a:pt x="7306" y="8836"/>
                  <a:pt x="7624" y="9327"/>
                  <a:pt x="7941" y="9327"/>
                </a:cubicBezTo>
                <a:cubicBezTo>
                  <a:pt x="8259" y="9327"/>
                  <a:pt x="8576" y="8836"/>
                  <a:pt x="8576" y="8345"/>
                </a:cubicBezTo>
                <a:cubicBezTo>
                  <a:pt x="8576" y="6382"/>
                  <a:pt x="9529" y="4418"/>
                  <a:pt x="10800" y="4418"/>
                </a:cubicBezTo>
                <a:cubicBezTo>
                  <a:pt x="11118" y="4418"/>
                  <a:pt x="11435" y="4418"/>
                  <a:pt x="11435" y="3927"/>
                </a:cubicBezTo>
                <a:cubicBezTo>
                  <a:pt x="11435" y="3436"/>
                  <a:pt x="11118" y="2945"/>
                  <a:pt x="10800" y="294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" name="Shape 5567"/>
          <p:cNvSpPr/>
          <p:nvPr/>
        </p:nvSpPr>
        <p:spPr>
          <a:xfrm>
            <a:off x="7677183" y="1944159"/>
            <a:ext cx="234567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73" y="21600"/>
                </a:moveTo>
                <a:cubicBezTo>
                  <a:pt x="15010" y="21600"/>
                  <a:pt x="15010" y="21600"/>
                  <a:pt x="15010" y="21600"/>
                </a:cubicBezTo>
                <a:cubicBezTo>
                  <a:pt x="15010" y="13034"/>
                  <a:pt x="15010" y="13034"/>
                  <a:pt x="15010" y="13034"/>
                </a:cubicBezTo>
                <a:cubicBezTo>
                  <a:pt x="17573" y="13034"/>
                  <a:pt x="17573" y="13034"/>
                  <a:pt x="17573" y="13034"/>
                </a:cubicBezTo>
                <a:cubicBezTo>
                  <a:pt x="17939" y="9683"/>
                  <a:pt x="17939" y="9683"/>
                  <a:pt x="17939" y="9683"/>
                </a:cubicBezTo>
                <a:cubicBezTo>
                  <a:pt x="15010" y="9683"/>
                  <a:pt x="15010" y="9683"/>
                  <a:pt x="15010" y="9683"/>
                </a:cubicBezTo>
                <a:cubicBezTo>
                  <a:pt x="15010" y="7821"/>
                  <a:pt x="15010" y="7821"/>
                  <a:pt x="15010" y="7821"/>
                </a:cubicBezTo>
                <a:cubicBezTo>
                  <a:pt x="15010" y="6703"/>
                  <a:pt x="15376" y="6331"/>
                  <a:pt x="16475" y="6331"/>
                </a:cubicBezTo>
                <a:cubicBezTo>
                  <a:pt x="18305" y="6331"/>
                  <a:pt x="18305" y="6331"/>
                  <a:pt x="18305" y="6331"/>
                </a:cubicBezTo>
                <a:cubicBezTo>
                  <a:pt x="18305" y="3352"/>
                  <a:pt x="18305" y="3352"/>
                  <a:pt x="18305" y="3352"/>
                </a:cubicBezTo>
                <a:cubicBezTo>
                  <a:pt x="17939" y="3352"/>
                  <a:pt x="17207" y="2979"/>
                  <a:pt x="15742" y="2979"/>
                </a:cubicBezTo>
                <a:cubicBezTo>
                  <a:pt x="13546" y="2979"/>
                  <a:pt x="11715" y="4469"/>
                  <a:pt x="11715" y="7448"/>
                </a:cubicBezTo>
                <a:cubicBezTo>
                  <a:pt x="11715" y="9683"/>
                  <a:pt x="11715" y="9683"/>
                  <a:pt x="11715" y="9683"/>
                </a:cubicBezTo>
                <a:cubicBezTo>
                  <a:pt x="8786" y="9683"/>
                  <a:pt x="8786" y="9683"/>
                  <a:pt x="8786" y="9683"/>
                </a:cubicBezTo>
                <a:cubicBezTo>
                  <a:pt x="8786" y="13034"/>
                  <a:pt x="8786" y="13034"/>
                  <a:pt x="8786" y="13034"/>
                </a:cubicBezTo>
                <a:cubicBezTo>
                  <a:pt x="11715" y="13034"/>
                  <a:pt x="11715" y="13034"/>
                  <a:pt x="11715" y="13034"/>
                </a:cubicBezTo>
                <a:cubicBezTo>
                  <a:pt x="11715" y="21600"/>
                  <a:pt x="11715" y="21600"/>
                  <a:pt x="11715" y="21600"/>
                </a:cubicBezTo>
                <a:cubicBezTo>
                  <a:pt x="4027" y="21600"/>
                  <a:pt x="4027" y="21600"/>
                  <a:pt x="4027" y="21600"/>
                </a:cubicBezTo>
                <a:cubicBezTo>
                  <a:pt x="1831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31" y="0"/>
                  <a:pt x="4027" y="0"/>
                </a:cubicBezTo>
                <a:cubicBezTo>
                  <a:pt x="17573" y="0"/>
                  <a:pt x="17573" y="0"/>
                  <a:pt x="17573" y="0"/>
                </a:cubicBezTo>
                <a:cubicBezTo>
                  <a:pt x="19769" y="0"/>
                  <a:pt x="21600" y="1490"/>
                  <a:pt x="21600" y="3724"/>
                </a:cubicBezTo>
                <a:cubicBezTo>
                  <a:pt x="21600" y="17503"/>
                  <a:pt x="21600" y="17503"/>
                  <a:pt x="21600" y="17503"/>
                </a:cubicBezTo>
                <a:cubicBezTo>
                  <a:pt x="21600" y="19738"/>
                  <a:pt x="19769" y="21600"/>
                  <a:pt x="17573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" name="Shape 5568"/>
          <p:cNvSpPr/>
          <p:nvPr/>
        </p:nvSpPr>
        <p:spPr>
          <a:xfrm>
            <a:off x="8248940" y="1929499"/>
            <a:ext cx="188753" cy="265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3540"/>
                </a:moveTo>
                <a:cubicBezTo>
                  <a:pt x="19350" y="13540"/>
                  <a:pt x="18900" y="13540"/>
                  <a:pt x="18900" y="13218"/>
                </a:cubicBezTo>
                <a:cubicBezTo>
                  <a:pt x="14850" y="9027"/>
                  <a:pt x="14850" y="9027"/>
                  <a:pt x="14850" y="9027"/>
                </a:cubicBezTo>
                <a:cubicBezTo>
                  <a:pt x="13950" y="9027"/>
                  <a:pt x="13950" y="9027"/>
                  <a:pt x="13950" y="9027"/>
                </a:cubicBezTo>
                <a:cubicBezTo>
                  <a:pt x="13950" y="10639"/>
                  <a:pt x="13950" y="10639"/>
                  <a:pt x="13950" y="10639"/>
                </a:cubicBezTo>
                <a:cubicBezTo>
                  <a:pt x="18450" y="15475"/>
                  <a:pt x="18450" y="15475"/>
                  <a:pt x="18450" y="15475"/>
                </a:cubicBezTo>
                <a:cubicBezTo>
                  <a:pt x="18450" y="15797"/>
                  <a:pt x="18450" y="15797"/>
                  <a:pt x="18450" y="16119"/>
                </a:cubicBezTo>
                <a:cubicBezTo>
                  <a:pt x="18450" y="16442"/>
                  <a:pt x="18000" y="16764"/>
                  <a:pt x="17550" y="16764"/>
                </a:cubicBezTo>
                <a:cubicBezTo>
                  <a:pt x="13950" y="16764"/>
                  <a:pt x="13950" y="16764"/>
                  <a:pt x="13950" y="16764"/>
                </a:cubicBezTo>
                <a:cubicBezTo>
                  <a:pt x="13950" y="19988"/>
                  <a:pt x="13950" y="19988"/>
                  <a:pt x="13950" y="19988"/>
                </a:cubicBezTo>
                <a:cubicBezTo>
                  <a:pt x="13950" y="20955"/>
                  <a:pt x="13050" y="21600"/>
                  <a:pt x="12150" y="21600"/>
                </a:cubicBezTo>
                <a:cubicBezTo>
                  <a:pt x="9450" y="21600"/>
                  <a:pt x="9450" y="21600"/>
                  <a:pt x="9450" y="21600"/>
                </a:cubicBezTo>
                <a:cubicBezTo>
                  <a:pt x="8550" y="21600"/>
                  <a:pt x="7650" y="20955"/>
                  <a:pt x="7650" y="19988"/>
                </a:cubicBezTo>
                <a:cubicBezTo>
                  <a:pt x="7650" y="16764"/>
                  <a:pt x="7650" y="16764"/>
                  <a:pt x="7650" y="16764"/>
                </a:cubicBezTo>
                <a:cubicBezTo>
                  <a:pt x="4050" y="16764"/>
                  <a:pt x="4050" y="16764"/>
                  <a:pt x="4050" y="16764"/>
                </a:cubicBezTo>
                <a:cubicBezTo>
                  <a:pt x="3600" y="16764"/>
                  <a:pt x="3150" y="16442"/>
                  <a:pt x="3150" y="16119"/>
                </a:cubicBezTo>
                <a:cubicBezTo>
                  <a:pt x="3150" y="15797"/>
                  <a:pt x="3150" y="15797"/>
                  <a:pt x="3150" y="15475"/>
                </a:cubicBezTo>
                <a:cubicBezTo>
                  <a:pt x="7650" y="10639"/>
                  <a:pt x="7650" y="10639"/>
                  <a:pt x="7650" y="10639"/>
                </a:cubicBezTo>
                <a:cubicBezTo>
                  <a:pt x="7650" y="9027"/>
                  <a:pt x="7650" y="9027"/>
                  <a:pt x="7650" y="9027"/>
                </a:cubicBezTo>
                <a:cubicBezTo>
                  <a:pt x="6750" y="9027"/>
                  <a:pt x="6750" y="9027"/>
                  <a:pt x="6750" y="9027"/>
                </a:cubicBezTo>
                <a:cubicBezTo>
                  <a:pt x="2700" y="13218"/>
                  <a:pt x="2700" y="13218"/>
                  <a:pt x="2700" y="13218"/>
                </a:cubicBezTo>
                <a:cubicBezTo>
                  <a:pt x="2700" y="13540"/>
                  <a:pt x="2250" y="13540"/>
                  <a:pt x="1350" y="13540"/>
                </a:cubicBezTo>
                <a:cubicBezTo>
                  <a:pt x="450" y="13540"/>
                  <a:pt x="0" y="13218"/>
                  <a:pt x="0" y="12573"/>
                </a:cubicBezTo>
                <a:cubicBezTo>
                  <a:pt x="0" y="12251"/>
                  <a:pt x="0" y="11928"/>
                  <a:pt x="0" y="11928"/>
                </a:cubicBezTo>
                <a:cubicBezTo>
                  <a:pt x="4500" y="7093"/>
                  <a:pt x="4500" y="7093"/>
                  <a:pt x="4500" y="7093"/>
                </a:cubicBezTo>
                <a:cubicBezTo>
                  <a:pt x="5400" y="6448"/>
                  <a:pt x="6300" y="5803"/>
                  <a:pt x="7650" y="5803"/>
                </a:cubicBezTo>
                <a:cubicBezTo>
                  <a:pt x="13950" y="5803"/>
                  <a:pt x="13950" y="5803"/>
                  <a:pt x="13950" y="5803"/>
                </a:cubicBezTo>
                <a:cubicBezTo>
                  <a:pt x="15300" y="5803"/>
                  <a:pt x="16650" y="6448"/>
                  <a:pt x="17100" y="7093"/>
                </a:cubicBezTo>
                <a:cubicBezTo>
                  <a:pt x="21600" y="11928"/>
                  <a:pt x="21600" y="11928"/>
                  <a:pt x="21600" y="11928"/>
                </a:cubicBezTo>
                <a:cubicBezTo>
                  <a:pt x="21600" y="11928"/>
                  <a:pt x="21600" y="12251"/>
                  <a:pt x="21600" y="12573"/>
                </a:cubicBezTo>
                <a:cubicBezTo>
                  <a:pt x="21600" y="13218"/>
                  <a:pt x="21150" y="13540"/>
                  <a:pt x="20250" y="13540"/>
                </a:cubicBezTo>
                <a:close/>
                <a:moveTo>
                  <a:pt x="10800" y="5481"/>
                </a:moveTo>
                <a:cubicBezTo>
                  <a:pt x="8550" y="5481"/>
                  <a:pt x="7200" y="4191"/>
                  <a:pt x="7200" y="2579"/>
                </a:cubicBezTo>
                <a:cubicBezTo>
                  <a:pt x="7200" y="1290"/>
                  <a:pt x="8550" y="0"/>
                  <a:pt x="10800" y="0"/>
                </a:cubicBezTo>
                <a:cubicBezTo>
                  <a:pt x="13050" y="0"/>
                  <a:pt x="14850" y="1290"/>
                  <a:pt x="14850" y="2579"/>
                </a:cubicBezTo>
                <a:cubicBezTo>
                  <a:pt x="14850" y="4191"/>
                  <a:pt x="13050" y="5481"/>
                  <a:pt x="10800" y="548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" name="Shape 5569"/>
          <p:cNvSpPr/>
          <p:nvPr/>
        </p:nvSpPr>
        <p:spPr>
          <a:xfrm>
            <a:off x="8818864" y="1925834"/>
            <a:ext cx="229069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8938" y="10482"/>
                </a:moveTo>
                <a:cubicBezTo>
                  <a:pt x="8938" y="17153"/>
                  <a:pt x="8938" y="17153"/>
                  <a:pt x="8938" y="17153"/>
                </a:cubicBezTo>
                <a:cubicBezTo>
                  <a:pt x="8938" y="17153"/>
                  <a:pt x="8938" y="17471"/>
                  <a:pt x="8566" y="17471"/>
                </a:cubicBezTo>
                <a:cubicBezTo>
                  <a:pt x="8566" y="17471"/>
                  <a:pt x="8566" y="17471"/>
                  <a:pt x="8566" y="17471"/>
                </a:cubicBezTo>
                <a:cubicBezTo>
                  <a:pt x="8566" y="17471"/>
                  <a:pt x="8193" y="17471"/>
                  <a:pt x="8193" y="17471"/>
                </a:cubicBezTo>
                <a:cubicBezTo>
                  <a:pt x="5959" y="15247"/>
                  <a:pt x="5959" y="15247"/>
                  <a:pt x="5959" y="15247"/>
                </a:cubicBezTo>
                <a:cubicBezTo>
                  <a:pt x="4097" y="15247"/>
                  <a:pt x="4097" y="15247"/>
                  <a:pt x="4097" y="15247"/>
                </a:cubicBezTo>
                <a:cubicBezTo>
                  <a:pt x="3724" y="15247"/>
                  <a:pt x="3352" y="15247"/>
                  <a:pt x="3352" y="14929"/>
                </a:cubicBezTo>
                <a:cubicBezTo>
                  <a:pt x="3352" y="12706"/>
                  <a:pt x="3352" y="12706"/>
                  <a:pt x="3352" y="12706"/>
                </a:cubicBezTo>
                <a:cubicBezTo>
                  <a:pt x="3352" y="12388"/>
                  <a:pt x="3724" y="12388"/>
                  <a:pt x="4097" y="12388"/>
                </a:cubicBezTo>
                <a:cubicBezTo>
                  <a:pt x="5959" y="12388"/>
                  <a:pt x="5959" y="12388"/>
                  <a:pt x="5959" y="12388"/>
                </a:cubicBezTo>
                <a:cubicBezTo>
                  <a:pt x="8193" y="10165"/>
                  <a:pt x="8193" y="10165"/>
                  <a:pt x="8193" y="10165"/>
                </a:cubicBezTo>
                <a:cubicBezTo>
                  <a:pt x="8193" y="10165"/>
                  <a:pt x="8566" y="10165"/>
                  <a:pt x="8566" y="10165"/>
                </a:cubicBezTo>
                <a:cubicBezTo>
                  <a:pt x="8938" y="10165"/>
                  <a:pt x="8938" y="10482"/>
                  <a:pt x="8938" y="10482"/>
                </a:cubicBezTo>
                <a:close/>
                <a:moveTo>
                  <a:pt x="12290" y="16518"/>
                </a:moveTo>
                <a:cubicBezTo>
                  <a:pt x="13034" y="15565"/>
                  <a:pt x="13407" y="14929"/>
                  <a:pt x="13407" y="13659"/>
                </a:cubicBezTo>
                <a:cubicBezTo>
                  <a:pt x="13407" y="12706"/>
                  <a:pt x="13034" y="11753"/>
                  <a:pt x="12290" y="11118"/>
                </a:cubicBezTo>
                <a:cubicBezTo>
                  <a:pt x="11917" y="10800"/>
                  <a:pt x="11172" y="10800"/>
                  <a:pt x="10800" y="11118"/>
                </a:cubicBezTo>
                <a:cubicBezTo>
                  <a:pt x="10428" y="11435"/>
                  <a:pt x="10428" y="11753"/>
                  <a:pt x="10800" y="12071"/>
                </a:cubicBezTo>
                <a:cubicBezTo>
                  <a:pt x="11545" y="12706"/>
                  <a:pt x="11545" y="13341"/>
                  <a:pt x="11545" y="13659"/>
                </a:cubicBezTo>
                <a:cubicBezTo>
                  <a:pt x="11545" y="14294"/>
                  <a:pt x="11545" y="14929"/>
                  <a:pt x="10800" y="15247"/>
                </a:cubicBezTo>
                <a:cubicBezTo>
                  <a:pt x="10428" y="15565"/>
                  <a:pt x="10428" y="16200"/>
                  <a:pt x="10800" y="16518"/>
                </a:cubicBezTo>
                <a:cubicBezTo>
                  <a:pt x="11172" y="16518"/>
                  <a:pt x="11545" y="16518"/>
                  <a:pt x="11545" y="16518"/>
                </a:cubicBezTo>
                <a:cubicBezTo>
                  <a:pt x="11917" y="16518"/>
                  <a:pt x="11917" y="16518"/>
                  <a:pt x="12290" y="16518"/>
                </a:cubicBezTo>
                <a:close/>
                <a:moveTo>
                  <a:pt x="15269" y="18106"/>
                </a:moveTo>
                <a:cubicBezTo>
                  <a:pt x="16386" y="16835"/>
                  <a:pt x="17131" y="15247"/>
                  <a:pt x="17131" y="13659"/>
                </a:cubicBezTo>
                <a:cubicBezTo>
                  <a:pt x="17131" y="12071"/>
                  <a:pt x="16386" y="10800"/>
                  <a:pt x="15269" y="9529"/>
                </a:cubicBezTo>
                <a:cubicBezTo>
                  <a:pt x="14897" y="9212"/>
                  <a:pt x="14524" y="8894"/>
                  <a:pt x="14152" y="9212"/>
                </a:cubicBezTo>
                <a:cubicBezTo>
                  <a:pt x="13779" y="9529"/>
                  <a:pt x="13407" y="10165"/>
                  <a:pt x="13779" y="10482"/>
                </a:cubicBezTo>
                <a:cubicBezTo>
                  <a:pt x="14897" y="11435"/>
                  <a:pt x="15269" y="12388"/>
                  <a:pt x="15269" y="13659"/>
                </a:cubicBezTo>
                <a:cubicBezTo>
                  <a:pt x="15269" y="14929"/>
                  <a:pt x="14897" y="16200"/>
                  <a:pt x="13779" y="17153"/>
                </a:cubicBezTo>
                <a:cubicBezTo>
                  <a:pt x="13407" y="17471"/>
                  <a:pt x="13779" y="18106"/>
                  <a:pt x="14152" y="18424"/>
                </a:cubicBezTo>
                <a:cubicBezTo>
                  <a:pt x="14152" y="18424"/>
                  <a:pt x="14524" y="18424"/>
                  <a:pt x="14524" y="18424"/>
                </a:cubicBezTo>
                <a:cubicBezTo>
                  <a:pt x="14897" y="18424"/>
                  <a:pt x="15269" y="18424"/>
                  <a:pt x="15269" y="18106"/>
                </a:cubicBez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" name="Shape 5570"/>
          <p:cNvSpPr/>
          <p:nvPr/>
        </p:nvSpPr>
        <p:spPr>
          <a:xfrm>
            <a:off x="9388786" y="1925834"/>
            <a:ext cx="230903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12662" y="10800"/>
                </a:moveTo>
                <a:cubicBezTo>
                  <a:pt x="12662" y="15247"/>
                  <a:pt x="12662" y="15247"/>
                  <a:pt x="12662" y="15247"/>
                </a:cubicBezTo>
                <a:cubicBezTo>
                  <a:pt x="12662" y="16200"/>
                  <a:pt x="11917" y="16835"/>
                  <a:pt x="10800" y="16835"/>
                </a:cubicBezTo>
                <a:cubicBezTo>
                  <a:pt x="5214" y="16835"/>
                  <a:pt x="5214" y="16835"/>
                  <a:pt x="5214" y="16835"/>
                </a:cubicBezTo>
                <a:cubicBezTo>
                  <a:pt x="4469" y="16835"/>
                  <a:pt x="3352" y="16200"/>
                  <a:pt x="3352" y="15247"/>
                </a:cubicBezTo>
                <a:cubicBezTo>
                  <a:pt x="3352" y="10800"/>
                  <a:pt x="3352" y="10800"/>
                  <a:pt x="3352" y="10800"/>
                </a:cubicBezTo>
                <a:cubicBezTo>
                  <a:pt x="3352" y="9847"/>
                  <a:pt x="4469" y="9212"/>
                  <a:pt x="5214" y="9212"/>
                </a:cubicBezTo>
                <a:cubicBezTo>
                  <a:pt x="10800" y="9212"/>
                  <a:pt x="10800" y="9212"/>
                  <a:pt x="10800" y="9212"/>
                </a:cubicBezTo>
                <a:cubicBezTo>
                  <a:pt x="11917" y="9212"/>
                  <a:pt x="12662" y="9847"/>
                  <a:pt x="12662" y="10800"/>
                </a:cubicBezTo>
                <a:close/>
                <a:moveTo>
                  <a:pt x="17876" y="9529"/>
                </a:moveTo>
                <a:cubicBezTo>
                  <a:pt x="17876" y="16518"/>
                  <a:pt x="17876" y="16518"/>
                  <a:pt x="17876" y="16518"/>
                </a:cubicBezTo>
                <a:cubicBezTo>
                  <a:pt x="17876" y="16518"/>
                  <a:pt x="17876" y="16835"/>
                  <a:pt x="17876" y="16835"/>
                </a:cubicBezTo>
                <a:cubicBezTo>
                  <a:pt x="17503" y="16835"/>
                  <a:pt x="17503" y="16835"/>
                  <a:pt x="17503" y="16835"/>
                </a:cubicBezTo>
                <a:cubicBezTo>
                  <a:pt x="17503" y="16835"/>
                  <a:pt x="17131" y="16835"/>
                  <a:pt x="17131" y="16835"/>
                </a:cubicBezTo>
                <a:cubicBezTo>
                  <a:pt x="13407" y="13659"/>
                  <a:pt x="13407" y="13659"/>
                  <a:pt x="13407" y="13659"/>
                </a:cubicBezTo>
                <a:cubicBezTo>
                  <a:pt x="13407" y="12388"/>
                  <a:pt x="13407" y="12388"/>
                  <a:pt x="13407" y="12388"/>
                </a:cubicBezTo>
                <a:cubicBezTo>
                  <a:pt x="17131" y="9212"/>
                  <a:pt x="17131" y="9212"/>
                  <a:pt x="17131" y="9212"/>
                </a:cubicBezTo>
                <a:cubicBezTo>
                  <a:pt x="17131" y="9212"/>
                  <a:pt x="17503" y="9212"/>
                  <a:pt x="17503" y="9212"/>
                </a:cubicBezTo>
                <a:cubicBezTo>
                  <a:pt x="17503" y="9212"/>
                  <a:pt x="17503" y="9212"/>
                  <a:pt x="17876" y="9212"/>
                </a:cubicBezTo>
                <a:cubicBezTo>
                  <a:pt x="17876" y="9212"/>
                  <a:pt x="17876" y="9529"/>
                  <a:pt x="17876" y="9529"/>
                </a:cubicBez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" name="Shape 5571"/>
          <p:cNvSpPr/>
          <p:nvPr/>
        </p:nvSpPr>
        <p:spPr>
          <a:xfrm>
            <a:off x="9960542" y="1925834"/>
            <a:ext cx="229069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3352" y="9847"/>
                </a:moveTo>
                <a:cubicBezTo>
                  <a:pt x="3352" y="8576"/>
                  <a:pt x="4841" y="7624"/>
                  <a:pt x="6331" y="7624"/>
                </a:cubicBezTo>
                <a:cubicBezTo>
                  <a:pt x="7821" y="7624"/>
                  <a:pt x="8938" y="8576"/>
                  <a:pt x="8938" y="9847"/>
                </a:cubicBezTo>
                <a:cubicBezTo>
                  <a:pt x="8938" y="11118"/>
                  <a:pt x="7821" y="12388"/>
                  <a:pt x="6331" y="12388"/>
                </a:cubicBezTo>
                <a:cubicBezTo>
                  <a:pt x="4841" y="12388"/>
                  <a:pt x="3352" y="11118"/>
                  <a:pt x="3352" y="9847"/>
                </a:cubicBezTo>
                <a:close/>
                <a:moveTo>
                  <a:pt x="17876" y="18424"/>
                </a:moveTo>
                <a:cubicBezTo>
                  <a:pt x="3352" y="18424"/>
                  <a:pt x="3352" y="18424"/>
                  <a:pt x="3352" y="18424"/>
                </a:cubicBezTo>
                <a:cubicBezTo>
                  <a:pt x="3352" y="16200"/>
                  <a:pt x="3352" y="16200"/>
                  <a:pt x="3352" y="16200"/>
                </a:cubicBezTo>
                <a:cubicBezTo>
                  <a:pt x="6331" y="13659"/>
                  <a:pt x="6331" y="13659"/>
                  <a:pt x="6331" y="13659"/>
                </a:cubicBezTo>
                <a:cubicBezTo>
                  <a:pt x="8193" y="15247"/>
                  <a:pt x="8193" y="15247"/>
                  <a:pt x="8193" y="15247"/>
                </a:cubicBezTo>
                <a:cubicBezTo>
                  <a:pt x="13407" y="10800"/>
                  <a:pt x="13407" y="10800"/>
                  <a:pt x="13407" y="10800"/>
                </a:cubicBezTo>
                <a:cubicBezTo>
                  <a:pt x="17876" y="14612"/>
                  <a:pt x="17876" y="14612"/>
                  <a:pt x="17876" y="14612"/>
                </a:cubicBezTo>
                <a:lnTo>
                  <a:pt x="17876" y="18424"/>
                </a:ln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" name="Shape 5572"/>
          <p:cNvSpPr/>
          <p:nvPr/>
        </p:nvSpPr>
        <p:spPr>
          <a:xfrm>
            <a:off x="10530465" y="1925834"/>
            <a:ext cx="234567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68" y="21600"/>
                  <a:pt x="20136" y="21600"/>
                </a:cubicBezTo>
                <a:cubicBezTo>
                  <a:pt x="1464" y="21600"/>
                  <a:pt x="1464" y="21600"/>
                  <a:pt x="1464" y="21600"/>
                </a:cubicBezTo>
                <a:cubicBezTo>
                  <a:pt x="73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732" y="0"/>
                  <a:pt x="1464" y="0"/>
                </a:cubicBezTo>
                <a:cubicBezTo>
                  <a:pt x="13912" y="0"/>
                  <a:pt x="13912" y="0"/>
                  <a:pt x="13912" y="0"/>
                </a:cubicBezTo>
                <a:cubicBezTo>
                  <a:pt x="14644" y="0"/>
                  <a:pt x="15742" y="318"/>
                  <a:pt x="16108" y="635"/>
                </a:cubicBezTo>
                <a:cubicBezTo>
                  <a:pt x="20502" y="4447"/>
                  <a:pt x="20502" y="4447"/>
                  <a:pt x="20502" y="4447"/>
                </a:cubicBezTo>
                <a:cubicBezTo>
                  <a:pt x="21234" y="5082"/>
                  <a:pt x="21600" y="5718"/>
                  <a:pt x="21600" y="6353"/>
                </a:cubicBezTo>
                <a:close/>
                <a:moveTo>
                  <a:pt x="19769" y="7624"/>
                </a:moveTo>
                <a:cubicBezTo>
                  <a:pt x="13912" y="7624"/>
                  <a:pt x="13912" y="7624"/>
                  <a:pt x="13912" y="7624"/>
                </a:cubicBezTo>
                <a:cubicBezTo>
                  <a:pt x="13180" y="7624"/>
                  <a:pt x="12447" y="6988"/>
                  <a:pt x="12447" y="6353"/>
                </a:cubicBezTo>
                <a:cubicBezTo>
                  <a:pt x="12447" y="1588"/>
                  <a:pt x="12447" y="1588"/>
                  <a:pt x="12447" y="1588"/>
                </a:cubicBezTo>
                <a:cubicBezTo>
                  <a:pt x="1831" y="1588"/>
                  <a:pt x="1831" y="1588"/>
                  <a:pt x="1831" y="1588"/>
                </a:cubicBezTo>
                <a:cubicBezTo>
                  <a:pt x="1831" y="20012"/>
                  <a:pt x="1831" y="20012"/>
                  <a:pt x="1831" y="20012"/>
                </a:cubicBezTo>
                <a:cubicBezTo>
                  <a:pt x="19769" y="20012"/>
                  <a:pt x="19769" y="20012"/>
                  <a:pt x="19769" y="20012"/>
                </a:cubicBezTo>
                <a:lnTo>
                  <a:pt x="19769" y="7624"/>
                </a:lnTo>
                <a:close/>
                <a:moveTo>
                  <a:pt x="5858" y="9212"/>
                </a:moveTo>
                <a:cubicBezTo>
                  <a:pt x="15742" y="9212"/>
                  <a:pt x="15742" y="9212"/>
                  <a:pt x="15742" y="9212"/>
                </a:cubicBezTo>
                <a:cubicBezTo>
                  <a:pt x="16108" y="9212"/>
                  <a:pt x="16108" y="9212"/>
                  <a:pt x="16108" y="9529"/>
                </a:cubicBezTo>
                <a:cubicBezTo>
                  <a:pt x="16108" y="10165"/>
                  <a:pt x="16108" y="10165"/>
                  <a:pt x="16108" y="10165"/>
                </a:cubicBezTo>
                <a:cubicBezTo>
                  <a:pt x="16108" y="10482"/>
                  <a:pt x="16108" y="10800"/>
                  <a:pt x="15742" y="10800"/>
                </a:cubicBezTo>
                <a:cubicBezTo>
                  <a:pt x="5858" y="10800"/>
                  <a:pt x="5858" y="10800"/>
                  <a:pt x="5858" y="10800"/>
                </a:cubicBezTo>
                <a:cubicBezTo>
                  <a:pt x="5858" y="10800"/>
                  <a:pt x="5492" y="10482"/>
                  <a:pt x="5492" y="10165"/>
                </a:cubicBezTo>
                <a:cubicBezTo>
                  <a:pt x="5492" y="9529"/>
                  <a:pt x="5492" y="9529"/>
                  <a:pt x="5492" y="9529"/>
                </a:cubicBezTo>
                <a:cubicBezTo>
                  <a:pt x="5492" y="9212"/>
                  <a:pt x="5858" y="9212"/>
                  <a:pt x="5858" y="9212"/>
                </a:cubicBezTo>
                <a:close/>
                <a:moveTo>
                  <a:pt x="16108" y="12706"/>
                </a:moveTo>
                <a:cubicBezTo>
                  <a:pt x="16108" y="13341"/>
                  <a:pt x="16108" y="13341"/>
                  <a:pt x="16108" y="13341"/>
                </a:cubicBezTo>
                <a:cubicBezTo>
                  <a:pt x="16108" y="13659"/>
                  <a:pt x="16108" y="13659"/>
                  <a:pt x="15742" y="13659"/>
                </a:cubicBezTo>
                <a:cubicBezTo>
                  <a:pt x="5858" y="13659"/>
                  <a:pt x="5858" y="13659"/>
                  <a:pt x="5858" y="13659"/>
                </a:cubicBezTo>
                <a:cubicBezTo>
                  <a:pt x="5858" y="13659"/>
                  <a:pt x="5492" y="13659"/>
                  <a:pt x="5492" y="13341"/>
                </a:cubicBezTo>
                <a:cubicBezTo>
                  <a:pt x="5492" y="12706"/>
                  <a:pt x="5492" y="12706"/>
                  <a:pt x="5492" y="12706"/>
                </a:cubicBezTo>
                <a:cubicBezTo>
                  <a:pt x="5492" y="12388"/>
                  <a:pt x="5858" y="12388"/>
                  <a:pt x="5858" y="12388"/>
                </a:cubicBezTo>
                <a:cubicBezTo>
                  <a:pt x="15742" y="12388"/>
                  <a:pt x="15742" y="12388"/>
                  <a:pt x="15742" y="12388"/>
                </a:cubicBezTo>
                <a:cubicBezTo>
                  <a:pt x="16108" y="12388"/>
                  <a:pt x="16108" y="12388"/>
                  <a:pt x="16108" y="12706"/>
                </a:cubicBezTo>
                <a:close/>
                <a:moveTo>
                  <a:pt x="16108" y="15565"/>
                </a:moveTo>
                <a:cubicBezTo>
                  <a:pt x="16108" y="16518"/>
                  <a:pt x="16108" y="16518"/>
                  <a:pt x="16108" y="16518"/>
                </a:cubicBezTo>
                <a:cubicBezTo>
                  <a:pt x="16108" y="16835"/>
                  <a:pt x="16108" y="16835"/>
                  <a:pt x="15742" y="16835"/>
                </a:cubicBezTo>
                <a:cubicBezTo>
                  <a:pt x="5858" y="16835"/>
                  <a:pt x="5858" y="16835"/>
                  <a:pt x="5858" y="16835"/>
                </a:cubicBezTo>
                <a:cubicBezTo>
                  <a:pt x="5858" y="16835"/>
                  <a:pt x="5492" y="16835"/>
                  <a:pt x="5492" y="16518"/>
                </a:cubicBezTo>
                <a:cubicBezTo>
                  <a:pt x="5492" y="15565"/>
                  <a:pt x="5492" y="15565"/>
                  <a:pt x="5492" y="15565"/>
                </a:cubicBezTo>
                <a:cubicBezTo>
                  <a:pt x="5492" y="15565"/>
                  <a:pt x="5858" y="15247"/>
                  <a:pt x="5858" y="15247"/>
                </a:cubicBezTo>
                <a:cubicBezTo>
                  <a:pt x="15742" y="15247"/>
                  <a:pt x="15742" y="15247"/>
                  <a:pt x="15742" y="15247"/>
                </a:cubicBezTo>
                <a:cubicBezTo>
                  <a:pt x="16108" y="15247"/>
                  <a:pt x="16108" y="15565"/>
                  <a:pt x="16108" y="15565"/>
                </a:cubicBezTo>
                <a:close/>
                <a:moveTo>
                  <a:pt x="14278" y="6035"/>
                </a:moveTo>
                <a:cubicBezTo>
                  <a:pt x="19769" y="6035"/>
                  <a:pt x="19769" y="6035"/>
                  <a:pt x="19769" y="6035"/>
                </a:cubicBezTo>
                <a:cubicBezTo>
                  <a:pt x="19403" y="5718"/>
                  <a:pt x="19403" y="5718"/>
                  <a:pt x="19403" y="5718"/>
                </a:cubicBezTo>
                <a:cubicBezTo>
                  <a:pt x="15010" y="1906"/>
                  <a:pt x="15010" y="1906"/>
                  <a:pt x="15010" y="1906"/>
                </a:cubicBezTo>
                <a:cubicBezTo>
                  <a:pt x="15010" y="1588"/>
                  <a:pt x="14644" y="1588"/>
                  <a:pt x="14278" y="1588"/>
                </a:cubicBezTo>
                <a:lnTo>
                  <a:pt x="14278" y="603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" name="Shape 5573"/>
          <p:cNvSpPr/>
          <p:nvPr/>
        </p:nvSpPr>
        <p:spPr>
          <a:xfrm>
            <a:off x="11039914" y="1925834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718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1282" y="21600"/>
                  <a:pt x="20647" y="21600"/>
                </a:cubicBezTo>
                <a:cubicBezTo>
                  <a:pt x="8894" y="21600"/>
                  <a:pt x="8894" y="21600"/>
                  <a:pt x="8894" y="21600"/>
                </a:cubicBezTo>
                <a:cubicBezTo>
                  <a:pt x="8259" y="21600"/>
                  <a:pt x="7941" y="20965"/>
                  <a:pt x="7941" y="20329"/>
                </a:cubicBezTo>
                <a:cubicBezTo>
                  <a:pt x="7941" y="16835"/>
                  <a:pt x="7941" y="16835"/>
                  <a:pt x="7941" y="16835"/>
                </a:cubicBezTo>
                <a:cubicBezTo>
                  <a:pt x="1271" y="16835"/>
                  <a:pt x="1271" y="16835"/>
                  <a:pt x="1271" y="16835"/>
                </a:cubicBezTo>
                <a:cubicBezTo>
                  <a:pt x="635" y="16835"/>
                  <a:pt x="0" y="16518"/>
                  <a:pt x="0" y="15565"/>
                </a:cubicBezTo>
                <a:cubicBezTo>
                  <a:pt x="0" y="7624"/>
                  <a:pt x="0" y="7624"/>
                  <a:pt x="0" y="7624"/>
                </a:cubicBezTo>
                <a:cubicBezTo>
                  <a:pt x="0" y="6988"/>
                  <a:pt x="635" y="6035"/>
                  <a:pt x="953" y="5718"/>
                </a:cubicBezTo>
                <a:cubicBezTo>
                  <a:pt x="6035" y="635"/>
                  <a:pt x="6035" y="635"/>
                  <a:pt x="6035" y="635"/>
                </a:cubicBezTo>
                <a:cubicBezTo>
                  <a:pt x="6353" y="318"/>
                  <a:pt x="7306" y="0"/>
                  <a:pt x="7941" y="0"/>
                </a:cubicBezTo>
                <a:cubicBezTo>
                  <a:pt x="13024" y="0"/>
                  <a:pt x="13024" y="0"/>
                  <a:pt x="13024" y="0"/>
                </a:cubicBezTo>
                <a:cubicBezTo>
                  <a:pt x="13659" y="0"/>
                  <a:pt x="13976" y="318"/>
                  <a:pt x="13976" y="953"/>
                </a:cubicBezTo>
                <a:cubicBezTo>
                  <a:pt x="13976" y="5082"/>
                  <a:pt x="13976" y="5082"/>
                  <a:pt x="13976" y="5082"/>
                </a:cubicBezTo>
                <a:cubicBezTo>
                  <a:pt x="14612" y="4765"/>
                  <a:pt x="15247" y="4447"/>
                  <a:pt x="15565" y="4447"/>
                </a:cubicBezTo>
                <a:cubicBezTo>
                  <a:pt x="20647" y="4447"/>
                  <a:pt x="20647" y="4447"/>
                  <a:pt x="20647" y="4447"/>
                </a:cubicBezTo>
                <a:cubicBezTo>
                  <a:pt x="21282" y="4447"/>
                  <a:pt x="21600" y="5082"/>
                  <a:pt x="21600" y="5718"/>
                </a:cubicBezTo>
                <a:close/>
                <a:moveTo>
                  <a:pt x="12388" y="6353"/>
                </a:moveTo>
                <a:cubicBezTo>
                  <a:pt x="12388" y="1588"/>
                  <a:pt x="12388" y="1588"/>
                  <a:pt x="12388" y="1588"/>
                </a:cubicBezTo>
                <a:cubicBezTo>
                  <a:pt x="7941" y="1588"/>
                  <a:pt x="7941" y="1588"/>
                  <a:pt x="7941" y="1588"/>
                </a:cubicBezTo>
                <a:cubicBezTo>
                  <a:pt x="7941" y="6353"/>
                  <a:pt x="7941" y="6353"/>
                  <a:pt x="7941" y="6353"/>
                </a:cubicBezTo>
                <a:cubicBezTo>
                  <a:pt x="7941" y="6988"/>
                  <a:pt x="7306" y="7624"/>
                  <a:pt x="6671" y="7624"/>
                </a:cubicBezTo>
                <a:cubicBezTo>
                  <a:pt x="1588" y="7624"/>
                  <a:pt x="1588" y="7624"/>
                  <a:pt x="1588" y="7624"/>
                </a:cubicBezTo>
                <a:cubicBezTo>
                  <a:pt x="1588" y="15247"/>
                  <a:pt x="1588" y="15247"/>
                  <a:pt x="1588" y="15247"/>
                </a:cubicBezTo>
                <a:cubicBezTo>
                  <a:pt x="7941" y="15247"/>
                  <a:pt x="7941" y="15247"/>
                  <a:pt x="7941" y="15247"/>
                </a:cubicBezTo>
                <a:cubicBezTo>
                  <a:pt x="7941" y="12388"/>
                  <a:pt x="7941" y="12388"/>
                  <a:pt x="7941" y="12388"/>
                </a:cubicBezTo>
                <a:cubicBezTo>
                  <a:pt x="7941" y="11753"/>
                  <a:pt x="8259" y="10800"/>
                  <a:pt x="8576" y="10165"/>
                </a:cubicBezTo>
                <a:lnTo>
                  <a:pt x="12388" y="6353"/>
                </a:lnTo>
                <a:close/>
                <a:moveTo>
                  <a:pt x="2859" y="6035"/>
                </a:moveTo>
                <a:cubicBezTo>
                  <a:pt x="6353" y="6035"/>
                  <a:pt x="6353" y="6035"/>
                  <a:pt x="6353" y="6035"/>
                </a:cubicBezTo>
                <a:cubicBezTo>
                  <a:pt x="6353" y="2541"/>
                  <a:pt x="6353" y="2541"/>
                  <a:pt x="6353" y="2541"/>
                </a:cubicBezTo>
                <a:lnTo>
                  <a:pt x="2859" y="6035"/>
                </a:lnTo>
                <a:close/>
                <a:moveTo>
                  <a:pt x="20329" y="6035"/>
                </a:moveTo>
                <a:cubicBezTo>
                  <a:pt x="15565" y="6035"/>
                  <a:pt x="15565" y="6035"/>
                  <a:pt x="15565" y="6035"/>
                </a:cubicBezTo>
                <a:cubicBezTo>
                  <a:pt x="15565" y="11118"/>
                  <a:pt x="15565" y="11118"/>
                  <a:pt x="15565" y="11118"/>
                </a:cubicBezTo>
                <a:cubicBezTo>
                  <a:pt x="15565" y="11753"/>
                  <a:pt x="14929" y="12388"/>
                  <a:pt x="14294" y="12388"/>
                </a:cubicBezTo>
                <a:cubicBezTo>
                  <a:pt x="9529" y="12388"/>
                  <a:pt x="9529" y="12388"/>
                  <a:pt x="9529" y="12388"/>
                </a:cubicBezTo>
                <a:cubicBezTo>
                  <a:pt x="9529" y="20012"/>
                  <a:pt x="9529" y="20012"/>
                  <a:pt x="9529" y="20012"/>
                </a:cubicBezTo>
                <a:cubicBezTo>
                  <a:pt x="20329" y="20012"/>
                  <a:pt x="20329" y="20012"/>
                  <a:pt x="20329" y="20012"/>
                </a:cubicBezTo>
                <a:lnTo>
                  <a:pt x="20329" y="6035"/>
                </a:lnTo>
                <a:close/>
                <a:moveTo>
                  <a:pt x="10482" y="10800"/>
                </a:moveTo>
                <a:cubicBezTo>
                  <a:pt x="13976" y="10800"/>
                  <a:pt x="13976" y="10800"/>
                  <a:pt x="13976" y="10800"/>
                </a:cubicBezTo>
                <a:cubicBezTo>
                  <a:pt x="13976" y="6988"/>
                  <a:pt x="13976" y="6988"/>
                  <a:pt x="13976" y="6988"/>
                </a:cubicBezTo>
                <a:lnTo>
                  <a:pt x="10482" y="108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" name="Shape 5574"/>
          <p:cNvSpPr/>
          <p:nvPr/>
        </p:nvSpPr>
        <p:spPr>
          <a:xfrm>
            <a:off x="911900" y="2372976"/>
            <a:ext cx="212083" cy="245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600" extrusionOk="0">
                <a:moveTo>
                  <a:pt x="21366" y="5923"/>
                </a:moveTo>
                <a:cubicBezTo>
                  <a:pt x="21366" y="5923"/>
                  <a:pt x="21366" y="6271"/>
                  <a:pt x="21366" y="6271"/>
                </a:cubicBezTo>
                <a:cubicBezTo>
                  <a:pt x="21366" y="6271"/>
                  <a:pt x="20966" y="6271"/>
                  <a:pt x="20966" y="6271"/>
                </a:cubicBezTo>
                <a:cubicBezTo>
                  <a:pt x="20966" y="6271"/>
                  <a:pt x="20966" y="6271"/>
                  <a:pt x="20966" y="6271"/>
                </a:cubicBezTo>
                <a:cubicBezTo>
                  <a:pt x="14166" y="4877"/>
                  <a:pt x="14166" y="4877"/>
                  <a:pt x="14166" y="4877"/>
                </a:cubicBezTo>
                <a:cubicBezTo>
                  <a:pt x="13766" y="4877"/>
                  <a:pt x="13766" y="4877"/>
                  <a:pt x="13766" y="4529"/>
                </a:cubicBezTo>
                <a:cubicBezTo>
                  <a:pt x="9766" y="4529"/>
                  <a:pt x="9766" y="4529"/>
                  <a:pt x="9766" y="4529"/>
                </a:cubicBezTo>
                <a:cubicBezTo>
                  <a:pt x="9766" y="5923"/>
                  <a:pt x="9766" y="5923"/>
                  <a:pt x="9766" y="5923"/>
                </a:cubicBezTo>
                <a:cubicBezTo>
                  <a:pt x="12166" y="6271"/>
                  <a:pt x="13766" y="8013"/>
                  <a:pt x="13766" y="10103"/>
                </a:cubicBezTo>
                <a:cubicBezTo>
                  <a:pt x="13766" y="20555"/>
                  <a:pt x="13766" y="20555"/>
                  <a:pt x="13766" y="20555"/>
                </a:cubicBezTo>
                <a:cubicBezTo>
                  <a:pt x="13766" y="21252"/>
                  <a:pt x="13366" y="21600"/>
                  <a:pt x="12566" y="21600"/>
                </a:cubicBezTo>
                <a:cubicBezTo>
                  <a:pt x="4966" y="21600"/>
                  <a:pt x="4966" y="21600"/>
                  <a:pt x="4966" y="21600"/>
                </a:cubicBezTo>
                <a:cubicBezTo>
                  <a:pt x="4566" y="21600"/>
                  <a:pt x="3766" y="21252"/>
                  <a:pt x="3766" y="20555"/>
                </a:cubicBezTo>
                <a:cubicBezTo>
                  <a:pt x="3766" y="10103"/>
                  <a:pt x="3766" y="10103"/>
                  <a:pt x="3766" y="10103"/>
                </a:cubicBezTo>
                <a:cubicBezTo>
                  <a:pt x="3766" y="8361"/>
                  <a:pt x="5366" y="6619"/>
                  <a:pt x="7366" y="5923"/>
                </a:cubicBezTo>
                <a:cubicBezTo>
                  <a:pt x="7366" y="4529"/>
                  <a:pt x="7366" y="4529"/>
                  <a:pt x="7366" y="4529"/>
                </a:cubicBezTo>
                <a:cubicBezTo>
                  <a:pt x="6966" y="4529"/>
                  <a:pt x="6966" y="4529"/>
                  <a:pt x="6966" y="4529"/>
                </a:cubicBezTo>
                <a:cubicBezTo>
                  <a:pt x="3766" y="4529"/>
                  <a:pt x="1766" y="7665"/>
                  <a:pt x="1766" y="7665"/>
                </a:cubicBezTo>
                <a:cubicBezTo>
                  <a:pt x="1766" y="7665"/>
                  <a:pt x="1366" y="8013"/>
                  <a:pt x="966" y="8013"/>
                </a:cubicBezTo>
                <a:cubicBezTo>
                  <a:pt x="966" y="8013"/>
                  <a:pt x="566" y="8013"/>
                  <a:pt x="566" y="8013"/>
                </a:cubicBezTo>
                <a:cubicBezTo>
                  <a:pt x="166" y="7665"/>
                  <a:pt x="-234" y="7316"/>
                  <a:pt x="166" y="6619"/>
                </a:cubicBezTo>
                <a:cubicBezTo>
                  <a:pt x="166" y="6619"/>
                  <a:pt x="1766" y="4181"/>
                  <a:pt x="4966" y="3135"/>
                </a:cubicBezTo>
                <a:cubicBezTo>
                  <a:pt x="4566" y="2787"/>
                  <a:pt x="4566" y="2439"/>
                  <a:pt x="4566" y="2090"/>
                </a:cubicBezTo>
                <a:cubicBezTo>
                  <a:pt x="4566" y="1045"/>
                  <a:pt x="5366" y="0"/>
                  <a:pt x="6966" y="0"/>
                </a:cubicBezTo>
                <a:cubicBezTo>
                  <a:pt x="8166" y="0"/>
                  <a:pt x="9366" y="1045"/>
                  <a:pt x="9366" y="2090"/>
                </a:cubicBezTo>
                <a:cubicBezTo>
                  <a:pt x="9366" y="2439"/>
                  <a:pt x="9366" y="2787"/>
                  <a:pt x="8966" y="2787"/>
                </a:cubicBezTo>
                <a:cubicBezTo>
                  <a:pt x="13766" y="2787"/>
                  <a:pt x="13766" y="2787"/>
                  <a:pt x="13766" y="2787"/>
                </a:cubicBezTo>
                <a:cubicBezTo>
                  <a:pt x="13766" y="2787"/>
                  <a:pt x="13766" y="2439"/>
                  <a:pt x="14166" y="2439"/>
                </a:cubicBezTo>
                <a:cubicBezTo>
                  <a:pt x="20966" y="1394"/>
                  <a:pt x="20966" y="1394"/>
                  <a:pt x="20966" y="1394"/>
                </a:cubicBezTo>
                <a:cubicBezTo>
                  <a:pt x="20966" y="1394"/>
                  <a:pt x="20966" y="1394"/>
                  <a:pt x="20966" y="1394"/>
                </a:cubicBezTo>
                <a:cubicBezTo>
                  <a:pt x="20966" y="1394"/>
                  <a:pt x="21366" y="1394"/>
                  <a:pt x="21366" y="1394"/>
                </a:cubicBezTo>
                <a:cubicBezTo>
                  <a:pt x="21366" y="1394"/>
                  <a:pt x="21366" y="1394"/>
                  <a:pt x="21366" y="1742"/>
                </a:cubicBezTo>
                <a:lnTo>
                  <a:pt x="21366" y="5923"/>
                </a:lnTo>
                <a:close/>
                <a:moveTo>
                  <a:pt x="6966" y="1394"/>
                </a:moveTo>
                <a:cubicBezTo>
                  <a:pt x="6166" y="1394"/>
                  <a:pt x="5766" y="1742"/>
                  <a:pt x="5766" y="2090"/>
                </a:cubicBezTo>
                <a:cubicBezTo>
                  <a:pt x="5766" y="2439"/>
                  <a:pt x="6166" y="2787"/>
                  <a:pt x="6966" y="2787"/>
                </a:cubicBezTo>
                <a:cubicBezTo>
                  <a:pt x="7366" y="2787"/>
                  <a:pt x="7766" y="2439"/>
                  <a:pt x="7766" y="2090"/>
                </a:cubicBezTo>
                <a:cubicBezTo>
                  <a:pt x="7766" y="1742"/>
                  <a:pt x="7366" y="1394"/>
                  <a:pt x="6966" y="13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" name="Shape 5575"/>
          <p:cNvSpPr/>
          <p:nvPr/>
        </p:nvSpPr>
        <p:spPr>
          <a:xfrm>
            <a:off x="1400698" y="2389469"/>
            <a:ext cx="137064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7" h="21600" extrusionOk="0">
                <a:moveTo>
                  <a:pt x="20983" y="6171"/>
                </a:moveTo>
                <a:cubicBezTo>
                  <a:pt x="8640" y="21257"/>
                  <a:pt x="8640" y="21257"/>
                  <a:pt x="8640" y="21257"/>
                </a:cubicBezTo>
                <a:cubicBezTo>
                  <a:pt x="8023" y="21257"/>
                  <a:pt x="8023" y="21600"/>
                  <a:pt x="7406" y="21600"/>
                </a:cubicBezTo>
                <a:cubicBezTo>
                  <a:pt x="7406" y="21600"/>
                  <a:pt x="7406" y="21600"/>
                  <a:pt x="7406" y="21600"/>
                </a:cubicBezTo>
                <a:cubicBezTo>
                  <a:pt x="6789" y="21257"/>
                  <a:pt x="6171" y="21257"/>
                  <a:pt x="6789" y="20914"/>
                </a:cubicBezTo>
                <a:cubicBezTo>
                  <a:pt x="11109" y="10286"/>
                  <a:pt x="11109" y="10286"/>
                  <a:pt x="11109" y="10286"/>
                </a:cubicBezTo>
                <a:cubicBezTo>
                  <a:pt x="1851" y="11657"/>
                  <a:pt x="1851" y="11657"/>
                  <a:pt x="1851" y="11657"/>
                </a:cubicBezTo>
                <a:cubicBezTo>
                  <a:pt x="1234" y="11657"/>
                  <a:pt x="1234" y="11657"/>
                  <a:pt x="1234" y="11657"/>
                </a:cubicBezTo>
                <a:cubicBezTo>
                  <a:pt x="1234" y="11657"/>
                  <a:pt x="617" y="11657"/>
                  <a:pt x="617" y="11657"/>
                </a:cubicBezTo>
                <a:cubicBezTo>
                  <a:pt x="617" y="11314"/>
                  <a:pt x="0" y="11314"/>
                  <a:pt x="0" y="10971"/>
                </a:cubicBezTo>
                <a:cubicBezTo>
                  <a:pt x="4937" y="343"/>
                  <a:pt x="4937" y="343"/>
                  <a:pt x="4937" y="343"/>
                </a:cubicBezTo>
                <a:cubicBezTo>
                  <a:pt x="4937" y="0"/>
                  <a:pt x="5554" y="0"/>
                  <a:pt x="6171" y="0"/>
                </a:cubicBezTo>
                <a:cubicBezTo>
                  <a:pt x="13577" y="0"/>
                  <a:pt x="13577" y="0"/>
                  <a:pt x="13577" y="0"/>
                </a:cubicBezTo>
                <a:cubicBezTo>
                  <a:pt x="14194" y="0"/>
                  <a:pt x="14811" y="0"/>
                  <a:pt x="14811" y="343"/>
                </a:cubicBezTo>
                <a:cubicBezTo>
                  <a:pt x="14811" y="343"/>
                  <a:pt x="14811" y="686"/>
                  <a:pt x="14811" y="686"/>
                </a:cubicBezTo>
                <a:cubicBezTo>
                  <a:pt x="10491" y="6514"/>
                  <a:pt x="10491" y="6514"/>
                  <a:pt x="10491" y="6514"/>
                </a:cubicBezTo>
                <a:cubicBezTo>
                  <a:pt x="19749" y="5486"/>
                  <a:pt x="19749" y="5486"/>
                  <a:pt x="19749" y="5486"/>
                </a:cubicBezTo>
                <a:cubicBezTo>
                  <a:pt x="19749" y="5486"/>
                  <a:pt x="20366" y="5486"/>
                  <a:pt x="20366" y="5486"/>
                </a:cubicBezTo>
                <a:cubicBezTo>
                  <a:pt x="20366" y="5486"/>
                  <a:pt x="20983" y="5486"/>
                  <a:pt x="20983" y="5486"/>
                </a:cubicBezTo>
                <a:cubicBezTo>
                  <a:pt x="20983" y="5829"/>
                  <a:pt x="21600" y="5829"/>
                  <a:pt x="20983" y="617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" name="Shape 5576"/>
          <p:cNvSpPr/>
          <p:nvPr/>
        </p:nvSpPr>
        <p:spPr>
          <a:xfrm>
            <a:off x="1972454" y="2389469"/>
            <a:ext cx="252892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932"/>
                </a:moveTo>
                <a:cubicBezTo>
                  <a:pt x="21600" y="19970"/>
                  <a:pt x="20250" y="21600"/>
                  <a:pt x="18563" y="21600"/>
                </a:cubicBezTo>
                <a:cubicBezTo>
                  <a:pt x="3037" y="21600"/>
                  <a:pt x="3037" y="21600"/>
                  <a:pt x="3037" y="21600"/>
                </a:cubicBezTo>
                <a:cubicBezTo>
                  <a:pt x="1350" y="21600"/>
                  <a:pt x="0" y="19970"/>
                  <a:pt x="0" y="17932"/>
                </a:cubicBezTo>
                <a:cubicBezTo>
                  <a:pt x="0" y="3260"/>
                  <a:pt x="0" y="3260"/>
                  <a:pt x="0" y="3260"/>
                </a:cubicBezTo>
                <a:cubicBezTo>
                  <a:pt x="0" y="1223"/>
                  <a:pt x="1350" y="0"/>
                  <a:pt x="3037" y="0"/>
                </a:cubicBezTo>
                <a:cubicBezTo>
                  <a:pt x="7087" y="0"/>
                  <a:pt x="7087" y="0"/>
                  <a:pt x="7087" y="0"/>
                </a:cubicBezTo>
                <a:cubicBezTo>
                  <a:pt x="8775" y="0"/>
                  <a:pt x="10125" y="1223"/>
                  <a:pt x="10125" y="3260"/>
                </a:cubicBezTo>
                <a:cubicBezTo>
                  <a:pt x="10125" y="3668"/>
                  <a:pt x="10125" y="3668"/>
                  <a:pt x="10125" y="3668"/>
                </a:cubicBezTo>
                <a:cubicBezTo>
                  <a:pt x="18563" y="3668"/>
                  <a:pt x="18563" y="3668"/>
                  <a:pt x="18563" y="3668"/>
                </a:cubicBezTo>
                <a:cubicBezTo>
                  <a:pt x="20250" y="3668"/>
                  <a:pt x="21600" y="5298"/>
                  <a:pt x="21600" y="7336"/>
                </a:cubicBezTo>
                <a:lnTo>
                  <a:pt x="21600" y="1793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" name="Shape 5577"/>
          <p:cNvSpPr/>
          <p:nvPr/>
        </p:nvSpPr>
        <p:spPr>
          <a:xfrm>
            <a:off x="2542378" y="2389469"/>
            <a:ext cx="252892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7" y="20483"/>
                </a:moveTo>
                <a:cubicBezTo>
                  <a:pt x="1350" y="20110"/>
                  <a:pt x="2700" y="20483"/>
                  <a:pt x="3375" y="18621"/>
                </a:cubicBezTo>
                <a:cubicBezTo>
                  <a:pt x="6412" y="10055"/>
                  <a:pt x="6412" y="10055"/>
                  <a:pt x="6412" y="10055"/>
                </a:cubicBezTo>
                <a:cubicBezTo>
                  <a:pt x="9787" y="0"/>
                  <a:pt x="9787" y="0"/>
                  <a:pt x="9787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1475" y="0"/>
                  <a:pt x="11475" y="0"/>
                  <a:pt x="11475" y="0"/>
                </a:cubicBezTo>
                <a:cubicBezTo>
                  <a:pt x="11475" y="0"/>
                  <a:pt x="11475" y="0"/>
                  <a:pt x="11475" y="0"/>
                </a:cubicBezTo>
                <a:cubicBezTo>
                  <a:pt x="14175" y="7076"/>
                  <a:pt x="14175" y="7076"/>
                  <a:pt x="14175" y="7076"/>
                </a:cubicBezTo>
                <a:cubicBezTo>
                  <a:pt x="15188" y="9310"/>
                  <a:pt x="16200" y="11917"/>
                  <a:pt x="17213" y="14524"/>
                </a:cubicBezTo>
                <a:cubicBezTo>
                  <a:pt x="17550" y="16014"/>
                  <a:pt x="18225" y="17503"/>
                  <a:pt x="18900" y="18993"/>
                </a:cubicBezTo>
                <a:cubicBezTo>
                  <a:pt x="18900" y="18993"/>
                  <a:pt x="18900" y="19366"/>
                  <a:pt x="19238" y="19738"/>
                </a:cubicBezTo>
                <a:cubicBezTo>
                  <a:pt x="19575" y="20110"/>
                  <a:pt x="20925" y="20110"/>
                  <a:pt x="21263" y="20483"/>
                </a:cubicBezTo>
                <a:cubicBezTo>
                  <a:pt x="21263" y="20483"/>
                  <a:pt x="21600" y="20855"/>
                  <a:pt x="21600" y="21228"/>
                </a:cubicBezTo>
                <a:cubicBezTo>
                  <a:pt x="21600" y="21228"/>
                  <a:pt x="21600" y="21600"/>
                  <a:pt x="21600" y="21600"/>
                </a:cubicBezTo>
                <a:cubicBezTo>
                  <a:pt x="19913" y="21600"/>
                  <a:pt x="18225" y="21228"/>
                  <a:pt x="16538" y="21228"/>
                </a:cubicBezTo>
                <a:cubicBezTo>
                  <a:pt x="14850" y="21228"/>
                  <a:pt x="13163" y="21600"/>
                  <a:pt x="11475" y="21600"/>
                </a:cubicBezTo>
                <a:cubicBezTo>
                  <a:pt x="11475" y="21228"/>
                  <a:pt x="11475" y="20855"/>
                  <a:pt x="11475" y="20483"/>
                </a:cubicBezTo>
                <a:cubicBezTo>
                  <a:pt x="13163" y="20110"/>
                  <a:pt x="13163" y="20110"/>
                  <a:pt x="13163" y="20110"/>
                </a:cubicBezTo>
                <a:cubicBezTo>
                  <a:pt x="13500" y="20110"/>
                  <a:pt x="14175" y="19738"/>
                  <a:pt x="14175" y="19366"/>
                </a:cubicBezTo>
                <a:cubicBezTo>
                  <a:pt x="14175" y="18993"/>
                  <a:pt x="12488" y="14524"/>
                  <a:pt x="12488" y="14152"/>
                </a:cubicBezTo>
                <a:cubicBezTo>
                  <a:pt x="6750" y="14152"/>
                  <a:pt x="6750" y="14152"/>
                  <a:pt x="6750" y="14152"/>
                </a:cubicBezTo>
                <a:cubicBezTo>
                  <a:pt x="6412" y="14897"/>
                  <a:pt x="5062" y="18621"/>
                  <a:pt x="5062" y="18993"/>
                </a:cubicBezTo>
                <a:cubicBezTo>
                  <a:pt x="5062" y="20110"/>
                  <a:pt x="7087" y="20110"/>
                  <a:pt x="7762" y="20483"/>
                </a:cubicBezTo>
                <a:cubicBezTo>
                  <a:pt x="7762" y="20483"/>
                  <a:pt x="7762" y="20855"/>
                  <a:pt x="7762" y="21228"/>
                </a:cubicBezTo>
                <a:cubicBezTo>
                  <a:pt x="7762" y="21228"/>
                  <a:pt x="7762" y="21228"/>
                  <a:pt x="7762" y="21600"/>
                </a:cubicBezTo>
                <a:cubicBezTo>
                  <a:pt x="6075" y="21600"/>
                  <a:pt x="4725" y="21228"/>
                  <a:pt x="3037" y="21228"/>
                </a:cubicBezTo>
                <a:cubicBezTo>
                  <a:pt x="3037" y="21228"/>
                  <a:pt x="2700" y="21228"/>
                  <a:pt x="2700" y="21228"/>
                </a:cubicBezTo>
                <a:cubicBezTo>
                  <a:pt x="1687" y="21600"/>
                  <a:pt x="1012" y="21600"/>
                  <a:pt x="0" y="21600"/>
                </a:cubicBezTo>
                <a:lnTo>
                  <a:pt x="337" y="20483"/>
                </a:lnTo>
                <a:close/>
                <a:moveTo>
                  <a:pt x="7425" y="12290"/>
                </a:moveTo>
                <a:cubicBezTo>
                  <a:pt x="8437" y="12290"/>
                  <a:pt x="9787" y="12290"/>
                  <a:pt x="11138" y="12290"/>
                </a:cubicBezTo>
                <a:cubicBezTo>
                  <a:pt x="11475" y="12290"/>
                  <a:pt x="11475" y="12290"/>
                  <a:pt x="11813" y="12290"/>
                </a:cubicBezTo>
                <a:cubicBezTo>
                  <a:pt x="11138" y="10055"/>
                  <a:pt x="10462" y="7821"/>
                  <a:pt x="9450" y="5959"/>
                </a:cubicBezTo>
                <a:lnTo>
                  <a:pt x="7425" y="1229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" name="Shape 5578"/>
          <p:cNvSpPr/>
          <p:nvPr/>
        </p:nvSpPr>
        <p:spPr>
          <a:xfrm>
            <a:off x="3112300" y="2369311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518"/>
                  <a:pt x="16835" y="21600"/>
                  <a:pt x="10800" y="21600"/>
                </a:cubicBezTo>
                <a:cubicBezTo>
                  <a:pt x="4765" y="21600"/>
                  <a:pt x="0" y="16518"/>
                  <a:pt x="0" y="10800"/>
                </a:cubicBezTo>
                <a:cubicBezTo>
                  <a:pt x="0" y="4765"/>
                  <a:pt x="4765" y="0"/>
                  <a:pt x="10800" y="0"/>
                </a:cubicBezTo>
                <a:cubicBezTo>
                  <a:pt x="16835" y="0"/>
                  <a:pt x="21600" y="4765"/>
                  <a:pt x="21600" y="10800"/>
                </a:cubicBezTo>
                <a:close/>
                <a:moveTo>
                  <a:pt x="20012" y="10800"/>
                </a:moveTo>
                <a:cubicBezTo>
                  <a:pt x="20012" y="10800"/>
                  <a:pt x="20012" y="10800"/>
                  <a:pt x="20012" y="10800"/>
                </a:cubicBezTo>
                <a:cubicBezTo>
                  <a:pt x="18741" y="11753"/>
                  <a:pt x="18741" y="11753"/>
                  <a:pt x="18741" y="11753"/>
                </a:cubicBezTo>
                <a:cubicBezTo>
                  <a:pt x="15882" y="8894"/>
                  <a:pt x="15882" y="8894"/>
                  <a:pt x="15882" y="8894"/>
                </a:cubicBezTo>
                <a:cubicBezTo>
                  <a:pt x="16518" y="5082"/>
                  <a:pt x="16518" y="5082"/>
                  <a:pt x="16518" y="5082"/>
                </a:cubicBezTo>
                <a:cubicBezTo>
                  <a:pt x="18106" y="5400"/>
                  <a:pt x="18106" y="5400"/>
                  <a:pt x="18106" y="5400"/>
                </a:cubicBezTo>
                <a:cubicBezTo>
                  <a:pt x="17153" y="3812"/>
                  <a:pt x="15565" y="2541"/>
                  <a:pt x="13659" y="1906"/>
                </a:cubicBezTo>
                <a:cubicBezTo>
                  <a:pt x="14294" y="3494"/>
                  <a:pt x="14294" y="3494"/>
                  <a:pt x="14294" y="3494"/>
                </a:cubicBezTo>
                <a:cubicBezTo>
                  <a:pt x="10800" y="5400"/>
                  <a:pt x="10800" y="5400"/>
                  <a:pt x="10800" y="5400"/>
                </a:cubicBezTo>
                <a:cubicBezTo>
                  <a:pt x="7306" y="3494"/>
                  <a:pt x="7306" y="3494"/>
                  <a:pt x="7306" y="3494"/>
                </a:cubicBezTo>
                <a:cubicBezTo>
                  <a:pt x="7941" y="1906"/>
                  <a:pt x="7941" y="1906"/>
                  <a:pt x="7941" y="1906"/>
                </a:cubicBezTo>
                <a:cubicBezTo>
                  <a:pt x="6035" y="2541"/>
                  <a:pt x="4447" y="3812"/>
                  <a:pt x="3176" y="5400"/>
                </a:cubicBezTo>
                <a:cubicBezTo>
                  <a:pt x="4765" y="5082"/>
                  <a:pt x="4765" y="5082"/>
                  <a:pt x="4765" y="5082"/>
                </a:cubicBezTo>
                <a:cubicBezTo>
                  <a:pt x="5718" y="8894"/>
                  <a:pt x="5718" y="8894"/>
                  <a:pt x="5718" y="8894"/>
                </a:cubicBezTo>
                <a:cubicBezTo>
                  <a:pt x="2541" y="11753"/>
                  <a:pt x="2541" y="11753"/>
                  <a:pt x="2541" y="11753"/>
                </a:cubicBezTo>
                <a:cubicBezTo>
                  <a:pt x="1588" y="10800"/>
                  <a:pt x="1588" y="10800"/>
                  <a:pt x="1588" y="10800"/>
                </a:cubicBezTo>
                <a:cubicBezTo>
                  <a:pt x="1588" y="10800"/>
                  <a:pt x="1588" y="10800"/>
                  <a:pt x="1588" y="10800"/>
                </a:cubicBezTo>
                <a:cubicBezTo>
                  <a:pt x="1588" y="12706"/>
                  <a:pt x="2224" y="14612"/>
                  <a:pt x="3176" y="16200"/>
                </a:cubicBezTo>
                <a:cubicBezTo>
                  <a:pt x="3494" y="14612"/>
                  <a:pt x="3494" y="14612"/>
                  <a:pt x="3494" y="14612"/>
                </a:cubicBezTo>
                <a:cubicBezTo>
                  <a:pt x="7624" y="14929"/>
                  <a:pt x="7624" y="14929"/>
                  <a:pt x="7624" y="14929"/>
                </a:cubicBezTo>
                <a:cubicBezTo>
                  <a:pt x="9212" y="18741"/>
                  <a:pt x="9212" y="18741"/>
                  <a:pt x="9212" y="18741"/>
                </a:cubicBezTo>
                <a:cubicBezTo>
                  <a:pt x="7941" y="19376"/>
                  <a:pt x="7941" y="19376"/>
                  <a:pt x="7941" y="19376"/>
                </a:cubicBezTo>
                <a:cubicBezTo>
                  <a:pt x="8894" y="19694"/>
                  <a:pt x="9847" y="20012"/>
                  <a:pt x="10800" y="20012"/>
                </a:cubicBezTo>
                <a:cubicBezTo>
                  <a:pt x="11753" y="20012"/>
                  <a:pt x="12706" y="19694"/>
                  <a:pt x="13659" y="19376"/>
                </a:cubicBezTo>
                <a:cubicBezTo>
                  <a:pt x="12071" y="18741"/>
                  <a:pt x="12071" y="18741"/>
                  <a:pt x="12071" y="18741"/>
                </a:cubicBezTo>
                <a:cubicBezTo>
                  <a:pt x="13976" y="14929"/>
                  <a:pt x="13976" y="14929"/>
                  <a:pt x="13976" y="14929"/>
                </a:cubicBezTo>
                <a:cubicBezTo>
                  <a:pt x="17788" y="14612"/>
                  <a:pt x="17788" y="14612"/>
                  <a:pt x="17788" y="14612"/>
                </a:cubicBezTo>
                <a:cubicBezTo>
                  <a:pt x="18106" y="16200"/>
                  <a:pt x="18106" y="16200"/>
                  <a:pt x="18106" y="16200"/>
                </a:cubicBezTo>
                <a:cubicBezTo>
                  <a:pt x="19376" y="14612"/>
                  <a:pt x="20012" y="12706"/>
                  <a:pt x="20012" y="10800"/>
                </a:cubicBezTo>
                <a:close/>
                <a:moveTo>
                  <a:pt x="10800" y="7306"/>
                </a:moveTo>
                <a:cubicBezTo>
                  <a:pt x="14294" y="9847"/>
                  <a:pt x="14294" y="9847"/>
                  <a:pt x="14294" y="9847"/>
                </a:cubicBezTo>
                <a:cubicBezTo>
                  <a:pt x="13024" y="13659"/>
                  <a:pt x="13024" y="13659"/>
                  <a:pt x="13024" y="13659"/>
                </a:cubicBezTo>
                <a:cubicBezTo>
                  <a:pt x="8576" y="13659"/>
                  <a:pt x="8576" y="13659"/>
                  <a:pt x="8576" y="13659"/>
                </a:cubicBezTo>
                <a:cubicBezTo>
                  <a:pt x="7306" y="9847"/>
                  <a:pt x="7306" y="9847"/>
                  <a:pt x="7306" y="9847"/>
                </a:cubicBezTo>
                <a:lnTo>
                  <a:pt x="10800" y="730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" name="Shape 5579"/>
          <p:cNvSpPr/>
          <p:nvPr/>
        </p:nvSpPr>
        <p:spPr>
          <a:xfrm>
            <a:off x="3684056" y="2369311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765" y="21600"/>
                  <a:pt x="0" y="16518"/>
                  <a:pt x="0" y="10800"/>
                </a:cubicBezTo>
                <a:cubicBezTo>
                  <a:pt x="0" y="4765"/>
                  <a:pt x="4765" y="0"/>
                  <a:pt x="10800" y="0"/>
                </a:cubicBezTo>
                <a:cubicBezTo>
                  <a:pt x="16835" y="0"/>
                  <a:pt x="21600" y="4765"/>
                  <a:pt x="21600" y="10800"/>
                </a:cubicBezTo>
                <a:cubicBezTo>
                  <a:pt x="21600" y="16518"/>
                  <a:pt x="16835" y="21600"/>
                  <a:pt x="10800" y="21600"/>
                </a:cubicBezTo>
                <a:close/>
                <a:moveTo>
                  <a:pt x="10800" y="318"/>
                </a:moveTo>
                <a:cubicBezTo>
                  <a:pt x="5082" y="318"/>
                  <a:pt x="318" y="5082"/>
                  <a:pt x="318" y="10800"/>
                </a:cubicBezTo>
                <a:cubicBezTo>
                  <a:pt x="318" y="16518"/>
                  <a:pt x="5082" y="20965"/>
                  <a:pt x="10800" y="20965"/>
                </a:cubicBezTo>
                <a:cubicBezTo>
                  <a:pt x="16518" y="20965"/>
                  <a:pt x="20965" y="16518"/>
                  <a:pt x="20965" y="10800"/>
                </a:cubicBezTo>
                <a:cubicBezTo>
                  <a:pt x="20965" y="5082"/>
                  <a:pt x="16518" y="318"/>
                  <a:pt x="10800" y="318"/>
                </a:cubicBezTo>
                <a:close/>
                <a:moveTo>
                  <a:pt x="2224" y="13659"/>
                </a:moveTo>
                <a:cubicBezTo>
                  <a:pt x="2541" y="13976"/>
                  <a:pt x="2541" y="14612"/>
                  <a:pt x="2859" y="14929"/>
                </a:cubicBezTo>
                <a:cubicBezTo>
                  <a:pt x="2224" y="15247"/>
                  <a:pt x="2224" y="15247"/>
                  <a:pt x="2224" y="15247"/>
                </a:cubicBezTo>
                <a:cubicBezTo>
                  <a:pt x="1271" y="13976"/>
                  <a:pt x="953" y="12388"/>
                  <a:pt x="953" y="10800"/>
                </a:cubicBezTo>
                <a:cubicBezTo>
                  <a:pt x="953" y="8894"/>
                  <a:pt x="1271" y="7306"/>
                  <a:pt x="2224" y="6035"/>
                </a:cubicBezTo>
                <a:cubicBezTo>
                  <a:pt x="2859" y="6353"/>
                  <a:pt x="2859" y="6353"/>
                  <a:pt x="2859" y="6353"/>
                </a:cubicBezTo>
                <a:cubicBezTo>
                  <a:pt x="2541" y="6988"/>
                  <a:pt x="2541" y="7306"/>
                  <a:pt x="2224" y="7941"/>
                </a:cubicBezTo>
                <a:cubicBezTo>
                  <a:pt x="3176" y="8259"/>
                  <a:pt x="3176" y="8259"/>
                  <a:pt x="3176" y="8259"/>
                </a:cubicBezTo>
                <a:cubicBezTo>
                  <a:pt x="2859" y="8894"/>
                  <a:pt x="2859" y="9847"/>
                  <a:pt x="2859" y="10800"/>
                </a:cubicBezTo>
                <a:cubicBezTo>
                  <a:pt x="2859" y="11753"/>
                  <a:pt x="2859" y="12388"/>
                  <a:pt x="3176" y="13341"/>
                </a:cubicBezTo>
                <a:lnTo>
                  <a:pt x="2224" y="13659"/>
                </a:lnTo>
                <a:close/>
                <a:moveTo>
                  <a:pt x="10482" y="20329"/>
                </a:moveTo>
                <a:cubicBezTo>
                  <a:pt x="6988" y="20329"/>
                  <a:pt x="4129" y="18424"/>
                  <a:pt x="2541" y="15882"/>
                </a:cubicBezTo>
                <a:cubicBezTo>
                  <a:pt x="3176" y="15247"/>
                  <a:pt x="3176" y="15247"/>
                  <a:pt x="3176" y="15247"/>
                </a:cubicBezTo>
                <a:cubicBezTo>
                  <a:pt x="3494" y="15882"/>
                  <a:pt x="3812" y="16200"/>
                  <a:pt x="4129" y="16518"/>
                </a:cubicBezTo>
                <a:cubicBezTo>
                  <a:pt x="4765" y="15882"/>
                  <a:pt x="4765" y="15882"/>
                  <a:pt x="4765" y="15882"/>
                </a:cubicBezTo>
                <a:cubicBezTo>
                  <a:pt x="6035" y="17153"/>
                  <a:pt x="7306" y="18106"/>
                  <a:pt x="9212" y="18424"/>
                </a:cubicBezTo>
                <a:cubicBezTo>
                  <a:pt x="8894" y="19376"/>
                  <a:pt x="8894" y="19376"/>
                  <a:pt x="8894" y="19376"/>
                </a:cubicBezTo>
                <a:cubicBezTo>
                  <a:pt x="9529" y="19694"/>
                  <a:pt x="9847" y="19694"/>
                  <a:pt x="10482" y="19694"/>
                </a:cubicBezTo>
                <a:lnTo>
                  <a:pt x="10482" y="20329"/>
                </a:lnTo>
                <a:close/>
                <a:moveTo>
                  <a:pt x="10482" y="1906"/>
                </a:moveTo>
                <a:cubicBezTo>
                  <a:pt x="9847" y="1906"/>
                  <a:pt x="9529" y="1906"/>
                  <a:pt x="8894" y="1906"/>
                </a:cubicBezTo>
                <a:cubicBezTo>
                  <a:pt x="9212" y="2859"/>
                  <a:pt x="9212" y="2859"/>
                  <a:pt x="9212" y="2859"/>
                </a:cubicBezTo>
                <a:cubicBezTo>
                  <a:pt x="7306" y="3176"/>
                  <a:pt x="6035" y="4129"/>
                  <a:pt x="4765" y="5400"/>
                </a:cubicBezTo>
                <a:cubicBezTo>
                  <a:pt x="4129" y="4765"/>
                  <a:pt x="4129" y="4765"/>
                  <a:pt x="4129" y="4765"/>
                </a:cubicBezTo>
                <a:cubicBezTo>
                  <a:pt x="3812" y="5082"/>
                  <a:pt x="3494" y="5718"/>
                  <a:pt x="3176" y="6035"/>
                </a:cubicBezTo>
                <a:cubicBezTo>
                  <a:pt x="2541" y="5718"/>
                  <a:pt x="2541" y="5718"/>
                  <a:pt x="2541" y="5718"/>
                </a:cubicBezTo>
                <a:cubicBezTo>
                  <a:pt x="4129" y="2859"/>
                  <a:pt x="6988" y="953"/>
                  <a:pt x="10482" y="953"/>
                </a:cubicBezTo>
                <a:lnTo>
                  <a:pt x="10482" y="1906"/>
                </a:lnTo>
                <a:close/>
                <a:moveTo>
                  <a:pt x="13659" y="9529"/>
                </a:moveTo>
                <a:cubicBezTo>
                  <a:pt x="13976" y="10165"/>
                  <a:pt x="13976" y="10482"/>
                  <a:pt x="13976" y="10800"/>
                </a:cubicBezTo>
                <a:cubicBezTo>
                  <a:pt x="13976" y="11118"/>
                  <a:pt x="13976" y="11435"/>
                  <a:pt x="13659" y="11753"/>
                </a:cubicBezTo>
                <a:cubicBezTo>
                  <a:pt x="16518" y="12706"/>
                  <a:pt x="16518" y="12706"/>
                  <a:pt x="16518" y="12706"/>
                </a:cubicBezTo>
                <a:cubicBezTo>
                  <a:pt x="16200" y="13341"/>
                  <a:pt x="15882" y="14294"/>
                  <a:pt x="15247" y="14612"/>
                </a:cubicBezTo>
                <a:cubicBezTo>
                  <a:pt x="13024" y="12706"/>
                  <a:pt x="13024" y="12706"/>
                  <a:pt x="13024" y="12706"/>
                </a:cubicBezTo>
                <a:cubicBezTo>
                  <a:pt x="12706" y="13341"/>
                  <a:pt x="12071" y="13659"/>
                  <a:pt x="11435" y="13659"/>
                </a:cubicBezTo>
                <a:cubicBezTo>
                  <a:pt x="11753" y="16835"/>
                  <a:pt x="11753" y="16835"/>
                  <a:pt x="11753" y="16835"/>
                </a:cubicBezTo>
                <a:cubicBezTo>
                  <a:pt x="11435" y="16835"/>
                  <a:pt x="11118" y="16835"/>
                  <a:pt x="10800" y="16835"/>
                </a:cubicBezTo>
                <a:cubicBezTo>
                  <a:pt x="10165" y="16835"/>
                  <a:pt x="9847" y="16835"/>
                  <a:pt x="9529" y="16835"/>
                </a:cubicBezTo>
                <a:cubicBezTo>
                  <a:pt x="10165" y="13659"/>
                  <a:pt x="10165" y="13659"/>
                  <a:pt x="10165" y="13659"/>
                </a:cubicBezTo>
                <a:cubicBezTo>
                  <a:pt x="9529" y="13659"/>
                  <a:pt x="8894" y="13341"/>
                  <a:pt x="8259" y="12706"/>
                </a:cubicBezTo>
                <a:cubicBezTo>
                  <a:pt x="6035" y="14612"/>
                  <a:pt x="6035" y="14612"/>
                  <a:pt x="6035" y="14612"/>
                </a:cubicBezTo>
                <a:cubicBezTo>
                  <a:pt x="5718" y="14294"/>
                  <a:pt x="5082" y="13341"/>
                  <a:pt x="5082" y="12706"/>
                </a:cubicBezTo>
                <a:cubicBezTo>
                  <a:pt x="7624" y="11753"/>
                  <a:pt x="7624" y="11753"/>
                  <a:pt x="7624" y="11753"/>
                </a:cubicBezTo>
                <a:cubicBezTo>
                  <a:pt x="7624" y="11435"/>
                  <a:pt x="7624" y="11118"/>
                  <a:pt x="7624" y="10800"/>
                </a:cubicBezTo>
                <a:cubicBezTo>
                  <a:pt x="7624" y="10482"/>
                  <a:pt x="7624" y="10165"/>
                  <a:pt x="7624" y="9529"/>
                </a:cubicBezTo>
                <a:cubicBezTo>
                  <a:pt x="5082" y="8576"/>
                  <a:pt x="5082" y="8576"/>
                  <a:pt x="5082" y="8576"/>
                </a:cubicBezTo>
                <a:cubicBezTo>
                  <a:pt x="5082" y="7941"/>
                  <a:pt x="5718" y="7306"/>
                  <a:pt x="6035" y="6671"/>
                </a:cubicBezTo>
                <a:cubicBezTo>
                  <a:pt x="8259" y="8576"/>
                  <a:pt x="8259" y="8576"/>
                  <a:pt x="8259" y="8576"/>
                </a:cubicBezTo>
                <a:cubicBezTo>
                  <a:pt x="8894" y="8259"/>
                  <a:pt x="9529" y="7624"/>
                  <a:pt x="10165" y="7624"/>
                </a:cubicBezTo>
                <a:cubicBezTo>
                  <a:pt x="9529" y="4765"/>
                  <a:pt x="9529" y="4765"/>
                  <a:pt x="9529" y="4765"/>
                </a:cubicBezTo>
                <a:cubicBezTo>
                  <a:pt x="9847" y="4765"/>
                  <a:pt x="10165" y="4447"/>
                  <a:pt x="10800" y="4447"/>
                </a:cubicBezTo>
                <a:cubicBezTo>
                  <a:pt x="11118" y="4447"/>
                  <a:pt x="11435" y="4765"/>
                  <a:pt x="11753" y="4765"/>
                </a:cubicBezTo>
                <a:cubicBezTo>
                  <a:pt x="11435" y="7624"/>
                  <a:pt x="11435" y="7624"/>
                  <a:pt x="11435" y="7624"/>
                </a:cubicBezTo>
                <a:cubicBezTo>
                  <a:pt x="12071" y="7624"/>
                  <a:pt x="12706" y="8259"/>
                  <a:pt x="13024" y="8576"/>
                </a:cubicBezTo>
                <a:cubicBezTo>
                  <a:pt x="15247" y="6671"/>
                  <a:pt x="15247" y="6671"/>
                  <a:pt x="15247" y="6671"/>
                </a:cubicBezTo>
                <a:cubicBezTo>
                  <a:pt x="15882" y="7306"/>
                  <a:pt x="16200" y="7941"/>
                  <a:pt x="16518" y="8576"/>
                </a:cubicBezTo>
                <a:lnTo>
                  <a:pt x="13659" y="9529"/>
                </a:lnTo>
                <a:close/>
                <a:moveTo>
                  <a:pt x="18424" y="6035"/>
                </a:moveTo>
                <a:cubicBezTo>
                  <a:pt x="18106" y="5718"/>
                  <a:pt x="17788" y="5082"/>
                  <a:pt x="17471" y="4765"/>
                </a:cubicBezTo>
                <a:cubicBezTo>
                  <a:pt x="16835" y="5400"/>
                  <a:pt x="16835" y="5400"/>
                  <a:pt x="16835" y="5400"/>
                </a:cubicBezTo>
                <a:cubicBezTo>
                  <a:pt x="15565" y="4129"/>
                  <a:pt x="13976" y="3176"/>
                  <a:pt x="12388" y="2859"/>
                </a:cubicBezTo>
                <a:cubicBezTo>
                  <a:pt x="12388" y="1906"/>
                  <a:pt x="12388" y="1906"/>
                  <a:pt x="12388" y="1906"/>
                </a:cubicBezTo>
                <a:cubicBezTo>
                  <a:pt x="12071" y="1906"/>
                  <a:pt x="11435" y="1906"/>
                  <a:pt x="11118" y="1906"/>
                </a:cubicBezTo>
                <a:cubicBezTo>
                  <a:pt x="11118" y="953"/>
                  <a:pt x="11118" y="953"/>
                  <a:pt x="11118" y="953"/>
                </a:cubicBezTo>
                <a:cubicBezTo>
                  <a:pt x="14294" y="953"/>
                  <a:pt x="17471" y="2859"/>
                  <a:pt x="19059" y="5718"/>
                </a:cubicBezTo>
                <a:lnTo>
                  <a:pt x="18424" y="6035"/>
                </a:lnTo>
                <a:close/>
                <a:moveTo>
                  <a:pt x="19059" y="15882"/>
                </a:moveTo>
                <a:cubicBezTo>
                  <a:pt x="17471" y="18424"/>
                  <a:pt x="14294" y="20329"/>
                  <a:pt x="11118" y="20329"/>
                </a:cubicBezTo>
                <a:cubicBezTo>
                  <a:pt x="11118" y="19694"/>
                  <a:pt x="11118" y="19694"/>
                  <a:pt x="11118" y="19694"/>
                </a:cubicBezTo>
                <a:cubicBezTo>
                  <a:pt x="11435" y="19694"/>
                  <a:pt x="12071" y="19694"/>
                  <a:pt x="12388" y="19376"/>
                </a:cubicBezTo>
                <a:cubicBezTo>
                  <a:pt x="12388" y="18424"/>
                  <a:pt x="12388" y="18424"/>
                  <a:pt x="12388" y="18424"/>
                </a:cubicBezTo>
                <a:cubicBezTo>
                  <a:pt x="13976" y="18106"/>
                  <a:pt x="15565" y="17153"/>
                  <a:pt x="16835" y="15882"/>
                </a:cubicBezTo>
                <a:cubicBezTo>
                  <a:pt x="17471" y="16518"/>
                  <a:pt x="17471" y="16518"/>
                  <a:pt x="17471" y="16518"/>
                </a:cubicBezTo>
                <a:cubicBezTo>
                  <a:pt x="17788" y="16200"/>
                  <a:pt x="18106" y="15882"/>
                  <a:pt x="18424" y="15247"/>
                </a:cubicBezTo>
                <a:lnTo>
                  <a:pt x="19059" y="15882"/>
                </a:lnTo>
                <a:close/>
                <a:moveTo>
                  <a:pt x="19376" y="15247"/>
                </a:moveTo>
                <a:cubicBezTo>
                  <a:pt x="18741" y="14929"/>
                  <a:pt x="18741" y="14929"/>
                  <a:pt x="18741" y="14929"/>
                </a:cubicBezTo>
                <a:cubicBezTo>
                  <a:pt x="18741" y="14612"/>
                  <a:pt x="19059" y="13976"/>
                  <a:pt x="19059" y="13659"/>
                </a:cubicBezTo>
                <a:cubicBezTo>
                  <a:pt x="18106" y="13341"/>
                  <a:pt x="18106" y="13341"/>
                  <a:pt x="18106" y="13341"/>
                </a:cubicBezTo>
                <a:cubicBezTo>
                  <a:pt x="18424" y="12388"/>
                  <a:pt x="18741" y="11753"/>
                  <a:pt x="18741" y="10800"/>
                </a:cubicBezTo>
                <a:cubicBezTo>
                  <a:pt x="18741" y="9847"/>
                  <a:pt x="18424" y="8894"/>
                  <a:pt x="18106" y="8259"/>
                </a:cubicBezTo>
                <a:cubicBezTo>
                  <a:pt x="19059" y="7941"/>
                  <a:pt x="19059" y="7941"/>
                  <a:pt x="19059" y="7941"/>
                </a:cubicBezTo>
                <a:cubicBezTo>
                  <a:pt x="19059" y="7306"/>
                  <a:pt x="18741" y="6988"/>
                  <a:pt x="18741" y="6353"/>
                </a:cubicBezTo>
                <a:cubicBezTo>
                  <a:pt x="19376" y="6035"/>
                  <a:pt x="19376" y="6035"/>
                  <a:pt x="19376" y="6035"/>
                </a:cubicBezTo>
                <a:cubicBezTo>
                  <a:pt x="20012" y="7306"/>
                  <a:pt x="20329" y="8894"/>
                  <a:pt x="20329" y="10800"/>
                </a:cubicBezTo>
                <a:cubicBezTo>
                  <a:pt x="20329" y="12388"/>
                  <a:pt x="20012" y="13976"/>
                  <a:pt x="19376" y="152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" name="Shape 5580"/>
          <p:cNvSpPr/>
          <p:nvPr/>
        </p:nvSpPr>
        <p:spPr>
          <a:xfrm>
            <a:off x="4261310" y="2369311"/>
            <a:ext cx="251060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7624"/>
                </a:moveTo>
                <a:cubicBezTo>
                  <a:pt x="9257" y="7624"/>
                  <a:pt x="8914" y="7624"/>
                  <a:pt x="8571" y="7941"/>
                </a:cubicBezTo>
                <a:cubicBezTo>
                  <a:pt x="8914" y="8259"/>
                  <a:pt x="8914" y="8576"/>
                  <a:pt x="8914" y="8894"/>
                </a:cubicBezTo>
                <a:cubicBezTo>
                  <a:pt x="8914" y="10800"/>
                  <a:pt x="7543" y="12388"/>
                  <a:pt x="5486" y="12706"/>
                </a:cubicBezTo>
                <a:cubicBezTo>
                  <a:pt x="4800" y="13024"/>
                  <a:pt x="4457" y="13341"/>
                  <a:pt x="4457" y="13976"/>
                </a:cubicBezTo>
                <a:cubicBezTo>
                  <a:pt x="4457" y="15565"/>
                  <a:pt x="9600" y="14294"/>
                  <a:pt x="9600" y="17788"/>
                </a:cubicBezTo>
                <a:cubicBezTo>
                  <a:pt x="9600" y="20647"/>
                  <a:pt x="7543" y="21600"/>
                  <a:pt x="4800" y="21600"/>
                </a:cubicBezTo>
                <a:cubicBezTo>
                  <a:pt x="2743" y="21600"/>
                  <a:pt x="0" y="20965"/>
                  <a:pt x="0" y="18424"/>
                </a:cubicBezTo>
                <a:cubicBezTo>
                  <a:pt x="0" y="16835"/>
                  <a:pt x="1029" y="16200"/>
                  <a:pt x="2400" y="15565"/>
                </a:cubicBezTo>
                <a:cubicBezTo>
                  <a:pt x="2400" y="15565"/>
                  <a:pt x="2400" y="15565"/>
                  <a:pt x="2400" y="15565"/>
                </a:cubicBezTo>
                <a:cubicBezTo>
                  <a:pt x="2057" y="15247"/>
                  <a:pt x="1714" y="14612"/>
                  <a:pt x="1714" y="13976"/>
                </a:cubicBezTo>
                <a:cubicBezTo>
                  <a:pt x="1714" y="13341"/>
                  <a:pt x="1714" y="12706"/>
                  <a:pt x="2400" y="12388"/>
                </a:cubicBezTo>
                <a:cubicBezTo>
                  <a:pt x="2400" y="12388"/>
                  <a:pt x="2400" y="12388"/>
                  <a:pt x="2400" y="12388"/>
                </a:cubicBezTo>
                <a:cubicBezTo>
                  <a:pt x="1029" y="12071"/>
                  <a:pt x="343" y="10165"/>
                  <a:pt x="343" y="9212"/>
                </a:cubicBezTo>
                <a:cubicBezTo>
                  <a:pt x="343" y="6671"/>
                  <a:pt x="2057" y="5082"/>
                  <a:pt x="4457" y="5082"/>
                </a:cubicBezTo>
                <a:cubicBezTo>
                  <a:pt x="5486" y="5082"/>
                  <a:pt x="6171" y="5400"/>
                  <a:pt x="6857" y="5718"/>
                </a:cubicBezTo>
                <a:cubicBezTo>
                  <a:pt x="7886" y="5718"/>
                  <a:pt x="8914" y="5400"/>
                  <a:pt x="9600" y="5082"/>
                </a:cubicBezTo>
                <a:lnTo>
                  <a:pt x="9600" y="7624"/>
                </a:lnTo>
                <a:close/>
                <a:moveTo>
                  <a:pt x="4800" y="16835"/>
                </a:moveTo>
                <a:cubicBezTo>
                  <a:pt x="3771" y="16835"/>
                  <a:pt x="2743" y="17153"/>
                  <a:pt x="2743" y="18106"/>
                </a:cubicBezTo>
                <a:cubicBezTo>
                  <a:pt x="2743" y="19376"/>
                  <a:pt x="4114" y="19376"/>
                  <a:pt x="5143" y="19376"/>
                </a:cubicBezTo>
                <a:cubicBezTo>
                  <a:pt x="5829" y="19376"/>
                  <a:pt x="6857" y="19059"/>
                  <a:pt x="6857" y="18106"/>
                </a:cubicBezTo>
                <a:cubicBezTo>
                  <a:pt x="6857" y="17153"/>
                  <a:pt x="5829" y="16835"/>
                  <a:pt x="4800" y="16835"/>
                </a:cubicBezTo>
                <a:close/>
                <a:moveTo>
                  <a:pt x="4800" y="7306"/>
                </a:moveTo>
                <a:cubicBezTo>
                  <a:pt x="3429" y="7306"/>
                  <a:pt x="3086" y="7941"/>
                  <a:pt x="3086" y="9212"/>
                </a:cubicBezTo>
                <a:cubicBezTo>
                  <a:pt x="3086" y="10165"/>
                  <a:pt x="3429" y="10800"/>
                  <a:pt x="4800" y="10800"/>
                </a:cubicBezTo>
                <a:cubicBezTo>
                  <a:pt x="5829" y="10800"/>
                  <a:pt x="6171" y="10165"/>
                  <a:pt x="6171" y="9212"/>
                </a:cubicBezTo>
                <a:cubicBezTo>
                  <a:pt x="6171" y="8259"/>
                  <a:pt x="5829" y="7306"/>
                  <a:pt x="4800" y="7306"/>
                </a:cubicBezTo>
                <a:close/>
                <a:moveTo>
                  <a:pt x="12343" y="3494"/>
                </a:moveTo>
                <a:cubicBezTo>
                  <a:pt x="11314" y="3494"/>
                  <a:pt x="10629" y="2541"/>
                  <a:pt x="10629" y="1588"/>
                </a:cubicBezTo>
                <a:cubicBezTo>
                  <a:pt x="10629" y="635"/>
                  <a:pt x="11314" y="0"/>
                  <a:pt x="12343" y="0"/>
                </a:cubicBezTo>
                <a:cubicBezTo>
                  <a:pt x="13371" y="0"/>
                  <a:pt x="14057" y="635"/>
                  <a:pt x="14057" y="1588"/>
                </a:cubicBezTo>
                <a:cubicBezTo>
                  <a:pt x="14057" y="2541"/>
                  <a:pt x="13371" y="3494"/>
                  <a:pt x="12343" y="3494"/>
                </a:cubicBezTo>
                <a:close/>
                <a:moveTo>
                  <a:pt x="10971" y="15882"/>
                </a:moveTo>
                <a:cubicBezTo>
                  <a:pt x="10971" y="15247"/>
                  <a:pt x="10971" y="14612"/>
                  <a:pt x="10971" y="14294"/>
                </a:cubicBezTo>
                <a:cubicBezTo>
                  <a:pt x="10971" y="6671"/>
                  <a:pt x="10971" y="6671"/>
                  <a:pt x="10971" y="6671"/>
                </a:cubicBezTo>
                <a:cubicBezTo>
                  <a:pt x="10971" y="6353"/>
                  <a:pt x="10971" y="5718"/>
                  <a:pt x="10971" y="5400"/>
                </a:cubicBezTo>
                <a:cubicBezTo>
                  <a:pt x="13714" y="5400"/>
                  <a:pt x="13714" y="5400"/>
                  <a:pt x="13714" y="5400"/>
                </a:cubicBezTo>
                <a:cubicBezTo>
                  <a:pt x="13714" y="5718"/>
                  <a:pt x="13714" y="6353"/>
                  <a:pt x="13714" y="6671"/>
                </a:cubicBezTo>
                <a:cubicBezTo>
                  <a:pt x="13714" y="14294"/>
                  <a:pt x="13714" y="14294"/>
                  <a:pt x="13714" y="14294"/>
                </a:cubicBezTo>
                <a:cubicBezTo>
                  <a:pt x="13714" y="14612"/>
                  <a:pt x="13714" y="15247"/>
                  <a:pt x="13714" y="15882"/>
                </a:cubicBezTo>
                <a:lnTo>
                  <a:pt x="10971" y="15882"/>
                </a:lnTo>
                <a:close/>
                <a:moveTo>
                  <a:pt x="21600" y="15565"/>
                </a:moveTo>
                <a:cubicBezTo>
                  <a:pt x="20914" y="15882"/>
                  <a:pt x="20229" y="15882"/>
                  <a:pt x="19543" y="15882"/>
                </a:cubicBezTo>
                <a:cubicBezTo>
                  <a:pt x="16457" y="15882"/>
                  <a:pt x="16457" y="13976"/>
                  <a:pt x="16457" y="11753"/>
                </a:cubicBezTo>
                <a:cubicBezTo>
                  <a:pt x="16457" y="7624"/>
                  <a:pt x="16457" y="7624"/>
                  <a:pt x="16457" y="7624"/>
                </a:cubicBezTo>
                <a:cubicBezTo>
                  <a:pt x="16457" y="7624"/>
                  <a:pt x="16457" y="7624"/>
                  <a:pt x="16457" y="7624"/>
                </a:cubicBezTo>
                <a:cubicBezTo>
                  <a:pt x="16457" y="7624"/>
                  <a:pt x="16457" y="7624"/>
                  <a:pt x="16457" y="7624"/>
                </a:cubicBezTo>
                <a:cubicBezTo>
                  <a:pt x="16114" y="7624"/>
                  <a:pt x="16114" y="7624"/>
                  <a:pt x="15771" y="7624"/>
                </a:cubicBezTo>
                <a:cubicBezTo>
                  <a:pt x="15429" y="7624"/>
                  <a:pt x="15429" y="7624"/>
                  <a:pt x="15086" y="7624"/>
                </a:cubicBezTo>
                <a:cubicBezTo>
                  <a:pt x="15086" y="5400"/>
                  <a:pt x="15086" y="5400"/>
                  <a:pt x="15086" y="5400"/>
                </a:cubicBezTo>
                <a:cubicBezTo>
                  <a:pt x="16457" y="5400"/>
                  <a:pt x="16457" y="5400"/>
                  <a:pt x="16457" y="5400"/>
                </a:cubicBezTo>
                <a:cubicBezTo>
                  <a:pt x="16457" y="4447"/>
                  <a:pt x="16457" y="4447"/>
                  <a:pt x="16457" y="4447"/>
                </a:cubicBezTo>
                <a:cubicBezTo>
                  <a:pt x="16457" y="4129"/>
                  <a:pt x="16457" y="3494"/>
                  <a:pt x="16114" y="3176"/>
                </a:cubicBezTo>
                <a:cubicBezTo>
                  <a:pt x="19200" y="3176"/>
                  <a:pt x="19200" y="3176"/>
                  <a:pt x="19200" y="3176"/>
                </a:cubicBezTo>
                <a:cubicBezTo>
                  <a:pt x="19200" y="3812"/>
                  <a:pt x="19200" y="4447"/>
                  <a:pt x="19200" y="5400"/>
                </a:cubicBezTo>
                <a:cubicBezTo>
                  <a:pt x="21257" y="5400"/>
                  <a:pt x="21257" y="5400"/>
                  <a:pt x="21257" y="5400"/>
                </a:cubicBezTo>
                <a:cubicBezTo>
                  <a:pt x="21257" y="7624"/>
                  <a:pt x="21257" y="7624"/>
                  <a:pt x="21257" y="7624"/>
                </a:cubicBezTo>
                <a:cubicBezTo>
                  <a:pt x="20914" y="7624"/>
                  <a:pt x="20571" y="7624"/>
                  <a:pt x="20229" y="7624"/>
                </a:cubicBezTo>
                <a:cubicBezTo>
                  <a:pt x="19200" y="7624"/>
                  <a:pt x="19200" y="7624"/>
                  <a:pt x="19200" y="7624"/>
                </a:cubicBezTo>
                <a:cubicBezTo>
                  <a:pt x="19200" y="12071"/>
                  <a:pt x="19200" y="12071"/>
                  <a:pt x="19200" y="12071"/>
                </a:cubicBezTo>
                <a:cubicBezTo>
                  <a:pt x="19200" y="12706"/>
                  <a:pt x="19200" y="13341"/>
                  <a:pt x="20229" y="13341"/>
                </a:cubicBezTo>
                <a:cubicBezTo>
                  <a:pt x="20914" y="13341"/>
                  <a:pt x="21257" y="13341"/>
                  <a:pt x="21600" y="13024"/>
                </a:cubicBezTo>
                <a:lnTo>
                  <a:pt x="21600" y="1556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" name="Shape 5581"/>
          <p:cNvSpPr/>
          <p:nvPr/>
        </p:nvSpPr>
        <p:spPr>
          <a:xfrm>
            <a:off x="4825735" y="2389469"/>
            <a:ext cx="232735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69" y="21600"/>
                  <a:pt x="17573" y="21600"/>
                </a:cubicBezTo>
                <a:cubicBezTo>
                  <a:pt x="14278" y="21600"/>
                  <a:pt x="14278" y="21600"/>
                  <a:pt x="14278" y="21600"/>
                </a:cubicBezTo>
                <a:cubicBezTo>
                  <a:pt x="13912" y="21600"/>
                  <a:pt x="13546" y="21600"/>
                  <a:pt x="13546" y="20855"/>
                </a:cubicBezTo>
                <a:cubicBezTo>
                  <a:pt x="13546" y="20483"/>
                  <a:pt x="13546" y="18993"/>
                  <a:pt x="13546" y="17503"/>
                </a:cubicBezTo>
                <a:cubicBezTo>
                  <a:pt x="13546" y="16386"/>
                  <a:pt x="13180" y="15641"/>
                  <a:pt x="12814" y="15641"/>
                </a:cubicBezTo>
                <a:cubicBezTo>
                  <a:pt x="15010" y="15269"/>
                  <a:pt x="17573" y="14152"/>
                  <a:pt x="17573" y="10055"/>
                </a:cubicBezTo>
                <a:cubicBezTo>
                  <a:pt x="17573" y="8938"/>
                  <a:pt x="17207" y="7821"/>
                  <a:pt x="16475" y="7076"/>
                </a:cubicBezTo>
                <a:cubicBezTo>
                  <a:pt x="16841" y="7076"/>
                  <a:pt x="16841" y="5959"/>
                  <a:pt x="16475" y="4469"/>
                </a:cubicBezTo>
                <a:cubicBezTo>
                  <a:pt x="15376" y="4097"/>
                  <a:pt x="13546" y="5586"/>
                  <a:pt x="13546" y="5586"/>
                </a:cubicBezTo>
                <a:cubicBezTo>
                  <a:pt x="12814" y="5214"/>
                  <a:pt x="11715" y="5214"/>
                  <a:pt x="10983" y="5214"/>
                </a:cubicBezTo>
                <a:cubicBezTo>
                  <a:pt x="9885" y="5214"/>
                  <a:pt x="9153" y="5214"/>
                  <a:pt x="8054" y="5586"/>
                </a:cubicBezTo>
                <a:cubicBezTo>
                  <a:pt x="8054" y="5586"/>
                  <a:pt x="6224" y="4097"/>
                  <a:pt x="5125" y="4469"/>
                </a:cubicBezTo>
                <a:cubicBezTo>
                  <a:pt x="4759" y="5959"/>
                  <a:pt x="5125" y="7076"/>
                  <a:pt x="5125" y="7076"/>
                </a:cubicBezTo>
                <a:cubicBezTo>
                  <a:pt x="4393" y="7821"/>
                  <a:pt x="4027" y="8938"/>
                  <a:pt x="4027" y="10055"/>
                </a:cubicBezTo>
                <a:cubicBezTo>
                  <a:pt x="4027" y="14152"/>
                  <a:pt x="6590" y="15269"/>
                  <a:pt x="8786" y="15641"/>
                </a:cubicBezTo>
                <a:cubicBezTo>
                  <a:pt x="8420" y="15641"/>
                  <a:pt x="8420" y="16386"/>
                  <a:pt x="8054" y="16759"/>
                </a:cubicBezTo>
                <a:cubicBezTo>
                  <a:pt x="7688" y="17131"/>
                  <a:pt x="5858" y="17876"/>
                  <a:pt x="5125" y="16014"/>
                </a:cubicBezTo>
                <a:cubicBezTo>
                  <a:pt x="4393" y="14897"/>
                  <a:pt x="3295" y="14897"/>
                  <a:pt x="3295" y="14897"/>
                </a:cubicBezTo>
                <a:cubicBezTo>
                  <a:pt x="2563" y="14897"/>
                  <a:pt x="3295" y="15641"/>
                  <a:pt x="3295" y="15641"/>
                </a:cubicBezTo>
                <a:cubicBezTo>
                  <a:pt x="4027" y="16014"/>
                  <a:pt x="4759" y="17131"/>
                  <a:pt x="4759" y="17131"/>
                </a:cubicBezTo>
                <a:cubicBezTo>
                  <a:pt x="5125" y="18993"/>
                  <a:pt x="8054" y="18621"/>
                  <a:pt x="8054" y="18621"/>
                </a:cubicBezTo>
                <a:cubicBezTo>
                  <a:pt x="8054" y="19366"/>
                  <a:pt x="8054" y="20483"/>
                  <a:pt x="8054" y="20855"/>
                </a:cubicBezTo>
                <a:cubicBezTo>
                  <a:pt x="8054" y="21600"/>
                  <a:pt x="7688" y="21600"/>
                  <a:pt x="7322" y="21600"/>
                </a:cubicBezTo>
                <a:cubicBezTo>
                  <a:pt x="4027" y="21600"/>
                  <a:pt x="4027" y="21600"/>
                  <a:pt x="4027" y="21600"/>
                </a:cubicBezTo>
                <a:cubicBezTo>
                  <a:pt x="1831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31" y="0"/>
                  <a:pt x="4027" y="0"/>
                </a:cubicBezTo>
                <a:cubicBezTo>
                  <a:pt x="17573" y="0"/>
                  <a:pt x="17573" y="0"/>
                  <a:pt x="17573" y="0"/>
                </a:cubicBezTo>
                <a:cubicBezTo>
                  <a:pt x="19769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4027" y="15269"/>
                </a:moveTo>
                <a:cubicBezTo>
                  <a:pt x="4027" y="15269"/>
                  <a:pt x="4027" y="15269"/>
                  <a:pt x="4027" y="15269"/>
                </a:cubicBezTo>
                <a:cubicBezTo>
                  <a:pt x="4027" y="15269"/>
                  <a:pt x="4027" y="15269"/>
                  <a:pt x="4027" y="15269"/>
                </a:cubicBezTo>
                <a:cubicBezTo>
                  <a:pt x="4027" y="15269"/>
                  <a:pt x="4393" y="15269"/>
                  <a:pt x="4027" y="15269"/>
                </a:cubicBezTo>
                <a:cubicBezTo>
                  <a:pt x="4027" y="15641"/>
                  <a:pt x="4027" y="15641"/>
                  <a:pt x="4027" y="15269"/>
                </a:cubicBezTo>
                <a:close/>
                <a:moveTo>
                  <a:pt x="4393" y="16014"/>
                </a:moveTo>
                <a:cubicBezTo>
                  <a:pt x="4393" y="15641"/>
                  <a:pt x="4393" y="15641"/>
                  <a:pt x="4393" y="15641"/>
                </a:cubicBezTo>
                <a:cubicBezTo>
                  <a:pt x="4393" y="15641"/>
                  <a:pt x="4393" y="15641"/>
                  <a:pt x="4759" y="15641"/>
                </a:cubicBezTo>
                <a:cubicBezTo>
                  <a:pt x="4759" y="15641"/>
                  <a:pt x="4759" y="16014"/>
                  <a:pt x="4759" y="16014"/>
                </a:cubicBezTo>
                <a:cubicBezTo>
                  <a:pt x="4759" y="16014"/>
                  <a:pt x="4393" y="16014"/>
                  <a:pt x="4393" y="16014"/>
                </a:cubicBezTo>
                <a:close/>
                <a:moveTo>
                  <a:pt x="5125" y="16386"/>
                </a:moveTo>
                <a:cubicBezTo>
                  <a:pt x="5125" y="16759"/>
                  <a:pt x="4759" y="16386"/>
                  <a:pt x="4759" y="16386"/>
                </a:cubicBezTo>
                <a:cubicBezTo>
                  <a:pt x="4759" y="16386"/>
                  <a:pt x="4759" y="16386"/>
                  <a:pt x="4759" y="16014"/>
                </a:cubicBezTo>
                <a:cubicBezTo>
                  <a:pt x="4759" y="16014"/>
                  <a:pt x="5125" y="16014"/>
                  <a:pt x="5125" y="16386"/>
                </a:cubicBezTo>
                <a:cubicBezTo>
                  <a:pt x="5125" y="16386"/>
                  <a:pt x="5125" y="16386"/>
                  <a:pt x="5125" y="16386"/>
                </a:cubicBezTo>
                <a:close/>
                <a:moveTo>
                  <a:pt x="5492" y="17131"/>
                </a:moveTo>
                <a:cubicBezTo>
                  <a:pt x="5125" y="17131"/>
                  <a:pt x="5125" y="16759"/>
                  <a:pt x="5125" y="16759"/>
                </a:cubicBezTo>
                <a:cubicBezTo>
                  <a:pt x="5492" y="16759"/>
                  <a:pt x="5492" y="16759"/>
                  <a:pt x="5492" y="16759"/>
                </a:cubicBezTo>
                <a:cubicBezTo>
                  <a:pt x="5492" y="17131"/>
                  <a:pt x="5858" y="17131"/>
                  <a:pt x="5492" y="17131"/>
                </a:cubicBezTo>
                <a:cubicBezTo>
                  <a:pt x="5492" y="17131"/>
                  <a:pt x="5492" y="17131"/>
                  <a:pt x="5492" y="17131"/>
                </a:cubicBezTo>
                <a:close/>
                <a:moveTo>
                  <a:pt x="6224" y="17503"/>
                </a:moveTo>
                <a:cubicBezTo>
                  <a:pt x="5858" y="17503"/>
                  <a:pt x="5858" y="17503"/>
                  <a:pt x="5858" y="17503"/>
                </a:cubicBezTo>
                <a:cubicBezTo>
                  <a:pt x="5858" y="17131"/>
                  <a:pt x="6224" y="17131"/>
                  <a:pt x="6224" y="17131"/>
                </a:cubicBezTo>
                <a:cubicBezTo>
                  <a:pt x="6224" y="17131"/>
                  <a:pt x="6590" y="17503"/>
                  <a:pt x="6590" y="17503"/>
                </a:cubicBezTo>
                <a:cubicBezTo>
                  <a:pt x="6224" y="17503"/>
                  <a:pt x="6224" y="17503"/>
                  <a:pt x="6224" y="17503"/>
                </a:cubicBezTo>
                <a:close/>
                <a:moveTo>
                  <a:pt x="6956" y="17876"/>
                </a:moveTo>
                <a:cubicBezTo>
                  <a:pt x="6956" y="17876"/>
                  <a:pt x="6956" y="17503"/>
                  <a:pt x="6956" y="17503"/>
                </a:cubicBezTo>
                <a:cubicBezTo>
                  <a:pt x="6956" y="17503"/>
                  <a:pt x="6956" y="17503"/>
                  <a:pt x="6956" y="17503"/>
                </a:cubicBezTo>
                <a:cubicBezTo>
                  <a:pt x="7322" y="17503"/>
                  <a:pt x="7322" y="17503"/>
                  <a:pt x="7322" y="17503"/>
                </a:cubicBezTo>
                <a:cubicBezTo>
                  <a:pt x="7322" y="17503"/>
                  <a:pt x="7322" y="17876"/>
                  <a:pt x="6956" y="17876"/>
                </a:cubicBezTo>
                <a:close/>
                <a:moveTo>
                  <a:pt x="8054" y="17503"/>
                </a:moveTo>
                <a:cubicBezTo>
                  <a:pt x="7688" y="17503"/>
                  <a:pt x="7688" y="17503"/>
                  <a:pt x="7688" y="17503"/>
                </a:cubicBezTo>
                <a:cubicBezTo>
                  <a:pt x="7688" y="17503"/>
                  <a:pt x="7688" y="17503"/>
                  <a:pt x="7688" y="17131"/>
                </a:cubicBezTo>
                <a:cubicBezTo>
                  <a:pt x="8054" y="17131"/>
                  <a:pt x="8054" y="17503"/>
                  <a:pt x="8054" y="17503"/>
                </a:cubicBezTo>
                <a:cubicBezTo>
                  <a:pt x="8054" y="17503"/>
                  <a:pt x="8054" y="17503"/>
                  <a:pt x="8054" y="1750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" name="Shape 5582"/>
          <p:cNvSpPr/>
          <p:nvPr/>
        </p:nvSpPr>
        <p:spPr>
          <a:xfrm>
            <a:off x="5412152" y="2369311"/>
            <a:ext cx="157599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" name="Shape 5583"/>
          <p:cNvSpPr/>
          <p:nvPr/>
        </p:nvSpPr>
        <p:spPr>
          <a:xfrm>
            <a:off x="5965581" y="2389469"/>
            <a:ext cx="344520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2" y="5586"/>
                </a:moveTo>
                <a:cubicBezTo>
                  <a:pt x="10924" y="10800"/>
                  <a:pt x="10924" y="10800"/>
                  <a:pt x="10924" y="10800"/>
                </a:cubicBezTo>
                <a:cubicBezTo>
                  <a:pt x="10924" y="10800"/>
                  <a:pt x="10924" y="10800"/>
                  <a:pt x="10676" y="10800"/>
                </a:cubicBezTo>
                <a:cubicBezTo>
                  <a:pt x="10676" y="10800"/>
                  <a:pt x="10676" y="10800"/>
                  <a:pt x="10676" y="10800"/>
                </a:cubicBezTo>
                <a:cubicBezTo>
                  <a:pt x="4469" y="7821"/>
                  <a:pt x="4469" y="7821"/>
                  <a:pt x="4469" y="7821"/>
                </a:cubicBezTo>
                <a:cubicBezTo>
                  <a:pt x="3972" y="8566"/>
                  <a:pt x="3724" y="10055"/>
                  <a:pt x="3476" y="11917"/>
                </a:cubicBezTo>
                <a:cubicBezTo>
                  <a:pt x="3972" y="12290"/>
                  <a:pt x="4221" y="12662"/>
                  <a:pt x="4221" y="13407"/>
                </a:cubicBezTo>
                <a:cubicBezTo>
                  <a:pt x="4221" y="14152"/>
                  <a:pt x="3972" y="14524"/>
                  <a:pt x="3724" y="14897"/>
                </a:cubicBezTo>
                <a:cubicBezTo>
                  <a:pt x="4221" y="20855"/>
                  <a:pt x="4221" y="20855"/>
                  <a:pt x="4221" y="20855"/>
                </a:cubicBezTo>
                <a:cubicBezTo>
                  <a:pt x="4221" y="21228"/>
                  <a:pt x="4221" y="21228"/>
                  <a:pt x="3972" y="21228"/>
                </a:cubicBezTo>
                <a:cubicBezTo>
                  <a:pt x="3972" y="21600"/>
                  <a:pt x="3972" y="21600"/>
                  <a:pt x="3972" y="21600"/>
                </a:cubicBezTo>
                <a:cubicBezTo>
                  <a:pt x="1986" y="21600"/>
                  <a:pt x="1986" y="21600"/>
                  <a:pt x="1986" y="21600"/>
                </a:cubicBezTo>
                <a:cubicBezTo>
                  <a:pt x="1986" y="21600"/>
                  <a:pt x="1986" y="21600"/>
                  <a:pt x="1738" y="21228"/>
                </a:cubicBezTo>
                <a:cubicBezTo>
                  <a:pt x="1738" y="21228"/>
                  <a:pt x="1738" y="21228"/>
                  <a:pt x="1738" y="20855"/>
                </a:cubicBezTo>
                <a:cubicBezTo>
                  <a:pt x="2234" y="14897"/>
                  <a:pt x="2234" y="14897"/>
                  <a:pt x="2234" y="14897"/>
                </a:cubicBezTo>
                <a:cubicBezTo>
                  <a:pt x="1986" y="14524"/>
                  <a:pt x="1738" y="14152"/>
                  <a:pt x="1738" y="13407"/>
                </a:cubicBezTo>
                <a:cubicBezTo>
                  <a:pt x="1738" y="12662"/>
                  <a:pt x="1986" y="12290"/>
                  <a:pt x="2483" y="11917"/>
                </a:cubicBezTo>
                <a:cubicBezTo>
                  <a:pt x="2483" y="10055"/>
                  <a:pt x="2731" y="8566"/>
                  <a:pt x="3228" y="7076"/>
                </a:cubicBezTo>
                <a:cubicBezTo>
                  <a:pt x="248" y="5586"/>
                  <a:pt x="248" y="5586"/>
                  <a:pt x="248" y="5586"/>
                </a:cubicBezTo>
                <a:cubicBezTo>
                  <a:pt x="0" y="5586"/>
                  <a:pt x="0" y="5586"/>
                  <a:pt x="0" y="5214"/>
                </a:cubicBezTo>
                <a:cubicBezTo>
                  <a:pt x="0" y="5214"/>
                  <a:pt x="0" y="4841"/>
                  <a:pt x="248" y="4841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924" y="0"/>
                  <a:pt x="10924" y="0"/>
                  <a:pt x="10924" y="0"/>
                </a:cubicBezTo>
                <a:cubicBezTo>
                  <a:pt x="21352" y="4841"/>
                  <a:pt x="21352" y="4841"/>
                  <a:pt x="21352" y="4841"/>
                </a:cubicBezTo>
                <a:cubicBezTo>
                  <a:pt x="21600" y="4841"/>
                  <a:pt x="21600" y="5214"/>
                  <a:pt x="21600" y="5214"/>
                </a:cubicBezTo>
                <a:cubicBezTo>
                  <a:pt x="21600" y="5586"/>
                  <a:pt x="21600" y="5586"/>
                  <a:pt x="21352" y="5586"/>
                </a:cubicBezTo>
                <a:close/>
                <a:moveTo>
                  <a:pt x="16883" y="14152"/>
                </a:moveTo>
                <a:cubicBezTo>
                  <a:pt x="16883" y="16386"/>
                  <a:pt x="14152" y="17876"/>
                  <a:pt x="10676" y="17876"/>
                </a:cubicBezTo>
                <a:cubicBezTo>
                  <a:pt x="7448" y="17876"/>
                  <a:pt x="4717" y="16386"/>
                  <a:pt x="4717" y="14152"/>
                </a:cubicBezTo>
                <a:cubicBezTo>
                  <a:pt x="4966" y="9683"/>
                  <a:pt x="4966" y="9683"/>
                  <a:pt x="4966" y="9683"/>
                </a:cubicBezTo>
                <a:cubicBezTo>
                  <a:pt x="10428" y="12290"/>
                  <a:pt x="10428" y="12290"/>
                  <a:pt x="10428" y="12290"/>
                </a:cubicBezTo>
                <a:cubicBezTo>
                  <a:pt x="10428" y="12290"/>
                  <a:pt x="10676" y="12662"/>
                  <a:pt x="10676" y="12662"/>
                </a:cubicBezTo>
                <a:cubicBezTo>
                  <a:pt x="10924" y="12662"/>
                  <a:pt x="11172" y="12290"/>
                  <a:pt x="11172" y="12290"/>
                </a:cubicBezTo>
                <a:cubicBezTo>
                  <a:pt x="16634" y="9683"/>
                  <a:pt x="16634" y="9683"/>
                  <a:pt x="16634" y="9683"/>
                </a:cubicBezTo>
                <a:lnTo>
                  <a:pt x="16883" y="1415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4" name="Shape 5584"/>
          <p:cNvSpPr/>
          <p:nvPr/>
        </p:nvSpPr>
        <p:spPr>
          <a:xfrm>
            <a:off x="6537337" y="2369311"/>
            <a:ext cx="232735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73" y="15247"/>
                </a:moveTo>
                <a:cubicBezTo>
                  <a:pt x="17207" y="15247"/>
                  <a:pt x="17207" y="15247"/>
                  <a:pt x="17207" y="15247"/>
                </a:cubicBezTo>
                <a:cubicBezTo>
                  <a:pt x="16475" y="15565"/>
                  <a:pt x="15742" y="15882"/>
                  <a:pt x="15010" y="15882"/>
                </a:cubicBezTo>
                <a:cubicBezTo>
                  <a:pt x="14644" y="15882"/>
                  <a:pt x="14644" y="15882"/>
                  <a:pt x="14278" y="15882"/>
                </a:cubicBezTo>
                <a:cubicBezTo>
                  <a:pt x="13912" y="16200"/>
                  <a:pt x="13180" y="16200"/>
                  <a:pt x="12447" y="16518"/>
                </a:cubicBezTo>
                <a:cubicBezTo>
                  <a:pt x="12447" y="18424"/>
                  <a:pt x="12447" y="18424"/>
                  <a:pt x="12447" y="18424"/>
                </a:cubicBezTo>
                <a:cubicBezTo>
                  <a:pt x="12447" y="20012"/>
                  <a:pt x="10983" y="21600"/>
                  <a:pt x="9153" y="21600"/>
                </a:cubicBezTo>
                <a:cubicBezTo>
                  <a:pt x="6956" y="21600"/>
                  <a:pt x="5492" y="20012"/>
                  <a:pt x="5492" y="18424"/>
                </a:cubicBezTo>
                <a:cubicBezTo>
                  <a:pt x="5492" y="13976"/>
                  <a:pt x="5492" y="13976"/>
                  <a:pt x="5492" y="13976"/>
                </a:cubicBezTo>
                <a:cubicBezTo>
                  <a:pt x="5125" y="13976"/>
                  <a:pt x="4393" y="14294"/>
                  <a:pt x="3661" y="14294"/>
                </a:cubicBezTo>
                <a:cubicBezTo>
                  <a:pt x="1464" y="14294"/>
                  <a:pt x="0" y="12706"/>
                  <a:pt x="0" y="10800"/>
                </a:cubicBezTo>
                <a:cubicBezTo>
                  <a:pt x="0" y="9212"/>
                  <a:pt x="2563" y="8576"/>
                  <a:pt x="3661" y="7941"/>
                </a:cubicBezTo>
                <a:cubicBezTo>
                  <a:pt x="4393" y="7624"/>
                  <a:pt x="5125" y="6988"/>
                  <a:pt x="5492" y="6671"/>
                </a:cubicBezTo>
                <a:cubicBezTo>
                  <a:pt x="6224" y="6353"/>
                  <a:pt x="7322" y="5400"/>
                  <a:pt x="7322" y="4765"/>
                </a:cubicBezTo>
                <a:cubicBezTo>
                  <a:pt x="7322" y="1588"/>
                  <a:pt x="7322" y="1588"/>
                  <a:pt x="7322" y="1588"/>
                </a:cubicBezTo>
                <a:cubicBezTo>
                  <a:pt x="7322" y="635"/>
                  <a:pt x="8054" y="0"/>
                  <a:pt x="9153" y="0"/>
                </a:cubicBezTo>
                <a:cubicBezTo>
                  <a:pt x="17939" y="0"/>
                  <a:pt x="17939" y="0"/>
                  <a:pt x="17939" y="0"/>
                </a:cubicBezTo>
                <a:cubicBezTo>
                  <a:pt x="19037" y="0"/>
                  <a:pt x="19769" y="635"/>
                  <a:pt x="19769" y="1588"/>
                </a:cubicBezTo>
                <a:cubicBezTo>
                  <a:pt x="19769" y="4765"/>
                  <a:pt x="19769" y="4765"/>
                  <a:pt x="19769" y="4765"/>
                </a:cubicBezTo>
                <a:cubicBezTo>
                  <a:pt x="19769" y="5718"/>
                  <a:pt x="20136" y="6988"/>
                  <a:pt x="20502" y="7624"/>
                </a:cubicBezTo>
                <a:cubicBezTo>
                  <a:pt x="21234" y="8894"/>
                  <a:pt x="21600" y="10165"/>
                  <a:pt x="21600" y="11435"/>
                </a:cubicBezTo>
                <a:cubicBezTo>
                  <a:pt x="21600" y="13659"/>
                  <a:pt x="20136" y="15247"/>
                  <a:pt x="17573" y="15247"/>
                </a:cubicBezTo>
                <a:close/>
                <a:moveTo>
                  <a:pt x="17939" y="4765"/>
                </a:moveTo>
                <a:cubicBezTo>
                  <a:pt x="17939" y="4447"/>
                  <a:pt x="17939" y="4447"/>
                  <a:pt x="17939" y="4447"/>
                </a:cubicBezTo>
                <a:cubicBezTo>
                  <a:pt x="9153" y="4447"/>
                  <a:pt x="9153" y="4447"/>
                  <a:pt x="9153" y="4447"/>
                </a:cubicBezTo>
                <a:cubicBezTo>
                  <a:pt x="9153" y="4765"/>
                  <a:pt x="9153" y="4765"/>
                  <a:pt x="9153" y="4765"/>
                </a:cubicBezTo>
                <a:cubicBezTo>
                  <a:pt x="9153" y="6353"/>
                  <a:pt x="7688" y="6988"/>
                  <a:pt x="6956" y="7941"/>
                </a:cubicBezTo>
                <a:cubicBezTo>
                  <a:pt x="6224" y="8259"/>
                  <a:pt x="5492" y="8894"/>
                  <a:pt x="4759" y="9212"/>
                </a:cubicBezTo>
                <a:cubicBezTo>
                  <a:pt x="4393" y="9212"/>
                  <a:pt x="4027" y="9529"/>
                  <a:pt x="3661" y="9529"/>
                </a:cubicBezTo>
                <a:cubicBezTo>
                  <a:pt x="3661" y="9847"/>
                  <a:pt x="1831" y="10482"/>
                  <a:pt x="1831" y="10800"/>
                </a:cubicBezTo>
                <a:cubicBezTo>
                  <a:pt x="1831" y="11753"/>
                  <a:pt x="2563" y="12706"/>
                  <a:pt x="3661" y="12706"/>
                </a:cubicBezTo>
                <a:cubicBezTo>
                  <a:pt x="5492" y="12706"/>
                  <a:pt x="6224" y="11435"/>
                  <a:pt x="7322" y="11435"/>
                </a:cubicBezTo>
                <a:cubicBezTo>
                  <a:pt x="7322" y="18424"/>
                  <a:pt x="7322" y="18424"/>
                  <a:pt x="7322" y="18424"/>
                </a:cubicBezTo>
                <a:cubicBezTo>
                  <a:pt x="7322" y="19376"/>
                  <a:pt x="8054" y="20012"/>
                  <a:pt x="9153" y="20012"/>
                </a:cubicBezTo>
                <a:cubicBezTo>
                  <a:pt x="9885" y="20012"/>
                  <a:pt x="10983" y="19376"/>
                  <a:pt x="10983" y="18424"/>
                </a:cubicBezTo>
                <a:cubicBezTo>
                  <a:pt x="10983" y="14294"/>
                  <a:pt x="10983" y="14294"/>
                  <a:pt x="10983" y="14294"/>
                </a:cubicBezTo>
                <a:cubicBezTo>
                  <a:pt x="11349" y="14612"/>
                  <a:pt x="11715" y="14929"/>
                  <a:pt x="12447" y="14929"/>
                </a:cubicBezTo>
                <a:cubicBezTo>
                  <a:pt x="12814" y="14929"/>
                  <a:pt x="13546" y="14612"/>
                  <a:pt x="13912" y="14294"/>
                </a:cubicBezTo>
                <a:cubicBezTo>
                  <a:pt x="14278" y="14294"/>
                  <a:pt x="14644" y="14294"/>
                  <a:pt x="15010" y="14294"/>
                </a:cubicBezTo>
                <a:cubicBezTo>
                  <a:pt x="15376" y="14294"/>
                  <a:pt x="16475" y="14294"/>
                  <a:pt x="16475" y="13659"/>
                </a:cubicBezTo>
                <a:cubicBezTo>
                  <a:pt x="16841" y="13659"/>
                  <a:pt x="17207" y="13659"/>
                  <a:pt x="17573" y="13659"/>
                </a:cubicBezTo>
                <a:cubicBezTo>
                  <a:pt x="19037" y="13659"/>
                  <a:pt x="19769" y="12706"/>
                  <a:pt x="19769" y="11435"/>
                </a:cubicBezTo>
                <a:cubicBezTo>
                  <a:pt x="19769" y="9212"/>
                  <a:pt x="17939" y="6988"/>
                  <a:pt x="17939" y="4765"/>
                </a:cubicBezTo>
                <a:close/>
                <a:moveTo>
                  <a:pt x="17207" y="1588"/>
                </a:moveTo>
                <a:cubicBezTo>
                  <a:pt x="16475" y="1588"/>
                  <a:pt x="16108" y="1906"/>
                  <a:pt x="16108" y="2224"/>
                </a:cubicBezTo>
                <a:cubicBezTo>
                  <a:pt x="16108" y="2541"/>
                  <a:pt x="16475" y="2859"/>
                  <a:pt x="17207" y="2859"/>
                </a:cubicBezTo>
                <a:cubicBezTo>
                  <a:pt x="17573" y="2859"/>
                  <a:pt x="17939" y="2541"/>
                  <a:pt x="17939" y="2224"/>
                </a:cubicBezTo>
                <a:cubicBezTo>
                  <a:pt x="17939" y="1906"/>
                  <a:pt x="17573" y="1588"/>
                  <a:pt x="17207" y="15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5" name="Shape 5585"/>
          <p:cNvSpPr/>
          <p:nvPr/>
        </p:nvSpPr>
        <p:spPr>
          <a:xfrm>
            <a:off x="7107260" y="2404130"/>
            <a:ext cx="232735" cy="19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955"/>
                </a:moveTo>
                <a:cubicBezTo>
                  <a:pt x="21600" y="20278"/>
                  <a:pt x="20502" y="21600"/>
                  <a:pt x="19403" y="21600"/>
                </a:cubicBezTo>
                <a:cubicBezTo>
                  <a:pt x="2563" y="21600"/>
                  <a:pt x="2563" y="21600"/>
                  <a:pt x="2563" y="21600"/>
                </a:cubicBezTo>
                <a:cubicBezTo>
                  <a:pt x="1098" y="21600"/>
                  <a:pt x="0" y="20278"/>
                  <a:pt x="0" y="18955"/>
                </a:cubicBezTo>
                <a:cubicBezTo>
                  <a:pt x="0" y="13665"/>
                  <a:pt x="0" y="13665"/>
                  <a:pt x="0" y="13665"/>
                </a:cubicBezTo>
                <a:cubicBezTo>
                  <a:pt x="0" y="13224"/>
                  <a:pt x="366" y="12784"/>
                  <a:pt x="366" y="12343"/>
                </a:cubicBezTo>
                <a:cubicBezTo>
                  <a:pt x="3295" y="2204"/>
                  <a:pt x="3295" y="2204"/>
                  <a:pt x="3295" y="2204"/>
                </a:cubicBezTo>
                <a:cubicBezTo>
                  <a:pt x="3295" y="882"/>
                  <a:pt x="4393" y="0"/>
                  <a:pt x="5492" y="0"/>
                </a:cubicBezTo>
                <a:cubicBezTo>
                  <a:pt x="16108" y="0"/>
                  <a:pt x="16108" y="0"/>
                  <a:pt x="16108" y="0"/>
                </a:cubicBezTo>
                <a:cubicBezTo>
                  <a:pt x="17207" y="0"/>
                  <a:pt x="18305" y="882"/>
                  <a:pt x="18671" y="2204"/>
                </a:cubicBezTo>
                <a:cubicBezTo>
                  <a:pt x="21234" y="12343"/>
                  <a:pt x="21234" y="12343"/>
                  <a:pt x="21234" y="12343"/>
                </a:cubicBezTo>
                <a:cubicBezTo>
                  <a:pt x="21234" y="12784"/>
                  <a:pt x="21600" y="13224"/>
                  <a:pt x="21600" y="13665"/>
                </a:cubicBezTo>
                <a:lnTo>
                  <a:pt x="21600" y="18955"/>
                </a:lnTo>
                <a:close/>
                <a:moveTo>
                  <a:pt x="19769" y="13665"/>
                </a:moveTo>
                <a:cubicBezTo>
                  <a:pt x="19769" y="13224"/>
                  <a:pt x="19403" y="13224"/>
                  <a:pt x="19403" y="13224"/>
                </a:cubicBezTo>
                <a:cubicBezTo>
                  <a:pt x="2563" y="13224"/>
                  <a:pt x="2563" y="13224"/>
                  <a:pt x="2563" y="13224"/>
                </a:cubicBezTo>
                <a:cubicBezTo>
                  <a:pt x="2197" y="13224"/>
                  <a:pt x="1831" y="13224"/>
                  <a:pt x="1831" y="13665"/>
                </a:cubicBezTo>
                <a:cubicBezTo>
                  <a:pt x="1831" y="18955"/>
                  <a:pt x="1831" y="18955"/>
                  <a:pt x="1831" y="18955"/>
                </a:cubicBezTo>
                <a:cubicBezTo>
                  <a:pt x="1831" y="19396"/>
                  <a:pt x="2197" y="19396"/>
                  <a:pt x="2563" y="19396"/>
                </a:cubicBezTo>
                <a:cubicBezTo>
                  <a:pt x="19403" y="19396"/>
                  <a:pt x="19403" y="19396"/>
                  <a:pt x="19403" y="19396"/>
                </a:cubicBezTo>
                <a:cubicBezTo>
                  <a:pt x="19403" y="19396"/>
                  <a:pt x="19769" y="19396"/>
                  <a:pt x="19769" y="18955"/>
                </a:cubicBezTo>
                <a:lnTo>
                  <a:pt x="19769" y="13665"/>
                </a:lnTo>
                <a:close/>
                <a:moveTo>
                  <a:pt x="19037" y="11020"/>
                </a:moveTo>
                <a:cubicBezTo>
                  <a:pt x="16841" y="2645"/>
                  <a:pt x="16841" y="2645"/>
                  <a:pt x="16841" y="2645"/>
                </a:cubicBezTo>
                <a:cubicBezTo>
                  <a:pt x="16841" y="2645"/>
                  <a:pt x="16475" y="2204"/>
                  <a:pt x="16108" y="2204"/>
                </a:cubicBezTo>
                <a:cubicBezTo>
                  <a:pt x="5492" y="2204"/>
                  <a:pt x="5492" y="2204"/>
                  <a:pt x="5492" y="2204"/>
                </a:cubicBezTo>
                <a:cubicBezTo>
                  <a:pt x="5125" y="2204"/>
                  <a:pt x="4759" y="2645"/>
                  <a:pt x="4759" y="2645"/>
                </a:cubicBezTo>
                <a:cubicBezTo>
                  <a:pt x="2563" y="11020"/>
                  <a:pt x="2563" y="11020"/>
                  <a:pt x="2563" y="11020"/>
                </a:cubicBezTo>
                <a:lnTo>
                  <a:pt x="19037" y="11020"/>
                </a:lnTo>
                <a:close/>
                <a:moveTo>
                  <a:pt x="13546" y="17633"/>
                </a:moveTo>
                <a:cubicBezTo>
                  <a:pt x="12814" y="17633"/>
                  <a:pt x="12447" y="17192"/>
                  <a:pt x="12447" y="16310"/>
                </a:cubicBezTo>
                <a:cubicBezTo>
                  <a:pt x="12447" y="15429"/>
                  <a:pt x="12814" y="14988"/>
                  <a:pt x="13546" y="14988"/>
                </a:cubicBezTo>
                <a:cubicBezTo>
                  <a:pt x="14278" y="14988"/>
                  <a:pt x="14644" y="15429"/>
                  <a:pt x="14644" y="16310"/>
                </a:cubicBezTo>
                <a:cubicBezTo>
                  <a:pt x="14644" y="17192"/>
                  <a:pt x="14278" y="17633"/>
                  <a:pt x="13546" y="17633"/>
                </a:cubicBezTo>
                <a:close/>
                <a:moveTo>
                  <a:pt x="17207" y="17633"/>
                </a:moveTo>
                <a:cubicBezTo>
                  <a:pt x="16475" y="17633"/>
                  <a:pt x="16108" y="17192"/>
                  <a:pt x="16108" y="16310"/>
                </a:cubicBezTo>
                <a:cubicBezTo>
                  <a:pt x="16108" y="15429"/>
                  <a:pt x="16475" y="14988"/>
                  <a:pt x="17207" y="14988"/>
                </a:cubicBezTo>
                <a:cubicBezTo>
                  <a:pt x="17573" y="14988"/>
                  <a:pt x="18305" y="15429"/>
                  <a:pt x="18305" y="16310"/>
                </a:cubicBezTo>
                <a:cubicBezTo>
                  <a:pt x="18305" y="17192"/>
                  <a:pt x="17573" y="17633"/>
                  <a:pt x="17207" y="1763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6" name="Shape 5586"/>
          <p:cNvSpPr/>
          <p:nvPr/>
        </p:nvSpPr>
        <p:spPr>
          <a:xfrm>
            <a:off x="7677183" y="2389469"/>
            <a:ext cx="269386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59" y="12662"/>
                </a:moveTo>
                <a:cubicBezTo>
                  <a:pt x="11435" y="21228"/>
                  <a:pt x="11435" y="21228"/>
                  <a:pt x="11435" y="21228"/>
                </a:cubicBezTo>
                <a:cubicBezTo>
                  <a:pt x="11435" y="21600"/>
                  <a:pt x="11118" y="21600"/>
                  <a:pt x="10800" y="21600"/>
                </a:cubicBezTo>
                <a:cubicBezTo>
                  <a:pt x="10800" y="21600"/>
                  <a:pt x="10482" y="21600"/>
                  <a:pt x="10482" y="21228"/>
                </a:cubicBezTo>
                <a:cubicBezTo>
                  <a:pt x="2859" y="12662"/>
                  <a:pt x="2859" y="12662"/>
                  <a:pt x="2859" y="12662"/>
                </a:cubicBezTo>
                <a:cubicBezTo>
                  <a:pt x="2859" y="12662"/>
                  <a:pt x="0" y="9683"/>
                  <a:pt x="0" y="6331"/>
                </a:cubicBezTo>
                <a:cubicBezTo>
                  <a:pt x="0" y="2234"/>
                  <a:pt x="2224" y="0"/>
                  <a:pt x="6035" y="0"/>
                </a:cubicBezTo>
                <a:cubicBezTo>
                  <a:pt x="7941" y="0"/>
                  <a:pt x="9847" y="1862"/>
                  <a:pt x="10800" y="2979"/>
                </a:cubicBezTo>
                <a:cubicBezTo>
                  <a:pt x="11753" y="1862"/>
                  <a:pt x="13976" y="0"/>
                  <a:pt x="15882" y="0"/>
                </a:cubicBezTo>
                <a:cubicBezTo>
                  <a:pt x="19694" y="0"/>
                  <a:pt x="21600" y="2234"/>
                  <a:pt x="21600" y="6331"/>
                </a:cubicBezTo>
                <a:cubicBezTo>
                  <a:pt x="21600" y="9683"/>
                  <a:pt x="19059" y="12662"/>
                  <a:pt x="19059" y="12662"/>
                </a:cubicBezTo>
                <a:close/>
                <a:moveTo>
                  <a:pt x="15882" y="1490"/>
                </a:moveTo>
                <a:cubicBezTo>
                  <a:pt x="14294" y="1490"/>
                  <a:pt x="12071" y="4097"/>
                  <a:pt x="11435" y="4841"/>
                </a:cubicBezTo>
                <a:cubicBezTo>
                  <a:pt x="11118" y="5214"/>
                  <a:pt x="10800" y="5214"/>
                  <a:pt x="10482" y="4841"/>
                </a:cubicBezTo>
                <a:cubicBezTo>
                  <a:pt x="9847" y="4097"/>
                  <a:pt x="7624" y="1490"/>
                  <a:pt x="6035" y="1490"/>
                </a:cubicBezTo>
                <a:cubicBezTo>
                  <a:pt x="4129" y="1490"/>
                  <a:pt x="1588" y="2607"/>
                  <a:pt x="1588" y="6331"/>
                </a:cubicBezTo>
                <a:cubicBezTo>
                  <a:pt x="1588" y="8938"/>
                  <a:pt x="3812" y="11545"/>
                  <a:pt x="3812" y="11545"/>
                </a:cubicBezTo>
                <a:cubicBezTo>
                  <a:pt x="10800" y="19366"/>
                  <a:pt x="10800" y="19366"/>
                  <a:pt x="10800" y="19366"/>
                </a:cubicBezTo>
                <a:cubicBezTo>
                  <a:pt x="17788" y="11545"/>
                  <a:pt x="17788" y="11545"/>
                  <a:pt x="17788" y="11545"/>
                </a:cubicBezTo>
                <a:cubicBezTo>
                  <a:pt x="18106" y="11545"/>
                  <a:pt x="20329" y="8938"/>
                  <a:pt x="20329" y="6331"/>
                </a:cubicBezTo>
                <a:cubicBezTo>
                  <a:pt x="20329" y="2607"/>
                  <a:pt x="17788" y="1490"/>
                  <a:pt x="15882" y="149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7" name="Shape 5587"/>
          <p:cNvSpPr/>
          <p:nvPr/>
        </p:nvSpPr>
        <p:spPr>
          <a:xfrm>
            <a:off x="8248940" y="2389469"/>
            <a:ext cx="208912" cy="23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516" y="19440"/>
                </a:lnTo>
                <a:lnTo>
                  <a:pt x="10611" y="21600"/>
                </a:lnTo>
                <a:lnTo>
                  <a:pt x="1895" y="19440"/>
                </a:lnTo>
                <a:lnTo>
                  <a:pt x="0" y="0"/>
                </a:lnTo>
                <a:lnTo>
                  <a:pt x="21600" y="0"/>
                </a:lnTo>
                <a:close/>
                <a:moveTo>
                  <a:pt x="17621" y="3988"/>
                </a:moveTo>
                <a:lnTo>
                  <a:pt x="3979" y="3988"/>
                </a:lnTo>
                <a:lnTo>
                  <a:pt x="4358" y="11132"/>
                </a:lnTo>
                <a:lnTo>
                  <a:pt x="14211" y="11132"/>
                </a:lnTo>
                <a:lnTo>
                  <a:pt x="13832" y="14289"/>
                </a:lnTo>
                <a:lnTo>
                  <a:pt x="10611" y="15120"/>
                </a:lnTo>
                <a:lnTo>
                  <a:pt x="7768" y="14289"/>
                </a:lnTo>
                <a:lnTo>
                  <a:pt x="7389" y="12129"/>
                </a:lnTo>
                <a:lnTo>
                  <a:pt x="4926" y="12129"/>
                </a:lnTo>
                <a:lnTo>
                  <a:pt x="5305" y="16117"/>
                </a:lnTo>
                <a:lnTo>
                  <a:pt x="10611" y="17612"/>
                </a:lnTo>
                <a:lnTo>
                  <a:pt x="10989" y="17612"/>
                </a:lnTo>
                <a:lnTo>
                  <a:pt x="16295" y="16117"/>
                </a:lnTo>
                <a:lnTo>
                  <a:pt x="17053" y="8640"/>
                </a:lnTo>
                <a:lnTo>
                  <a:pt x="7389" y="8640"/>
                </a:lnTo>
                <a:lnTo>
                  <a:pt x="6821" y="6148"/>
                </a:lnTo>
                <a:lnTo>
                  <a:pt x="17621" y="6148"/>
                </a:lnTo>
                <a:lnTo>
                  <a:pt x="17621" y="398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8" name="Shape 5588"/>
          <p:cNvSpPr/>
          <p:nvPr/>
        </p:nvSpPr>
        <p:spPr>
          <a:xfrm>
            <a:off x="8818863" y="2389469"/>
            <a:ext cx="26938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260"/>
                </a:moveTo>
                <a:cubicBezTo>
                  <a:pt x="21600" y="3668"/>
                  <a:pt x="21600" y="3668"/>
                  <a:pt x="21282" y="3668"/>
                </a:cubicBezTo>
                <a:cubicBezTo>
                  <a:pt x="635" y="3668"/>
                  <a:pt x="635" y="3668"/>
                  <a:pt x="635" y="3668"/>
                </a:cubicBezTo>
                <a:cubicBezTo>
                  <a:pt x="318" y="3668"/>
                  <a:pt x="0" y="3668"/>
                  <a:pt x="0" y="3260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0"/>
                  <a:pt x="318" y="0"/>
                  <a:pt x="635" y="0"/>
                </a:cubicBezTo>
                <a:cubicBezTo>
                  <a:pt x="21282" y="0"/>
                  <a:pt x="21282" y="0"/>
                  <a:pt x="21282" y="0"/>
                </a:cubicBezTo>
                <a:cubicBezTo>
                  <a:pt x="21600" y="0"/>
                  <a:pt x="21600" y="0"/>
                  <a:pt x="21600" y="408"/>
                </a:cubicBezTo>
                <a:lnTo>
                  <a:pt x="21600" y="3260"/>
                </a:lnTo>
                <a:close/>
                <a:moveTo>
                  <a:pt x="4129" y="11004"/>
                </a:moveTo>
                <a:cubicBezTo>
                  <a:pt x="953" y="15487"/>
                  <a:pt x="953" y="15487"/>
                  <a:pt x="953" y="15487"/>
                </a:cubicBezTo>
                <a:cubicBezTo>
                  <a:pt x="635" y="15487"/>
                  <a:pt x="635" y="15487"/>
                  <a:pt x="635" y="15487"/>
                </a:cubicBezTo>
                <a:cubicBezTo>
                  <a:pt x="318" y="15487"/>
                  <a:pt x="0" y="15487"/>
                  <a:pt x="0" y="15079"/>
                </a:cubicBezTo>
                <a:cubicBezTo>
                  <a:pt x="0" y="6113"/>
                  <a:pt x="0" y="6113"/>
                  <a:pt x="0" y="6113"/>
                </a:cubicBezTo>
                <a:cubicBezTo>
                  <a:pt x="0" y="6113"/>
                  <a:pt x="318" y="5706"/>
                  <a:pt x="635" y="5706"/>
                </a:cubicBezTo>
                <a:cubicBezTo>
                  <a:pt x="635" y="5706"/>
                  <a:pt x="635" y="5706"/>
                  <a:pt x="953" y="5706"/>
                </a:cubicBezTo>
                <a:cubicBezTo>
                  <a:pt x="4129" y="10189"/>
                  <a:pt x="4129" y="10189"/>
                  <a:pt x="4129" y="10189"/>
                </a:cubicBezTo>
                <a:cubicBezTo>
                  <a:pt x="4447" y="10596"/>
                  <a:pt x="4447" y="10596"/>
                  <a:pt x="4447" y="10596"/>
                </a:cubicBezTo>
                <a:cubicBezTo>
                  <a:pt x="4447" y="11004"/>
                  <a:pt x="4447" y="11004"/>
                  <a:pt x="4129" y="11004"/>
                </a:cubicBezTo>
                <a:close/>
                <a:moveTo>
                  <a:pt x="21600" y="21192"/>
                </a:moveTo>
                <a:cubicBezTo>
                  <a:pt x="21600" y="21192"/>
                  <a:pt x="21600" y="21600"/>
                  <a:pt x="21282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192"/>
                  <a:pt x="0" y="21192"/>
                </a:cubicBezTo>
                <a:cubicBezTo>
                  <a:pt x="0" y="17932"/>
                  <a:pt x="0" y="17932"/>
                  <a:pt x="0" y="17932"/>
                </a:cubicBezTo>
                <a:cubicBezTo>
                  <a:pt x="0" y="17932"/>
                  <a:pt x="318" y="17525"/>
                  <a:pt x="635" y="17525"/>
                </a:cubicBezTo>
                <a:cubicBezTo>
                  <a:pt x="21282" y="17525"/>
                  <a:pt x="21282" y="17525"/>
                  <a:pt x="21282" y="17525"/>
                </a:cubicBezTo>
                <a:cubicBezTo>
                  <a:pt x="21600" y="17525"/>
                  <a:pt x="21600" y="17932"/>
                  <a:pt x="21600" y="17932"/>
                </a:cubicBezTo>
                <a:lnTo>
                  <a:pt x="21600" y="21192"/>
                </a:lnTo>
                <a:close/>
                <a:moveTo>
                  <a:pt x="21600" y="9374"/>
                </a:moveTo>
                <a:cubicBezTo>
                  <a:pt x="21600" y="9374"/>
                  <a:pt x="21600" y="9781"/>
                  <a:pt x="21282" y="9781"/>
                </a:cubicBezTo>
                <a:cubicBezTo>
                  <a:pt x="8259" y="9781"/>
                  <a:pt x="8259" y="9781"/>
                  <a:pt x="8259" y="9781"/>
                </a:cubicBezTo>
                <a:cubicBezTo>
                  <a:pt x="7941" y="9781"/>
                  <a:pt x="7941" y="9374"/>
                  <a:pt x="7941" y="9374"/>
                </a:cubicBezTo>
                <a:cubicBezTo>
                  <a:pt x="7941" y="6113"/>
                  <a:pt x="7941" y="6113"/>
                  <a:pt x="7941" y="6113"/>
                </a:cubicBezTo>
                <a:cubicBezTo>
                  <a:pt x="7941" y="6113"/>
                  <a:pt x="7941" y="5706"/>
                  <a:pt x="8259" y="5706"/>
                </a:cubicBezTo>
                <a:cubicBezTo>
                  <a:pt x="21282" y="5706"/>
                  <a:pt x="21282" y="5706"/>
                  <a:pt x="21282" y="5706"/>
                </a:cubicBezTo>
                <a:cubicBezTo>
                  <a:pt x="21600" y="5706"/>
                  <a:pt x="21600" y="6113"/>
                  <a:pt x="21600" y="6113"/>
                </a:cubicBezTo>
                <a:lnTo>
                  <a:pt x="21600" y="9374"/>
                </a:lnTo>
                <a:close/>
                <a:moveTo>
                  <a:pt x="21600" y="15079"/>
                </a:moveTo>
                <a:cubicBezTo>
                  <a:pt x="21600" y="15487"/>
                  <a:pt x="21600" y="15487"/>
                  <a:pt x="21282" y="15487"/>
                </a:cubicBezTo>
                <a:cubicBezTo>
                  <a:pt x="8259" y="15487"/>
                  <a:pt x="8259" y="15487"/>
                  <a:pt x="8259" y="15487"/>
                </a:cubicBezTo>
                <a:cubicBezTo>
                  <a:pt x="7941" y="15487"/>
                  <a:pt x="7941" y="15487"/>
                  <a:pt x="7941" y="15079"/>
                </a:cubicBezTo>
                <a:cubicBezTo>
                  <a:pt x="7941" y="12226"/>
                  <a:pt x="7941" y="12226"/>
                  <a:pt x="7941" y="12226"/>
                </a:cubicBezTo>
                <a:cubicBezTo>
                  <a:pt x="7941" y="11819"/>
                  <a:pt x="7941" y="11819"/>
                  <a:pt x="8259" y="11819"/>
                </a:cubicBezTo>
                <a:cubicBezTo>
                  <a:pt x="21282" y="11819"/>
                  <a:pt x="21282" y="11819"/>
                  <a:pt x="21282" y="11819"/>
                </a:cubicBezTo>
                <a:cubicBezTo>
                  <a:pt x="21600" y="11819"/>
                  <a:pt x="21600" y="11819"/>
                  <a:pt x="21600" y="12226"/>
                </a:cubicBezTo>
                <a:lnTo>
                  <a:pt x="21600" y="1507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9" name="Shape 5589"/>
          <p:cNvSpPr/>
          <p:nvPr/>
        </p:nvSpPr>
        <p:spPr>
          <a:xfrm>
            <a:off x="9388786" y="2389469"/>
            <a:ext cx="230903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621"/>
                </a:moveTo>
                <a:cubicBezTo>
                  <a:pt x="21600" y="20110"/>
                  <a:pt x="20483" y="21600"/>
                  <a:pt x="18993" y="21600"/>
                </a:cubicBezTo>
                <a:cubicBezTo>
                  <a:pt x="2607" y="21600"/>
                  <a:pt x="2607" y="21600"/>
                  <a:pt x="2607" y="21600"/>
                </a:cubicBezTo>
                <a:cubicBezTo>
                  <a:pt x="1117" y="21600"/>
                  <a:pt x="0" y="20110"/>
                  <a:pt x="0" y="18621"/>
                </a:cubicBezTo>
                <a:cubicBezTo>
                  <a:pt x="0" y="2607"/>
                  <a:pt x="0" y="2607"/>
                  <a:pt x="0" y="2607"/>
                </a:cubicBezTo>
                <a:cubicBezTo>
                  <a:pt x="0" y="1117"/>
                  <a:pt x="1117" y="0"/>
                  <a:pt x="2607" y="0"/>
                </a:cubicBezTo>
                <a:cubicBezTo>
                  <a:pt x="18993" y="0"/>
                  <a:pt x="18993" y="0"/>
                  <a:pt x="18993" y="0"/>
                </a:cubicBezTo>
                <a:cubicBezTo>
                  <a:pt x="20483" y="0"/>
                  <a:pt x="21600" y="1117"/>
                  <a:pt x="21600" y="2607"/>
                </a:cubicBezTo>
                <a:lnTo>
                  <a:pt x="21600" y="18621"/>
                </a:lnTo>
                <a:close/>
                <a:moveTo>
                  <a:pt x="18993" y="8938"/>
                </a:moveTo>
                <a:cubicBezTo>
                  <a:pt x="17131" y="8938"/>
                  <a:pt x="17131" y="8938"/>
                  <a:pt x="17131" y="8938"/>
                </a:cubicBezTo>
                <a:cubicBezTo>
                  <a:pt x="17503" y="9683"/>
                  <a:pt x="17503" y="10055"/>
                  <a:pt x="17503" y="10800"/>
                </a:cubicBezTo>
                <a:cubicBezTo>
                  <a:pt x="17503" y="14524"/>
                  <a:pt x="14524" y="17503"/>
                  <a:pt x="10800" y="17503"/>
                </a:cubicBezTo>
                <a:cubicBezTo>
                  <a:pt x="7076" y="17503"/>
                  <a:pt x="4097" y="14524"/>
                  <a:pt x="4097" y="10800"/>
                </a:cubicBezTo>
                <a:cubicBezTo>
                  <a:pt x="4097" y="10055"/>
                  <a:pt x="4097" y="9683"/>
                  <a:pt x="4469" y="8938"/>
                </a:cubicBezTo>
                <a:cubicBezTo>
                  <a:pt x="2234" y="8938"/>
                  <a:pt x="2234" y="8938"/>
                  <a:pt x="2234" y="8938"/>
                </a:cubicBezTo>
                <a:cubicBezTo>
                  <a:pt x="2234" y="18248"/>
                  <a:pt x="2234" y="18248"/>
                  <a:pt x="2234" y="18248"/>
                </a:cubicBezTo>
                <a:cubicBezTo>
                  <a:pt x="2234" y="18621"/>
                  <a:pt x="2607" y="18993"/>
                  <a:pt x="3352" y="18993"/>
                </a:cubicBezTo>
                <a:cubicBezTo>
                  <a:pt x="18248" y="18993"/>
                  <a:pt x="18248" y="18993"/>
                  <a:pt x="18248" y="18993"/>
                </a:cubicBezTo>
                <a:cubicBezTo>
                  <a:pt x="18621" y="18993"/>
                  <a:pt x="18993" y="18621"/>
                  <a:pt x="18993" y="18248"/>
                </a:cubicBezTo>
                <a:lnTo>
                  <a:pt x="18993" y="8938"/>
                </a:lnTo>
                <a:close/>
                <a:moveTo>
                  <a:pt x="10800" y="6331"/>
                </a:moveTo>
                <a:cubicBezTo>
                  <a:pt x="8566" y="6331"/>
                  <a:pt x="6331" y="8193"/>
                  <a:pt x="6331" y="10800"/>
                </a:cubicBezTo>
                <a:cubicBezTo>
                  <a:pt x="6331" y="13034"/>
                  <a:pt x="8566" y="14897"/>
                  <a:pt x="10800" y="14897"/>
                </a:cubicBezTo>
                <a:cubicBezTo>
                  <a:pt x="13034" y="14897"/>
                  <a:pt x="15269" y="13034"/>
                  <a:pt x="15269" y="10800"/>
                </a:cubicBezTo>
                <a:cubicBezTo>
                  <a:pt x="15269" y="8193"/>
                  <a:pt x="13034" y="6331"/>
                  <a:pt x="10800" y="6331"/>
                </a:cubicBezTo>
                <a:close/>
                <a:moveTo>
                  <a:pt x="18993" y="3352"/>
                </a:moveTo>
                <a:cubicBezTo>
                  <a:pt x="18993" y="2607"/>
                  <a:pt x="18621" y="2234"/>
                  <a:pt x="18248" y="2234"/>
                </a:cubicBezTo>
                <a:cubicBezTo>
                  <a:pt x="15641" y="2234"/>
                  <a:pt x="15641" y="2234"/>
                  <a:pt x="15641" y="2234"/>
                </a:cubicBezTo>
                <a:cubicBezTo>
                  <a:pt x="15269" y="2234"/>
                  <a:pt x="14897" y="2607"/>
                  <a:pt x="14897" y="3352"/>
                </a:cubicBezTo>
                <a:cubicBezTo>
                  <a:pt x="14897" y="5586"/>
                  <a:pt x="14897" y="5586"/>
                  <a:pt x="14897" y="5586"/>
                </a:cubicBezTo>
                <a:cubicBezTo>
                  <a:pt x="14897" y="5959"/>
                  <a:pt x="15269" y="6703"/>
                  <a:pt x="15641" y="6703"/>
                </a:cubicBezTo>
                <a:cubicBezTo>
                  <a:pt x="18248" y="6703"/>
                  <a:pt x="18248" y="6703"/>
                  <a:pt x="18248" y="6703"/>
                </a:cubicBezTo>
                <a:cubicBezTo>
                  <a:pt x="18621" y="6703"/>
                  <a:pt x="18993" y="5959"/>
                  <a:pt x="18993" y="5586"/>
                </a:cubicBezTo>
                <a:lnTo>
                  <a:pt x="18993" y="335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" name="Shape 5590"/>
          <p:cNvSpPr/>
          <p:nvPr/>
        </p:nvSpPr>
        <p:spPr>
          <a:xfrm>
            <a:off x="9960542" y="2389469"/>
            <a:ext cx="229069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62" y="15269"/>
                </a:moveTo>
                <a:cubicBezTo>
                  <a:pt x="10800" y="17503"/>
                  <a:pt x="10800" y="17503"/>
                  <a:pt x="10800" y="17503"/>
                </a:cubicBezTo>
                <a:cubicBezTo>
                  <a:pt x="10055" y="17876"/>
                  <a:pt x="10055" y="17876"/>
                  <a:pt x="10055" y="17876"/>
                </a:cubicBezTo>
                <a:cubicBezTo>
                  <a:pt x="8938" y="19366"/>
                  <a:pt x="7076" y="19738"/>
                  <a:pt x="5586" y="19366"/>
                </a:cubicBezTo>
                <a:cubicBezTo>
                  <a:pt x="5214" y="20483"/>
                  <a:pt x="4097" y="21600"/>
                  <a:pt x="2979" y="21600"/>
                </a:cubicBezTo>
                <a:cubicBezTo>
                  <a:pt x="1117" y="21600"/>
                  <a:pt x="0" y="20110"/>
                  <a:pt x="0" y="18621"/>
                </a:cubicBezTo>
                <a:cubicBezTo>
                  <a:pt x="0" y="17131"/>
                  <a:pt x="745" y="16014"/>
                  <a:pt x="2234" y="15641"/>
                </a:cubicBezTo>
                <a:cubicBezTo>
                  <a:pt x="1862" y="14152"/>
                  <a:pt x="2234" y="12290"/>
                  <a:pt x="3352" y="11172"/>
                </a:cubicBezTo>
                <a:cubicBezTo>
                  <a:pt x="3724" y="11172"/>
                  <a:pt x="3724" y="11172"/>
                  <a:pt x="3724" y="11172"/>
                </a:cubicBezTo>
                <a:cubicBezTo>
                  <a:pt x="5586" y="13034"/>
                  <a:pt x="5586" y="13034"/>
                  <a:pt x="5586" y="13034"/>
                </a:cubicBezTo>
                <a:cubicBezTo>
                  <a:pt x="5586" y="13407"/>
                  <a:pt x="5586" y="13407"/>
                  <a:pt x="5586" y="13407"/>
                </a:cubicBezTo>
                <a:cubicBezTo>
                  <a:pt x="4841" y="14152"/>
                  <a:pt x="4841" y="15269"/>
                  <a:pt x="5586" y="16014"/>
                </a:cubicBezTo>
                <a:cubicBezTo>
                  <a:pt x="6331" y="16386"/>
                  <a:pt x="7448" y="16386"/>
                  <a:pt x="8193" y="16014"/>
                </a:cubicBezTo>
                <a:cubicBezTo>
                  <a:pt x="8566" y="15269"/>
                  <a:pt x="8566" y="15269"/>
                  <a:pt x="8566" y="15269"/>
                </a:cubicBezTo>
                <a:cubicBezTo>
                  <a:pt x="10800" y="13407"/>
                  <a:pt x="10800" y="13407"/>
                  <a:pt x="10800" y="13407"/>
                </a:cubicBezTo>
                <a:cubicBezTo>
                  <a:pt x="13034" y="11172"/>
                  <a:pt x="13034" y="11172"/>
                  <a:pt x="13034" y="11172"/>
                </a:cubicBezTo>
                <a:cubicBezTo>
                  <a:pt x="14897" y="13034"/>
                  <a:pt x="14897" y="13034"/>
                  <a:pt x="14897" y="13034"/>
                </a:cubicBezTo>
                <a:lnTo>
                  <a:pt x="12662" y="15269"/>
                </a:lnTo>
                <a:close/>
                <a:moveTo>
                  <a:pt x="10428" y="3724"/>
                </a:moveTo>
                <a:cubicBezTo>
                  <a:pt x="8193" y="5959"/>
                  <a:pt x="8193" y="5959"/>
                  <a:pt x="8193" y="5959"/>
                </a:cubicBezTo>
                <a:cubicBezTo>
                  <a:pt x="8193" y="5586"/>
                  <a:pt x="8193" y="5586"/>
                  <a:pt x="8193" y="5586"/>
                </a:cubicBezTo>
                <a:cubicBezTo>
                  <a:pt x="7448" y="4841"/>
                  <a:pt x="6331" y="4841"/>
                  <a:pt x="5586" y="5586"/>
                </a:cubicBezTo>
                <a:cubicBezTo>
                  <a:pt x="4841" y="6331"/>
                  <a:pt x="4841" y="7448"/>
                  <a:pt x="5586" y="8193"/>
                </a:cubicBezTo>
                <a:cubicBezTo>
                  <a:pt x="5959" y="8566"/>
                  <a:pt x="5959" y="8566"/>
                  <a:pt x="5959" y="8566"/>
                </a:cubicBezTo>
                <a:cubicBezTo>
                  <a:pt x="8193" y="10800"/>
                  <a:pt x="8193" y="10800"/>
                  <a:pt x="8193" y="10800"/>
                </a:cubicBezTo>
                <a:cubicBezTo>
                  <a:pt x="10428" y="13034"/>
                  <a:pt x="10428" y="13034"/>
                  <a:pt x="10428" y="13034"/>
                </a:cubicBezTo>
                <a:cubicBezTo>
                  <a:pt x="8193" y="15269"/>
                  <a:pt x="8193" y="15269"/>
                  <a:pt x="8193" y="15269"/>
                </a:cubicBezTo>
                <a:cubicBezTo>
                  <a:pt x="5959" y="13034"/>
                  <a:pt x="5959" y="13034"/>
                  <a:pt x="5959" y="13034"/>
                </a:cubicBezTo>
                <a:cubicBezTo>
                  <a:pt x="3724" y="10800"/>
                  <a:pt x="3724" y="10800"/>
                  <a:pt x="3724" y="10800"/>
                </a:cubicBezTo>
                <a:cubicBezTo>
                  <a:pt x="3352" y="10428"/>
                  <a:pt x="3352" y="10428"/>
                  <a:pt x="3352" y="10428"/>
                </a:cubicBezTo>
                <a:cubicBezTo>
                  <a:pt x="2234" y="8938"/>
                  <a:pt x="1862" y="7076"/>
                  <a:pt x="2234" y="5586"/>
                </a:cubicBezTo>
                <a:cubicBezTo>
                  <a:pt x="745" y="5214"/>
                  <a:pt x="0" y="4097"/>
                  <a:pt x="0" y="2607"/>
                </a:cubicBezTo>
                <a:cubicBezTo>
                  <a:pt x="0" y="1117"/>
                  <a:pt x="1117" y="0"/>
                  <a:pt x="2979" y="0"/>
                </a:cubicBezTo>
                <a:cubicBezTo>
                  <a:pt x="4469" y="0"/>
                  <a:pt x="5586" y="745"/>
                  <a:pt x="5586" y="2234"/>
                </a:cubicBezTo>
                <a:cubicBezTo>
                  <a:pt x="7448" y="1862"/>
                  <a:pt x="8938" y="2234"/>
                  <a:pt x="10055" y="3724"/>
                </a:cubicBezTo>
                <a:lnTo>
                  <a:pt x="10428" y="3724"/>
                </a:lnTo>
                <a:close/>
                <a:moveTo>
                  <a:pt x="18993" y="5586"/>
                </a:moveTo>
                <a:cubicBezTo>
                  <a:pt x="19366" y="7076"/>
                  <a:pt x="18993" y="8938"/>
                  <a:pt x="17876" y="10428"/>
                </a:cubicBezTo>
                <a:cubicBezTo>
                  <a:pt x="17503" y="10428"/>
                  <a:pt x="17503" y="10428"/>
                  <a:pt x="17503" y="10428"/>
                </a:cubicBezTo>
                <a:cubicBezTo>
                  <a:pt x="15641" y="8566"/>
                  <a:pt x="15641" y="8566"/>
                  <a:pt x="15641" y="8566"/>
                </a:cubicBezTo>
                <a:cubicBezTo>
                  <a:pt x="15641" y="8193"/>
                  <a:pt x="15641" y="8193"/>
                  <a:pt x="15641" y="8193"/>
                </a:cubicBezTo>
                <a:cubicBezTo>
                  <a:pt x="16386" y="7448"/>
                  <a:pt x="16386" y="6331"/>
                  <a:pt x="15641" y="5586"/>
                </a:cubicBezTo>
                <a:cubicBezTo>
                  <a:pt x="14897" y="4841"/>
                  <a:pt x="13779" y="4841"/>
                  <a:pt x="13034" y="5586"/>
                </a:cubicBezTo>
                <a:cubicBezTo>
                  <a:pt x="12662" y="5959"/>
                  <a:pt x="12662" y="5959"/>
                  <a:pt x="12662" y="5959"/>
                </a:cubicBezTo>
                <a:cubicBezTo>
                  <a:pt x="10800" y="8193"/>
                  <a:pt x="10800" y="8193"/>
                  <a:pt x="10800" y="8193"/>
                </a:cubicBezTo>
                <a:cubicBezTo>
                  <a:pt x="8193" y="10428"/>
                  <a:pt x="8193" y="10428"/>
                  <a:pt x="8193" y="10428"/>
                </a:cubicBezTo>
                <a:cubicBezTo>
                  <a:pt x="6331" y="8566"/>
                  <a:pt x="6331" y="8566"/>
                  <a:pt x="6331" y="8566"/>
                </a:cubicBezTo>
                <a:cubicBezTo>
                  <a:pt x="8566" y="5959"/>
                  <a:pt x="8566" y="5959"/>
                  <a:pt x="8566" y="5959"/>
                </a:cubicBezTo>
                <a:cubicBezTo>
                  <a:pt x="10800" y="4097"/>
                  <a:pt x="10800" y="4097"/>
                  <a:pt x="10800" y="4097"/>
                </a:cubicBezTo>
                <a:cubicBezTo>
                  <a:pt x="11172" y="3724"/>
                  <a:pt x="11172" y="3724"/>
                  <a:pt x="11172" y="3724"/>
                </a:cubicBezTo>
                <a:cubicBezTo>
                  <a:pt x="12290" y="2234"/>
                  <a:pt x="14152" y="1862"/>
                  <a:pt x="15641" y="2234"/>
                </a:cubicBezTo>
                <a:cubicBezTo>
                  <a:pt x="16014" y="745"/>
                  <a:pt x="17131" y="0"/>
                  <a:pt x="18621" y="0"/>
                </a:cubicBezTo>
                <a:cubicBezTo>
                  <a:pt x="20483" y="0"/>
                  <a:pt x="21600" y="1117"/>
                  <a:pt x="21600" y="2607"/>
                </a:cubicBezTo>
                <a:cubicBezTo>
                  <a:pt x="21600" y="4097"/>
                  <a:pt x="20483" y="5586"/>
                  <a:pt x="18993" y="5586"/>
                </a:cubicBezTo>
                <a:close/>
                <a:moveTo>
                  <a:pt x="18621" y="21600"/>
                </a:moveTo>
                <a:cubicBezTo>
                  <a:pt x="17131" y="21600"/>
                  <a:pt x="16014" y="20483"/>
                  <a:pt x="16014" y="19366"/>
                </a:cubicBezTo>
                <a:cubicBezTo>
                  <a:pt x="14152" y="19738"/>
                  <a:pt x="12290" y="19366"/>
                  <a:pt x="11172" y="17876"/>
                </a:cubicBezTo>
                <a:cubicBezTo>
                  <a:pt x="10800" y="17876"/>
                  <a:pt x="10800" y="17876"/>
                  <a:pt x="10800" y="17876"/>
                </a:cubicBezTo>
                <a:cubicBezTo>
                  <a:pt x="13034" y="15641"/>
                  <a:pt x="13034" y="15641"/>
                  <a:pt x="13034" y="15641"/>
                </a:cubicBezTo>
                <a:cubicBezTo>
                  <a:pt x="13034" y="16014"/>
                  <a:pt x="13034" y="16014"/>
                  <a:pt x="13034" y="16014"/>
                </a:cubicBezTo>
                <a:cubicBezTo>
                  <a:pt x="13779" y="16386"/>
                  <a:pt x="14897" y="16386"/>
                  <a:pt x="15641" y="16014"/>
                </a:cubicBezTo>
                <a:cubicBezTo>
                  <a:pt x="16386" y="15269"/>
                  <a:pt x="16386" y="14152"/>
                  <a:pt x="15641" y="13407"/>
                </a:cubicBezTo>
                <a:cubicBezTo>
                  <a:pt x="15269" y="13034"/>
                  <a:pt x="15269" y="13034"/>
                  <a:pt x="15269" y="13034"/>
                </a:cubicBezTo>
                <a:cubicBezTo>
                  <a:pt x="13034" y="10800"/>
                  <a:pt x="13034" y="10800"/>
                  <a:pt x="13034" y="10800"/>
                </a:cubicBezTo>
                <a:cubicBezTo>
                  <a:pt x="10800" y="8566"/>
                  <a:pt x="10800" y="8566"/>
                  <a:pt x="10800" y="8566"/>
                </a:cubicBezTo>
                <a:cubicBezTo>
                  <a:pt x="13034" y="6331"/>
                  <a:pt x="13034" y="6331"/>
                  <a:pt x="13034" y="6331"/>
                </a:cubicBezTo>
                <a:cubicBezTo>
                  <a:pt x="15269" y="8566"/>
                  <a:pt x="15269" y="8566"/>
                  <a:pt x="15269" y="8566"/>
                </a:cubicBezTo>
                <a:cubicBezTo>
                  <a:pt x="17503" y="10800"/>
                  <a:pt x="17503" y="10800"/>
                  <a:pt x="17503" y="10800"/>
                </a:cubicBezTo>
                <a:cubicBezTo>
                  <a:pt x="17876" y="11172"/>
                  <a:pt x="17876" y="11172"/>
                  <a:pt x="17876" y="11172"/>
                </a:cubicBezTo>
                <a:cubicBezTo>
                  <a:pt x="18993" y="12290"/>
                  <a:pt x="19366" y="14152"/>
                  <a:pt x="18993" y="15641"/>
                </a:cubicBezTo>
                <a:cubicBezTo>
                  <a:pt x="20483" y="16014"/>
                  <a:pt x="21600" y="17131"/>
                  <a:pt x="21600" y="18621"/>
                </a:cubicBezTo>
                <a:cubicBezTo>
                  <a:pt x="21600" y="20110"/>
                  <a:pt x="20483" y="21600"/>
                  <a:pt x="18621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" name="Shape 5591"/>
          <p:cNvSpPr/>
          <p:nvPr/>
        </p:nvSpPr>
        <p:spPr>
          <a:xfrm>
            <a:off x="10530465" y="2424288"/>
            <a:ext cx="289543" cy="175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145"/>
                </a:moveTo>
                <a:cubicBezTo>
                  <a:pt x="21600" y="20618"/>
                  <a:pt x="20712" y="21600"/>
                  <a:pt x="20121" y="21600"/>
                </a:cubicBezTo>
                <a:cubicBezTo>
                  <a:pt x="1479" y="21600"/>
                  <a:pt x="1479" y="21600"/>
                  <a:pt x="1479" y="21600"/>
                </a:cubicBezTo>
                <a:cubicBezTo>
                  <a:pt x="592" y="21600"/>
                  <a:pt x="0" y="20618"/>
                  <a:pt x="0" y="19145"/>
                </a:cubicBezTo>
                <a:cubicBezTo>
                  <a:pt x="0" y="2455"/>
                  <a:pt x="0" y="2455"/>
                  <a:pt x="0" y="2455"/>
                </a:cubicBezTo>
                <a:cubicBezTo>
                  <a:pt x="0" y="982"/>
                  <a:pt x="592" y="0"/>
                  <a:pt x="1479" y="0"/>
                </a:cubicBezTo>
                <a:cubicBezTo>
                  <a:pt x="20121" y="0"/>
                  <a:pt x="20121" y="0"/>
                  <a:pt x="20121" y="0"/>
                </a:cubicBezTo>
                <a:cubicBezTo>
                  <a:pt x="20712" y="0"/>
                  <a:pt x="21600" y="982"/>
                  <a:pt x="21600" y="2455"/>
                </a:cubicBezTo>
                <a:lnTo>
                  <a:pt x="21600" y="19145"/>
                </a:lnTo>
                <a:close/>
                <a:moveTo>
                  <a:pt x="20121" y="2455"/>
                </a:moveTo>
                <a:cubicBezTo>
                  <a:pt x="1479" y="2455"/>
                  <a:pt x="1479" y="2455"/>
                  <a:pt x="1479" y="2455"/>
                </a:cubicBezTo>
                <a:cubicBezTo>
                  <a:pt x="1479" y="19145"/>
                  <a:pt x="1479" y="19145"/>
                  <a:pt x="1479" y="19145"/>
                </a:cubicBezTo>
                <a:cubicBezTo>
                  <a:pt x="20121" y="19145"/>
                  <a:pt x="20121" y="19145"/>
                  <a:pt x="20121" y="19145"/>
                </a:cubicBezTo>
                <a:lnTo>
                  <a:pt x="20121" y="2455"/>
                </a:lnTo>
                <a:close/>
                <a:moveTo>
                  <a:pt x="4142" y="6873"/>
                </a:moveTo>
                <a:cubicBezTo>
                  <a:pt x="4142" y="7364"/>
                  <a:pt x="4142" y="7364"/>
                  <a:pt x="4142" y="7364"/>
                </a:cubicBezTo>
                <a:cubicBezTo>
                  <a:pt x="2959" y="7364"/>
                  <a:pt x="2959" y="7364"/>
                  <a:pt x="2959" y="7364"/>
                </a:cubicBezTo>
                <a:cubicBezTo>
                  <a:pt x="2959" y="7364"/>
                  <a:pt x="2663" y="7364"/>
                  <a:pt x="2663" y="6873"/>
                </a:cubicBezTo>
                <a:cubicBezTo>
                  <a:pt x="2663" y="5400"/>
                  <a:pt x="2663" y="5400"/>
                  <a:pt x="2663" y="5400"/>
                </a:cubicBezTo>
                <a:cubicBezTo>
                  <a:pt x="2663" y="4909"/>
                  <a:pt x="2959" y="4909"/>
                  <a:pt x="2959" y="4909"/>
                </a:cubicBezTo>
                <a:cubicBezTo>
                  <a:pt x="4142" y="4909"/>
                  <a:pt x="4142" y="4909"/>
                  <a:pt x="4142" y="4909"/>
                </a:cubicBezTo>
                <a:cubicBezTo>
                  <a:pt x="4142" y="4909"/>
                  <a:pt x="4142" y="4909"/>
                  <a:pt x="4142" y="5400"/>
                </a:cubicBezTo>
                <a:lnTo>
                  <a:pt x="4142" y="6873"/>
                </a:lnTo>
                <a:close/>
                <a:moveTo>
                  <a:pt x="5622" y="11782"/>
                </a:moveTo>
                <a:cubicBezTo>
                  <a:pt x="5622" y="11782"/>
                  <a:pt x="5622" y="12273"/>
                  <a:pt x="5622" y="12273"/>
                </a:cubicBezTo>
                <a:cubicBezTo>
                  <a:pt x="2959" y="12273"/>
                  <a:pt x="2959" y="12273"/>
                  <a:pt x="2959" y="12273"/>
                </a:cubicBezTo>
                <a:cubicBezTo>
                  <a:pt x="2959" y="12273"/>
                  <a:pt x="2663" y="11782"/>
                  <a:pt x="2663" y="11782"/>
                </a:cubicBezTo>
                <a:cubicBezTo>
                  <a:pt x="2663" y="9818"/>
                  <a:pt x="2663" y="9818"/>
                  <a:pt x="2663" y="9818"/>
                </a:cubicBezTo>
                <a:cubicBezTo>
                  <a:pt x="2663" y="9818"/>
                  <a:pt x="2959" y="9818"/>
                  <a:pt x="2959" y="9818"/>
                </a:cubicBezTo>
                <a:cubicBezTo>
                  <a:pt x="5622" y="9818"/>
                  <a:pt x="5622" y="9818"/>
                  <a:pt x="5622" y="9818"/>
                </a:cubicBezTo>
                <a:cubicBezTo>
                  <a:pt x="5622" y="9818"/>
                  <a:pt x="5622" y="9818"/>
                  <a:pt x="5622" y="9818"/>
                </a:cubicBezTo>
                <a:lnTo>
                  <a:pt x="5622" y="11782"/>
                </a:lnTo>
                <a:close/>
                <a:moveTo>
                  <a:pt x="4142" y="16691"/>
                </a:moveTo>
                <a:cubicBezTo>
                  <a:pt x="4142" y="16691"/>
                  <a:pt x="4142" y="16691"/>
                  <a:pt x="4142" y="16691"/>
                </a:cubicBezTo>
                <a:cubicBezTo>
                  <a:pt x="2959" y="16691"/>
                  <a:pt x="2959" y="16691"/>
                  <a:pt x="2959" y="16691"/>
                </a:cubicBezTo>
                <a:cubicBezTo>
                  <a:pt x="2959" y="16691"/>
                  <a:pt x="2663" y="16691"/>
                  <a:pt x="2663" y="16691"/>
                </a:cubicBezTo>
                <a:cubicBezTo>
                  <a:pt x="2663" y="14727"/>
                  <a:pt x="2663" y="14727"/>
                  <a:pt x="2663" y="14727"/>
                </a:cubicBezTo>
                <a:cubicBezTo>
                  <a:pt x="2663" y="14727"/>
                  <a:pt x="2959" y="14236"/>
                  <a:pt x="2959" y="14236"/>
                </a:cubicBezTo>
                <a:cubicBezTo>
                  <a:pt x="4142" y="14236"/>
                  <a:pt x="4142" y="14236"/>
                  <a:pt x="4142" y="14236"/>
                </a:cubicBezTo>
                <a:cubicBezTo>
                  <a:pt x="4142" y="14236"/>
                  <a:pt x="4142" y="14727"/>
                  <a:pt x="4142" y="14727"/>
                </a:cubicBezTo>
                <a:lnTo>
                  <a:pt x="4142" y="16691"/>
                </a:lnTo>
                <a:close/>
                <a:moveTo>
                  <a:pt x="7101" y="6873"/>
                </a:moveTo>
                <a:cubicBezTo>
                  <a:pt x="7101" y="7364"/>
                  <a:pt x="7101" y="7364"/>
                  <a:pt x="6805" y="7364"/>
                </a:cubicBezTo>
                <a:cubicBezTo>
                  <a:pt x="5918" y="7364"/>
                  <a:pt x="5918" y="7364"/>
                  <a:pt x="5918" y="7364"/>
                </a:cubicBezTo>
                <a:cubicBezTo>
                  <a:pt x="5622" y="7364"/>
                  <a:pt x="5622" y="7364"/>
                  <a:pt x="5622" y="6873"/>
                </a:cubicBezTo>
                <a:cubicBezTo>
                  <a:pt x="5622" y="5400"/>
                  <a:pt x="5622" y="5400"/>
                  <a:pt x="5622" y="5400"/>
                </a:cubicBezTo>
                <a:cubicBezTo>
                  <a:pt x="5622" y="4909"/>
                  <a:pt x="5622" y="4909"/>
                  <a:pt x="5918" y="4909"/>
                </a:cubicBezTo>
                <a:cubicBezTo>
                  <a:pt x="6805" y="4909"/>
                  <a:pt x="6805" y="4909"/>
                  <a:pt x="6805" y="4909"/>
                </a:cubicBezTo>
                <a:cubicBezTo>
                  <a:pt x="7101" y="4909"/>
                  <a:pt x="7101" y="4909"/>
                  <a:pt x="7101" y="5400"/>
                </a:cubicBezTo>
                <a:lnTo>
                  <a:pt x="7101" y="6873"/>
                </a:lnTo>
                <a:close/>
                <a:moveTo>
                  <a:pt x="15682" y="16691"/>
                </a:moveTo>
                <a:cubicBezTo>
                  <a:pt x="15682" y="16691"/>
                  <a:pt x="15682" y="16691"/>
                  <a:pt x="15682" y="16691"/>
                </a:cubicBezTo>
                <a:cubicBezTo>
                  <a:pt x="5918" y="16691"/>
                  <a:pt x="5918" y="16691"/>
                  <a:pt x="5918" y="16691"/>
                </a:cubicBezTo>
                <a:cubicBezTo>
                  <a:pt x="5622" y="16691"/>
                  <a:pt x="5622" y="16691"/>
                  <a:pt x="5622" y="16691"/>
                </a:cubicBezTo>
                <a:cubicBezTo>
                  <a:pt x="5622" y="14727"/>
                  <a:pt x="5622" y="14727"/>
                  <a:pt x="5622" y="14727"/>
                </a:cubicBezTo>
                <a:cubicBezTo>
                  <a:pt x="5622" y="14727"/>
                  <a:pt x="5622" y="14236"/>
                  <a:pt x="5918" y="14236"/>
                </a:cubicBezTo>
                <a:cubicBezTo>
                  <a:pt x="15682" y="14236"/>
                  <a:pt x="15682" y="14236"/>
                  <a:pt x="15682" y="14236"/>
                </a:cubicBezTo>
                <a:cubicBezTo>
                  <a:pt x="15682" y="14236"/>
                  <a:pt x="15682" y="14727"/>
                  <a:pt x="15682" y="14727"/>
                </a:cubicBezTo>
                <a:lnTo>
                  <a:pt x="15682" y="16691"/>
                </a:lnTo>
                <a:close/>
                <a:moveTo>
                  <a:pt x="8581" y="11782"/>
                </a:moveTo>
                <a:cubicBezTo>
                  <a:pt x="8581" y="11782"/>
                  <a:pt x="8581" y="12273"/>
                  <a:pt x="8285" y="12273"/>
                </a:cubicBezTo>
                <a:cubicBezTo>
                  <a:pt x="7397" y="12273"/>
                  <a:pt x="7397" y="12273"/>
                  <a:pt x="7397" y="12273"/>
                </a:cubicBezTo>
                <a:cubicBezTo>
                  <a:pt x="7101" y="12273"/>
                  <a:pt x="7101" y="11782"/>
                  <a:pt x="7101" y="11782"/>
                </a:cubicBezTo>
                <a:cubicBezTo>
                  <a:pt x="7101" y="9818"/>
                  <a:pt x="7101" y="9818"/>
                  <a:pt x="7101" y="9818"/>
                </a:cubicBezTo>
                <a:cubicBezTo>
                  <a:pt x="7101" y="9818"/>
                  <a:pt x="7101" y="9818"/>
                  <a:pt x="7397" y="9818"/>
                </a:cubicBezTo>
                <a:cubicBezTo>
                  <a:pt x="8285" y="9818"/>
                  <a:pt x="8285" y="9818"/>
                  <a:pt x="8285" y="9818"/>
                </a:cubicBezTo>
                <a:cubicBezTo>
                  <a:pt x="8581" y="9818"/>
                  <a:pt x="8581" y="9818"/>
                  <a:pt x="8581" y="9818"/>
                </a:cubicBezTo>
                <a:lnTo>
                  <a:pt x="8581" y="11782"/>
                </a:lnTo>
                <a:close/>
                <a:moveTo>
                  <a:pt x="10060" y="6873"/>
                </a:moveTo>
                <a:cubicBezTo>
                  <a:pt x="10060" y="7364"/>
                  <a:pt x="10060" y="7364"/>
                  <a:pt x="9764" y="7364"/>
                </a:cubicBezTo>
                <a:cubicBezTo>
                  <a:pt x="8877" y="7364"/>
                  <a:pt x="8877" y="7364"/>
                  <a:pt x="8877" y="7364"/>
                </a:cubicBezTo>
                <a:cubicBezTo>
                  <a:pt x="8581" y="7364"/>
                  <a:pt x="8581" y="7364"/>
                  <a:pt x="8581" y="6873"/>
                </a:cubicBezTo>
                <a:cubicBezTo>
                  <a:pt x="8581" y="5400"/>
                  <a:pt x="8581" y="5400"/>
                  <a:pt x="8581" y="5400"/>
                </a:cubicBezTo>
                <a:cubicBezTo>
                  <a:pt x="8581" y="4909"/>
                  <a:pt x="8581" y="4909"/>
                  <a:pt x="8877" y="4909"/>
                </a:cubicBezTo>
                <a:cubicBezTo>
                  <a:pt x="9764" y="4909"/>
                  <a:pt x="9764" y="4909"/>
                  <a:pt x="9764" y="4909"/>
                </a:cubicBezTo>
                <a:cubicBezTo>
                  <a:pt x="10060" y="4909"/>
                  <a:pt x="10060" y="4909"/>
                  <a:pt x="10060" y="5400"/>
                </a:cubicBezTo>
                <a:lnTo>
                  <a:pt x="10060" y="6873"/>
                </a:lnTo>
                <a:close/>
                <a:moveTo>
                  <a:pt x="11540" y="11782"/>
                </a:moveTo>
                <a:cubicBezTo>
                  <a:pt x="11540" y="11782"/>
                  <a:pt x="11244" y="12273"/>
                  <a:pt x="11244" y="12273"/>
                </a:cubicBezTo>
                <a:cubicBezTo>
                  <a:pt x="10060" y="12273"/>
                  <a:pt x="10060" y="12273"/>
                  <a:pt x="10060" y="12273"/>
                </a:cubicBezTo>
                <a:cubicBezTo>
                  <a:pt x="10060" y="12273"/>
                  <a:pt x="10060" y="11782"/>
                  <a:pt x="10060" y="11782"/>
                </a:cubicBezTo>
                <a:cubicBezTo>
                  <a:pt x="10060" y="9818"/>
                  <a:pt x="10060" y="9818"/>
                  <a:pt x="10060" y="9818"/>
                </a:cubicBezTo>
                <a:cubicBezTo>
                  <a:pt x="10060" y="9818"/>
                  <a:pt x="10060" y="9818"/>
                  <a:pt x="10060" y="9818"/>
                </a:cubicBezTo>
                <a:cubicBezTo>
                  <a:pt x="11244" y="9818"/>
                  <a:pt x="11244" y="9818"/>
                  <a:pt x="11244" y="9818"/>
                </a:cubicBezTo>
                <a:cubicBezTo>
                  <a:pt x="11244" y="9818"/>
                  <a:pt x="11540" y="9818"/>
                  <a:pt x="11540" y="9818"/>
                </a:cubicBezTo>
                <a:lnTo>
                  <a:pt x="11540" y="11782"/>
                </a:lnTo>
                <a:close/>
                <a:moveTo>
                  <a:pt x="12723" y="6873"/>
                </a:moveTo>
                <a:cubicBezTo>
                  <a:pt x="12723" y="7364"/>
                  <a:pt x="12723" y="7364"/>
                  <a:pt x="12723" y="7364"/>
                </a:cubicBezTo>
                <a:cubicBezTo>
                  <a:pt x="11540" y="7364"/>
                  <a:pt x="11540" y="7364"/>
                  <a:pt x="11540" y="7364"/>
                </a:cubicBezTo>
                <a:cubicBezTo>
                  <a:pt x="11540" y="7364"/>
                  <a:pt x="11540" y="7364"/>
                  <a:pt x="11540" y="6873"/>
                </a:cubicBezTo>
                <a:cubicBezTo>
                  <a:pt x="11540" y="5400"/>
                  <a:pt x="11540" y="5400"/>
                  <a:pt x="11540" y="5400"/>
                </a:cubicBezTo>
                <a:cubicBezTo>
                  <a:pt x="11540" y="4909"/>
                  <a:pt x="11540" y="4909"/>
                  <a:pt x="11540" y="4909"/>
                </a:cubicBezTo>
                <a:cubicBezTo>
                  <a:pt x="12723" y="4909"/>
                  <a:pt x="12723" y="4909"/>
                  <a:pt x="12723" y="4909"/>
                </a:cubicBezTo>
                <a:cubicBezTo>
                  <a:pt x="12723" y="4909"/>
                  <a:pt x="12723" y="4909"/>
                  <a:pt x="12723" y="5400"/>
                </a:cubicBezTo>
                <a:lnTo>
                  <a:pt x="12723" y="6873"/>
                </a:lnTo>
                <a:close/>
                <a:moveTo>
                  <a:pt x="14203" y="11782"/>
                </a:moveTo>
                <a:cubicBezTo>
                  <a:pt x="14203" y="11782"/>
                  <a:pt x="14203" y="12273"/>
                  <a:pt x="14203" y="12273"/>
                </a:cubicBezTo>
                <a:cubicBezTo>
                  <a:pt x="13019" y="12273"/>
                  <a:pt x="13019" y="12273"/>
                  <a:pt x="13019" y="12273"/>
                </a:cubicBezTo>
                <a:cubicBezTo>
                  <a:pt x="13019" y="12273"/>
                  <a:pt x="12723" y="11782"/>
                  <a:pt x="12723" y="11782"/>
                </a:cubicBezTo>
                <a:cubicBezTo>
                  <a:pt x="12723" y="9818"/>
                  <a:pt x="12723" y="9818"/>
                  <a:pt x="12723" y="9818"/>
                </a:cubicBezTo>
                <a:cubicBezTo>
                  <a:pt x="12723" y="9818"/>
                  <a:pt x="13019" y="9818"/>
                  <a:pt x="13019" y="9818"/>
                </a:cubicBezTo>
                <a:cubicBezTo>
                  <a:pt x="14203" y="9818"/>
                  <a:pt x="14203" y="9818"/>
                  <a:pt x="14203" y="9818"/>
                </a:cubicBezTo>
                <a:cubicBezTo>
                  <a:pt x="14203" y="9818"/>
                  <a:pt x="14203" y="9818"/>
                  <a:pt x="14203" y="9818"/>
                </a:cubicBezTo>
                <a:lnTo>
                  <a:pt x="14203" y="11782"/>
                </a:lnTo>
                <a:close/>
                <a:moveTo>
                  <a:pt x="15682" y="6873"/>
                </a:moveTo>
                <a:cubicBezTo>
                  <a:pt x="15682" y="7364"/>
                  <a:pt x="15682" y="7364"/>
                  <a:pt x="15682" y="7364"/>
                </a:cubicBezTo>
                <a:cubicBezTo>
                  <a:pt x="14499" y="7364"/>
                  <a:pt x="14499" y="7364"/>
                  <a:pt x="14499" y="7364"/>
                </a:cubicBezTo>
                <a:cubicBezTo>
                  <a:pt x="14499" y="7364"/>
                  <a:pt x="14203" y="7364"/>
                  <a:pt x="14203" y="6873"/>
                </a:cubicBezTo>
                <a:cubicBezTo>
                  <a:pt x="14203" y="5400"/>
                  <a:pt x="14203" y="5400"/>
                  <a:pt x="14203" y="5400"/>
                </a:cubicBezTo>
                <a:cubicBezTo>
                  <a:pt x="14203" y="4909"/>
                  <a:pt x="14499" y="4909"/>
                  <a:pt x="14499" y="4909"/>
                </a:cubicBezTo>
                <a:cubicBezTo>
                  <a:pt x="15682" y="4909"/>
                  <a:pt x="15682" y="4909"/>
                  <a:pt x="15682" y="4909"/>
                </a:cubicBezTo>
                <a:cubicBezTo>
                  <a:pt x="15682" y="4909"/>
                  <a:pt x="15682" y="4909"/>
                  <a:pt x="15682" y="5400"/>
                </a:cubicBezTo>
                <a:lnTo>
                  <a:pt x="15682" y="6873"/>
                </a:lnTo>
                <a:close/>
                <a:moveTo>
                  <a:pt x="18641" y="11782"/>
                </a:moveTo>
                <a:cubicBezTo>
                  <a:pt x="18641" y="11782"/>
                  <a:pt x="18641" y="12273"/>
                  <a:pt x="18345" y="12273"/>
                </a:cubicBezTo>
                <a:cubicBezTo>
                  <a:pt x="15978" y="12273"/>
                  <a:pt x="15978" y="12273"/>
                  <a:pt x="15978" y="12273"/>
                </a:cubicBezTo>
                <a:cubicBezTo>
                  <a:pt x="15682" y="12273"/>
                  <a:pt x="15682" y="11782"/>
                  <a:pt x="15682" y="11782"/>
                </a:cubicBezTo>
                <a:cubicBezTo>
                  <a:pt x="15682" y="9818"/>
                  <a:pt x="15682" y="9818"/>
                  <a:pt x="15682" y="9818"/>
                </a:cubicBezTo>
                <a:cubicBezTo>
                  <a:pt x="15682" y="9818"/>
                  <a:pt x="15682" y="9818"/>
                  <a:pt x="15978" y="9818"/>
                </a:cubicBezTo>
                <a:cubicBezTo>
                  <a:pt x="17162" y="9818"/>
                  <a:pt x="17162" y="9818"/>
                  <a:pt x="17162" y="9818"/>
                </a:cubicBezTo>
                <a:cubicBezTo>
                  <a:pt x="17162" y="5400"/>
                  <a:pt x="17162" y="5400"/>
                  <a:pt x="17162" y="5400"/>
                </a:cubicBezTo>
                <a:cubicBezTo>
                  <a:pt x="17162" y="4909"/>
                  <a:pt x="17162" y="4909"/>
                  <a:pt x="17458" y="4909"/>
                </a:cubicBezTo>
                <a:cubicBezTo>
                  <a:pt x="18345" y="4909"/>
                  <a:pt x="18345" y="4909"/>
                  <a:pt x="18345" y="4909"/>
                </a:cubicBezTo>
                <a:cubicBezTo>
                  <a:pt x="18641" y="4909"/>
                  <a:pt x="18641" y="4909"/>
                  <a:pt x="18641" y="5400"/>
                </a:cubicBezTo>
                <a:lnTo>
                  <a:pt x="18641" y="11782"/>
                </a:lnTo>
                <a:close/>
                <a:moveTo>
                  <a:pt x="18641" y="16691"/>
                </a:moveTo>
                <a:cubicBezTo>
                  <a:pt x="18641" y="16691"/>
                  <a:pt x="18641" y="16691"/>
                  <a:pt x="18345" y="16691"/>
                </a:cubicBezTo>
                <a:cubicBezTo>
                  <a:pt x="17458" y="16691"/>
                  <a:pt x="17458" y="16691"/>
                  <a:pt x="17458" y="16691"/>
                </a:cubicBezTo>
                <a:cubicBezTo>
                  <a:pt x="17162" y="16691"/>
                  <a:pt x="17162" y="16691"/>
                  <a:pt x="17162" y="16691"/>
                </a:cubicBezTo>
                <a:cubicBezTo>
                  <a:pt x="17162" y="14727"/>
                  <a:pt x="17162" y="14727"/>
                  <a:pt x="17162" y="14727"/>
                </a:cubicBezTo>
                <a:cubicBezTo>
                  <a:pt x="17162" y="14727"/>
                  <a:pt x="17162" y="14236"/>
                  <a:pt x="17458" y="14236"/>
                </a:cubicBezTo>
                <a:cubicBezTo>
                  <a:pt x="18345" y="14236"/>
                  <a:pt x="18345" y="14236"/>
                  <a:pt x="18345" y="14236"/>
                </a:cubicBezTo>
                <a:cubicBezTo>
                  <a:pt x="18641" y="14236"/>
                  <a:pt x="18641" y="14727"/>
                  <a:pt x="18641" y="14727"/>
                </a:cubicBezTo>
                <a:lnTo>
                  <a:pt x="18641" y="1669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" name="Shape 5592"/>
          <p:cNvSpPr/>
          <p:nvPr/>
        </p:nvSpPr>
        <p:spPr>
          <a:xfrm>
            <a:off x="11039914" y="2433450"/>
            <a:ext cx="269386" cy="166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65" y="6171"/>
                </a:moveTo>
                <a:cubicBezTo>
                  <a:pt x="15882" y="7714"/>
                  <a:pt x="16835" y="8229"/>
                  <a:pt x="17471" y="8743"/>
                </a:cubicBezTo>
                <a:cubicBezTo>
                  <a:pt x="19694" y="9257"/>
                  <a:pt x="21600" y="11314"/>
                  <a:pt x="21600" y="14914"/>
                </a:cubicBezTo>
                <a:cubicBezTo>
                  <a:pt x="21600" y="19029"/>
                  <a:pt x="19376" y="21600"/>
                  <a:pt x="17153" y="21600"/>
                </a:cubicBezTo>
                <a:cubicBezTo>
                  <a:pt x="13341" y="21600"/>
                  <a:pt x="12071" y="13886"/>
                  <a:pt x="11118" y="9257"/>
                </a:cubicBezTo>
                <a:cubicBezTo>
                  <a:pt x="10165" y="5143"/>
                  <a:pt x="9212" y="3086"/>
                  <a:pt x="6353" y="3086"/>
                </a:cubicBezTo>
                <a:cubicBezTo>
                  <a:pt x="4129" y="3086"/>
                  <a:pt x="1906" y="6686"/>
                  <a:pt x="1906" y="10800"/>
                </a:cubicBezTo>
                <a:cubicBezTo>
                  <a:pt x="1906" y="14400"/>
                  <a:pt x="3812" y="18514"/>
                  <a:pt x="6353" y="18514"/>
                </a:cubicBezTo>
                <a:cubicBezTo>
                  <a:pt x="7624" y="18514"/>
                  <a:pt x="8576" y="18000"/>
                  <a:pt x="9529" y="16457"/>
                </a:cubicBezTo>
                <a:cubicBezTo>
                  <a:pt x="9847" y="15943"/>
                  <a:pt x="10165" y="14914"/>
                  <a:pt x="10482" y="14400"/>
                </a:cubicBezTo>
                <a:cubicBezTo>
                  <a:pt x="11435" y="17486"/>
                  <a:pt x="11435" y="17486"/>
                  <a:pt x="11435" y="17486"/>
                </a:cubicBezTo>
                <a:cubicBezTo>
                  <a:pt x="11435" y="17486"/>
                  <a:pt x="11118" y="18000"/>
                  <a:pt x="10800" y="18514"/>
                </a:cubicBezTo>
                <a:cubicBezTo>
                  <a:pt x="11118" y="18514"/>
                  <a:pt x="11118" y="18514"/>
                  <a:pt x="11118" y="18514"/>
                </a:cubicBezTo>
                <a:cubicBezTo>
                  <a:pt x="9847" y="21086"/>
                  <a:pt x="7941" y="21600"/>
                  <a:pt x="6353" y="21600"/>
                </a:cubicBezTo>
                <a:cubicBezTo>
                  <a:pt x="2541" y="21600"/>
                  <a:pt x="0" y="16457"/>
                  <a:pt x="0" y="10800"/>
                </a:cubicBezTo>
                <a:cubicBezTo>
                  <a:pt x="0" y="5143"/>
                  <a:pt x="2859" y="0"/>
                  <a:pt x="6353" y="0"/>
                </a:cubicBezTo>
                <a:cubicBezTo>
                  <a:pt x="12071" y="0"/>
                  <a:pt x="12388" y="8229"/>
                  <a:pt x="14294" y="14400"/>
                </a:cubicBezTo>
                <a:cubicBezTo>
                  <a:pt x="14929" y="16457"/>
                  <a:pt x="15882" y="18514"/>
                  <a:pt x="17153" y="18514"/>
                </a:cubicBezTo>
                <a:cubicBezTo>
                  <a:pt x="18424" y="18514"/>
                  <a:pt x="19694" y="16971"/>
                  <a:pt x="19694" y="14914"/>
                </a:cubicBezTo>
                <a:cubicBezTo>
                  <a:pt x="19694" y="10286"/>
                  <a:pt x="14294" y="13371"/>
                  <a:pt x="13659" y="5657"/>
                </a:cubicBezTo>
                <a:cubicBezTo>
                  <a:pt x="13659" y="5657"/>
                  <a:pt x="13659" y="5143"/>
                  <a:pt x="13659" y="5143"/>
                </a:cubicBezTo>
                <a:cubicBezTo>
                  <a:pt x="13659" y="2057"/>
                  <a:pt x="15247" y="0"/>
                  <a:pt x="16835" y="0"/>
                </a:cubicBezTo>
                <a:cubicBezTo>
                  <a:pt x="18106" y="0"/>
                  <a:pt x="18741" y="0"/>
                  <a:pt x="19376" y="1029"/>
                </a:cubicBezTo>
                <a:cubicBezTo>
                  <a:pt x="19376" y="1029"/>
                  <a:pt x="19376" y="1029"/>
                  <a:pt x="19376" y="1029"/>
                </a:cubicBezTo>
                <a:cubicBezTo>
                  <a:pt x="19694" y="1543"/>
                  <a:pt x="20012" y="2571"/>
                  <a:pt x="20329" y="3086"/>
                </a:cubicBezTo>
                <a:cubicBezTo>
                  <a:pt x="18741" y="5143"/>
                  <a:pt x="18741" y="5143"/>
                  <a:pt x="18741" y="5143"/>
                </a:cubicBezTo>
                <a:cubicBezTo>
                  <a:pt x="18424" y="4114"/>
                  <a:pt x="18424" y="4114"/>
                  <a:pt x="18106" y="3600"/>
                </a:cubicBezTo>
                <a:cubicBezTo>
                  <a:pt x="18106" y="3600"/>
                  <a:pt x="18106" y="3600"/>
                  <a:pt x="18106" y="3600"/>
                </a:cubicBezTo>
                <a:cubicBezTo>
                  <a:pt x="17788" y="3086"/>
                  <a:pt x="17153" y="3086"/>
                  <a:pt x="16835" y="3086"/>
                </a:cubicBezTo>
                <a:cubicBezTo>
                  <a:pt x="16200" y="3086"/>
                  <a:pt x="15565" y="4114"/>
                  <a:pt x="15565" y="5143"/>
                </a:cubicBezTo>
                <a:cubicBezTo>
                  <a:pt x="15565" y="5657"/>
                  <a:pt x="15565" y="6171"/>
                  <a:pt x="15565" y="617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3" name="Shape 5593"/>
          <p:cNvSpPr/>
          <p:nvPr/>
        </p:nvSpPr>
        <p:spPr>
          <a:xfrm>
            <a:off x="913240" y="2832946"/>
            <a:ext cx="229069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79" y="20855"/>
                </a:moveTo>
                <a:cubicBezTo>
                  <a:pt x="12662" y="21600"/>
                  <a:pt x="10800" y="21600"/>
                  <a:pt x="9310" y="21600"/>
                </a:cubicBezTo>
                <a:cubicBezTo>
                  <a:pt x="7821" y="21600"/>
                  <a:pt x="5959" y="21228"/>
                  <a:pt x="4469" y="21228"/>
                </a:cubicBezTo>
                <a:cubicBezTo>
                  <a:pt x="3724" y="21228"/>
                  <a:pt x="2979" y="21600"/>
                  <a:pt x="2234" y="21600"/>
                </a:cubicBezTo>
                <a:cubicBezTo>
                  <a:pt x="1117" y="21600"/>
                  <a:pt x="0" y="20110"/>
                  <a:pt x="0" y="18993"/>
                </a:cubicBezTo>
                <a:cubicBezTo>
                  <a:pt x="0" y="18248"/>
                  <a:pt x="372" y="17503"/>
                  <a:pt x="372" y="17131"/>
                </a:cubicBezTo>
                <a:cubicBezTo>
                  <a:pt x="372" y="16014"/>
                  <a:pt x="0" y="14897"/>
                  <a:pt x="0" y="13779"/>
                </a:cubicBezTo>
                <a:cubicBezTo>
                  <a:pt x="0" y="9683"/>
                  <a:pt x="1117" y="5214"/>
                  <a:pt x="4469" y="2607"/>
                </a:cubicBezTo>
                <a:cubicBezTo>
                  <a:pt x="5586" y="1862"/>
                  <a:pt x="6703" y="1490"/>
                  <a:pt x="7821" y="1117"/>
                </a:cubicBezTo>
                <a:cubicBezTo>
                  <a:pt x="9310" y="372"/>
                  <a:pt x="10800" y="0"/>
                  <a:pt x="12290" y="0"/>
                </a:cubicBezTo>
                <a:cubicBezTo>
                  <a:pt x="13779" y="0"/>
                  <a:pt x="15641" y="372"/>
                  <a:pt x="17131" y="372"/>
                </a:cubicBezTo>
                <a:cubicBezTo>
                  <a:pt x="17876" y="372"/>
                  <a:pt x="18248" y="372"/>
                  <a:pt x="18621" y="372"/>
                </a:cubicBezTo>
                <a:cubicBezTo>
                  <a:pt x="20483" y="372"/>
                  <a:pt x="20855" y="1490"/>
                  <a:pt x="20855" y="2979"/>
                </a:cubicBezTo>
                <a:cubicBezTo>
                  <a:pt x="20855" y="3724"/>
                  <a:pt x="20855" y="4097"/>
                  <a:pt x="20855" y="4841"/>
                </a:cubicBezTo>
                <a:cubicBezTo>
                  <a:pt x="20855" y="5586"/>
                  <a:pt x="20855" y="5586"/>
                  <a:pt x="21228" y="5959"/>
                </a:cubicBezTo>
                <a:cubicBezTo>
                  <a:pt x="21600" y="6703"/>
                  <a:pt x="21600" y="8938"/>
                  <a:pt x="21600" y="9683"/>
                </a:cubicBezTo>
                <a:cubicBezTo>
                  <a:pt x="21600" y="14524"/>
                  <a:pt x="18248" y="19366"/>
                  <a:pt x="13779" y="20855"/>
                </a:cubicBezTo>
                <a:close/>
                <a:moveTo>
                  <a:pt x="19366" y="6703"/>
                </a:moveTo>
                <a:cubicBezTo>
                  <a:pt x="19366" y="5959"/>
                  <a:pt x="18993" y="5586"/>
                  <a:pt x="18993" y="4841"/>
                </a:cubicBezTo>
                <a:cubicBezTo>
                  <a:pt x="18993" y="4097"/>
                  <a:pt x="18993" y="3724"/>
                  <a:pt x="18993" y="2979"/>
                </a:cubicBezTo>
                <a:cubicBezTo>
                  <a:pt x="18993" y="2607"/>
                  <a:pt x="18993" y="2607"/>
                  <a:pt x="18993" y="2234"/>
                </a:cubicBezTo>
                <a:cubicBezTo>
                  <a:pt x="18993" y="2234"/>
                  <a:pt x="18993" y="2234"/>
                  <a:pt x="18993" y="2234"/>
                </a:cubicBezTo>
                <a:cubicBezTo>
                  <a:pt x="18248" y="2234"/>
                  <a:pt x="17876" y="2234"/>
                  <a:pt x="17131" y="2234"/>
                </a:cubicBezTo>
                <a:cubicBezTo>
                  <a:pt x="15641" y="2234"/>
                  <a:pt x="13779" y="1490"/>
                  <a:pt x="12290" y="1490"/>
                </a:cubicBezTo>
                <a:cubicBezTo>
                  <a:pt x="10800" y="1490"/>
                  <a:pt x="9683" y="2234"/>
                  <a:pt x="8566" y="2607"/>
                </a:cubicBezTo>
                <a:cubicBezTo>
                  <a:pt x="7448" y="2979"/>
                  <a:pt x="6331" y="3352"/>
                  <a:pt x="5586" y="4097"/>
                </a:cubicBezTo>
                <a:cubicBezTo>
                  <a:pt x="2607" y="6331"/>
                  <a:pt x="1862" y="10055"/>
                  <a:pt x="1862" y="13779"/>
                </a:cubicBezTo>
                <a:cubicBezTo>
                  <a:pt x="1862" y="14897"/>
                  <a:pt x="2234" y="16014"/>
                  <a:pt x="2234" y="17131"/>
                </a:cubicBezTo>
                <a:cubicBezTo>
                  <a:pt x="2234" y="17503"/>
                  <a:pt x="1862" y="18248"/>
                  <a:pt x="1862" y="18993"/>
                </a:cubicBezTo>
                <a:cubicBezTo>
                  <a:pt x="1862" y="19366"/>
                  <a:pt x="1862" y="19738"/>
                  <a:pt x="2234" y="19738"/>
                </a:cubicBezTo>
                <a:cubicBezTo>
                  <a:pt x="2979" y="19738"/>
                  <a:pt x="3724" y="19366"/>
                  <a:pt x="4469" y="19366"/>
                </a:cubicBezTo>
                <a:cubicBezTo>
                  <a:pt x="5959" y="19366"/>
                  <a:pt x="7821" y="19738"/>
                  <a:pt x="9310" y="19738"/>
                </a:cubicBezTo>
                <a:cubicBezTo>
                  <a:pt x="10428" y="19738"/>
                  <a:pt x="12290" y="19738"/>
                  <a:pt x="13407" y="19366"/>
                </a:cubicBezTo>
                <a:cubicBezTo>
                  <a:pt x="17131" y="17876"/>
                  <a:pt x="19738" y="13779"/>
                  <a:pt x="19738" y="9683"/>
                </a:cubicBezTo>
                <a:cubicBezTo>
                  <a:pt x="19738" y="8938"/>
                  <a:pt x="19738" y="7448"/>
                  <a:pt x="19366" y="670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4" name="Shape 5594"/>
          <p:cNvSpPr/>
          <p:nvPr/>
        </p:nvSpPr>
        <p:spPr>
          <a:xfrm>
            <a:off x="1400698" y="2812788"/>
            <a:ext cx="269386" cy="271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518"/>
                  <a:pt x="16835" y="21600"/>
                  <a:pt x="10800" y="21600"/>
                </a:cubicBezTo>
                <a:cubicBezTo>
                  <a:pt x="4765" y="21600"/>
                  <a:pt x="0" y="16518"/>
                  <a:pt x="0" y="10800"/>
                </a:cubicBezTo>
                <a:cubicBezTo>
                  <a:pt x="0" y="4765"/>
                  <a:pt x="4765" y="0"/>
                  <a:pt x="10800" y="0"/>
                </a:cubicBezTo>
                <a:cubicBezTo>
                  <a:pt x="16835" y="0"/>
                  <a:pt x="21600" y="4765"/>
                  <a:pt x="21600" y="10800"/>
                </a:cubicBezTo>
                <a:close/>
                <a:moveTo>
                  <a:pt x="4765" y="12706"/>
                </a:moveTo>
                <a:cubicBezTo>
                  <a:pt x="4765" y="12071"/>
                  <a:pt x="4447" y="11435"/>
                  <a:pt x="4447" y="10800"/>
                </a:cubicBezTo>
                <a:cubicBezTo>
                  <a:pt x="4447" y="9847"/>
                  <a:pt x="4765" y="9212"/>
                  <a:pt x="4765" y="8576"/>
                </a:cubicBezTo>
                <a:cubicBezTo>
                  <a:pt x="2541" y="6353"/>
                  <a:pt x="2541" y="6353"/>
                  <a:pt x="2541" y="6353"/>
                </a:cubicBezTo>
                <a:cubicBezTo>
                  <a:pt x="1906" y="7624"/>
                  <a:pt x="1588" y="9212"/>
                  <a:pt x="1588" y="10800"/>
                </a:cubicBezTo>
                <a:cubicBezTo>
                  <a:pt x="1588" y="12388"/>
                  <a:pt x="1906" y="13659"/>
                  <a:pt x="2541" y="14929"/>
                </a:cubicBezTo>
                <a:lnTo>
                  <a:pt x="4765" y="12706"/>
                </a:lnTo>
                <a:close/>
                <a:moveTo>
                  <a:pt x="15247" y="10800"/>
                </a:moveTo>
                <a:cubicBezTo>
                  <a:pt x="15247" y="8259"/>
                  <a:pt x="13341" y="6035"/>
                  <a:pt x="10800" y="6035"/>
                </a:cubicBezTo>
                <a:cubicBezTo>
                  <a:pt x="8259" y="6035"/>
                  <a:pt x="6035" y="8259"/>
                  <a:pt x="6035" y="10800"/>
                </a:cubicBezTo>
                <a:cubicBezTo>
                  <a:pt x="6035" y="13341"/>
                  <a:pt x="8259" y="15247"/>
                  <a:pt x="10800" y="15247"/>
                </a:cubicBezTo>
                <a:cubicBezTo>
                  <a:pt x="13341" y="15247"/>
                  <a:pt x="15247" y="13341"/>
                  <a:pt x="15247" y="10800"/>
                </a:cubicBezTo>
                <a:close/>
                <a:moveTo>
                  <a:pt x="6353" y="2541"/>
                </a:moveTo>
                <a:cubicBezTo>
                  <a:pt x="8576" y="4765"/>
                  <a:pt x="8576" y="4765"/>
                  <a:pt x="8576" y="4765"/>
                </a:cubicBezTo>
                <a:cubicBezTo>
                  <a:pt x="9212" y="4765"/>
                  <a:pt x="10165" y="4447"/>
                  <a:pt x="10800" y="4447"/>
                </a:cubicBezTo>
                <a:cubicBezTo>
                  <a:pt x="11435" y="4447"/>
                  <a:pt x="12071" y="4765"/>
                  <a:pt x="12706" y="4765"/>
                </a:cubicBezTo>
                <a:cubicBezTo>
                  <a:pt x="14929" y="2541"/>
                  <a:pt x="14929" y="2541"/>
                  <a:pt x="14929" y="2541"/>
                </a:cubicBezTo>
                <a:cubicBezTo>
                  <a:pt x="13659" y="1906"/>
                  <a:pt x="12388" y="1588"/>
                  <a:pt x="10800" y="1588"/>
                </a:cubicBezTo>
                <a:cubicBezTo>
                  <a:pt x="9212" y="1588"/>
                  <a:pt x="7624" y="1906"/>
                  <a:pt x="6353" y="2541"/>
                </a:cubicBezTo>
                <a:close/>
                <a:moveTo>
                  <a:pt x="14929" y="18741"/>
                </a:moveTo>
                <a:cubicBezTo>
                  <a:pt x="12706" y="16518"/>
                  <a:pt x="12706" y="16518"/>
                  <a:pt x="12706" y="16518"/>
                </a:cubicBezTo>
                <a:cubicBezTo>
                  <a:pt x="12071" y="16835"/>
                  <a:pt x="11435" y="16835"/>
                  <a:pt x="10800" y="16835"/>
                </a:cubicBezTo>
                <a:cubicBezTo>
                  <a:pt x="10165" y="16835"/>
                  <a:pt x="9212" y="16835"/>
                  <a:pt x="8576" y="16518"/>
                </a:cubicBezTo>
                <a:cubicBezTo>
                  <a:pt x="6353" y="18741"/>
                  <a:pt x="6353" y="18741"/>
                  <a:pt x="6353" y="18741"/>
                </a:cubicBezTo>
                <a:cubicBezTo>
                  <a:pt x="7624" y="19694"/>
                  <a:pt x="9212" y="20012"/>
                  <a:pt x="10800" y="20012"/>
                </a:cubicBezTo>
                <a:cubicBezTo>
                  <a:pt x="12388" y="20012"/>
                  <a:pt x="13659" y="19694"/>
                  <a:pt x="14929" y="18741"/>
                </a:cubicBezTo>
                <a:close/>
                <a:moveTo>
                  <a:pt x="19059" y="14929"/>
                </a:moveTo>
                <a:cubicBezTo>
                  <a:pt x="19694" y="13659"/>
                  <a:pt x="20012" y="12388"/>
                  <a:pt x="20012" y="10800"/>
                </a:cubicBezTo>
                <a:cubicBezTo>
                  <a:pt x="20012" y="9212"/>
                  <a:pt x="19694" y="7624"/>
                  <a:pt x="19059" y="6353"/>
                </a:cubicBezTo>
                <a:cubicBezTo>
                  <a:pt x="16518" y="8576"/>
                  <a:pt x="16518" y="8576"/>
                  <a:pt x="16518" y="8576"/>
                </a:cubicBezTo>
                <a:cubicBezTo>
                  <a:pt x="16835" y="9212"/>
                  <a:pt x="16835" y="10165"/>
                  <a:pt x="16835" y="10800"/>
                </a:cubicBezTo>
                <a:cubicBezTo>
                  <a:pt x="16835" y="11435"/>
                  <a:pt x="16835" y="12071"/>
                  <a:pt x="16518" y="12706"/>
                </a:cubicBezTo>
                <a:lnTo>
                  <a:pt x="19059" y="149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5" name="Shape 5595"/>
          <p:cNvSpPr/>
          <p:nvPr/>
        </p:nvSpPr>
        <p:spPr>
          <a:xfrm>
            <a:off x="1972454" y="2832946"/>
            <a:ext cx="307869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1385" y="0"/>
                  <a:pt x="1385" y="0"/>
                  <a:pt x="1385" y="0"/>
                </a:cubicBezTo>
                <a:cubicBezTo>
                  <a:pt x="1385" y="19738"/>
                  <a:pt x="1385" y="19738"/>
                  <a:pt x="1385" y="19738"/>
                </a:cubicBezTo>
                <a:cubicBezTo>
                  <a:pt x="21600" y="19738"/>
                  <a:pt x="21600" y="19738"/>
                  <a:pt x="21600" y="19738"/>
                </a:cubicBezTo>
                <a:lnTo>
                  <a:pt x="21600" y="21600"/>
                </a:lnTo>
                <a:close/>
                <a:moveTo>
                  <a:pt x="20215" y="8193"/>
                </a:moveTo>
                <a:cubicBezTo>
                  <a:pt x="20215" y="8566"/>
                  <a:pt x="19662" y="8938"/>
                  <a:pt x="19662" y="8566"/>
                </a:cubicBezTo>
                <a:cubicBezTo>
                  <a:pt x="18277" y="6703"/>
                  <a:pt x="18277" y="6703"/>
                  <a:pt x="18277" y="6703"/>
                </a:cubicBezTo>
                <a:cubicBezTo>
                  <a:pt x="11631" y="15641"/>
                  <a:pt x="11631" y="15641"/>
                  <a:pt x="11631" y="15641"/>
                </a:cubicBezTo>
                <a:cubicBezTo>
                  <a:pt x="11354" y="16014"/>
                  <a:pt x="11354" y="16014"/>
                  <a:pt x="11077" y="15641"/>
                </a:cubicBezTo>
                <a:cubicBezTo>
                  <a:pt x="8585" y="12662"/>
                  <a:pt x="8585" y="12662"/>
                  <a:pt x="8585" y="12662"/>
                </a:cubicBezTo>
                <a:cubicBezTo>
                  <a:pt x="4431" y="18248"/>
                  <a:pt x="4431" y="18248"/>
                  <a:pt x="4431" y="18248"/>
                </a:cubicBezTo>
                <a:cubicBezTo>
                  <a:pt x="2215" y="15641"/>
                  <a:pt x="2215" y="15641"/>
                  <a:pt x="2215" y="15641"/>
                </a:cubicBezTo>
                <a:cubicBezTo>
                  <a:pt x="8308" y="7448"/>
                  <a:pt x="8308" y="7448"/>
                  <a:pt x="8308" y="7448"/>
                </a:cubicBezTo>
                <a:cubicBezTo>
                  <a:pt x="8585" y="7076"/>
                  <a:pt x="8862" y="7076"/>
                  <a:pt x="8862" y="7448"/>
                </a:cubicBezTo>
                <a:cubicBezTo>
                  <a:pt x="11354" y="10800"/>
                  <a:pt x="11354" y="10800"/>
                  <a:pt x="11354" y="10800"/>
                </a:cubicBezTo>
                <a:cubicBezTo>
                  <a:pt x="16338" y="4097"/>
                  <a:pt x="16338" y="4097"/>
                  <a:pt x="16338" y="4097"/>
                </a:cubicBezTo>
                <a:cubicBezTo>
                  <a:pt x="14954" y="2234"/>
                  <a:pt x="14954" y="2234"/>
                  <a:pt x="14954" y="2234"/>
                </a:cubicBezTo>
                <a:cubicBezTo>
                  <a:pt x="14677" y="2234"/>
                  <a:pt x="14954" y="1490"/>
                  <a:pt x="15231" y="1490"/>
                </a:cubicBezTo>
                <a:cubicBezTo>
                  <a:pt x="19662" y="1490"/>
                  <a:pt x="19662" y="1490"/>
                  <a:pt x="19662" y="1490"/>
                </a:cubicBezTo>
                <a:cubicBezTo>
                  <a:pt x="19938" y="1490"/>
                  <a:pt x="20215" y="1862"/>
                  <a:pt x="20215" y="2234"/>
                </a:cubicBezTo>
                <a:lnTo>
                  <a:pt x="20215" y="819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6" name="Shape 5596"/>
          <p:cNvSpPr/>
          <p:nvPr/>
        </p:nvSpPr>
        <p:spPr>
          <a:xfrm>
            <a:off x="3112300" y="2842108"/>
            <a:ext cx="269386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41" y="6113"/>
                </a:moveTo>
                <a:cubicBezTo>
                  <a:pt x="1271" y="6113"/>
                  <a:pt x="0" y="4483"/>
                  <a:pt x="0" y="2853"/>
                </a:cubicBezTo>
                <a:cubicBezTo>
                  <a:pt x="0" y="1223"/>
                  <a:pt x="1271" y="0"/>
                  <a:pt x="2541" y="0"/>
                </a:cubicBezTo>
                <a:cubicBezTo>
                  <a:pt x="3812" y="0"/>
                  <a:pt x="4765" y="1223"/>
                  <a:pt x="4765" y="2853"/>
                </a:cubicBezTo>
                <a:cubicBezTo>
                  <a:pt x="4765" y="4483"/>
                  <a:pt x="3812" y="6113"/>
                  <a:pt x="2541" y="6113"/>
                </a:cubicBezTo>
                <a:close/>
                <a:moveTo>
                  <a:pt x="2541" y="13857"/>
                </a:moveTo>
                <a:cubicBezTo>
                  <a:pt x="1271" y="13857"/>
                  <a:pt x="0" y="12634"/>
                  <a:pt x="0" y="11004"/>
                </a:cubicBezTo>
                <a:cubicBezTo>
                  <a:pt x="0" y="9374"/>
                  <a:pt x="1271" y="7743"/>
                  <a:pt x="2541" y="7743"/>
                </a:cubicBezTo>
                <a:cubicBezTo>
                  <a:pt x="3812" y="7743"/>
                  <a:pt x="4765" y="9374"/>
                  <a:pt x="4765" y="11004"/>
                </a:cubicBezTo>
                <a:cubicBezTo>
                  <a:pt x="4765" y="12634"/>
                  <a:pt x="3812" y="13857"/>
                  <a:pt x="2541" y="13857"/>
                </a:cubicBezTo>
                <a:close/>
                <a:moveTo>
                  <a:pt x="2541" y="21600"/>
                </a:moveTo>
                <a:cubicBezTo>
                  <a:pt x="1271" y="21600"/>
                  <a:pt x="0" y="20377"/>
                  <a:pt x="0" y="18747"/>
                </a:cubicBezTo>
                <a:cubicBezTo>
                  <a:pt x="0" y="17117"/>
                  <a:pt x="1271" y="15894"/>
                  <a:pt x="2541" y="15894"/>
                </a:cubicBezTo>
                <a:cubicBezTo>
                  <a:pt x="3812" y="15894"/>
                  <a:pt x="4765" y="17117"/>
                  <a:pt x="4765" y="18747"/>
                </a:cubicBezTo>
                <a:cubicBezTo>
                  <a:pt x="4765" y="20377"/>
                  <a:pt x="3812" y="21600"/>
                  <a:pt x="2541" y="21600"/>
                </a:cubicBezTo>
                <a:close/>
                <a:moveTo>
                  <a:pt x="21600" y="4483"/>
                </a:moveTo>
                <a:cubicBezTo>
                  <a:pt x="21600" y="4891"/>
                  <a:pt x="21600" y="4891"/>
                  <a:pt x="21282" y="4891"/>
                </a:cubicBezTo>
                <a:cubicBezTo>
                  <a:pt x="6671" y="4891"/>
                  <a:pt x="6671" y="4891"/>
                  <a:pt x="6671" y="4891"/>
                </a:cubicBezTo>
                <a:cubicBezTo>
                  <a:pt x="6353" y="4891"/>
                  <a:pt x="6353" y="4891"/>
                  <a:pt x="6353" y="4483"/>
                </a:cubicBezTo>
                <a:cubicBezTo>
                  <a:pt x="6353" y="1630"/>
                  <a:pt x="6353" y="1630"/>
                  <a:pt x="6353" y="1630"/>
                </a:cubicBezTo>
                <a:cubicBezTo>
                  <a:pt x="6353" y="1223"/>
                  <a:pt x="6353" y="815"/>
                  <a:pt x="6671" y="815"/>
                </a:cubicBezTo>
                <a:cubicBezTo>
                  <a:pt x="21282" y="815"/>
                  <a:pt x="21282" y="815"/>
                  <a:pt x="21282" y="815"/>
                </a:cubicBezTo>
                <a:cubicBezTo>
                  <a:pt x="21600" y="815"/>
                  <a:pt x="21600" y="1223"/>
                  <a:pt x="21600" y="1630"/>
                </a:cubicBezTo>
                <a:lnTo>
                  <a:pt x="21600" y="4483"/>
                </a:lnTo>
                <a:close/>
                <a:moveTo>
                  <a:pt x="21600" y="12226"/>
                </a:moveTo>
                <a:cubicBezTo>
                  <a:pt x="21600" y="12634"/>
                  <a:pt x="21600" y="13042"/>
                  <a:pt x="21282" y="13042"/>
                </a:cubicBezTo>
                <a:cubicBezTo>
                  <a:pt x="6671" y="13042"/>
                  <a:pt x="6671" y="13042"/>
                  <a:pt x="6671" y="13042"/>
                </a:cubicBezTo>
                <a:cubicBezTo>
                  <a:pt x="6353" y="13042"/>
                  <a:pt x="6353" y="12634"/>
                  <a:pt x="6353" y="12226"/>
                </a:cubicBezTo>
                <a:cubicBezTo>
                  <a:pt x="6353" y="9374"/>
                  <a:pt x="6353" y="9374"/>
                  <a:pt x="6353" y="9374"/>
                </a:cubicBezTo>
                <a:cubicBezTo>
                  <a:pt x="6353" y="8966"/>
                  <a:pt x="6353" y="8966"/>
                  <a:pt x="6671" y="8966"/>
                </a:cubicBezTo>
                <a:cubicBezTo>
                  <a:pt x="21282" y="8966"/>
                  <a:pt x="21282" y="8966"/>
                  <a:pt x="21282" y="8966"/>
                </a:cubicBezTo>
                <a:cubicBezTo>
                  <a:pt x="21600" y="8966"/>
                  <a:pt x="21600" y="8966"/>
                  <a:pt x="21600" y="9374"/>
                </a:cubicBezTo>
                <a:lnTo>
                  <a:pt x="21600" y="12226"/>
                </a:lnTo>
                <a:close/>
                <a:moveTo>
                  <a:pt x="21600" y="20377"/>
                </a:moveTo>
                <a:cubicBezTo>
                  <a:pt x="21600" y="20377"/>
                  <a:pt x="21600" y="20785"/>
                  <a:pt x="21282" y="20785"/>
                </a:cubicBezTo>
                <a:cubicBezTo>
                  <a:pt x="6671" y="20785"/>
                  <a:pt x="6671" y="20785"/>
                  <a:pt x="6671" y="20785"/>
                </a:cubicBezTo>
                <a:cubicBezTo>
                  <a:pt x="6353" y="20785"/>
                  <a:pt x="6353" y="20377"/>
                  <a:pt x="6353" y="20377"/>
                </a:cubicBezTo>
                <a:cubicBezTo>
                  <a:pt x="6353" y="17117"/>
                  <a:pt x="6353" y="17117"/>
                  <a:pt x="6353" y="17117"/>
                </a:cubicBezTo>
                <a:cubicBezTo>
                  <a:pt x="6353" y="17117"/>
                  <a:pt x="6353" y="16709"/>
                  <a:pt x="6671" y="16709"/>
                </a:cubicBezTo>
                <a:cubicBezTo>
                  <a:pt x="21282" y="16709"/>
                  <a:pt x="21282" y="16709"/>
                  <a:pt x="21282" y="16709"/>
                </a:cubicBezTo>
                <a:cubicBezTo>
                  <a:pt x="21600" y="16709"/>
                  <a:pt x="21600" y="17117"/>
                  <a:pt x="21600" y="17117"/>
                </a:cubicBezTo>
                <a:lnTo>
                  <a:pt x="21600" y="2037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7" name="Shape 5597"/>
          <p:cNvSpPr/>
          <p:nvPr/>
        </p:nvSpPr>
        <p:spPr>
          <a:xfrm>
            <a:off x="3691386" y="2887922"/>
            <a:ext cx="262056" cy="115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407"/>
                </a:moveTo>
                <a:cubicBezTo>
                  <a:pt x="21600" y="14152"/>
                  <a:pt x="21273" y="14897"/>
                  <a:pt x="21273" y="14897"/>
                </a:cubicBezTo>
                <a:cubicBezTo>
                  <a:pt x="5564" y="14897"/>
                  <a:pt x="5564" y="14897"/>
                  <a:pt x="5564" y="14897"/>
                </a:cubicBezTo>
                <a:cubicBezTo>
                  <a:pt x="5564" y="20855"/>
                  <a:pt x="5564" y="20855"/>
                  <a:pt x="5564" y="20855"/>
                </a:cubicBezTo>
                <a:cubicBezTo>
                  <a:pt x="5564" y="21600"/>
                  <a:pt x="5564" y="21600"/>
                  <a:pt x="5236" y="21600"/>
                </a:cubicBezTo>
                <a:cubicBezTo>
                  <a:pt x="5236" y="21600"/>
                  <a:pt x="5236" y="21600"/>
                  <a:pt x="4909" y="21600"/>
                </a:cubicBezTo>
                <a:cubicBezTo>
                  <a:pt x="327" y="11917"/>
                  <a:pt x="327" y="11917"/>
                  <a:pt x="327" y="11917"/>
                </a:cubicBezTo>
                <a:cubicBezTo>
                  <a:pt x="0" y="11172"/>
                  <a:pt x="0" y="11172"/>
                  <a:pt x="0" y="11172"/>
                </a:cubicBezTo>
                <a:cubicBezTo>
                  <a:pt x="0" y="10428"/>
                  <a:pt x="0" y="10428"/>
                  <a:pt x="327" y="10428"/>
                </a:cubicBezTo>
                <a:cubicBezTo>
                  <a:pt x="4909" y="0"/>
                  <a:pt x="4909" y="0"/>
                  <a:pt x="4909" y="0"/>
                </a:cubicBezTo>
                <a:cubicBezTo>
                  <a:pt x="5236" y="0"/>
                  <a:pt x="5236" y="0"/>
                  <a:pt x="5236" y="0"/>
                </a:cubicBezTo>
                <a:cubicBezTo>
                  <a:pt x="5564" y="0"/>
                  <a:pt x="5564" y="745"/>
                  <a:pt x="5564" y="745"/>
                </a:cubicBezTo>
                <a:cubicBezTo>
                  <a:pt x="5564" y="7448"/>
                  <a:pt x="5564" y="7448"/>
                  <a:pt x="5564" y="7448"/>
                </a:cubicBezTo>
                <a:cubicBezTo>
                  <a:pt x="21273" y="7448"/>
                  <a:pt x="21273" y="7448"/>
                  <a:pt x="21273" y="7448"/>
                </a:cubicBezTo>
                <a:cubicBezTo>
                  <a:pt x="21273" y="7448"/>
                  <a:pt x="21600" y="7448"/>
                  <a:pt x="21600" y="8193"/>
                </a:cubicBezTo>
                <a:lnTo>
                  <a:pt x="21600" y="1340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8" name="Shape 5598"/>
          <p:cNvSpPr/>
          <p:nvPr/>
        </p:nvSpPr>
        <p:spPr>
          <a:xfrm>
            <a:off x="4253980" y="2832946"/>
            <a:ext cx="234567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22" y="6331"/>
                </a:moveTo>
                <a:cubicBezTo>
                  <a:pt x="7322" y="6703"/>
                  <a:pt x="6956" y="7076"/>
                  <a:pt x="6224" y="7076"/>
                </a:cubicBezTo>
                <a:cubicBezTo>
                  <a:pt x="1098" y="7076"/>
                  <a:pt x="1098" y="7076"/>
                  <a:pt x="1098" y="7076"/>
                </a:cubicBezTo>
                <a:cubicBezTo>
                  <a:pt x="732" y="7076"/>
                  <a:pt x="0" y="6703"/>
                  <a:pt x="0" y="6331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372"/>
                  <a:pt x="732" y="0"/>
                  <a:pt x="1098" y="0"/>
                </a:cubicBezTo>
                <a:cubicBezTo>
                  <a:pt x="6224" y="0"/>
                  <a:pt x="6224" y="0"/>
                  <a:pt x="6224" y="0"/>
                </a:cubicBezTo>
                <a:cubicBezTo>
                  <a:pt x="6956" y="0"/>
                  <a:pt x="7322" y="372"/>
                  <a:pt x="7322" y="745"/>
                </a:cubicBezTo>
                <a:lnTo>
                  <a:pt x="7322" y="6331"/>
                </a:lnTo>
                <a:close/>
                <a:moveTo>
                  <a:pt x="21600" y="11545"/>
                </a:moveTo>
                <a:cubicBezTo>
                  <a:pt x="21600" y="17503"/>
                  <a:pt x="16841" y="21600"/>
                  <a:pt x="10983" y="21600"/>
                </a:cubicBezTo>
                <a:cubicBezTo>
                  <a:pt x="4759" y="21600"/>
                  <a:pt x="0" y="17503"/>
                  <a:pt x="0" y="11545"/>
                </a:cubicBezTo>
                <a:cubicBezTo>
                  <a:pt x="0" y="9683"/>
                  <a:pt x="0" y="9683"/>
                  <a:pt x="0" y="9683"/>
                </a:cubicBezTo>
                <a:cubicBezTo>
                  <a:pt x="0" y="9310"/>
                  <a:pt x="732" y="8938"/>
                  <a:pt x="1098" y="8938"/>
                </a:cubicBezTo>
                <a:cubicBezTo>
                  <a:pt x="6224" y="8938"/>
                  <a:pt x="6224" y="8938"/>
                  <a:pt x="6224" y="8938"/>
                </a:cubicBezTo>
                <a:cubicBezTo>
                  <a:pt x="6956" y="8938"/>
                  <a:pt x="7322" y="9310"/>
                  <a:pt x="7322" y="9683"/>
                </a:cubicBezTo>
                <a:cubicBezTo>
                  <a:pt x="7322" y="11545"/>
                  <a:pt x="7322" y="11545"/>
                  <a:pt x="7322" y="11545"/>
                </a:cubicBezTo>
                <a:cubicBezTo>
                  <a:pt x="7322" y="14152"/>
                  <a:pt x="10251" y="14152"/>
                  <a:pt x="10983" y="14152"/>
                </a:cubicBezTo>
                <a:cubicBezTo>
                  <a:pt x="11349" y="14152"/>
                  <a:pt x="14278" y="14152"/>
                  <a:pt x="14278" y="11545"/>
                </a:cubicBezTo>
                <a:cubicBezTo>
                  <a:pt x="14278" y="9683"/>
                  <a:pt x="14278" y="9683"/>
                  <a:pt x="14278" y="9683"/>
                </a:cubicBezTo>
                <a:cubicBezTo>
                  <a:pt x="14278" y="9310"/>
                  <a:pt x="14644" y="8938"/>
                  <a:pt x="15376" y="8938"/>
                </a:cubicBezTo>
                <a:cubicBezTo>
                  <a:pt x="20502" y="8938"/>
                  <a:pt x="20502" y="8938"/>
                  <a:pt x="20502" y="8938"/>
                </a:cubicBezTo>
                <a:cubicBezTo>
                  <a:pt x="21234" y="8938"/>
                  <a:pt x="21600" y="9310"/>
                  <a:pt x="21600" y="9683"/>
                </a:cubicBezTo>
                <a:lnTo>
                  <a:pt x="21600" y="11545"/>
                </a:lnTo>
                <a:close/>
                <a:moveTo>
                  <a:pt x="21600" y="6331"/>
                </a:moveTo>
                <a:cubicBezTo>
                  <a:pt x="21600" y="6703"/>
                  <a:pt x="21234" y="7076"/>
                  <a:pt x="20502" y="7076"/>
                </a:cubicBezTo>
                <a:cubicBezTo>
                  <a:pt x="15376" y="7076"/>
                  <a:pt x="15376" y="7076"/>
                  <a:pt x="15376" y="7076"/>
                </a:cubicBezTo>
                <a:cubicBezTo>
                  <a:pt x="14644" y="7076"/>
                  <a:pt x="14278" y="6703"/>
                  <a:pt x="14278" y="6331"/>
                </a:cubicBezTo>
                <a:cubicBezTo>
                  <a:pt x="14278" y="745"/>
                  <a:pt x="14278" y="745"/>
                  <a:pt x="14278" y="745"/>
                </a:cubicBezTo>
                <a:cubicBezTo>
                  <a:pt x="14278" y="372"/>
                  <a:pt x="14644" y="0"/>
                  <a:pt x="15376" y="0"/>
                </a:cubicBezTo>
                <a:cubicBezTo>
                  <a:pt x="20502" y="0"/>
                  <a:pt x="20502" y="0"/>
                  <a:pt x="20502" y="0"/>
                </a:cubicBezTo>
                <a:cubicBezTo>
                  <a:pt x="21234" y="0"/>
                  <a:pt x="21600" y="372"/>
                  <a:pt x="21600" y="745"/>
                </a:cubicBezTo>
                <a:lnTo>
                  <a:pt x="21600" y="633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9" name="Shape 5599"/>
          <p:cNvSpPr/>
          <p:nvPr/>
        </p:nvSpPr>
        <p:spPr>
          <a:xfrm>
            <a:off x="4825735" y="2818286"/>
            <a:ext cx="153934" cy="265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218"/>
                </a:moveTo>
                <a:cubicBezTo>
                  <a:pt x="21600" y="13863"/>
                  <a:pt x="20492" y="14507"/>
                  <a:pt x="19385" y="14507"/>
                </a:cubicBezTo>
                <a:cubicBezTo>
                  <a:pt x="18277" y="14507"/>
                  <a:pt x="17169" y="13863"/>
                  <a:pt x="17169" y="13218"/>
                </a:cubicBezTo>
                <a:cubicBezTo>
                  <a:pt x="17169" y="9027"/>
                  <a:pt x="17169" y="9027"/>
                  <a:pt x="17169" y="9027"/>
                </a:cubicBezTo>
                <a:cubicBezTo>
                  <a:pt x="16062" y="9027"/>
                  <a:pt x="16062" y="9027"/>
                  <a:pt x="16062" y="9027"/>
                </a:cubicBezTo>
                <a:cubicBezTo>
                  <a:pt x="16062" y="19988"/>
                  <a:pt x="16062" y="19988"/>
                  <a:pt x="16062" y="19988"/>
                </a:cubicBezTo>
                <a:cubicBezTo>
                  <a:pt x="16062" y="20955"/>
                  <a:pt x="14954" y="21600"/>
                  <a:pt x="13846" y="21600"/>
                </a:cubicBezTo>
                <a:cubicBezTo>
                  <a:pt x="12185" y="21600"/>
                  <a:pt x="11077" y="20955"/>
                  <a:pt x="11077" y="19988"/>
                </a:cubicBezTo>
                <a:cubicBezTo>
                  <a:pt x="11077" y="14507"/>
                  <a:pt x="11077" y="14507"/>
                  <a:pt x="11077" y="14507"/>
                </a:cubicBezTo>
                <a:cubicBezTo>
                  <a:pt x="9969" y="14507"/>
                  <a:pt x="9969" y="14507"/>
                  <a:pt x="9969" y="14507"/>
                </a:cubicBezTo>
                <a:cubicBezTo>
                  <a:pt x="9969" y="19988"/>
                  <a:pt x="9969" y="19988"/>
                  <a:pt x="9969" y="19988"/>
                </a:cubicBezTo>
                <a:cubicBezTo>
                  <a:pt x="9969" y="20955"/>
                  <a:pt x="8862" y="21600"/>
                  <a:pt x="7754" y="21600"/>
                </a:cubicBezTo>
                <a:cubicBezTo>
                  <a:pt x="6092" y="21600"/>
                  <a:pt x="4985" y="20955"/>
                  <a:pt x="4985" y="19988"/>
                </a:cubicBezTo>
                <a:cubicBezTo>
                  <a:pt x="4985" y="9027"/>
                  <a:pt x="4985" y="9027"/>
                  <a:pt x="4985" y="9027"/>
                </a:cubicBezTo>
                <a:cubicBezTo>
                  <a:pt x="3877" y="9027"/>
                  <a:pt x="3877" y="9027"/>
                  <a:pt x="3877" y="9027"/>
                </a:cubicBezTo>
                <a:cubicBezTo>
                  <a:pt x="3877" y="13218"/>
                  <a:pt x="3877" y="13218"/>
                  <a:pt x="3877" y="13218"/>
                </a:cubicBezTo>
                <a:cubicBezTo>
                  <a:pt x="3877" y="13863"/>
                  <a:pt x="2769" y="14507"/>
                  <a:pt x="1662" y="14507"/>
                </a:cubicBezTo>
                <a:cubicBezTo>
                  <a:pt x="554" y="14507"/>
                  <a:pt x="0" y="13863"/>
                  <a:pt x="0" y="1321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0" y="6770"/>
                  <a:pt x="1662" y="5803"/>
                  <a:pt x="3877" y="5803"/>
                </a:cubicBezTo>
                <a:cubicBezTo>
                  <a:pt x="17169" y="5803"/>
                  <a:pt x="17169" y="5803"/>
                  <a:pt x="17169" y="5803"/>
                </a:cubicBezTo>
                <a:cubicBezTo>
                  <a:pt x="19385" y="5803"/>
                  <a:pt x="21600" y="6770"/>
                  <a:pt x="21600" y="8060"/>
                </a:cubicBezTo>
                <a:lnTo>
                  <a:pt x="21600" y="13218"/>
                </a:lnTo>
                <a:close/>
                <a:moveTo>
                  <a:pt x="10523" y="5481"/>
                </a:moveTo>
                <a:cubicBezTo>
                  <a:pt x="7754" y="5481"/>
                  <a:pt x="6092" y="4191"/>
                  <a:pt x="6092" y="2579"/>
                </a:cubicBezTo>
                <a:cubicBezTo>
                  <a:pt x="6092" y="1290"/>
                  <a:pt x="7754" y="0"/>
                  <a:pt x="10523" y="0"/>
                </a:cubicBezTo>
                <a:cubicBezTo>
                  <a:pt x="13292" y="0"/>
                  <a:pt x="15508" y="1290"/>
                  <a:pt x="15508" y="2579"/>
                </a:cubicBezTo>
                <a:cubicBezTo>
                  <a:pt x="15508" y="4191"/>
                  <a:pt x="13292" y="5481"/>
                  <a:pt x="10523" y="548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0" name="Shape 5600"/>
          <p:cNvSpPr/>
          <p:nvPr/>
        </p:nvSpPr>
        <p:spPr>
          <a:xfrm>
            <a:off x="5395658" y="2832946"/>
            <a:ext cx="269386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76" y="21600"/>
                </a:moveTo>
                <a:cubicBezTo>
                  <a:pt x="2859" y="21600"/>
                  <a:pt x="2859" y="21600"/>
                  <a:pt x="2859" y="21600"/>
                </a:cubicBezTo>
                <a:cubicBezTo>
                  <a:pt x="1271" y="21600"/>
                  <a:pt x="0" y="20110"/>
                  <a:pt x="0" y="18248"/>
                </a:cubicBezTo>
                <a:cubicBezTo>
                  <a:pt x="0" y="6703"/>
                  <a:pt x="0" y="6703"/>
                  <a:pt x="0" y="6703"/>
                </a:cubicBezTo>
                <a:cubicBezTo>
                  <a:pt x="0" y="4841"/>
                  <a:pt x="1271" y="3352"/>
                  <a:pt x="2859" y="3352"/>
                </a:cubicBezTo>
                <a:cubicBezTo>
                  <a:pt x="3176" y="3352"/>
                  <a:pt x="3176" y="3352"/>
                  <a:pt x="3176" y="3352"/>
                </a:cubicBezTo>
                <a:lnTo>
                  <a:pt x="3176" y="21600"/>
                </a:lnTo>
                <a:close/>
                <a:moveTo>
                  <a:pt x="17471" y="21600"/>
                </a:moveTo>
                <a:cubicBezTo>
                  <a:pt x="4447" y="21600"/>
                  <a:pt x="4447" y="21600"/>
                  <a:pt x="4447" y="21600"/>
                </a:cubicBezTo>
                <a:cubicBezTo>
                  <a:pt x="4447" y="3352"/>
                  <a:pt x="4447" y="3352"/>
                  <a:pt x="4447" y="3352"/>
                </a:cubicBezTo>
                <a:cubicBezTo>
                  <a:pt x="6353" y="3352"/>
                  <a:pt x="6353" y="3352"/>
                  <a:pt x="6353" y="3352"/>
                </a:cubicBezTo>
                <a:cubicBezTo>
                  <a:pt x="6353" y="1117"/>
                  <a:pt x="6353" y="1117"/>
                  <a:pt x="6353" y="1117"/>
                </a:cubicBezTo>
                <a:cubicBezTo>
                  <a:pt x="6353" y="372"/>
                  <a:pt x="6988" y="0"/>
                  <a:pt x="7624" y="0"/>
                </a:cubicBezTo>
                <a:cubicBezTo>
                  <a:pt x="14294" y="0"/>
                  <a:pt x="14294" y="0"/>
                  <a:pt x="14294" y="0"/>
                </a:cubicBezTo>
                <a:cubicBezTo>
                  <a:pt x="14929" y="0"/>
                  <a:pt x="15565" y="372"/>
                  <a:pt x="15565" y="1117"/>
                </a:cubicBezTo>
                <a:cubicBezTo>
                  <a:pt x="15565" y="3352"/>
                  <a:pt x="15565" y="3352"/>
                  <a:pt x="15565" y="3352"/>
                </a:cubicBezTo>
                <a:cubicBezTo>
                  <a:pt x="17471" y="3352"/>
                  <a:pt x="17471" y="3352"/>
                  <a:pt x="17471" y="3352"/>
                </a:cubicBezTo>
                <a:lnTo>
                  <a:pt x="17471" y="21600"/>
                </a:lnTo>
                <a:close/>
                <a:moveTo>
                  <a:pt x="15565" y="11172"/>
                </a:moveTo>
                <a:cubicBezTo>
                  <a:pt x="15565" y="10800"/>
                  <a:pt x="15565" y="10800"/>
                  <a:pt x="15247" y="10800"/>
                </a:cubicBezTo>
                <a:cubicBezTo>
                  <a:pt x="12388" y="10800"/>
                  <a:pt x="12388" y="10800"/>
                  <a:pt x="12388" y="10800"/>
                </a:cubicBezTo>
                <a:cubicBezTo>
                  <a:pt x="12388" y="7448"/>
                  <a:pt x="12388" y="7448"/>
                  <a:pt x="12388" y="7448"/>
                </a:cubicBezTo>
                <a:cubicBezTo>
                  <a:pt x="12388" y="7448"/>
                  <a:pt x="12388" y="7076"/>
                  <a:pt x="12071" y="7076"/>
                </a:cubicBezTo>
                <a:cubicBezTo>
                  <a:pt x="9847" y="7076"/>
                  <a:pt x="9847" y="7076"/>
                  <a:pt x="9847" y="7076"/>
                </a:cubicBezTo>
                <a:cubicBezTo>
                  <a:pt x="9529" y="7076"/>
                  <a:pt x="9529" y="7448"/>
                  <a:pt x="9529" y="7448"/>
                </a:cubicBezTo>
                <a:cubicBezTo>
                  <a:pt x="9529" y="10800"/>
                  <a:pt x="9529" y="10800"/>
                  <a:pt x="9529" y="10800"/>
                </a:cubicBezTo>
                <a:cubicBezTo>
                  <a:pt x="6671" y="10800"/>
                  <a:pt x="6671" y="10800"/>
                  <a:pt x="6671" y="10800"/>
                </a:cubicBezTo>
                <a:cubicBezTo>
                  <a:pt x="6353" y="10800"/>
                  <a:pt x="6353" y="10800"/>
                  <a:pt x="6353" y="11172"/>
                </a:cubicBezTo>
                <a:cubicBezTo>
                  <a:pt x="6353" y="13779"/>
                  <a:pt x="6353" y="13779"/>
                  <a:pt x="6353" y="13779"/>
                </a:cubicBezTo>
                <a:cubicBezTo>
                  <a:pt x="6353" y="14152"/>
                  <a:pt x="6353" y="14152"/>
                  <a:pt x="6671" y="14152"/>
                </a:cubicBezTo>
                <a:cubicBezTo>
                  <a:pt x="9529" y="14152"/>
                  <a:pt x="9529" y="14152"/>
                  <a:pt x="9529" y="14152"/>
                </a:cubicBezTo>
                <a:cubicBezTo>
                  <a:pt x="9529" y="17503"/>
                  <a:pt x="9529" y="17503"/>
                  <a:pt x="9529" y="17503"/>
                </a:cubicBezTo>
                <a:cubicBezTo>
                  <a:pt x="9529" y="17876"/>
                  <a:pt x="9529" y="17876"/>
                  <a:pt x="9847" y="17876"/>
                </a:cubicBezTo>
                <a:cubicBezTo>
                  <a:pt x="12071" y="17876"/>
                  <a:pt x="12071" y="17876"/>
                  <a:pt x="12071" y="17876"/>
                </a:cubicBezTo>
                <a:cubicBezTo>
                  <a:pt x="12388" y="17876"/>
                  <a:pt x="12388" y="17876"/>
                  <a:pt x="12388" y="17503"/>
                </a:cubicBezTo>
                <a:cubicBezTo>
                  <a:pt x="12388" y="14152"/>
                  <a:pt x="12388" y="14152"/>
                  <a:pt x="12388" y="14152"/>
                </a:cubicBezTo>
                <a:cubicBezTo>
                  <a:pt x="15247" y="14152"/>
                  <a:pt x="15247" y="14152"/>
                  <a:pt x="15247" y="14152"/>
                </a:cubicBezTo>
                <a:cubicBezTo>
                  <a:pt x="15565" y="14152"/>
                  <a:pt x="15565" y="14152"/>
                  <a:pt x="15565" y="13779"/>
                </a:cubicBezTo>
                <a:lnTo>
                  <a:pt x="15565" y="11172"/>
                </a:lnTo>
                <a:close/>
                <a:moveTo>
                  <a:pt x="13976" y="3352"/>
                </a:moveTo>
                <a:cubicBezTo>
                  <a:pt x="13976" y="1490"/>
                  <a:pt x="13976" y="1490"/>
                  <a:pt x="13976" y="1490"/>
                </a:cubicBezTo>
                <a:cubicBezTo>
                  <a:pt x="7941" y="1490"/>
                  <a:pt x="7941" y="1490"/>
                  <a:pt x="7941" y="1490"/>
                </a:cubicBezTo>
                <a:cubicBezTo>
                  <a:pt x="7941" y="3352"/>
                  <a:pt x="7941" y="3352"/>
                  <a:pt x="7941" y="3352"/>
                </a:cubicBezTo>
                <a:lnTo>
                  <a:pt x="13976" y="3352"/>
                </a:lnTo>
                <a:close/>
                <a:moveTo>
                  <a:pt x="21600" y="18248"/>
                </a:moveTo>
                <a:cubicBezTo>
                  <a:pt x="21600" y="20110"/>
                  <a:pt x="20647" y="21600"/>
                  <a:pt x="19059" y="21600"/>
                </a:cubicBezTo>
                <a:cubicBezTo>
                  <a:pt x="18741" y="21600"/>
                  <a:pt x="18741" y="21600"/>
                  <a:pt x="18741" y="21600"/>
                </a:cubicBezTo>
                <a:cubicBezTo>
                  <a:pt x="18741" y="3352"/>
                  <a:pt x="18741" y="3352"/>
                  <a:pt x="18741" y="3352"/>
                </a:cubicBezTo>
                <a:cubicBezTo>
                  <a:pt x="19059" y="3352"/>
                  <a:pt x="19059" y="3352"/>
                  <a:pt x="19059" y="3352"/>
                </a:cubicBezTo>
                <a:cubicBezTo>
                  <a:pt x="20647" y="3352"/>
                  <a:pt x="21600" y="4841"/>
                  <a:pt x="21600" y="6703"/>
                </a:cubicBezTo>
                <a:lnTo>
                  <a:pt x="21600" y="182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1" name="Shape 5601"/>
          <p:cNvSpPr/>
          <p:nvPr/>
        </p:nvSpPr>
        <p:spPr>
          <a:xfrm>
            <a:off x="5965581" y="2908081"/>
            <a:ext cx="214409" cy="60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840"/>
                </a:moveTo>
                <a:cubicBezTo>
                  <a:pt x="21600" y="18720"/>
                  <a:pt x="20800" y="21600"/>
                  <a:pt x="20000" y="21600"/>
                </a:cubicBezTo>
                <a:cubicBezTo>
                  <a:pt x="1600" y="21600"/>
                  <a:pt x="1600" y="21600"/>
                  <a:pt x="1600" y="21600"/>
                </a:cubicBezTo>
                <a:cubicBezTo>
                  <a:pt x="800" y="21600"/>
                  <a:pt x="0" y="18720"/>
                  <a:pt x="0" y="15840"/>
                </a:cubicBezTo>
                <a:cubicBezTo>
                  <a:pt x="0" y="5760"/>
                  <a:pt x="0" y="5760"/>
                  <a:pt x="0" y="5760"/>
                </a:cubicBezTo>
                <a:cubicBezTo>
                  <a:pt x="0" y="2880"/>
                  <a:pt x="800" y="0"/>
                  <a:pt x="1600" y="0"/>
                </a:cubicBezTo>
                <a:cubicBezTo>
                  <a:pt x="20000" y="0"/>
                  <a:pt x="20000" y="0"/>
                  <a:pt x="20000" y="0"/>
                </a:cubicBezTo>
                <a:cubicBezTo>
                  <a:pt x="20800" y="0"/>
                  <a:pt x="21600" y="2880"/>
                  <a:pt x="21600" y="5760"/>
                </a:cubicBezTo>
                <a:lnTo>
                  <a:pt x="21600" y="1584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2" name="Shape 5602"/>
          <p:cNvSpPr/>
          <p:nvPr/>
        </p:nvSpPr>
        <p:spPr>
          <a:xfrm>
            <a:off x="6537338" y="2849438"/>
            <a:ext cx="113619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396"/>
                </a:moveTo>
                <a:cubicBezTo>
                  <a:pt x="21600" y="20718"/>
                  <a:pt x="20110" y="21600"/>
                  <a:pt x="17876" y="21600"/>
                </a:cubicBezTo>
                <a:cubicBezTo>
                  <a:pt x="3724" y="21600"/>
                  <a:pt x="3724" y="21600"/>
                  <a:pt x="3724" y="21600"/>
                </a:cubicBezTo>
                <a:cubicBezTo>
                  <a:pt x="1490" y="21600"/>
                  <a:pt x="0" y="20718"/>
                  <a:pt x="0" y="19396"/>
                </a:cubicBezTo>
                <a:cubicBezTo>
                  <a:pt x="0" y="2204"/>
                  <a:pt x="0" y="2204"/>
                  <a:pt x="0" y="2204"/>
                </a:cubicBezTo>
                <a:cubicBezTo>
                  <a:pt x="0" y="1322"/>
                  <a:pt x="1490" y="0"/>
                  <a:pt x="3724" y="0"/>
                </a:cubicBezTo>
                <a:cubicBezTo>
                  <a:pt x="17876" y="0"/>
                  <a:pt x="17876" y="0"/>
                  <a:pt x="17876" y="0"/>
                </a:cubicBezTo>
                <a:cubicBezTo>
                  <a:pt x="20110" y="0"/>
                  <a:pt x="21600" y="1322"/>
                  <a:pt x="21600" y="2204"/>
                </a:cubicBezTo>
                <a:lnTo>
                  <a:pt x="21600" y="19396"/>
                </a:lnTo>
                <a:close/>
                <a:moveTo>
                  <a:pt x="18621" y="4849"/>
                </a:moveTo>
                <a:cubicBezTo>
                  <a:pt x="18621" y="4849"/>
                  <a:pt x="18621" y="4408"/>
                  <a:pt x="17876" y="4408"/>
                </a:cubicBezTo>
                <a:cubicBezTo>
                  <a:pt x="3724" y="4408"/>
                  <a:pt x="3724" y="4408"/>
                  <a:pt x="3724" y="4408"/>
                </a:cubicBezTo>
                <a:cubicBezTo>
                  <a:pt x="2979" y="4408"/>
                  <a:pt x="2234" y="4849"/>
                  <a:pt x="2234" y="4849"/>
                </a:cubicBezTo>
                <a:cubicBezTo>
                  <a:pt x="2234" y="16751"/>
                  <a:pt x="2234" y="16751"/>
                  <a:pt x="2234" y="16751"/>
                </a:cubicBezTo>
                <a:cubicBezTo>
                  <a:pt x="2234" y="17192"/>
                  <a:pt x="2979" y="17192"/>
                  <a:pt x="3724" y="17192"/>
                </a:cubicBezTo>
                <a:cubicBezTo>
                  <a:pt x="17876" y="17192"/>
                  <a:pt x="17876" y="17192"/>
                  <a:pt x="17876" y="17192"/>
                </a:cubicBezTo>
                <a:cubicBezTo>
                  <a:pt x="18621" y="17192"/>
                  <a:pt x="18621" y="17192"/>
                  <a:pt x="18621" y="16751"/>
                </a:cubicBezTo>
                <a:lnTo>
                  <a:pt x="18621" y="4849"/>
                </a:lnTo>
                <a:close/>
                <a:moveTo>
                  <a:pt x="12662" y="2204"/>
                </a:moveTo>
                <a:cubicBezTo>
                  <a:pt x="8193" y="2204"/>
                  <a:pt x="8193" y="2204"/>
                  <a:pt x="8193" y="2204"/>
                </a:cubicBezTo>
                <a:cubicBezTo>
                  <a:pt x="8193" y="2204"/>
                  <a:pt x="8193" y="2645"/>
                  <a:pt x="8193" y="2645"/>
                </a:cubicBezTo>
                <a:cubicBezTo>
                  <a:pt x="8193" y="2645"/>
                  <a:pt x="8193" y="2645"/>
                  <a:pt x="8193" y="2645"/>
                </a:cubicBezTo>
                <a:cubicBezTo>
                  <a:pt x="12662" y="2645"/>
                  <a:pt x="12662" y="2645"/>
                  <a:pt x="12662" y="2645"/>
                </a:cubicBezTo>
                <a:cubicBezTo>
                  <a:pt x="13407" y="2645"/>
                  <a:pt x="13407" y="2645"/>
                  <a:pt x="13407" y="2645"/>
                </a:cubicBezTo>
                <a:cubicBezTo>
                  <a:pt x="13407" y="2645"/>
                  <a:pt x="13407" y="2204"/>
                  <a:pt x="12662" y="2204"/>
                </a:cubicBezTo>
                <a:close/>
                <a:moveTo>
                  <a:pt x="10428" y="18073"/>
                </a:moveTo>
                <a:cubicBezTo>
                  <a:pt x="9683" y="18073"/>
                  <a:pt x="8193" y="18514"/>
                  <a:pt x="8193" y="19396"/>
                </a:cubicBezTo>
                <a:cubicBezTo>
                  <a:pt x="8193" y="20278"/>
                  <a:pt x="9683" y="20718"/>
                  <a:pt x="10428" y="20718"/>
                </a:cubicBezTo>
                <a:cubicBezTo>
                  <a:pt x="11917" y="20718"/>
                  <a:pt x="12662" y="20278"/>
                  <a:pt x="12662" y="19396"/>
                </a:cubicBezTo>
                <a:cubicBezTo>
                  <a:pt x="12662" y="18514"/>
                  <a:pt x="11917" y="18073"/>
                  <a:pt x="10428" y="1807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3" name="Shape 5603"/>
          <p:cNvSpPr/>
          <p:nvPr/>
        </p:nvSpPr>
        <p:spPr>
          <a:xfrm>
            <a:off x="7107260" y="2832946"/>
            <a:ext cx="344520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2" y="5586"/>
                </a:moveTo>
                <a:cubicBezTo>
                  <a:pt x="10924" y="10800"/>
                  <a:pt x="10924" y="10800"/>
                  <a:pt x="10924" y="10800"/>
                </a:cubicBezTo>
                <a:cubicBezTo>
                  <a:pt x="10924" y="10800"/>
                  <a:pt x="10924" y="10800"/>
                  <a:pt x="10676" y="10800"/>
                </a:cubicBezTo>
                <a:cubicBezTo>
                  <a:pt x="10676" y="10800"/>
                  <a:pt x="10676" y="10800"/>
                  <a:pt x="10676" y="10800"/>
                </a:cubicBezTo>
                <a:cubicBezTo>
                  <a:pt x="4469" y="7821"/>
                  <a:pt x="4469" y="7821"/>
                  <a:pt x="4469" y="7821"/>
                </a:cubicBezTo>
                <a:cubicBezTo>
                  <a:pt x="3972" y="8566"/>
                  <a:pt x="3724" y="10055"/>
                  <a:pt x="3476" y="11917"/>
                </a:cubicBezTo>
                <a:cubicBezTo>
                  <a:pt x="3972" y="12290"/>
                  <a:pt x="4221" y="12662"/>
                  <a:pt x="4221" y="13407"/>
                </a:cubicBezTo>
                <a:cubicBezTo>
                  <a:pt x="4221" y="14152"/>
                  <a:pt x="3972" y="14524"/>
                  <a:pt x="3724" y="14897"/>
                </a:cubicBezTo>
                <a:cubicBezTo>
                  <a:pt x="4221" y="20855"/>
                  <a:pt x="4221" y="20855"/>
                  <a:pt x="4221" y="20855"/>
                </a:cubicBezTo>
                <a:cubicBezTo>
                  <a:pt x="4221" y="21228"/>
                  <a:pt x="4221" y="21228"/>
                  <a:pt x="3972" y="21228"/>
                </a:cubicBezTo>
                <a:cubicBezTo>
                  <a:pt x="3972" y="21600"/>
                  <a:pt x="3972" y="21600"/>
                  <a:pt x="3972" y="21600"/>
                </a:cubicBezTo>
                <a:cubicBezTo>
                  <a:pt x="1986" y="21600"/>
                  <a:pt x="1986" y="21600"/>
                  <a:pt x="1986" y="21600"/>
                </a:cubicBezTo>
                <a:cubicBezTo>
                  <a:pt x="1986" y="21600"/>
                  <a:pt x="1986" y="21600"/>
                  <a:pt x="1738" y="21228"/>
                </a:cubicBezTo>
                <a:cubicBezTo>
                  <a:pt x="1738" y="21228"/>
                  <a:pt x="1738" y="21228"/>
                  <a:pt x="1738" y="20855"/>
                </a:cubicBezTo>
                <a:cubicBezTo>
                  <a:pt x="2234" y="14897"/>
                  <a:pt x="2234" y="14897"/>
                  <a:pt x="2234" y="14897"/>
                </a:cubicBezTo>
                <a:cubicBezTo>
                  <a:pt x="1986" y="14524"/>
                  <a:pt x="1738" y="14152"/>
                  <a:pt x="1738" y="13407"/>
                </a:cubicBezTo>
                <a:cubicBezTo>
                  <a:pt x="1738" y="12662"/>
                  <a:pt x="1986" y="12290"/>
                  <a:pt x="2483" y="11917"/>
                </a:cubicBezTo>
                <a:cubicBezTo>
                  <a:pt x="2483" y="10055"/>
                  <a:pt x="2731" y="8566"/>
                  <a:pt x="3228" y="7076"/>
                </a:cubicBezTo>
                <a:cubicBezTo>
                  <a:pt x="248" y="5586"/>
                  <a:pt x="248" y="5586"/>
                  <a:pt x="248" y="5586"/>
                </a:cubicBezTo>
                <a:cubicBezTo>
                  <a:pt x="0" y="5586"/>
                  <a:pt x="0" y="5586"/>
                  <a:pt x="0" y="5214"/>
                </a:cubicBezTo>
                <a:cubicBezTo>
                  <a:pt x="0" y="5214"/>
                  <a:pt x="0" y="4841"/>
                  <a:pt x="248" y="4841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924" y="0"/>
                  <a:pt x="10924" y="0"/>
                  <a:pt x="10924" y="0"/>
                </a:cubicBezTo>
                <a:cubicBezTo>
                  <a:pt x="21352" y="4841"/>
                  <a:pt x="21352" y="4841"/>
                  <a:pt x="21352" y="4841"/>
                </a:cubicBezTo>
                <a:cubicBezTo>
                  <a:pt x="21600" y="4841"/>
                  <a:pt x="21600" y="5214"/>
                  <a:pt x="21600" y="5214"/>
                </a:cubicBezTo>
                <a:cubicBezTo>
                  <a:pt x="21600" y="5586"/>
                  <a:pt x="21600" y="5586"/>
                  <a:pt x="21352" y="5586"/>
                </a:cubicBezTo>
                <a:close/>
                <a:moveTo>
                  <a:pt x="16883" y="14152"/>
                </a:moveTo>
                <a:cubicBezTo>
                  <a:pt x="16883" y="16386"/>
                  <a:pt x="14152" y="17876"/>
                  <a:pt x="10676" y="17876"/>
                </a:cubicBezTo>
                <a:cubicBezTo>
                  <a:pt x="7448" y="17876"/>
                  <a:pt x="4717" y="16386"/>
                  <a:pt x="4717" y="14152"/>
                </a:cubicBezTo>
                <a:cubicBezTo>
                  <a:pt x="4966" y="9683"/>
                  <a:pt x="4966" y="9683"/>
                  <a:pt x="4966" y="9683"/>
                </a:cubicBezTo>
                <a:cubicBezTo>
                  <a:pt x="10428" y="12290"/>
                  <a:pt x="10428" y="12290"/>
                  <a:pt x="10428" y="12290"/>
                </a:cubicBezTo>
                <a:cubicBezTo>
                  <a:pt x="10428" y="12290"/>
                  <a:pt x="10676" y="12662"/>
                  <a:pt x="10676" y="12662"/>
                </a:cubicBezTo>
                <a:cubicBezTo>
                  <a:pt x="10924" y="12662"/>
                  <a:pt x="11172" y="12290"/>
                  <a:pt x="11172" y="12290"/>
                </a:cubicBezTo>
                <a:cubicBezTo>
                  <a:pt x="16634" y="9683"/>
                  <a:pt x="16634" y="9683"/>
                  <a:pt x="16634" y="9683"/>
                </a:cubicBezTo>
                <a:lnTo>
                  <a:pt x="16883" y="1415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4" name="Shape 5604"/>
          <p:cNvSpPr/>
          <p:nvPr/>
        </p:nvSpPr>
        <p:spPr>
          <a:xfrm>
            <a:off x="7677183" y="2812788"/>
            <a:ext cx="269386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24" y="19886"/>
                </a:moveTo>
                <a:cubicBezTo>
                  <a:pt x="9847" y="21600"/>
                  <a:pt x="9847" y="21600"/>
                  <a:pt x="9847" y="21600"/>
                </a:cubicBezTo>
                <a:cubicBezTo>
                  <a:pt x="4129" y="20914"/>
                  <a:pt x="0" y="17829"/>
                  <a:pt x="0" y="14057"/>
                </a:cubicBezTo>
                <a:cubicBezTo>
                  <a:pt x="0" y="10286"/>
                  <a:pt x="3812" y="7200"/>
                  <a:pt x="9212" y="6514"/>
                </a:cubicBezTo>
                <a:cubicBezTo>
                  <a:pt x="9212" y="8571"/>
                  <a:pt x="9212" y="8571"/>
                  <a:pt x="9212" y="8571"/>
                </a:cubicBezTo>
                <a:cubicBezTo>
                  <a:pt x="5718" y="9257"/>
                  <a:pt x="3176" y="11314"/>
                  <a:pt x="3176" y="14057"/>
                </a:cubicBezTo>
                <a:cubicBezTo>
                  <a:pt x="3176" y="16457"/>
                  <a:pt x="6035" y="18857"/>
                  <a:pt x="9847" y="19200"/>
                </a:cubicBezTo>
                <a:cubicBezTo>
                  <a:pt x="9847" y="1714"/>
                  <a:pt x="9847" y="1714"/>
                  <a:pt x="9847" y="1714"/>
                </a:cubicBezTo>
                <a:cubicBezTo>
                  <a:pt x="13024" y="0"/>
                  <a:pt x="13024" y="0"/>
                  <a:pt x="13024" y="0"/>
                </a:cubicBezTo>
                <a:lnTo>
                  <a:pt x="13024" y="19886"/>
                </a:lnTo>
                <a:close/>
                <a:moveTo>
                  <a:pt x="21600" y="12686"/>
                </a:moveTo>
                <a:cubicBezTo>
                  <a:pt x="15247" y="10971"/>
                  <a:pt x="15247" y="10971"/>
                  <a:pt x="15247" y="10971"/>
                </a:cubicBezTo>
                <a:cubicBezTo>
                  <a:pt x="16835" y="9943"/>
                  <a:pt x="16835" y="9943"/>
                  <a:pt x="16835" y="9943"/>
                </a:cubicBezTo>
                <a:cubicBezTo>
                  <a:pt x="15882" y="9257"/>
                  <a:pt x="14929" y="8914"/>
                  <a:pt x="13659" y="8571"/>
                </a:cubicBezTo>
                <a:cubicBezTo>
                  <a:pt x="13659" y="6514"/>
                  <a:pt x="13659" y="6514"/>
                  <a:pt x="13659" y="6514"/>
                </a:cubicBezTo>
                <a:cubicBezTo>
                  <a:pt x="15882" y="6857"/>
                  <a:pt x="17788" y="7543"/>
                  <a:pt x="19376" y="8571"/>
                </a:cubicBezTo>
                <a:cubicBezTo>
                  <a:pt x="20965" y="7543"/>
                  <a:pt x="20965" y="7543"/>
                  <a:pt x="20965" y="7543"/>
                </a:cubicBezTo>
                <a:lnTo>
                  <a:pt x="21600" y="1268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5" name="Shape 5605"/>
          <p:cNvSpPr/>
          <p:nvPr/>
        </p:nvSpPr>
        <p:spPr>
          <a:xfrm>
            <a:off x="8248940" y="2812788"/>
            <a:ext cx="269386" cy="271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53"/>
                </a:moveTo>
                <a:cubicBezTo>
                  <a:pt x="18424" y="19376"/>
                  <a:pt x="18424" y="19376"/>
                  <a:pt x="18424" y="19376"/>
                </a:cubicBezTo>
                <a:cubicBezTo>
                  <a:pt x="18424" y="19694"/>
                  <a:pt x="18106" y="19694"/>
                  <a:pt x="18106" y="20012"/>
                </a:cubicBezTo>
                <a:cubicBezTo>
                  <a:pt x="17788" y="20012"/>
                  <a:pt x="17788" y="20012"/>
                  <a:pt x="17788" y="20012"/>
                </a:cubicBezTo>
                <a:cubicBezTo>
                  <a:pt x="17471" y="20012"/>
                  <a:pt x="17471" y="20012"/>
                  <a:pt x="17471" y="20012"/>
                </a:cubicBezTo>
                <a:cubicBezTo>
                  <a:pt x="12071" y="17788"/>
                  <a:pt x="12071" y="17788"/>
                  <a:pt x="12071" y="17788"/>
                </a:cubicBezTo>
                <a:cubicBezTo>
                  <a:pt x="8894" y="21282"/>
                  <a:pt x="8894" y="21282"/>
                  <a:pt x="8894" y="21282"/>
                </a:cubicBezTo>
                <a:cubicBezTo>
                  <a:pt x="8894" y="21282"/>
                  <a:pt x="8576" y="21600"/>
                  <a:pt x="8259" y="21600"/>
                </a:cubicBezTo>
                <a:cubicBezTo>
                  <a:pt x="8259" y="21600"/>
                  <a:pt x="8259" y="21600"/>
                  <a:pt x="8259" y="21600"/>
                </a:cubicBezTo>
                <a:cubicBezTo>
                  <a:pt x="7941" y="21282"/>
                  <a:pt x="7624" y="20965"/>
                  <a:pt x="7624" y="20647"/>
                </a:cubicBezTo>
                <a:cubicBezTo>
                  <a:pt x="7624" y="16518"/>
                  <a:pt x="7624" y="16518"/>
                  <a:pt x="7624" y="16518"/>
                </a:cubicBezTo>
                <a:cubicBezTo>
                  <a:pt x="18106" y="3812"/>
                  <a:pt x="18106" y="3812"/>
                  <a:pt x="18106" y="3812"/>
                </a:cubicBezTo>
                <a:cubicBezTo>
                  <a:pt x="5082" y="14929"/>
                  <a:pt x="5082" y="14929"/>
                  <a:pt x="5082" y="14929"/>
                </a:cubicBezTo>
                <a:cubicBezTo>
                  <a:pt x="318" y="13024"/>
                  <a:pt x="318" y="13024"/>
                  <a:pt x="318" y="13024"/>
                </a:cubicBezTo>
                <a:cubicBezTo>
                  <a:pt x="0" y="12706"/>
                  <a:pt x="0" y="12706"/>
                  <a:pt x="0" y="12388"/>
                </a:cubicBezTo>
                <a:cubicBezTo>
                  <a:pt x="0" y="12071"/>
                  <a:pt x="0" y="11753"/>
                  <a:pt x="318" y="11435"/>
                </a:cubicBezTo>
                <a:cubicBezTo>
                  <a:pt x="20329" y="0"/>
                  <a:pt x="20329" y="0"/>
                  <a:pt x="20329" y="0"/>
                </a:cubicBezTo>
                <a:cubicBezTo>
                  <a:pt x="20647" y="0"/>
                  <a:pt x="20647" y="0"/>
                  <a:pt x="20647" y="0"/>
                </a:cubicBezTo>
                <a:cubicBezTo>
                  <a:pt x="20965" y="0"/>
                  <a:pt x="20965" y="0"/>
                  <a:pt x="21282" y="0"/>
                </a:cubicBezTo>
                <a:cubicBezTo>
                  <a:pt x="21600" y="318"/>
                  <a:pt x="21600" y="635"/>
                  <a:pt x="21600" y="95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6" name="Shape 5606"/>
          <p:cNvSpPr/>
          <p:nvPr/>
        </p:nvSpPr>
        <p:spPr>
          <a:xfrm>
            <a:off x="8818863" y="2812788"/>
            <a:ext cx="269386" cy="271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29"/>
                </a:moveTo>
                <a:cubicBezTo>
                  <a:pt x="21600" y="20965"/>
                  <a:pt x="21282" y="21600"/>
                  <a:pt x="20647" y="21600"/>
                </a:cubicBezTo>
                <a:cubicBezTo>
                  <a:pt x="8894" y="21600"/>
                  <a:pt x="8894" y="21600"/>
                  <a:pt x="8894" y="21600"/>
                </a:cubicBezTo>
                <a:cubicBezTo>
                  <a:pt x="8259" y="21600"/>
                  <a:pt x="7941" y="20965"/>
                  <a:pt x="7941" y="20329"/>
                </a:cubicBezTo>
                <a:cubicBezTo>
                  <a:pt x="7941" y="18424"/>
                  <a:pt x="7941" y="18424"/>
                  <a:pt x="7941" y="18424"/>
                </a:cubicBezTo>
                <a:cubicBezTo>
                  <a:pt x="1271" y="18424"/>
                  <a:pt x="1271" y="18424"/>
                  <a:pt x="1271" y="18424"/>
                </a:cubicBezTo>
                <a:cubicBezTo>
                  <a:pt x="635" y="18424"/>
                  <a:pt x="0" y="17788"/>
                  <a:pt x="0" y="17153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635" y="0"/>
                  <a:pt x="1271" y="0"/>
                </a:cubicBezTo>
                <a:cubicBezTo>
                  <a:pt x="14294" y="0"/>
                  <a:pt x="14294" y="0"/>
                  <a:pt x="14294" y="0"/>
                </a:cubicBezTo>
                <a:cubicBezTo>
                  <a:pt x="14929" y="0"/>
                  <a:pt x="15565" y="318"/>
                  <a:pt x="15565" y="953"/>
                </a:cubicBezTo>
                <a:cubicBezTo>
                  <a:pt x="15565" y="5082"/>
                  <a:pt x="15565" y="5082"/>
                  <a:pt x="15565" y="5082"/>
                </a:cubicBezTo>
                <a:cubicBezTo>
                  <a:pt x="15882" y="5082"/>
                  <a:pt x="15882" y="5082"/>
                  <a:pt x="15882" y="5400"/>
                </a:cubicBezTo>
                <a:cubicBezTo>
                  <a:pt x="20965" y="10165"/>
                  <a:pt x="20965" y="10165"/>
                  <a:pt x="20965" y="10165"/>
                </a:cubicBezTo>
                <a:cubicBezTo>
                  <a:pt x="21282" y="10800"/>
                  <a:pt x="21600" y="11753"/>
                  <a:pt x="21600" y="12388"/>
                </a:cubicBezTo>
                <a:lnTo>
                  <a:pt x="21600" y="20329"/>
                </a:lnTo>
                <a:close/>
                <a:moveTo>
                  <a:pt x="12388" y="1906"/>
                </a:moveTo>
                <a:cubicBezTo>
                  <a:pt x="12388" y="1588"/>
                  <a:pt x="12388" y="1588"/>
                  <a:pt x="12071" y="1588"/>
                </a:cubicBezTo>
                <a:cubicBezTo>
                  <a:pt x="3494" y="1588"/>
                  <a:pt x="3494" y="1588"/>
                  <a:pt x="3494" y="1588"/>
                </a:cubicBezTo>
                <a:cubicBezTo>
                  <a:pt x="3494" y="1588"/>
                  <a:pt x="3176" y="1588"/>
                  <a:pt x="3176" y="1906"/>
                </a:cubicBezTo>
                <a:cubicBezTo>
                  <a:pt x="3176" y="2541"/>
                  <a:pt x="3176" y="2541"/>
                  <a:pt x="3176" y="2541"/>
                </a:cubicBezTo>
                <a:cubicBezTo>
                  <a:pt x="3176" y="2859"/>
                  <a:pt x="3494" y="2859"/>
                  <a:pt x="3494" y="2859"/>
                </a:cubicBezTo>
                <a:cubicBezTo>
                  <a:pt x="12071" y="2859"/>
                  <a:pt x="12071" y="2859"/>
                  <a:pt x="12071" y="2859"/>
                </a:cubicBezTo>
                <a:cubicBezTo>
                  <a:pt x="12388" y="2859"/>
                  <a:pt x="12388" y="2859"/>
                  <a:pt x="12388" y="2541"/>
                </a:cubicBezTo>
                <a:lnTo>
                  <a:pt x="12388" y="1906"/>
                </a:lnTo>
                <a:close/>
                <a:moveTo>
                  <a:pt x="20329" y="20012"/>
                </a:moveTo>
                <a:cubicBezTo>
                  <a:pt x="20329" y="12388"/>
                  <a:pt x="20329" y="12388"/>
                  <a:pt x="20329" y="12388"/>
                </a:cubicBezTo>
                <a:cubicBezTo>
                  <a:pt x="15247" y="12388"/>
                  <a:pt x="15247" y="12388"/>
                  <a:pt x="15247" y="12388"/>
                </a:cubicBezTo>
                <a:cubicBezTo>
                  <a:pt x="14612" y="12388"/>
                  <a:pt x="13976" y="11753"/>
                  <a:pt x="13976" y="11118"/>
                </a:cubicBezTo>
                <a:cubicBezTo>
                  <a:pt x="13976" y="6035"/>
                  <a:pt x="13976" y="6035"/>
                  <a:pt x="13976" y="6035"/>
                </a:cubicBezTo>
                <a:cubicBezTo>
                  <a:pt x="9529" y="6035"/>
                  <a:pt x="9529" y="6035"/>
                  <a:pt x="9529" y="6035"/>
                </a:cubicBezTo>
                <a:cubicBezTo>
                  <a:pt x="9529" y="20012"/>
                  <a:pt x="9529" y="20012"/>
                  <a:pt x="9529" y="20012"/>
                </a:cubicBezTo>
                <a:lnTo>
                  <a:pt x="20329" y="20012"/>
                </a:lnTo>
                <a:close/>
                <a:moveTo>
                  <a:pt x="19059" y="10800"/>
                </a:moveTo>
                <a:cubicBezTo>
                  <a:pt x="15565" y="6988"/>
                  <a:pt x="15565" y="6988"/>
                  <a:pt x="15565" y="6988"/>
                </a:cubicBezTo>
                <a:cubicBezTo>
                  <a:pt x="15565" y="10800"/>
                  <a:pt x="15565" y="10800"/>
                  <a:pt x="15565" y="10800"/>
                </a:cubicBezTo>
                <a:lnTo>
                  <a:pt x="19059" y="108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7" name="Shape 5607"/>
          <p:cNvSpPr/>
          <p:nvPr/>
        </p:nvSpPr>
        <p:spPr>
          <a:xfrm>
            <a:off x="9388786" y="2832946"/>
            <a:ext cx="230903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76" y="9683"/>
                </a:moveTo>
                <a:cubicBezTo>
                  <a:pt x="5959" y="21600"/>
                  <a:pt x="5959" y="21600"/>
                  <a:pt x="5959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5641"/>
                  <a:pt x="0" y="15641"/>
                  <a:pt x="0" y="15641"/>
                </a:cubicBezTo>
                <a:cubicBezTo>
                  <a:pt x="11917" y="3724"/>
                  <a:pt x="11917" y="3724"/>
                  <a:pt x="11917" y="3724"/>
                </a:cubicBezTo>
                <a:lnTo>
                  <a:pt x="17876" y="9683"/>
                </a:lnTo>
                <a:close/>
                <a:moveTo>
                  <a:pt x="6703" y="18621"/>
                </a:moveTo>
                <a:cubicBezTo>
                  <a:pt x="3352" y="15269"/>
                  <a:pt x="3352" y="15269"/>
                  <a:pt x="3352" y="15269"/>
                </a:cubicBezTo>
                <a:cubicBezTo>
                  <a:pt x="1862" y="16386"/>
                  <a:pt x="1862" y="16386"/>
                  <a:pt x="1862" y="16386"/>
                </a:cubicBezTo>
                <a:cubicBezTo>
                  <a:pt x="1862" y="17876"/>
                  <a:pt x="1862" y="17876"/>
                  <a:pt x="1862" y="17876"/>
                </a:cubicBezTo>
                <a:cubicBezTo>
                  <a:pt x="3724" y="17876"/>
                  <a:pt x="3724" y="17876"/>
                  <a:pt x="3724" y="17876"/>
                </a:cubicBezTo>
                <a:cubicBezTo>
                  <a:pt x="3724" y="19738"/>
                  <a:pt x="3724" y="19738"/>
                  <a:pt x="3724" y="19738"/>
                </a:cubicBezTo>
                <a:cubicBezTo>
                  <a:pt x="5214" y="19738"/>
                  <a:pt x="5214" y="19738"/>
                  <a:pt x="5214" y="19738"/>
                </a:cubicBezTo>
                <a:lnTo>
                  <a:pt x="6703" y="18621"/>
                </a:lnTo>
                <a:close/>
                <a:moveTo>
                  <a:pt x="12290" y="6331"/>
                </a:moveTo>
                <a:cubicBezTo>
                  <a:pt x="12290" y="6331"/>
                  <a:pt x="12290" y="6331"/>
                  <a:pt x="12290" y="6331"/>
                </a:cubicBezTo>
                <a:cubicBezTo>
                  <a:pt x="4469" y="14152"/>
                  <a:pt x="4469" y="14152"/>
                  <a:pt x="4469" y="14152"/>
                </a:cubicBezTo>
                <a:cubicBezTo>
                  <a:pt x="4469" y="14152"/>
                  <a:pt x="4469" y="14152"/>
                  <a:pt x="4469" y="14152"/>
                </a:cubicBezTo>
                <a:cubicBezTo>
                  <a:pt x="4469" y="14524"/>
                  <a:pt x="4469" y="14524"/>
                  <a:pt x="4841" y="14524"/>
                </a:cubicBezTo>
                <a:cubicBezTo>
                  <a:pt x="4841" y="14524"/>
                  <a:pt x="4841" y="14524"/>
                  <a:pt x="4841" y="14524"/>
                </a:cubicBezTo>
                <a:cubicBezTo>
                  <a:pt x="12662" y="6703"/>
                  <a:pt x="12662" y="6703"/>
                  <a:pt x="12662" y="6703"/>
                </a:cubicBezTo>
                <a:cubicBezTo>
                  <a:pt x="12662" y="6703"/>
                  <a:pt x="12662" y="6703"/>
                  <a:pt x="12662" y="6703"/>
                </a:cubicBezTo>
                <a:cubicBezTo>
                  <a:pt x="12662" y="6331"/>
                  <a:pt x="12662" y="6331"/>
                  <a:pt x="12290" y="6331"/>
                </a:cubicBezTo>
                <a:close/>
                <a:moveTo>
                  <a:pt x="21228" y="6703"/>
                </a:moveTo>
                <a:cubicBezTo>
                  <a:pt x="18621" y="8938"/>
                  <a:pt x="18621" y="8938"/>
                  <a:pt x="18621" y="8938"/>
                </a:cubicBezTo>
                <a:cubicBezTo>
                  <a:pt x="12662" y="2979"/>
                  <a:pt x="12662" y="2979"/>
                  <a:pt x="12662" y="2979"/>
                </a:cubicBezTo>
                <a:cubicBezTo>
                  <a:pt x="15269" y="745"/>
                  <a:pt x="15269" y="745"/>
                  <a:pt x="15269" y="745"/>
                </a:cubicBezTo>
                <a:cubicBezTo>
                  <a:pt x="15641" y="372"/>
                  <a:pt x="16014" y="0"/>
                  <a:pt x="16386" y="0"/>
                </a:cubicBezTo>
                <a:cubicBezTo>
                  <a:pt x="16759" y="0"/>
                  <a:pt x="17503" y="372"/>
                  <a:pt x="17876" y="745"/>
                </a:cubicBezTo>
                <a:cubicBezTo>
                  <a:pt x="21228" y="4097"/>
                  <a:pt x="21228" y="4097"/>
                  <a:pt x="21228" y="4097"/>
                </a:cubicBezTo>
                <a:cubicBezTo>
                  <a:pt x="21228" y="4469"/>
                  <a:pt x="21600" y="4841"/>
                  <a:pt x="21600" y="5214"/>
                </a:cubicBezTo>
                <a:cubicBezTo>
                  <a:pt x="21600" y="5586"/>
                  <a:pt x="21228" y="6331"/>
                  <a:pt x="21228" y="670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8" name="Shape 5608"/>
          <p:cNvSpPr/>
          <p:nvPr/>
        </p:nvSpPr>
        <p:spPr>
          <a:xfrm>
            <a:off x="9960542" y="2832946"/>
            <a:ext cx="232735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69" y="21600"/>
                  <a:pt x="17573" y="21600"/>
                </a:cubicBezTo>
                <a:cubicBezTo>
                  <a:pt x="4027" y="21600"/>
                  <a:pt x="4027" y="21600"/>
                  <a:pt x="4027" y="21600"/>
                </a:cubicBezTo>
                <a:cubicBezTo>
                  <a:pt x="1831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31" y="0"/>
                  <a:pt x="4027" y="0"/>
                </a:cubicBezTo>
                <a:cubicBezTo>
                  <a:pt x="17573" y="0"/>
                  <a:pt x="17573" y="0"/>
                  <a:pt x="17573" y="0"/>
                </a:cubicBezTo>
                <a:cubicBezTo>
                  <a:pt x="19769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7939" y="14524"/>
                </a:moveTo>
                <a:cubicBezTo>
                  <a:pt x="17939" y="14524"/>
                  <a:pt x="15742" y="13407"/>
                  <a:pt x="15376" y="13034"/>
                </a:cubicBezTo>
                <a:cubicBezTo>
                  <a:pt x="15010" y="13034"/>
                  <a:pt x="15010" y="12662"/>
                  <a:pt x="14644" y="12662"/>
                </a:cubicBezTo>
                <a:cubicBezTo>
                  <a:pt x="13912" y="12662"/>
                  <a:pt x="13180" y="14524"/>
                  <a:pt x="12447" y="14524"/>
                </a:cubicBezTo>
                <a:cubicBezTo>
                  <a:pt x="12081" y="14524"/>
                  <a:pt x="11715" y="14152"/>
                  <a:pt x="11715" y="14152"/>
                </a:cubicBezTo>
                <a:cubicBezTo>
                  <a:pt x="9885" y="13034"/>
                  <a:pt x="8420" y="11917"/>
                  <a:pt x="7322" y="10055"/>
                </a:cubicBezTo>
                <a:cubicBezTo>
                  <a:pt x="7322" y="9683"/>
                  <a:pt x="6956" y="9310"/>
                  <a:pt x="6956" y="8938"/>
                </a:cubicBezTo>
                <a:cubicBezTo>
                  <a:pt x="6956" y="8566"/>
                  <a:pt x="8786" y="7448"/>
                  <a:pt x="8786" y="7076"/>
                </a:cubicBezTo>
                <a:cubicBezTo>
                  <a:pt x="8786" y="6703"/>
                  <a:pt x="8420" y="6331"/>
                  <a:pt x="8420" y="5959"/>
                </a:cubicBezTo>
                <a:cubicBezTo>
                  <a:pt x="8054" y="5586"/>
                  <a:pt x="7322" y="3724"/>
                  <a:pt x="6956" y="3352"/>
                </a:cubicBezTo>
                <a:cubicBezTo>
                  <a:pt x="6956" y="3352"/>
                  <a:pt x="6956" y="3352"/>
                  <a:pt x="6590" y="3352"/>
                </a:cubicBezTo>
                <a:cubicBezTo>
                  <a:pt x="6224" y="3352"/>
                  <a:pt x="5492" y="3724"/>
                  <a:pt x="5125" y="3724"/>
                </a:cubicBezTo>
                <a:cubicBezTo>
                  <a:pt x="4393" y="4097"/>
                  <a:pt x="3661" y="5959"/>
                  <a:pt x="3661" y="7076"/>
                </a:cubicBezTo>
                <a:cubicBezTo>
                  <a:pt x="3661" y="7821"/>
                  <a:pt x="4027" y="8938"/>
                  <a:pt x="4393" y="9683"/>
                </a:cubicBezTo>
                <a:cubicBezTo>
                  <a:pt x="5492" y="12662"/>
                  <a:pt x="8786" y="16014"/>
                  <a:pt x="11715" y="17131"/>
                </a:cubicBezTo>
                <a:cubicBezTo>
                  <a:pt x="12814" y="17503"/>
                  <a:pt x="13546" y="17876"/>
                  <a:pt x="14644" y="17876"/>
                </a:cubicBezTo>
                <a:cubicBezTo>
                  <a:pt x="15376" y="17876"/>
                  <a:pt x="17207" y="17131"/>
                  <a:pt x="17573" y="16386"/>
                </a:cubicBezTo>
                <a:cubicBezTo>
                  <a:pt x="17939" y="16014"/>
                  <a:pt x="17939" y="15269"/>
                  <a:pt x="17939" y="14897"/>
                </a:cubicBezTo>
                <a:cubicBezTo>
                  <a:pt x="17939" y="14897"/>
                  <a:pt x="17939" y="14897"/>
                  <a:pt x="17939" y="1452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9" name="Shape 5609"/>
          <p:cNvSpPr/>
          <p:nvPr/>
        </p:nvSpPr>
        <p:spPr>
          <a:xfrm>
            <a:off x="10530465" y="2832946"/>
            <a:ext cx="229069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8566" y="1862"/>
                </a:moveTo>
                <a:cubicBezTo>
                  <a:pt x="7821" y="1862"/>
                  <a:pt x="7448" y="2234"/>
                  <a:pt x="6703" y="2234"/>
                </a:cubicBezTo>
                <a:cubicBezTo>
                  <a:pt x="4097" y="2234"/>
                  <a:pt x="4097" y="2234"/>
                  <a:pt x="4097" y="2234"/>
                </a:cubicBezTo>
                <a:cubicBezTo>
                  <a:pt x="4097" y="14152"/>
                  <a:pt x="4097" y="14152"/>
                  <a:pt x="4097" y="14152"/>
                </a:cubicBezTo>
                <a:cubicBezTo>
                  <a:pt x="7076" y="13779"/>
                  <a:pt x="7076" y="13779"/>
                  <a:pt x="7076" y="13779"/>
                </a:cubicBezTo>
                <a:cubicBezTo>
                  <a:pt x="7076" y="10800"/>
                  <a:pt x="7076" y="10800"/>
                  <a:pt x="7076" y="10800"/>
                </a:cubicBezTo>
                <a:cubicBezTo>
                  <a:pt x="7448" y="10800"/>
                  <a:pt x="8193" y="11172"/>
                  <a:pt x="8566" y="11172"/>
                </a:cubicBezTo>
                <a:cubicBezTo>
                  <a:pt x="11172" y="11172"/>
                  <a:pt x="13034" y="8938"/>
                  <a:pt x="13034" y="6331"/>
                </a:cubicBezTo>
                <a:cubicBezTo>
                  <a:pt x="13034" y="4097"/>
                  <a:pt x="11172" y="1862"/>
                  <a:pt x="8566" y="1862"/>
                </a:cubicBezTo>
                <a:close/>
                <a:moveTo>
                  <a:pt x="8193" y="8566"/>
                </a:moveTo>
                <a:cubicBezTo>
                  <a:pt x="7448" y="8566"/>
                  <a:pt x="7448" y="8566"/>
                  <a:pt x="7076" y="8193"/>
                </a:cubicBezTo>
                <a:cubicBezTo>
                  <a:pt x="7076" y="4469"/>
                  <a:pt x="7076" y="4469"/>
                  <a:pt x="7076" y="4469"/>
                </a:cubicBezTo>
                <a:cubicBezTo>
                  <a:pt x="7448" y="4469"/>
                  <a:pt x="7448" y="4097"/>
                  <a:pt x="8193" y="4097"/>
                </a:cubicBezTo>
                <a:cubicBezTo>
                  <a:pt x="8938" y="4097"/>
                  <a:pt x="9683" y="5214"/>
                  <a:pt x="9683" y="6331"/>
                </a:cubicBezTo>
                <a:cubicBezTo>
                  <a:pt x="9683" y="7448"/>
                  <a:pt x="8938" y="8566"/>
                  <a:pt x="8193" y="8566"/>
                </a:cubicBezTo>
                <a:close/>
                <a:moveTo>
                  <a:pt x="13407" y="7821"/>
                </a:moveTo>
                <a:cubicBezTo>
                  <a:pt x="13407" y="7821"/>
                  <a:pt x="13034" y="7821"/>
                  <a:pt x="13034" y="7821"/>
                </a:cubicBezTo>
                <a:cubicBezTo>
                  <a:pt x="12662" y="8566"/>
                  <a:pt x="12290" y="9310"/>
                  <a:pt x="11917" y="10055"/>
                </a:cubicBezTo>
                <a:cubicBezTo>
                  <a:pt x="11172" y="10800"/>
                  <a:pt x="10055" y="11172"/>
                  <a:pt x="8938" y="11172"/>
                </a:cubicBezTo>
                <a:cubicBezTo>
                  <a:pt x="8938" y="20110"/>
                  <a:pt x="8938" y="20110"/>
                  <a:pt x="8938" y="20110"/>
                </a:cubicBezTo>
                <a:cubicBezTo>
                  <a:pt x="11917" y="19738"/>
                  <a:pt x="11917" y="19738"/>
                  <a:pt x="11917" y="19738"/>
                </a:cubicBezTo>
                <a:cubicBezTo>
                  <a:pt x="11917" y="16759"/>
                  <a:pt x="11917" y="16759"/>
                  <a:pt x="11917" y="16759"/>
                </a:cubicBezTo>
                <a:cubicBezTo>
                  <a:pt x="12290" y="17131"/>
                  <a:pt x="13034" y="17131"/>
                  <a:pt x="13407" y="17131"/>
                </a:cubicBezTo>
                <a:cubicBezTo>
                  <a:pt x="16014" y="17131"/>
                  <a:pt x="17876" y="14897"/>
                  <a:pt x="17876" y="12662"/>
                </a:cubicBezTo>
                <a:cubicBezTo>
                  <a:pt x="17876" y="10055"/>
                  <a:pt x="16014" y="7821"/>
                  <a:pt x="13407" y="7821"/>
                </a:cubicBezTo>
                <a:close/>
                <a:moveTo>
                  <a:pt x="13034" y="14524"/>
                </a:moveTo>
                <a:cubicBezTo>
                  <a:pt x="12290" y="14524"/>
                  <a:pt x="12290" y="14524"/>
                  <a:pt x="11917" y="14524"/>
                </a:cubicBezTo>
                <a:cubicBezTo>
                  <a:pt x="11917" y="10428"/>
                  <a:pt x="11917" y="10428"/>
                  <a:pt x="11917" y="10428"/>
                </a:cubicBezTo>
                <a:cubicBezTo>
                  <a:pt x="12290" y="10428"/>
                  <a:pt x="12290" y="10428"/>
                  <a:pt x="13034" y="10428"/>
                </a:cubicBezTo>
                <a:cubicBezTo>
                  <a:pt x="13779" y="10428"/>
                  <a:pt x="14524" y="11172"/>
                  <a:pt x="14524" y="12290"/>
                </a:cubicBezTo>
                <a:cubicBezTo>
                  <a:pt x="14524" y="13779"/>
                  <a:pt x="13779" y="14524"/>
                  <a:pt x="13034" y="1452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0" name="Shape 5610"/>
          <p:cNvSpPr/>
          <p:nvPr/>
        </p:nvSpPr>
        <p:spPr>
          <a:xfrm>
            <a:off x="11039914" y="2832583"/>
            <a:ext cx="213255" cy="211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3" h="20910" extrusionOk="0">
                <a:moveTo>
                  <a:pt x="19244" y="5201"/>
                </a:moveTo>
                <a:cubicBezTo>
                  <a:pt x="16887" y="7557"/>
                  <a:pt x="16887" y="7557"/>
                  <a:pt x="16887" y="7557"/>
                </a:cubicBezTo>
                <a:cubicBezTo>
                  <a:pt x="19244" y="17768"/>
                  <a:pt x="19244" y="17768"/>
                  <a:pt x="19244" y="17768"/>
                </a:cubicBezTo>
                <a:cubicBezTo>
                  <a:pt x="19244" y="18161"/>
                  <a:pt x="19244" y="18161"/>
                  <a:pt x="19244" y="18554"/>
                </a:cubicBezTo>
                <a:cubicBezTo>
                  <a:pt x="17280" y="19732"/>
                  <a:pt x="17280" y="19732"/>
                  <a:pt x="17280" y="19732"/>
                </a:cubicBezTo>
                <a:cubicBezTo>
                  <a:pt x="16887" y="19732"/>
                  <a:pt x="16887" y="20125"/>
                  <a:pt x="16887" y="20125"/>
                </a:cubicBezTo>
                <a:cubicBezTo>
                  <a:pt x="16887" y="20125"/>
                  <a:pt x="16887" y="20125"/>
                  <a:pt x="16887" y="20125"/>
                </a:cubicBezTo>
                <a:cubicBezTo>
                  <a:pt x="16495" y="19732"/>
                  <a:pt x="16495" y="19732"/>
                  <a:pt x="16495" y="19732"/>
                </a:cubicBezTo>
                <a:cubicBezTo>
                  <a:pt x="12175" y="12270"/>
                  <a:pt x="12175" y="12270"/>
                  <a:pt x="12175" y="12270"/>
                </a:cubicBezTo>
                <a:cubicBezTo>
                  <a:pt x="8247" y="15805"/>
                  <a:pt x="8247" y="15805"/>
                  <a:pt x="8247" y="15805"/>
                </a:cubicBezTo>
                <a:cubicBezTo>
                  <a:pt x="9033" y="18946"/>
                  <a:pt x="9033" y="18946"/>
                  <a:pt x="9033" y="18946"/>
                </a:cubicBezTo>
                <a:cubicBezTo>
                  <a:pt x="9425" y="18946"/>
                  <a:pt x="9033" y="19339"/>
                  <a:pt x="9033" y="19339"/>
                </a:cubicBezTo>
                <a:cubicBezTo>
                  <a:pt x="7855" y="20910"/>
                  <a:pt x="7855" y="20910"/>
                  <a:pt x="7855" y="20910"/>
                </a:cubicBezTo>
                <a:cubicBezTo>
                  <a:pt x="7462" y="20910"/>
                  <a:pt x="7462" y="20910"/>
                  <a:pt x="7462" y="20910"/>
                </a:cubicBezTo>
                <a:cubicBezTo>
                  <a:pt x="7462" y="20910"/>
                  <a:pt x="7462" y="20910"/>
                  <a:pt x="7462" y="20910"/>
                </a:cubicBezTo>
                <a:cubicBezTo>
                  <a:pt x="7069" y="20910"/>
                  <a:pt x="7069" y="20910"/>
                  <a:pt x="7069" y="20910"/>
                </a:cubicBezTo>
                <a:cubicBezTo>
                  <a:pt x="3927" y="16983"/>
                  <a:pt x="3927" y="16983"/>
                  <a:pt x="3927" y="16983"/>
                </a:cubicBezTo>
                <a:cubicBezTo>
                  <a:pt x="393" y="14234"/>
                  <a:pt x="393" y="14234"/>
                  <a:pt x="393" y="14234"/>
                </a:cubicBezTo>
                <a:cubicBezTo>
                  <a:pt x="393" y="14234"/>
                  <a:pt x="0" y="13841"/>
                  <a:pt x="0" y="13841"/>
                </a:cubicBezTo>
                <a:cubicBezTo>
                  <a:pt x="0" y="13841"/>
                  <a:pt x="393" y="13448"/>
                  <a:pt x="393" y="13448"/>
                </a:cubicBezTo>
                <a:cubicBezTo>
                  <a:pt x="1571" y="11877"/>
                  <a:pt x="1571" y="11877"/>
                  <a:pt x="1571" y="11877"/>
                </a:cubicBezTo>
                <a:cubicBezTo>
                  <a:pt x="1964" y="11877"/>
                  <a:pt x="1964" y="11877"/>
                  <a:pt x="1964" y="11877"/>
                </a:cubicBezTo>
                <a:cubicBezTo>
                  <a:pt x="1964" y="11877"/>
                  <a:pt x="2356" y="11877"/>
                  <a:pt x="2356" y="11877"/>
                </a:cubicBezTo>
                <a:cubicBezTo>
                  <a:pt x="5105" y="12663"/>
                  <a:pt x="5105" y="12663"/>
                  <a:pt x="5105" y="12663"/>
                </a:cubicBezTo>
                <a:cubicBezTo>
                  <a:pt x="9033" y="8735"/>
                  <a:pt x="9033" y="8735"/>
                  <a:pt x="9033" y="8735"/>
                </a:cubicBezTo>
                <a:cubicBezTo>
                  <a:pt x="1571" y="4808"/>
                  <a:pt x="1571" y="4808"/>
                  <a:pt x="1571" y="4808"/>
                </a:cubicBezTo>
                <a:cubicBezTo>
                  <a:pt x="1178" y="4415"/>
                  <a:pt x="1178" y="4415"/>
                  <a:pt x="1178" y="4415"/>
                </a:cubicBezTo>
                <a:cubicBezTo>
                  <a:pt x="1178" y="4023"/>
                  <a:pt x="1178" y="4023"/>
                  <a:pt x="1178" y="4023"/>
                </a:cubicBezTo>
                <a:cubicBezTo>
                  <a:pt x="3142" y="2059"/>
                  <a:pt x="3142" y="2059"/>
                  <a:pt x="3142" y="2059"/>
                </a:cubicBezTo>
                <a:cubicBezTo>
                  <a:pt x="3142" y="1666"/>
                  <a:pt x="3535" y="1666"/>
                  <a:pt x="3535" y="1666"/>
                </a:cubicBezTo>
                <a:cubicBezTo>
                  <a:pt x="13353" y="4023"/>
                  <a:pt x="13353" y="4023"/>
                  <a:pt x="13353" y="4023"/>
                </a:cubicBezTo>
                <a:cubicBezTo>
                  <a:pt x="16102" y="1666"/>
                  <a:pt x="16102" y="1666"/>
                  <a:pt x="16102" y="1666"/>
                </a:cubicBezTo>
                <a:cubicBezTo>
                  <a:pt x="17280" y="488"/>
                  <a:pt x="19636" y="-690"/>
                  <a:pt x="20815" y="488"/>
                </a:cubicBezTo>
                <a:cubicBezTo>
                  <a:pt x="21600" y="1274"/>
                  <a:pt x="20815" y="3630"/>
                  <a:pt x="19244" y="52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1" name="Shape 5611"/>
          <p:cNvSpPr/>
          <p:nvPr/>
        </p:nvSpPr>
        <p:spPr>
          <a:xfrm>
            <a:off x="913240" y="3256411"/>
            <a:ext cx="267405" cy="27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43" extrusionOk="0">
                <a:moveTo>
                  <a:pt x="20965" y="7669"/>
                </a:moveTo>
                <a:cubicBezTo>
                  <a:pt x="16200" y="12365"/>
                  <a:pt x="16200" y="12365"/>
                  <a:pt x="16200" y="12365"/>
                </a:cubicBezTo>
                <a:cubicBezTo>
                  <a:pt x="18106" y="14243"/>
                  <a:pt x="18106" y="14243"/>
                  <a:pt x="18106" y="14243"/>
                </a:cubicBezTo>
                <a:cubicBezTo>
                  <a:pt x="16200" y="16121"/>
                  <a:pt x="16200" y="16121"/>
                  <a:pt x="16200" y="16121"/>
                </a:cubicBezTo>
                <a:cubicBezTo>
                  <a:pt x="13341" y="18626"/>
                  <a:pt x="9529" y="18939"/>
                  <a:pt x="6353" y="17060"/>
                </a:cubicBezTo>
                <a:cubicBezTo>
                  <a:pt x="2224" y="21443"/>
                  <a:pt x="2224" y="21443"/>
                  <a:pt x="2224" y="21443"/>
                </a:cubicBezTo>
                <a:cubicBezTo>
                  <a:pt x="0" y="21443"/>
                  <a:pt x="0" y="21443"/>
                  <a:pt x="0" y="21443"/>
                </a:cubicBezTo>
                <a:cubicBezTo>
                  <a:pt x="0" y="19252"/>
                  <a:pt x="0" y="19252"/>
                  <a:pt x="0" y="19252"/>
                </a:cubicBezTo>
                <a:cubicBezTo>
                  <a:pt x="4447" y="14869"/>
                  <a:pt x="4447" y="14869"/>
                  <a:pt x="4447" y="14869"/>
                </a:cubicBezTo>
                <a:cubicBezTo>
                  <a:pt x="2224" y="12052"/>
                  <a:pt x="2541" y="7982"/>
                  <a:pt x="5400" y="5478"/>
                </a:cubicBezTo>
                <a:cubicBezTo>
                  <a:pt x="7306" y="3600"/>
                  <a:pt x="7306" y="3600"/>
                  <a:pt x="7306" y="3600"/>
                </a:cubicBezTo>
                <a:cubicBezTo>
                  <a:pt x="9212" y="5165"/>
                  <a:pt x="9212" y="5165"/>
                  <a:pt x="9212" y="5165"/>
                </a:cubicBezTo>
                <a:cubicBezTo>
                  <a:pt x="13976" y="469"/>
                  <a:pt x="13976" y="469"/>
                  <a:pt x="13976" y="469"/>
                </a:cubicBezTo>
                <a:cubicBezTo>
                  <a:pt x="14612" y="-157"/>
                  <a:pt x="15565" y="-157"/>
                  <a:pt x="16200" y="469"/>
                </a:cubicBezTo>
                <a:cubicBezTo>
                  <a:pt x="16518" y="1095"/>
                  <a:pt x="16518" y="2034"/>
                  <a:pt x="16200" y="2660"/>
                </a:cubicBezTo>
                <a:cubicBezTo>
                  <a:pt x="11118" y="7356"/>
                  <a:pt x="11118" y="7356"/>
                  <a:pt x="11118" y="7356"/>
                </a:cubicBezTo>
                <a:cubicBezTo>
                  <a:pt x="13976" y="10173"/>
                  <a:pt x="13976" y="10173"/>
                  <a:pt x="13976" y="10173"/>
                </a:cubicBezTo>
                <a:cubicBezTo>
                  <a:pt x="19059" y="5478"/>
                  <a:pt x="19059" y="5478"/>
                  <a:pt x="19059" y="5478"/>
                </a:cubicBezTo>
                <a:cubicBezTo>
                  <a:pt x="19376" y="4852"/>
                  <a:pt x="20329" y="4852"/>
                  <a:pt x="20965" y="5478"/>
                </a:cubicBezTo>
                <a:cubicBezTo>
                  <a:pt x="21600" y="6104"/>
                  <a:pt x="21600" y="7043"/>
                  <a:pt x="20965" y="766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2" name="Shape 5612"/>
          <p:cNvSpPr/>
          <p:nvPr/>
        </p:nvSpPr>
        <p:spPr>
          <a:xfrm>
            <a:off x="1400698" y="3278256"/>
            <a:ext cx="210744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17"/>
                </a:moveTo>
                <a:cubicBezTo>
                  <a:pt x="21600" y="19562"/>
                  <a:pt x="19562" y="21600"/>
                  <a:pt x="17117" y="21600"/>
                </a:cubicBezTo>
                <a:cubicBezTo>
                  <a:pt x="4483" y="21600"/>
                  <a:pt x="4483" y="21600"/>
                  <a:pt x="4483" y="21600"/>
                </a:cubicBezTo>
                <a:cubicBezTo>
                  <a:pt x="2038" y="21600"/>
                  <a:pt x="0" y="19562"/>
                  <a:pt x="0" y="17117"/>
                </a:cubicBezTo>
                <a:cubicBezTo>
                  <a:pt x="0" y="4075"/>
                  <a:pt x="0" y="4075"/>
                  <a:pt x="0" y="4075"/>
                </a:cubicBezTo>
                <a:cubicBezTo>
                  <a:pt x="0" y="1630"/>
                  <a:pt x="2038" y="0"/>
                  <a:pt x="4483" y="0"/>
                </a:cubicBezTo>
                <a:cubicBezTo>
                  <a:pt x="17117" y="0"/>
                  <a:pt x="17117" y="0"/>
                  <a:pt x="17117" y="0"/>
                </a:cubicBezTo>
                <a:cubicBezTo>
                  <a:pt x="19562" y="0"/>
                  <a:pt x="21600" y="1630"/>
                  <a:pt x="21600" y="4075"/>
                </a:cubicBezTo>
                <a:lnTo>
                  <a:pt x="21600" y="17117"/>
                </a:lnTo>
                <a:close/>
                <a:moveTo>
                  <a:pt x="19562" y="4075"/>
                </a:moveTo>
                <a:cubicBezTo>
                  <a:pt x="19562" y="2853"/>
                  <a:pt x="18747" y="1630"/>
                  <a:pt x="17117" y="1630"/>
                </a:cubicBezTo>
                <a:cubicBezTo>
                  <a:pt x="4483" y="1630"/>
                  <a:pt x="4483" y="1630"/>
                  <a:pt x="4483" y="1630"/>
                </a:cubicBezTo>
                <a:cubicBezTo>
                  <a:pt x="2853" y="1630"/>
                  <a:pt x="2038" y="2853"/>
                  <a:pt x="2038" y="4075"/>
                </a:cubicBezTo>
                <a:cubicBezTo>
                  <a:pt x="2038" y="17117"/>
                  <a:pt x="2038" y="17117"/>
                  <a:pt x="2038" y="17117"/>
                </a:cubicBezTo>
                <a:cubicBezTo>
                  <a:pt x="2038" y="18340"/>
                  <a:pt x="2853" y="19562"/>
                  <a:pt x="4483" y="19562"/>
                </a:cubicBezTo>
                <a:cubicBezTo>
                  <a:pt x="17117" y="19562"/>
                  <a:pt x="17117" y="19562"/>
                  <a:pt x="17117" y="19562"/>
                </a:cubicBezTo>
                <a:cubicBezTo>
                  <a:pt x="18747" y="19562"/>
                  <a:pt x="19562" y="18340"/>
                  <a:pt x="19562" y="17117"/>
                </a:cubicBezTo>
                <a:lnTo>
                  <a:pt x="19562" y="4075"/>
                </a:lnTo>
                <a:close/>
                <a:moveTo>
                  <a:pt x="17525" y="11004"/>
                </a:moveTo>
                <a:cubicBezTo>
                  <a:pt x="17525" y="11411"/>
                  <a:pt x="17525" y="11819"/>
                  <a:pt x="17117" y="11819"/>
                </a:cubicBezTo>
                <a:cubicBezTo>
                  <a:pt x="11819" y="11819"/>
                  <a:pt x="11819" y="11819"/>
                  <a:pt x="11819" y="11819"/>
                </a:cubicBezTo>
                <a:cubicBezTo>
                  <a:pt x="11819" y="17117"/>
                  <a:pt x="11819" y="17117"/>
                  <a:pt x="11819" y="17117"/>
                </a:cubicBezTo>
                <a:cubicBezTo>
                  <a:pt x="11819" y="17525"/>
                  <a:pt x="11411" y="17525"/>
                  <a:pt x="11411" y="17525"/>
                </a:cubicBezTo>
                <a:cubicBezTo>
                  <a:pt x="10189" y="17525"/>
                  <a:pt x="10189" y="17525"/>
                  <a:pt x="10189" y="17525"/>
                </a:cubicBezTo>
                <a:cubicBezTo>
                  <a:pt x="10189" y="17525"/>
                  <a:pt x="9781" y="17525"/>
                  <a:pt x="9781" y="17117"/>
                </a:cubicBezTo>
                <a:cubicBezTo>
                  <a:pt x="9781" y="11819"/>
                  <a:pt x="9781" y="11819"/>
                  <a:pt x="9781" y="11819"/>
                </a:cubicBezTo>
                <a:cubicBezTo>
                  <a:pt x="4483" y="11819"/>
                  <a:pt x="4483" y="11819"/>
                  <a:pt x="4483" y="11819"/>
                </a:cubicBezTo>
                <a:cubicBezTo>
                  <a:pt x="4075" y="11819"/>
                  <a:pt x="3668" y="11411"/>
                  <a:pt x="3668" y="11004"/>
                </a:cubicBezTo>
                <a:cubicBezTo>
                  <a:pt x="3668" y="10189"/>
                  <a:pt x="3668" y="10189"/>
                  <a:pt x="3668" y="10189"/>
                </a:cubicBezTo>
                <a:cubicBezTo>
                  <a:pt x="3668" y="9781"/>
                  <a:pt x="4075" y="9781"/>
                  <a:pt x="4483" y="9781"/>
                </a:cubicBezTo>
                <a:cubicBezTo>
                  <a:pt x="9781" y="9781"/>
                  <a:pt x="9781" y="9781"/>
                  <a:pt x="9781" y="9781"/>
                </a:cubicBezTo>
                <a:cubicBezTo>
                  <a:pt x="9781" y="4075"/>
                  <a:pt x="9781" y="4075"/>
                  <a:pt x="9781" y="4075"/>
                </a:cubicBezTo>
                <a:cubicBezTo>
                  <a:pt x="9781" y="4075"/>
                  <a:pt x="10189" y="3668"/>
                  <a:pt x="10189" y="3668"/>
                </a:cubicBezTo>
                <a:cubicBezTo>
                  <a:pt x="11411" y="3668"/>
                  <a:pt x="11411" y="3668"/>
                  <a:pt x="11411" y="3668"/>
                </a:cubicBezTo>
                <a:cubicBezTo>
                  <a:pt x="11411" y="3668"/>
                  <a:pt x="11819" y="4075"/>
                  <a:pt x="11819" y="4075"/>
                </a:cubicBezTo>
                <a:cubicBezTo>
                  <a:pt x="11819" y="9781"/>
                  <a:pt x="11819" y="9781"/>
                  <a:pt x="11819" y="9781"/>
                </a:cubicBezTo>
                <a:cubicBezTo>
                  <a:pt x="17117" y="9781"/>
                  <a:pt x="17117" y="9781"/>
                  <a:pt x="17117" y="9781"/>
                </a:cubicBezTo>
                <a:cubicBezTo>
                  <a:pt x="17525" y="9781"/>
                  <a:pt x="17525" y="9781"/>
                  <a:pt x="17525" y="10189"/>
                </a:cubicBezTo>
                <a:lnTo>
                  <a:pt x="17525" y="1100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3" name="Shape 5613"/>
          <p:cNvSpPr/>
          <p:nvPr/>
        </p:nvSpPr>
        <p:spPr>
          <a:xfrm>
            <a:off x="1972454" y="3258098"/>
            <a:ext cx="265720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24" y="8894"/>
                </a:moveTo>
                <a:cubicBezTo>
                  <a:pt x="3224" y="8576"/>
                  <a:pt x="3224" y="8259"/>
                  <a:pt x="3546" y="7941"/>
                </a:cubicBezTo>
                <a:cubicBezTo>
                  <a:pt x="3546" y="7624"/>
                  <a:pt x="3546" y="6988"/>
                  <a:pt x="3869" y="6671"/>
                </a:cubicBezTo>
                <a:cubicBezTo>
                  <a:pt x="3869" y="4447"/>
                  <a:pt x="5803" y="1588"/>
                  <a:pt x="7737" y="635"/>
                </a:cubicBezTo>
                <a:cubicBezTo>
                  <a:pt x="9027" y="0"/>
                  <a:pt x="10316" y="0"/>
                  <a:pt x="11606" y="0"/>
                </a:cubicBezTo>
                <a:cubicBezTo>
                  <a:pt x="12896" y="0"/>
                  <a:pt x="13863" y="0"/>
                  <a:pt x="14830" y="635"/>
                </a:cubicBezTo>
                <a:cubicBezTo>
                  <a:pt x="17731" y="1906"/>
                  <a:pt x="18376" y="4129"/>
                  <a:pt x="19021" y="6671"/>
                </a:cubicBezTo>
                <a:cubicBezTo>
                  <a:pt x="19021" y="6988"/>
                  <a:pt x="19021" y="6988"/>
                  <a:pt x="19021" y="6988"/>
                </a:cubicBezTo>
                <a:cubicBezTo>
                  <a:pt x="19343" y="7306"/>
                  <a:pt x="19666" y="7941"/>
                  <a:pt x="19666" y="8576"/>
                </a:cubicBezTo>
                <a:cubicBezTo>
                  <a:pt x="19666" y="8894"/>
                  <a:pt x="19666" y="9212"/>
                  <a:pt x="19666" y="9529"/>
                </a:cubicBezTo>
                <a:cubicBezTo>
                  <a:pt x="19666" y="9529"/>
                  <a:pt x="19666" y="9847"/>
                  <a:pt x="19666" y="9847"/>
                </a:cubicBezTo>
                <a:cubicBezTo>
                  <a:pt x="20633" y="11435"/>
                  <a:pt x="21600" y="13024"/>
                  <a:pt x="21600" y="14929"/>
                </a:cubicBezTo>
                <a:cubicBezTo>
                  <a:pt x="21600" y="15247"/>
                  <a:pt x="21278" y="16835"/>
                  <a:pt x="20633" y="16835"/>
                </a:cubicBezTo>
                <a:cubicBezTo>
                  <a:pt x="20310" y="16835"/>
                  <a:pt x="19666" y="15565"/>
                  <a:pt x="19666" y="15247"/>
                </a:cubicBezTo>
                <a:cubicBezTo>
                  <a:pt x="19666" y="15247"/>
                  <a:pt x="19666" y="15247"/>
                  <a:pt x="19666" y="15247"/>
                </a:cubicBezTo>
                <a:cubicBezTo>
                  <a:pt x="19343" y="15247"/>
                  <a:pt x="19343" y="15247"/>
                  <a:pt x="19343" y="15247"/>
                </a:cubicBezTo>
                <a:cubicBezTo>
                  <a:pt x="19021" y="16200"/>
                  <a:pt x="18699" y="17153"/>
                  <a:pt x="17731" y="18106"/>
                </a:cubicBezTo>
                <a:cubicBezTo>
                  <a:pt x="18376" y="18741"/>
                  <a:pt x="19666" y="18741"/>
                  <a:pt x="19988" y="19694"/>
                </a:cubicBezTo>
                <a:cubicBezTo>
                  <a:pt x="19666" y="20012"/>
                  <a:pt x="19666" y="20012"/>
                  <a:pt x="19666" y="20329"/>
                </a:cubicBezTo>
                <a:cubicBezTo>
                  <a:pt x="19021" y="21282"/>
                  <a:pt x="17087" y="21282"/>
                  <a:pt x="16119" y="21282"/>
                </a:cubicBezTo>
                <a:cubicBezTo>
                  <a:pt x="14507" y="21282"/>
                  <a:pt x="13218" y="20965"/>
                  <a:pt x="11928" y="20647"/>
                </a:cubicBezTo>
                <a:cubicBezTo>
                  <a:pt x="11606" y="20329"/>
                  <a:pt x="11284" y="20647"/>
                  <a:pt x="10961" y="20329"/>
                </a:cubicBezTo>
                <a:cubicBezTo>
                  <a:pt x="9994" y="21282"/>
                  <a:pt x="8382" y="21600"/>
                  <a:pt x="7093" y="21600"/>
                </a:cubicBezTo>
                <a:cubicBezTo>
                  <a:pt x="6448" y="21600"/>
                  <a:pt x="2579" y="21600"/>
                  <a:pt x="2579" y="20012"/>
                </a:cubicBezTo>
                <a:cubicBezTo>
                  <a:pt x="2579" y="19059"/>
                  <a:pt x="2901" y="19059"/>
                  <a:pt x="3224" y="18424"/>
                </a:cubicBezTo>
                <a:cubicBezTo>
                  <a:pt x="3869" y="18424"/>
                  <a:pt x="3869" y="18424"/>
                  <a:pt x="4513" y="18424"/>
                </a:cubicBezTo>
                <a:cubicBezTo>
                  <a:pt x="4513" y="18424"/>
                  <a:pt x="4513" y="18424"/>
                  <a:pt x="4513" y="18106"/>
                </a:cubicBezTo>
                <a:cubicBezTo>
                  <a:pt x="4513" y="18106"/>
                  <a:pt x="4513" y="18106"/>
                  <a:pt x="4513" y="18106"/>
                </a:cubicBezTo>
                <a:cubicBezTo>
                  <a:pt x="4513" y="18106"/>
                  <a:pt x="4513" y="18106"/>
                  <a:pt x="4513" y="18106"/>
                </a:cubicBezTo>
                <a:cubicBezTo>
                  <a:pt x="3869" y="18106"/>
                  <a:pt x="2579" y="15882"/>
                  <a:pt x="2257" y="14929"/>
                </a:cubicBezTo>
                <a:cubicBezTo>
                  <a:pt x="2257" y="14929"/>
                  <a:pt x="2257" y="14929"/>
                  <a:pt x="2257" y="14929"/>
                </a:cubicBezTo>
                <a:cubicBezTo>
                  <a:pt x="2257" y="14929"/>
                  <a:pt x="2257" y="15247"/>
                  <a:pt x="2257" y="15247"/>
                </a:cubicBezTo>
                <a:cubicBezTo>
                  <a:pt x="1934" y="15882"/>
                  <a:pt x="1290" y="16518"/>
                  <a:pt x="645" y="16518"/>
                </a:cubicBezTo>
                <a:cubicBezTo>
                  <a:pt x="645" y="16518"/>
                  <a:pt x="645" y="16518"/>
                  <a:pt x="645" y="16518"/>
                </a:cubicBezTo>
                <a:cubicBezTo>
                  <a:pt x="322" y="16518"/>
                  <a:pt x="645" y="16518"/>
                  <a:pt x="322" y="16518"/>
                </a:cubicBezTo>
                <a:cubicBezTo>
                  <a:pt x="322" y="16200"/>
                  <a:pt x="0" y="15565"/>
                  <a:pt x="0" y="15247"/>
                </a:cubicBezTo>
                <a:cubicBezTo>
                  <a:pt x="0" y="12706"/>
                  <a:pt x="1290" y="11118"/>
                  <a:pt x="3224" y="9529"/>
                </a:cubicBezTo>
                <a:cubicBezTo>
                  <a:pt x="3224" y="9529"/>
                  <a:pt x="3224" y="9212"/>
                  <a:pt x="3224" y="88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4" name="Shape 5614"/>
          <p:cNvSpPr/>
          <p:nvPr/>
        </p:nvSpPr>
        <p:spPr>
          <a:xfrm>
            <a:off x="2542377" y="3278256"/>
            <a:ext cx="249228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43" y="18747"/>
                </a:moveTo>
                <a:cubicBezTo>
                  <a:pt x="9943" y="20377"/>
                  <a:pt x="8914" y="21600"/>
                  <a:pt x="7543" y="21600"/>
                </a:cubicBezTo>
                <a:cubicBezTo>
                  <a:pt x="2400" y="21600"/>
                  <a:pt x="2400" y="21600"/>
                  <a:pt x="2400" y="21600"/>
                </a:cubicBezTo>
                <a:cubicBezTo>
                  <a:pt x="1029" y="21600"/>
                  <a:pt x="0" y="20377"/>
                  <a:pt x="0" y="18747"/>
                </a:cubicBezTo>
                <a:cubicBezTo>
                  <a:pt x="0" y="7743"/>
                  <a:pt x="0" y="7743"/>
                  <a:pt x="0" y="7743"/>
                </a:cubicBezTo>
                <a:cubicBezTo>
                  <a:pt x="0" y="3260"/>
                  <a:pt x="2743" y="0"/>
                  <a:pt x="6514" y="0"/>
                </a:cubicBezTo>
                <a:cubicBezTo>
                  <a:pt x="7543" y="0"/>
                  <a:pt x="7543" y="0"/>
                  <a:pt x="7543" y="0"/>
                </a:cubicBezTo>
                <a:cubicBezTo>
                  <a:pt x="7886" y="0"/>
                  <a:pt x="8229" y="408"/>
                  <a:pt x="8229" y="815"/>
                </a:cubicBezTo>
                <a:cubicBezTo>
                  <a:pt x="8229" y="2853"/>
                  <a:pt x="8229" y="2853"/>
                  <a:pt x="8229" y="2853"/>
                </a:cubicBezTo>
                <a:cubicBezTo>
                  <a:pt x="8229" y="3260"/>
                  <a:pt x="7886" y="3668"/>
                  <a:pt x="7543" y="3668"/>
                </a:cubicBezTo>
                <a:cubicBezTo>
                  <a:pt x="6514" y="3668"/>
                  <a:pt x="6514" y="3668"/>
                  <a:pt x="6514" y="3668"/>
                </a:cubicBezTo>
                <a:cubicBezTo>
                  <a:pt x="4800" y="3668"/>
                  <a:pt x="3086" y="5706"/>
                  <a:pt x="3086" y="7743"/>
                </a:cubicBezTo>
                <a:cubicBezTo>
                  <a:pt x="3086" y="8151"/>
                  <a:pt x="3086" y="8151"/>
                  <a:pt x="3086" y="8151"/>
                </a:cubicBezTo>
                <a:cubicBezTo>
                  <a:pt x="3086" y="8966"/>
                  <a:pt x="3771" y="9781"/>
                  <a:pt x="4457" y="9781"/>
                </a:cubicBezTo>
                <a:cubicBezTo>
                  <a:pt x="7543" y="9781"/>
                  <a:pt x="7543" y="9781"/>
                  <a:pt x="7543" y="9781"/>
                </a:cubicBezTo>
                <a:cubicBezTo>
                  <a:pt x="8914" y="9781"/>
                  <a:pt x="9943" y="11004"/>
                  <a:pt x="9943" y="12634"/>
                </a:cubicBezTo>
                <a:lnTo>
                  <a:pt x="9943" y="18747"/>
                </a:lnTo>
                <a:close/>
                <a:moveTo>
                  <a:pt x="21600" y="18747"/>
                </a:moveTo>
                <a:cubicBezTo>
                  <a:pt x="21600" y="20377"/>
                  <a:pt x="20571" y="21600"/>
                  <a:pt x="19200" y="21600"/>
                </a:cubicBezTo>
                <a:cubicBezTo>
                  <a:pt x="14057" y="21600"/>
                  <a:pt x="14057" y="21600"/>
                  <a:pt x="14057" y="21600"/>
                </a:cubicBezTo>
                <a:cubicBezTo>
                  <a:pt x="12686" y="21600"/>
                  <a:pt x="11657" y="20377"/>
                  <a:pt x="11657" y="18747"/>
                </a:cubicBezTo>
                <a:cubicBezTo>
                  <a:pt x="11657" y="7743"/>
                  <a:pt x="11657" y="7743"/>
                  <a:pt x="11657" y="7743"/>
                </a:cubicBezTo>
                <a:cubicBezTo>
                  <a:pt x="11657" y="3260"/>
                  <a:pt x="14743" y="0"/>
                  <a:pt x="18171" y="0"/>
                </a:cubicBezTo>
                <a:cubicBezTo>
                  <a:pt x="19200" y="0"/>
                  <a:pt x="19200" y="0"/>
                  <a:pt x="19200" y="0"/>
                </a:cubicBezTo>
                <a:cubicBezTo>
                  <a:pt x="19543" y="0"/>
                  <a:pt x="19886" y="408"/>
                  <a:pt x="19886" y="815"/>
                </a:cubicBezTo>
                <a:cubicBezTo>
                  <a:pt x="19886" y="2853"/>
                  <a:pt x="19886" y="2853"/>
                  <a:pt x="19886" y="2853"/>
                </a:cubicBezTo>
                <a:cubicBezTo>
                  <a:pt x="19886" y="3260"/>
                  <a:pt x="19543" y="3668"/>
                  <a:pt x="19200" y="3668"/>
                </a:cubicBezTo>
                <a:cubicBezTo>
                  <a:pt x="18171" y="3668"/>
                  <a:pt x="18171" y="3668"/>
                  <a:pt x="18171" y="3668"/>
                </a:cubicBezTo>
                <a:cubicBezTo>
                  <a:pt x="16457" y="3668"/>
                  <a:pt x="14743" y="5706"/>
                  <a:pt x="14743" y="7743"/>
                </a:cubicBezTo>
                <a:cubicBezTo>
                  <a:pt x="14743" y="8151"/>
                  <a:pt x="14743" y="8151"/>
                  <a:pt x="14743" y="8151"/>
                </a:cubicBezTo>
                <a:cubicBezTo>
                  <a:pt x="14743" y="8966"/>
                  <a:pt x="15429" y="9781"/>
                  <a:pt x="16114" y="9781"/>
                </a:cubicBezTo>
                <a:cubicBezTo>
                  <a:pt x="19200" y="9781"/>
                  <a:pt x="19200" y="9781"/>
                  <a:pt x="19200" y="9781"/>
                </a:cubicBezTo>
                <a:cubicBezTo>
                  <a:pt x="20571" y="9781"/>
                  <a:pt x="21600" y="11004"/>
                  <a:pt x="21600" y="12634"/>
                </a:cubicBezTo>
                <a:lnTo>
                  <a:pt x="21600" y="1874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5" name="Shape 5615"/>
          <p:cNvSpPr/>
          <p:nvPr/>
        </p:nvSpPr>
        <p:spPr>
          <a:xfrm>
            <a:off x="3112301" y="3258098"/>
            <a:ext cx="265720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58" y="1588"/>
                </a:moveTo>
                <a:cubicBezTo>
                  <a:pt x="5481" y="1588"/>
                  <a:pt x="5481" y="1588"/>
                  <a:pt x="5481" y="1588"/>
                </a:cubicBezTo>
                <a:cubicBezTo>
                  <a:pt x="5158" y="1906"/>
                  <a:pt x="322" y="7306"/>
                  <a:pt x="4836" y="11753"/>
                </a:cubicBezTo>
                <a:cubicBezTo>
                  <a:pt x="7093" y="13659"/>
                  <a:pt x="8704" y="11753"/>
                  <a:pt x="8704" y="11753"/>
                </a:cubicBezTo>
                <a:cubicBezTo>
                  <a:pt x="10316" y="9529"/>
                  <a:pt x="8704" y="6353"/>
                  <a:pt x="8704" y="6353"/>
                </a:cubicBezTo>
                <a:cubicBezTo>
                  <a:pt x="8382" y="5082"/>
                  <a:pt x="6770" y="4447"/>
                  <a:pt x="6770" y="4447"/>
                </a:cubicBezTo>
                <a:cubicBezTo>
                  <a:pt x="8060" y="3176"/>
                  <a:pt x="8060" y="3176"/>
                  <a:pt x="8060" y="3176"/>
                </a:cubicBezTo>
                <a:cubicBezTo>
                  <a:pt x="9027" y="3494"/>
                  <a:pt x="9994" y="4765"/>
                  <a:pt x="9994" y="4765"/>
                </a:cubicBezTo>
                <a:cubicBezTo>
                  <a:pt x="9994" y="3494"/>
                  <a:pt x="9027" y="2224"/>
                  <a:pt x="9027" y="2224"/>
                </a:cubicBezTo>
                <a:cubicBezTo>
                  <a:pt x="10961" y="0"/>
                  <a:pt x="10961" y="0"/>
                  <a:pt x="10961" y="0"/>
                </a:cubicBezTo>
                <a:cubicBezTo>
                  <a:pt x="12896" y="2224"/>
                  <a:pt x="12896" y="2224"/>
                  <a:pt x="12896" y="2224"/>
                </a:cubicBezTo>
                <a:cubicBezTo>
                  <a:pt x="11928" y="3494"/>
                  <a:pt x="11928" y="4765"/>
                  <a:pt x="11928" y="4765"/>
                </a:cubicBezTo>
                <a:cubicBezTo>
                  <a:pt x="12573" y="3812"/>
                  <a:pt x="13863" y="3176"/>
                  <a:pt x="13863" y="3176"/>
                </a:cubicBezTo>
                <a:cubicBezTo>
                  <a:pt x="15152" y="4447"/>
                  <a:pt x="15152" y="4447"/>
                  <a:pt x="15152" y="4447"/>
                </a:cubicBezTo>
                <a:cubicBezTo>
                  <a:pt x="13863" y="4765"/>
                  <a:pt x="12896" y="6353"/>
                  <a:pt x="12896" y="6353"/>
                </a:cubicBezTo>
                <a:cubicBezTo>
                  <a:pt x="12251" y="7306"/>
                  <a:pt x="11928" y="10165"/>
                  <a:pt x="12896" y="11753"/>
                </a:cubicBezTo>
                <a:cubicBezTo>
                  <a:pt x="14507" y="13659"/>
                  <a:pt x="16764" y="11753"/>
                  <a:pt x="16764" y="11753"/>
                </a:cubicBezTo>
                <a:cubicBezTo>
                  <a:pt x="21600" y="7624"/>
                  <a:pt x="16442" y="1906"/>
                  <a:pt x="16442" y="1906"/>
                </a:cubicBezTo>
                <a:cubicBezTo>
                  <a:pt x="16119" y="1588"/>
                  <a:pt x="16442" y="1588"/>
                  <a:pt x="16442" y="1588"/>
                </a:cubicBezTo>
                <a:cubicBezTo>
                  <a:pt x="18699" y="3176"/>
                  <a:pt x="21600" y="5400"/>
                  <a:pt x="21600" y="10800"/>
                </a:cubicBezTo>
                <a:cubicBezTo>
                  <a:pt x="21600" y="16835"/>
                  <a:pt x="17087" y="21600"/>
                  <a:pt x="10961" y="21600"/>
                </a:cubicBezTo>
                <a:cubicBezTo>
                  <a:pt x="4836" y="21600"/>
                  <a:pt x="0" y="16518"/>
                  <a:pt x="0" y="10482"/>
                </a:cubicBezTo>
                <a:cubicBezTo>
                  <a:pt x="322" y="6988"/>
                  <a:pt x="1934" y="3812"/>
                  <a:pt x="5158" y="15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6" name="Shape 5616"/>
          <p:cNvSpPr/>
          <p:nvPr/>
        </p:nvSpPr>
        <p:spPr>
          <a:xfrm>
            <a:off x="3684056" y="3278256"/>
            <a:ext cx="232735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34" y="13034"/>
                </a:moveTo>
                <a:cubicBezTo>
                  <a:pt x="20136" y="17876"/>
                  <a:pt x="15742" y="21600"/>
                  <a:pt x="10617" y="21600"/>
                </a:cubicBezTo>
                <a:cubicBezTo>
                  <a:pt x="8054" y="21600"/>
                  <a:pt x="5492" y="20483"/>
                  <a:pt x="3295" y="18621"/>
                </a:cubicBezTo>
                <a:cubicBezTo>
                  <a:pt x="1831" y="20483"/>
                  <a:pt x="1831" y="20483"/>
                  <a:pt x="1831" y="20483"/>
                </a:cubicBezTo>
                <a:cubicBezTo>
                  <a:pt x="1464" y="20483"/>
                  <a:pt x="1464" y="20483"/>
                  <a:pt x="1098" y="20483"/>
                </a:cubicBezTo>
                <a:cubicBezTo>
                  <a:pt x="732" y="20483"/>
                  <a:pt x="0" y="20110"/>
                  <a:pt x="0" y="19738"/>
                </a:cubicBezTo>
                <a:cubicBezTo>
                  <a:pt x="0" y="13407"/>
                  <a:pt x="0" y="13407"/>
                  <a:pt x="0" y="13407"/>
                </a:cubicBezTo>
                <a:cubicBezTo>
                  <a:pt x="0" y="13034"/>
                  <a:pt x="732" y="12662"/>
                  <a:pt x="1098" y="12662"/>
                </a:cubicBezTo>
                <a:cubicBezTo>
                  <a:pt x="7322" y="12662"/>
                  <a:pt x="7322" y="12662"/>
                  <a:pt x="7322" y="12662"/>
                </a:cubicBezTo>
                <a:cubicBezTo>
                  <a:pt x="7688" y="12662"/>
                  <a:pt x="8054" y="13034"/>
                  <a:pt x="8054" y="13407"/>
                </a:cubicBezTo>
                <a:cubicBezTo>
                  <a:pt x="8054" y="13779"/>
                  <a:pt x="8054" y="13779"/>
                  <a:pt x="8054" y="14152"/>
                </a:cubicBezTo>
                <a:cubicBezTo>
                  <a:pt x="5858" y="16014"/>
                  <a:pt x="5858" y="16014"/>
                  <a:pt x="5858" y="16014"/>
                </a:cubicBezTo>
                <a:cubicBezTo>
                  <a:pt x="7322" y="17131"/>
                  <a:pt x="9153" y="17876"/>
                  <a:pt x="10983" y="17876"/>
                </a:cubicBezTo>
                <a:cubicBezTo>
                  <a:pt x="13180" y="17876"/>
                  <a:pt x="15742" y="16759"/>
                  <a:pt x="16841" y="14524"/>
                </a:cubicBezTo>
                <a:cubicBezTo>
                  <a:pt x="17207" y="13779"/>
                  <a:pt x="17573" y="13407"/>
                  <a:pt x="17573" y="12662"/>
                </a:cubicBezTo>
                <a:cubicBezTo>
                  <a:pt x="17573" y="12662"/>
                  <a:pt x="17939" y="12662"/>
                  <a:pt x="17939" y="12662"/>
                </a:cubicBezTo>
                <a:cubicBezTo>
                  <a:pt x="20868" y="12662"/>
                  <a:pt x="20868" y="12662"/>
                  <a:pt x="20868" y="12662"/>
                </a:cubicBezTo>
                <a:cubicBezTo>
                  <a:pt x="20868" y="12662"/>
                  <a:pt x="21234" y="12662"/>
                  <a:pt x="21234" y="13034"/>
                </a:cubicBezTo>
                <a:cubicBezTo>
                  <a:pt x="21234" y="13034"/>
                  <a:pt x="21234" y="13034"/>
                  <a:pt x="21234" y="13034"/>
                </a:cubicBezTo>
                <a:close/>
                <a:moveTo>
                  <a:pt x="21600" y="7821"/>
                </a:moveTo>
                <a:cubicBezTo>
                  <a:pt x="21600" y="8566"/>
                  <a:pt x="21234" y="8938"/>
                  <a:pt x="20502" y="8938"/>
                </a:cubicBezTo>
                <a:cubicBezTo>
                  <a:pt x="14278" y="8938"/>
                  <a:pt x="14278" y="8938"/>
                  <a:pt x="14278" y="8938"/>
                </a:cubicBezTo>
                <a:cubicBezTo>
                  <a:pt x="13912" y="8938"/>
                  <a:pt x="13546" y="8566"/>
                  <a:pt x="13546" y="7821"/>
                </a:cubicBezTo>
                <a:cubicBezTo>
                  <a:pt x="13546" y="7821"/>
                  <a:pt x="13546" y="7448"/>
                  <a:pt x="13912" y="7448"/>
                </a:cubicBezTo>
                <a:cubicBezTo>
                  <a:pt x="15742" y="5214"/>
                  <a:pt x="15742" y="5214"/>
                  <a:pt x="15742" y="5214"/>
                </a:cubicBezTo>
                <a:cubicBezTo>
                  <a:pt x="14278" y="4097"/>
                  <a:pt x="12447" y="3352"/>
                  <a:pt x="10983" y="3352"/>
                </a:cubicBezTo>
                <a:cubicBezTo>
                  <a:pt x="8420" y="3352"/>
                  <a:pt x="6224" y="4841"/>
                  <a:pt x="4759" y="7076"/>
                </a:cubicBezTo>
                <a:cubicBezTo>
                  <a:pt x="4393" y="7448"/>
                  <a:pt x="4393" y="7821"/>
                  <a:pt x="4027" y="8566"/>
                </a:cubicBezTo>
                <a:cubicBezTo>
                  <a:pt x="4027" y="8938"/>
                  <a:pt x="3661" y="8938"/>
                  <a:pt x="3661" y="8938"/>
                </a:cubicBezTo>
                <a:cubicBezTo>
                  <a:pt x="732" y="8938"/>
                  <a:pt x="732" y="8938"/>
                  <a:pt x="732" y="8938"/>
                </a:cubicBezTo>
                <a:cubicBezTo>
                  <a:pt x="732" y="8938"/>
                  <a:pt x="366" y="8566"/>
                  <a:pt x="366" y="8566"/>
                </a:cubicBezTo>
                <a:cubicBezTo>
                  <a:pt x="366" y="8566"/>
                  <a:pt x="366" y="8193"/>
                  <a:pt x="366" y="8193"/>
                </a:cubicBezTo>
                <a:cubicBezTo>
                  <a:pt x="1464" y="3352"/>
                  <a:pt x="5858" y="0"/>
                  <a:pt x="10983" y="0"/>
                </a:cubicBezTo>
                <a:cubicBezTo>
                  <a:pt x="13546" y="0"/>
                  <a:pt x="16108" y="1117"/>
                  <a:pt x="18305" y="2979"/>
                </a:cubicBezTo>
                <a:cubicBezTo>
                  <a:pt x="20136" y="1117"/>
                  <a:pt x="20136" y="1117"/>
                  <a:pt x="20136" y="1117"/>
                </a:cubicBezTo>
                <a:cubicBezTo>
                  <a:pt x="20136" y="745"/>
                  <a:pt x="20502" y="745"/>
                  <a:pt x="20502" y="745"/>
                </a:cubicBezTo>
                <a:cubicBezTo>
                  <a:pt x="21234" y="745"/>
                  <a:pt x="21600" y="1117"/>
                  <a:pt x="21600" y="1490"/>
                </a:cubicBezTo>
                <a:lnTo>
                  <a:pt x="21600" y="782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7" name="Shape 5617"/>
          <p:cNvSpPr/>
          <p:nvPr/>
        </p:nvSpPr>
        <p:spPr>
          <a:xfrm>
            <a:off x="4253980" y="3278256"/>
            <a:ext cx="234567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21"/>
                </a:moveTo>
                <a:cubicBezTo>
                  <a:pt x="21600" y="8566"/>
                  <a:pt x="21234" y="8938"/>
                  <a:pt x="20502" y="8938"/>
                </a:cubicBezTo>
                <a:cubicBezTo>
                  <a:pt x="14278" y="8938"/>
                  <a:pt x="14278" y="8938"/>
                  <a:pt x="14278" y="8938"/>
                </a:cubicBezTo>
                <a:cubicBezTo>
                  <a:pt x="13912" y="8938"/>
                  <a:pt x="13546" y="8566"/>
                  <a:pt x="13546" y="8193"/>
                </a:cubicBezTo>
                <a:cubicBezTo>
                  <a:pt x="13546" y="7821"/>
                  <a:pt x="13546" y="7448"/>
                  <a:pt x="13912" y="7448"/>
                </a:cubicBezTo>
                <a:cubicBezTo>
                  <a:pt x="15742" y="5214"/>
                  <a:pt x="15742" y="5214"/>
                  <a:pt x="15742" y="5214"/>
                </a:cubicBezTo>
                <a:cubicBezTo>
                  <a:pt x="14278" y="4097"/>
                  <a:pt x="12814" y="3352"/>
                  <a:pt x="10983" y="3352"/>
                </a:cubicBezTo>
                <a:cubicBezTo>
                  <a:pt x="6956" y="3352"/>
                  <a:pt x="3661" y="6703"/>
                  <a:pt x="3661" y="10800"/>
                </a:cubicBezTo>
                <a:cubicBezTo>
                  <a:pt x="3661" y="14524"/>
                  <a:pt x="6956" y="17876"/>
                  <a:pt x="10983" y="17876"/>
                </a:cubicBezTo>
                <a:cubicBezTo>
                  <a:pt x="13180" y="17876"/>
                  <a:pt x="15010" y="16759"/>
                  <a:pt x="16475" y="15269"/>
                </a:cubicBezTo>
                <a:cubicBezTo>
                  <a:pt x="16475" y="14897"/>
                  <a:pt x="16475" y="14897"/>
                  <a:pt x="16841" y="14897"/>
                </a:cubicBezTo>
                <a:cubicBezTo>
                  <a:pt x="16841" y="14897"/>
                  <a:pt x="16841" y="14897"/>
                  <a:pt x="17207" y="14897"/>
                </a:cubicBezTo>
                <a:cubicBezTo>
                  <a:pt x="19037" y="17131"/>
                  <a:pt x="19037" y="17131"/>
                  <a:pt x="19037" y="17131"/>
                </a:cubicBezTo>
                <a:cubicBezTo>
                  <a:pt x="19037" y="17131"/>
                  <a:pt x="19037" y="17503"/>
                  <a:pt x="19037" y="17503"/>
                </a:cubicBezTo>
                <a:cubicBezTo>
                  <a:pt x="16841" y="20110"/>
                  <a:pt x="13912" y="21600"/>
                  <a:pt x="10983" y="21600"/>
                </a:cubicBezTo>
                <a:cubicBezTo>
                  <a:pt x="5125" y="21600"/>
                  <a:pt x="0" y="16759"/>
                  <a:pt x="0" y="10800"/>
                </a:cubicBezTo>
                <a:cubicBezTo>
                  <a:pt x="0" y="4841"/>
                  <a:pt x="5125" y="0"/>
                  <a:pt x="10983" y="0"/>
                </a:cubicBezTo>
                <a:cubicBezTo>
                  <a:pt x="13546" y="0"/>
                  <a:pt x="16108" y="1117"/>
                  <a:pt x="18305" y="2979"/>
                </a:cubicBezTo>
                <a:cubicBezTo>
                  <a:pt x="20136" y="1117"/>
                  <a:pt x="20136" y="1117"/>
                  <a:pt x="20136" y="1117"/>
                </a:cubicBezTo>
                <a:cubicBezTo>
                  <a:pt x="20136" y="745"/>
                  <a:pt x="20502" y="745"/>
                  <a:pt x="20868" y="745"/>
                </a:cubicBezTo>
                <a:cubicBezTo>
                  <a:pt x="21234" y="1117"/>
                  <a:pt x="21600" y="1117"/>
                  <a:pt x="21600" y="1490"/>
                </a:cubicBezTo>
                <a:lnTo>
                  <a:pt x="21600" y="782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8" name="Shape 5618"/>
          <p:cNvSpPr/>
          <p:nvPr/>
        </p:nvSpPr>
        <p:spPr>
          <a:xfrm>
            <a:off x="4825735" y="3278256"/>
            <a:ext cx="153934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62" y="21600"/>
                </a:moveTo>
                <a:cubicBezTo>
                  <a:pt x="8308" y="21600"/>
                  <a:pt x="8308" y="21192"/>
                  <a:pt x="8308" y="21192"/>
                </a:cubicBezTo>
                <a:cubicBezTo>
                  <a:pt x="8308" y="15894"/>
                  <a:pt x="8308" y="15894"/>
                  <a:pt x="8308" y="15894"/>
                </a:cubicBezTo>
                <a:cubicBezTo>
                  <a:pt x="2215" y="15894"/>
                  <a:pt x="2215" y="15894"/>
                  <a:pt x="2215" y="15894"/>
                </a:cubicBezTo>
                <a:cubicBezTo>
                  <a:pt x="1662" y="15894"/>
                  <a:pt x="1662" y="15894"/>
                  <a:pt x="1662" y="15487"/>
                </a:cubicBezTo>
                <a:cubicBezTo>
                  <a:pt x="1662" y="13857"/>
                  <a:pt x="1662" y="13857"/>
                  <a:pt x="1662" y="13857"/>
                </a:cubicBezTo>
                <a:cubicBezTo>
                  <a:pt x="1662" y="13449"/>
                  <a:pt x="1662" y="13449"/>
                  <a:pt x="2215" y="13449"/>
                </a:cubicBezTo>
                <a:cubicBezTo>
                  <a:pt x="8308" y="13449"/>
                  <a:pt x="8308" y="13449"/>
                  <a:pt x="8308" y="13449"/>
                </a:cubicBezTo>
                <a:cubicBezTo>
                  <a:pt x="8308" y="12226"/>
                  <a:pt x="8308" y="12226"/>
                  <a:pt x="8308" y="12226"/>
                </a:cubicBezTo>
                <a:cubicBezTo>
                  <a:pt x="2215" y="12226"/>
                  <a:pt x="2215" y="12226"/>
                  <a:pt x="2215" y="12226"/>
                </a:cubicBezTo>
                <a:cubicBezTo>
                  <a:pt x="1662" y="12226"/>
                  <a:pt x="1662" y="11819"/>
                  <a:pt x="1662" y="11411"/>
                </a:cubicBezTo>
                <a:cubicBezTo>
                  <a:pt x="1662" y="10189"/>
                  <a:pt x="1662" y="10189"/>
                  <a:pt x="1662" y="10189"/>
                </a:cubicBezTo>
                <a:cubicBezTo>
                  <a:pt x="1662" y="9781"/>
                  <a:pt x="1662" y="9374"/>
                  <a:pt x="2215" y="9374"/>
                </a:cubicBezTo>
                <a:cubicBezTo>
                  <a:pt x="6646" y="9374"/>
                  <a:pt x="6646" y="9374"/>
                  <a:pt x="6646" y="9374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8"/>
                  <a:pt x="0" y="408"/>
                  <a:pt x="0" y="0"/>
                </a:cubicBezTo>
                <a:cubicBezTo>
                  <a:pt x="0" y="0"/>
                  <a:pt x="554" y="0"/>
                  <a:pt x="554" y="0"/>
                </a:cubicBezTo>
                <a:cubicBezTo>
                  <a:pt x="4431" y="0"/>
                  <a:pt x="4431" y="0"/>
                  <a:pt x="4431" y="0"/>
                </a:cubicBezTo>
                <a:cubicBezTo>
                  <a:pt x="4985" y="0"/>
                  <a:pt x="4985" y="0"/>
                  <a:pt x="4985" y="0"/>
                </a:cubicBezTo>
                <a:cubicBezTo>
                  <a:pt x="9969" y="6521"/>
                  <a:pt x="9969" y="6521"/>
                  <a:pt x="9969" y="6521"/>
                </a:cubicBezTo>
                <a:cubicBezTo>
                  <a:pt x="10523" y="7336"/>
                  <a:pt x="10523" y="8151"/>
                  <a:pt x="11077" y="8558"/>
                </a:cubicBezTo>
                <a:cubicBezTo>
                  <a:pt x="11077" y="7743"/>
                  <a:pt x="11631" y="7336"/>
                  <a:pt x="12185" y="6521"/>
                </a:cubicBezTo>
                <a:cubicBezTo>
                  <a:pt x="16062" y="0"/>
                  <a:pt x="16062" y="0"/>
                  <a:pt x="16062" y="0"/>
                </a:cubicBezTo>
                <a:cubicBezTo>
                  <a:pt x="16062" y="0"/>
                  <a:pt x="16615" y="0"/>
                  <a:pt x="16615" y="0"/>
                </a:cubicBezTo>
                <a:cubicBezTo>
                  <a:pt x="21046" y="0"/>
                  <a:pt x="21046" y="0"/>
                  <a:pt x="21046" y="0"/>
                </a:cubicBezTo>
                <a:cubicBezTo>
                  <a:pt x="21046" y="0"/>
                  <a:pt x="21046" y="0"/>
                  <a:pt x="21600" y="0"/>
                </a:cubicBezTo>
                <a:cubicBezTo>
                  <a:pt x="21600" y="0"/>
                  <a:pt x="21600" y="408"/>
                  <a:pt x="21600" y="408"/>
                </a:cubicBezTo>
                <a:cubicBezTo>
                  <a:pt x="14954" y="9374"/>
                  <a:pt x="14954" y="9374"/>
                  <a:pt x="14954" y="9374"/>
                </a:cubicBezTo>
                <a:cubicBezTo>
                  <a:pt x="19385" y="9374"/>
                  <a:pt x="19385" y="9374"/>
                  <a:pt x="19385" y="9374"/>
                </a:cubicBezTo>
                <a:cubicBezTo>
                  <a:pt x="19938" y="9374"/>
                  <a:pt x="19938" y="9781"/>
                  <a:pt x="19938" y="10189"/>
                </a:cubicBezTo>
                <a:cubicBezTo>
                  <a:pt x="19938" y="11411"/>
                  <a:pt x="19938" y="11411"/>
                  <a:pt x="19938" y="11411"/>
                </a:cubicBezTo>
                <a:cubicBezTo>
                  <a:pt x="19938" y="11819"/>
                  <a:pt x="19938" y="12226"/>
                  <a:pt x="19385" y="12226"/>
                </a:cubicBezTo>
                <a:cubicBezTo>
                  <a:pt x="13292" y="12226"/>
                  <a:pt x="13292" y="12226"/>
                  <a:pt x="13292" y="12226"/>
                </a:cubicBezTo>
                <a:cubicBezTo>
                  <a:pt x="13292" y="13449"/>
                  <a:pt x="13292" y="13449"/>
                  <a:pt x="13292" y="13449"/>
                </a:cubicBezTo>
                <a:cubicBezTo>
                  <a:pt x="19385" y="13449"/>
                  <a:pt x="19385" y="13449"/>
                  <a:pt x="19385" y="13449"/>
                </a:cubicBezTo>
                <a:cubicBezTo>
                  <a:pt x="19938" y="13449"/>
                  <a:pt x="19938" y="13449"/>
                  <a:pt x="19938" y="13857"/>
                </a:cubicBezTo>
                <a:cubicBezTo>
                  <a:pt x="19938" y="15487"/>
                  <a:pt x="19938" y="15487"/>
                  <a:pt x="19938" y="15487"/>
                </a:cubicBezTo>
                <a:cubicBezTo>
                  <a:pt x="19938" y="15894"/>
                  <a:pt x="19938" y="15894"/>
                  <a:pt x="19385" y="15894"/>
                </a:cubicBezTo>
                <a:cubicBezTo>
                  <a:pt x="13292" y="15894"/>
                  <a:pt x="13292" y="15894"/>
                  <a:pt x="13292" y="15894"/>
                </a:cubicBezTo>
                <a:cubicBezTo>
                  <a:pt x="13292" y="21192"/>
                  <a:pt x="13292" y="21192"/>
                  <a:pt x="13292" y="21192"/>
                </a:cubicBezTo>
                <a:cubicBezTo>
                  <a:pt x="13292" y="21192"/>
                  <a:pt x="12738" y="21600"/>
                  <a:pt x="12738" y="21600"/>
                </a:cubicBezTo>
                <a:lnTo>
                  <a:pt x="8862" y="216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9" name="Shape 5619"/>
          <p:cNvSpPr/>
          <p:nvPr/>
        </p:nvSpPr>
        <p:spPr>
          <a:xfrm>
            <a:off x="5395658" y="3278256"/>
            <a:ext cx="232735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21"/>
                </a:moveTo>
                <a:cubicBezTo>
                  <a:pt x="21600" y="8566"/>
                  <a:pt x="21234" y="8938"/>
                  <a:pt x="20502" y="8938"/>
                </a:cubicBezTo>
                <a:cubicBezTo>
                  <a:pt x="14278" y="8938"/>
                  <a:pt x="14278" y="8938"/>
                  <a:pt x="14278" y="8938"/>
                </a:cubicBezTo>
                <a:cubicBezTo>
                  <a:pt x="13912" y="8938"/>
                  <a:pt x="13546" y="8566"/>
                  <a:pt x="13546" y="8193"/>
                </a:cubicBezTo>
                <a:cubicBezTo>
                  <a:pt x="13546" y="7821"/>
                  <a:pt x="13546" y="7448"/>
                  <a:pt x="13912" y="7448"/>
                </a:cubicBezTo>
                <a:cubicBezTo>
                  <a:pt x="15742" y="5214"/>
                  <a:pt x="15742" y="5214"/>
                  <a:pt x="15742" y="5214"/>
                </a:cubicBezTo>
                <a:cubicBezTo>
                  <a:pt x="14278" y="4097"/>
                  <a:pt x="12814" y="3352"/>
                  <a:pt x="10983" y="3352"/>
                </a:cubicBezTo>
                <a:cubicBezTo>
                  <a:pt x="6956" y="3352"/>
                  <a:pt x="3661" y="6703"/>
                  <a:pt x="3661" y="10800"/>
                </a:cubicBezTo>
                <a:cubicBezTo>
                  <a:pt x="3661" y="14524"/>
                  <a:pt x="6956" y="17876"/>
                  <a:pt x="10983" y="17876"/>
                </a:cubicBezTo>
                <a:cubicBezTo>
                  <a:pt x="13180" y="17876"/>
                  <a:pt x="15010" y="16759"/>
                  <a:pt x="16475" y="15269"/>
                </a:cubicBezTo>
                <a:cubicBezTo>
                  <a:pt x="16475" y="14897"/>
                  <a:pt x="16475" y="14897"/>
                  <a:pt x="16841" y="14897"/>
                </a:cubicBezTo>
                <a:cubicBezTo>
                  <a:pt x="16841" y="14897"/>
                  <a:pt x="16841" y="14897"/>
                  <a:pt x="17207" y="14897"/>
                </a:cubicBezTo>
                <a:cubicBezTo>
                  <a:pt x="19037" y="17131"/>
                  <a:pt x="19037" y="17131"/>
                  <a:pt x="19037" y="17131"/>
                </a:cubicBezTo>
                <a:cubicBezTo>
                  <a:pt x="19037" y="17131"/>
                  <a:pt x="19037" y="17503"/>
                  <a:pt x="19037" y="17503"/>
                </a:cubicBezTo>
                <a:cubicBezTo>
                  <a:pt x="16841" y="20110"/>
                  <a:pt x="13912" y="21600"/>
                  <a:pt x="10983" y="21600"/>
                </a:cubicBezTo>
                <a:cubicBezTo>
                  <a:pt x="5125" y="21600"/>
                  <a:pt x="0" y="16759"/>
                  <a:pt x="0" y="10800"/>
                </a:cubicBezTo>
                <a:cubicBezTo>
                  <a:pt x="0" y="4841"/>
                  <a:pt x="5125" y="0"/>
                  <a:pt x="10983" y="0"/>
                </a:cubicBezTo>
                <a:cubicBezTo>
                  <a:pt x="13546" y="0"/>
                  <a:pt x="16108" y="1117"/>
                  <a:pt x="18305" y="2979"/>
                </a:cubicBezTo>
                <a:cubicBezTo>
                  <a:pt x="20136" y="1117"/>
                  <a:pt x="20136" y="1117"/>
                  <a:pt x="20136" y="1117"/>
                </a:cubicBezTo>
                <a:cubicBezTo>
                  <a:pt x="20136" y="745"/>
                  <a:pt x="20502" y="745"/>
                  <a:pt x="20868" y="745"/>
                </a:cubicBezTo>
                <a:cubicBezTo>
                  <a:pt x="21234" y="1117"/>
                  <a:pt x="21600" y="1117"/>
                  <a:pt x="21600" y="1490"/>
                </a:cubicBezTo>
                <a:lnTo>
                  <a:pt x="21600" y="782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0" name="Shape 5620"/>
          <p:cNvSpPr/>
          <p:nvPr/>
        </p:nvSpPr>
        <p:spPr>
          <a:xfrm>
            <a:off x="5965581" y="3278256"/>
            <a:ext cx="190586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50" y="13449"/>
                </a:moveTo>
                <a:cubicBezTo>
                  <a:pt x="8100" y="13449"/>
                  <a:pt x="8100" y="13449"/>
                  <a:pt x="8100" y="13449"/>
                </a:cubicBezTo>
                <a:cubicBezTo>
                  <a:pt x="8100" y="15079"/>
                  <a:pt x="8100" y="15079"/>
                  <a:pt x="8100" y="15079"/>
                </a:cubicBezTo>
                <a:cubicBezTo>
                  <a:pt x="16650" y="15079"/>
                  <a:pt x="16650" y="15079"/>
                  <a:pt x="16650" y="15079"/>
                </a:cubicBezTo>
                <a:cubicBezTo>
                  <a:pt x="17100" y="15079"/>
                  <a:pt x="17550" y="15487"/>
                  <a:pt x="17550" y="15487"/>
                </a:cubicBezTo>
                <a:cubicBezTo>
                  <a:pt x="17550" y="17525"/>
                  <a:pt x="17550" y="17525"/>
                  <a:pt x="17550" y="17525"/>
                </a:cubicBezTo>
                <a:cubicBezTo>
                  <a:pt x="17550" y="17932"/>
                  <a:pt x="17100" y="17932"/>
                  <a:pt x="16650" y="17932"/>
                </a:cubicBezTo>
                <a:cubicBezTo>
                  <a:pt x="8100" y="17932"/>
                  <a:pt x="8100" y="17932"/>
                  <a:pt x="8100" y="17932"/>
                </a:cubicBezTo>
                <a:cubicBezTo>
                  <a:pt x="8100" y="21192"/>
                  <a:pt x="8100" y="21192"/>
                  <a:pt x="8100" y="21192"/>
                </a:cubicBezTo>
                <a:cubicBezTo>
                  <a:pt x="8100" y="21192"/>
                  <a:pt x="8100" y="21600"/>
                  <a:pt x="7650" y="21600"/>
                </a:cubicBezTo>
                <a:cubicBezTo>
                  <a:pt x="4950" y="21600"/>
                  <a:pt x="4950" y="21600"/>
                  <a:pt x="4950" y="21600"/>
                </a:cubicBezTo>
                <a:cubicBezTo>
                  <a:pt x="4500" y="21600"/>
                  <a:pt x="4050" y="21192"/>
                  <a:pt x="4050" y="21192"/>
                </a:cubicBezTo>
                <a:cubicBezTo>
                  <a:pt x="4050" y="17932"/>
                  <a:pt x="4050" y="17932"/>
                  <a:pt x="4050" y="17932"/>
                </a:cubicBezTo>
                <a:cubicBezTo>
                  <a:pt x="450" y="17932"/>
                  <a:pt x="450" y="17932"/>
                  <a:pt x="450" y="17932"/>
                </a:cubicBezTo>
                <a:cubicBezTo>
                  <a:pt x="0" y="17932"/>
                  <a:pt x="0" y="17932"/>
                  <a:pt x="0" y="17525"/>
                </a:cubicBezTo>
                <a:cubicBezTo>
                  <a:pt x="0" y="15487"/>
                  <a:pt x="0" y="15487"/>
                  <a:pt x="0" y="15487"/>
                </a:cubicBezTo>
                <a:cubicBezTo>
                  <a:pt x="0" y="15487"/>
                  <a:pt x="0" y="15079"/>
                  <a:pt x="450" y="15079"/>
                </a:cubicBezTo>
                <a:cubicBezTo>
                  <a:pt x="4050" y="15079"/>
                  <a:pt x="4050" y="15079"/>
                  <a:pt x="4050" y="15079"/>
                </a:cubicBezTo>
                <a:cubicBezTo>
                  <a:pt x="4050" y="13449"/>
                  <a:pt x="4050" y="13449"/>
                  <a:pt x="4050" y="13449"/>
                </a:cubicBezTo>
                <a:cubicBezTo>
                  <a:pt x="450" y="13449"/>
                  <a:pt x="450" y="13449"/>
                  <a:pt x="450" y="13449"/>
                </a:cubicBezTo>
                <a:cubicBezTo>
                  <a:pt x="0" y="13449"/>
                  <a:pt x="0" y="13042"/>
                  <a:pt x="0" y="13042"/>
                </a:cubicBezTo>
                <a:cubicBezTo>
                  <a:pt x="0" y="10596"/>
                  <a:pt x="0" y="10596"/>
                  <a:pt x="0" y="10596"/>
                </a:cubicBezTo>
                <a:cubicBezTo>
                  <a:pt x="0" y="10189"/>
                  <a:pt x="0" y="10189"/>
                  <a:pt x="450" y="10189"/>
                </a:cubicBezTo>
                <a:cubicBezTo>
                  <a:pt x="4050" y="10189"/>
                  <a:pt x="4050" y="10189"/>
                  <a:pt x="4050" y="10189"/>
                </a:cubicBezTo>
                <a:cubicBezTo>
                  <a:pt x="4050" y="408"/>
                  <a:pt x="4050" y="408"/>
                  <a:pt x="4050" y="408"/>
                </a:cubicBezTo>
                <a:cubicBezTo>
                  <a:pt x="4050" y="0"/>
                  <a:pt x="4500" y="0"/>
                  <a:pt x="4950" y="0"/>
                </a:cubicBezTo>
                <a:cubicBezTo>
                  <a:pt x="13950" y="0"/>
                  <a:pt x="13950" y="0"/>
                  <a:pt x="13950" y="0"/>
                </a:cubicBezTo>
                <a:cubicBezTo>
                  <a:pt x="18450" y="0"/>
                  <a:pt x="21600" y="2445"/>
                  <a:pt x="21600" y="6521"/>
                </a:cubicBezTo>
                <a:cubicBezTo>
                  <a:pt x="21600" y="10596"/>
                  <a:pt x="18450" y="13449"/>
                  <a:pt x="13950" y="13449"/>
                </a:cubicBezTo>
                <a:close/>
                <a:moveTo>
                  <a:pt x="13500" y="3260"/>
                </a:moveTo>
                <a:cubicBezTo>
                  <a:pt x="8100" y="3260"/>
                  <a:pt x="8100" y="3260"/>
                  <a:pt x="8100" y="3260"/>
                </a:cubicBezTo>
                <a:cubicBezTo>
                  <a:pt x="8100" y="10189"/>
                  <a:pt x="8100" y="10189"/>
                  <a:pt x="8100" y="10189"/>
                </a:cubicBezTo>
                <a:cubicBezTo>
                  <a:pt x="13500" y="10189"/>
                  <a:pt x="13500" y="10189"/>
                  <a:pt x="13500" y="10189"/>
                </a:cubicBezTo>
                <a:cubicBezTo>
                  <a:pt x="16200" y="10189"/>
                  <a:pt x="17550" y="8558"/>
                  <a:pt x="17550" y="6521"/>
                </a:cubicBezTo>
                <a:cubicBezTo>
                  <a:pt x="17550" y="4483"/>
                  <a:pt x="16200" y="3260"/>
                  <a:pt x="13500" y="326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1" name="Shape 5621"/>
          <p:cNvSpPr/>
          <p:nvPr/>
        </p:nvSpPr>
        <p:spPr>
          <a:xfrm>
            <a:off x="6537337" y="3292916"/>
            <a:ext cx="270852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6" h="21600" extrusionOk="0">
                <a:moveTo>
                  <a:pt x="21287" y="16800"/>
                </a:moveTo>
                <a:cubicBezTo>
                  <a:pt x="21287" y="17200"/>
                  <a:pt x="21600" y="17600"/>
                  <a:pt x="21287" y="17600"/>
                </a:cubicBezTo>
                <a:cubicBezTo>
                  <a:pt x="21287" y="18000"/>
                  <a:pt x="21287" y="18400"/>
                  <a:pt x="20974" y="18400"/>
                </a:cubicBezTo>
                <a:cubicBezTo>
                  <a:pt x="19409" y="19600"/>
                  <a:pt x="19409" y="19600"/>
                  <a:pt x="19409" y="19600"/>
                </a:cubicBezTo>
                <a:cubicBezTo>
                  <a:pt x="19409" y="19600"/>
                  <a:pt x="19409" y="19600"/>
                  <a:pt x="19096" y="19600"/>
                </a:cubicBezTo>
                <a:cubicBezTo>
                  <a:pt x="19096" y="19600"/>
                  <a:pt x="18783" y="19600"/>
                  <a:pt x="18783" y="19600"/>
                </a:cubicBezTo>
                <a:cubicBezTo>
                  <a:pt x="10643" y="13600"/>
                  <a:pt x="10643" y="13600"/>
                  <a:pt x="10643" y="13600"/>
                </a:cubicBezTo>
                <a:cubicBezTo>
                  <a:pt x="9391" y="14800"/>
                  <a:pt x="9391" y="14800"/>
                  <a:pt x="9391" y="14800"/>
                </a:cubicBezTo>
                <a:cubicBezTo>
                  <a:pt x="9078" y="14800"/>
                  <a:pt x="9078" y="14800"/>
                  <a:pt x="9078" y="14800"/>
                </a:cubicBezTo>
                <a:cubicBezTo>
                  <a:pt x="9391" y="15200"/>
                  <a:pt x="9391" y="15600"/>
                  <a:pt x="9391" y="16000"/>
                </a:cubicBezTo>
                <a:cubicBezTo>
                  <a:pt x="9078" y="17600"/>
                  <a:pt x="8452" y="19200"/>
                  <a:pt x="6887" y="20400"/>
                </a:cubicBezTo>
                <a:cubicBezTo>
                  <a:pt x="5948" y="21200"/>
                  <a:pt x="4696" y="21600"/>
                  <a:pt x="3757" y="21600"/>
                </a:cubicBezTo>
                <a:cubicBezTo>
                  <a:pt x="2504" y="21600"/>
                  <a:pt x="1878" y="21200"/>
                  <a:pt x="939" y="20400"/>
                </a:cubicBezTo>
                <a:cubicBezTo>
                  <a:pt x="313" y="19600"/>
                  <a:pt x="0" y="18400"/>
                  <a:pt x="0" y="17200"/>
                </a:cubicBezTo>
                <a:cubicBezTo>
                  <a:pt x="313" y="15600"/>
                  <a:pt x="939" y="14000"/>
                  <a:pt x="2504" y="13200"/>
                </a:cubicBezTo>
                <a:cubicBezTo>
                  <a:pt x="3443" y="12400"/>
                  <a:pt x="4696" y="12000"/>
                  <a:pt x="5635" y="12000"/>
                </a:cubicBezTo>
                <a:cubicBezTo>
                  <a:pt x="6261" y="12000"/>
                  <a:pt x="6887" y="12000"/>
                  <a:pt x="7513" y="12400"/>
                </a:cubicBezTo>
                <a:cubicBezTo>
                  <a:pt x="7513" y="12000"/>
                  <a:pt x="7513" y="12000"/>
                  <a:pt x="7826" y="12000"/>
                </a:cubicBezTo>
                <a:cubicBezTo>
                  <a:pt x="9078" y="10800"/>
                  <a:pt x="9078" y="10800"/>
                  <a:pt x="9078" y="10800"/>
                </a:cubicBezTo>
                <a:cubicBezTo>
                  <a:pt x="7826" y="9600"/>
                  <a:pt x="7826" y="9600"/>
                  <a:pt x="7826" y="9600"/>
                </a:cubicBezTo>
                <a:cubicBezTo>
                  <a:pt x="7513" y="9600"/>
                  <a:pt x="7513" y="9600"/>
                  <a:pt x="7513" y="9600"/>
                </a:cubicBezTo>
                <a:cubicBezTo>
                  <a:pt x="6887" y="9600"/>
                  <a:pt x="6261" y="10000"/>
                  <a:pt x="5635" y="10000"/>
                </a:cubicBezTo>
                <a:cubicBezTo>
                  <a:pt x="4696" y="10000"/>
                  <a:pt x="3443" y="9600"/>
                  <a:pt x="2504" y="8800"/>
                </a:cubicBezTo>
                <a:cubicBezTo>
                  <a:pt x="939" y="7600"/>
                  <a:pt x="313" y="6000"/>
                  <a:pt x="0" y="4400"/>
                </a:cubicBezTo>
                <a:cubicBezTo>
                  <a:pt x="0" y="3200"/>
                  <a:pt x="313" y="2000"/>
                  <a:pt x="939" y="1200"/>
                </a:cubicBezTo>
                <a:cubicBezTo>
                  <a:pt x="1878" y="400"/>
                  <a:pt x="2504" y="0"/>
                  <a:pt x="3757" y="0"/>
                </a:cubicBezTo>
                <a:cubicBezTo>
                  <a:pt x="4696" y="0"/>
                  <a:pt x="5948" y="800"/>
                  <a:pt x="6887" y="1600"/>
                </a:cubicBezTo>
                <a:cubicBezTo>
                  <a:pt x="8452" y="2400"/>
                  <a:pt x="9078" y="4000"/>
                  <a:pt x="9391" y="5600"/>
                </a:cubicBezTo>
                <a:cubicBezTo>
                  <a:pt x="9391" y="6000"/>
                  <a:pt x="9391" y="6400"/>
                  <a:pt x="9078" y="7200"/>
                </a:cubicBezTo>
                <a:cubicBezTo>
                  <a:pt x="9078" y="7200"/>
                  <a:pt x="9078" y="7200"/>
                  <a:pt x="9391" y="7200"/>
                </a:cubicBezTo>
                <a:cubicBezTo>
                  <a:pt x="10643" y="8000"/>
                  <a:pt x="10643" y="8000"/>
                  <a:pt x="10643" y="8000"/>
                </a:cubicBezTo>
                <a:cubicBezTo>
                  <a:pt x="18783" y="2400"/>
                  <a:pt x="18783" y="2400"/>
                  <a:pt x="18783" y="2400"/>
                </a:cubicBezTo>
                <a:cubicBezTo>
                  <a:pt x="18783" y="2000"/>
                  <a:pt x="19096" y="2000"/>
                  <a:pt x="19096" y="2000"/>
                </a:cubicBezTo>
                <a:cubicBezTo>
                  <a:pt x="19409" y="2000"/>
                  <a:pt x="19409" y="2000"/>
                  <a:pt x="19409" y="2400"/>
                </a:cubicBezTo>
                <a:cubicBezTo>
                  <a:pt x="20974" y="3200"/>
                  <a:pt x="20974" y="3200"/>
                  <a:pt x="20974" y="3200"/>
                </a:cubicBezTo>
                <a:cubicBezTo>
                  <a:pt x="21287" y="3200"/>
                  <a:pt x="21287" y="3600"/>
                  <a:pt x="21287" y="4000"/>
                </a:cubicBezTo>
                <a:cubicBezTo>
                  <a:pt x="21600" y="4400"/>
                  <a:pt x="21287" y="4800"/>
                  <a:pt x="21287" y="4800"/>
                </a:cubicBezTo>
                <a:cubicBezTo>
                  <a:pt x="15026" y="10800"/>
                  <a:pt x="15026" y="10800"/>
                  <a:pt x="15026" y="10800"/>
                </a:cubicBezTo>
                <a:lnTo>
                  <a:pt x="21287" y="16800"/>
                </a:lnTo>
                <a:close/>
                <a:moveTo>
                  <a:pt x="5948" y="3600"/>
                </a:moveTo>
                <a:cubicBezTo>
                  <a:pt x="5322" y="2800"/>
                  <a:pt x="4383" y="2400"/>
                  <a:pt x="3757" y="2400"/>
                </a:cubicBezTo>
                <a:cubicBezTo>
                  <a:pt x="3130" y="2400"/>
                  <a:pt x="2817" y="2800"/>
                  <a:pt x="2504" y="3200"/>
                </a:cubicBezTo>
                <a:cubicBezTo>
                  <a:pt x="1565" y="4000"/>
                  <a:pt x="2191" y="5600"/>
                  <a:pt x="3443" y="6400"/>
                </a:cubicBezTo>
                <a:cubicBezTo>
                  <a:pt x="4070" y="7200"/>
                  <a:pt x="5009" y="7600"/>
                  <a:pt x="5635" y="7600"/>
                </a:cubicBezTo>
                <a:cubicBezTo>
                  <a:pt x="6261" y="7600"/>
                  <a:pt x="6574" y="7200"/>
                  <a:pt x="6887" y="6800"/>
                </a:cubicBezTo>
                <a:cubicBezTo>
                  <a:pt x="7826" y="6000"/>
                  <a:pt x="7200" y="4400"/>
                  <a:pt x="5948" y="3600"/>
                </a:cubicBezTo>
                <a:close/>
                <a:moveTo>
                  <a:pt x="6887" y="14800"/>
                </a:moveTo>
                <a:cubicBezTo>
                  <a:pt x="6574" y="14400"/>
                  <a:pt x="6261" y="14400"/>
                  <a:pt x="5635" y="14400"/>
                </a:cubicBezTo>
                <a:cubicBezTo>
                  <a:pt x="5009" y="14400"/>
                  <a:pt x="4070" y="14400"/>
                  <a:pt x="3443" y="15200"/>
                </a:cubicBezTo>
                <a:cubicBezTo>
                  <a:pt x="2191" y="16000"/>
                  <a:pt x="1565" y="17600"/>
                  <a:pt x="2504" y="18400"/>
                </a:cubicBezTo>
                <a:cubicBezTo>
                  <a:pt x="2817" y="18800"/>
                  <a:pt x="3130" y="19200"/>
                  <a:pt x="3757" y="19200"/>
                </a:cubicBezTo>
                <a:cubicBezTo>
                  <a:pt x="4383" y="19200"/>
                  <a:pt x="5322" y="18800"/>
                  <a:pt x="5948" y="18400"/>
                </a:cubicBezTo>
                <a:cubicBezTo>
                  <a:pt x="7200" y="17200"/>
                  <a:pt x="7826" y="15600"/>
                  <a:pt x="6887" y="14800"/>
                </a:cubicBezTo>
                <a:close/>
                <a:moveTo>
                  <a:pt x="11896" y="12800"/>
                </a:moveTo>
                <a:cubicBezTo>
                  <a:pt x="20661" y="4000"/>
                  <a:pt x="20661" y="4000"/>
                  <a:pt x="20661" y="4000"/>
                </a:cubicBezTo>
                <a:cubicBezTo>
                  <a:pt x="19096" y="3200"/>
                  <a:pt x="19096" y="3200"/>
                  <a:pt x="19096" y="3200"/>
                </a:cubicBezTo>
                <a:cubicBezTo>
                  <a:pt x="10017" y="9600"/>
                  <a:pt x="10017" y="9600"/>
                  <a:pt x="10017" y="9600"/>
                </a:cubicBezTo>
                <a:cubicBezTo>
                  <a:pt x="10017" y="11200"/>
                  <a:pt x="10017" y="11200"/>
                  <a:pt x="10017" y="11200"/>
                </a:cubicBezTo>
                <a:cubicBezTo>
                  <a:pt x="8139" y="12800"/>
                  <a:pt x="8139" y="12800"/>
                  <a:pt x="8139" y="12800"/>
                </a:cubicBezTo>
                <a:cubicBezTo>
                  <a:pt x="8139" y="12800"/>
                  <a:pt x="8139" y="12800"/>
                  <a:pt x="8139" y="12800"/>
                </a:cubicBezTo>
                <a:cubicBezTo>
                  <a:pt x="8139" y="12800"/>
                  <a:pt x="8139" y="12800"/>
                  <a:pt x="8452" y="13200"/>
                </a:cubicBezTo>
                <a:cubicBezTo>
                  <a:pt x="8452" y="13200"/>
                  <a:pt x="8452" y="13200"/>
                  <a:pt x="8452" y="13200"/>
                </a:cubicBezTo>
                <a:cubicBezTo>
                  <a:pt x="8765" y="13600"/>
                  <a:pt x="8765" y="13600"/>
                  <a:pt x="8765" y="13600"/>
                </a:cubicBezTo>
                <a:cubicBezTo>
                  <a:pt x="10643" y="12400"/>
                  <a:pt x="10643" y="12400"/>
                  <a:pt x="10643" y="12400"/>
                </a:cubicBezTo>
                <a:lnTo>
                  <a:pt x="11896" y="12800"/>
                </a:lnTo>
                <a:close/>
                <a:moveTo>
                  <a:pt x="9391" y="9600"/>
                </a:moveTo>
                <a:cubicBezTo>
                  <a:pt x="9391" y="9600"/>
                  <a:pt x="9391" y="9600"/>
                  <a:pt x="9391" y="9600"/>
                </a:cubicBezTo>
                <a:cubicBezTo>
                  <a:pt x="9391" y="9200"/>
                  <a:pt x="9391" y="8800"/>
                  <a:pt x="9704" y="8800"/>
                </a:cubicBezTo>
                <a:cubicBezTo>
                  <a:pt x="9704" y="8800"/>
                  <a:pt x="9704" y="8800"/>
                  <a:pt x="9704" y="8800"/>
                </a:cubicBezTo>
                <a:cubicBezTo>
                  <a:pt x="8765" y="8000"/>
                  <a:pt x="8765" y="8000"/>
                  <a:pt x="8765" y="8000"/>
                </a:cubicBezTo>
                <a:cubicBezTo>
                  <a:pt x="8452" y="8400"/>
                  <a:pt x="8452" y="8400"/>
                  <a:pt x="8452" y="8400"/>
                </a:cubicBezTo>
                <a:cubicBezTo>
                  <a:pt x="8452" y="8400"/>
                  <a:pt x="8452" y="8400"/>
                  <a:pt x="8452" y="8800"/>
                </a:cubicBezTo>
                <a:cubicBezTo>
                  <a:pt x="8139" y="8800"/>
                  <a:pt x="8139" y="8800"/>
                  <a:pt x="8139" y="8800"/>
                </a:cubicBezTo>
                <a:cubicBezTo>
                  <a:pt x="8139" y="8800"/>
                  <a:pt x="8139" y="8800"/>
                  <a:pt x="8139" y="8800"/>
                </a:cubicBezTo>
                <a:lnTo>
                  <a:pt x="9391" y="9600"/>
                </a:lnTo>
                <a:close/>
                <a:moveTo>
                  <a:pt x="12209" y="10800"/>
                </a:moveTo>
                <a:cubicBezTo>
                  <a:pt x="12209" y="11200"/>
                  <a:pt x="11896" y="12000"/>
                  <a:pt x="11583" y="12000"/>
                </a:cubicBezTo>
                <a:cubicBezTo>
                  <a:pt x="11270" y="12000"/>
                  <a:pt x="10643" y="11200"/>
                  <a:pt x="10643" y="10800"/>
                </a:cubicBezTo>
                <a:cubicBezTo>
                  <a:pt x="10643" y="10400"/>
                  <a:pt x="11270" y="10000"/>
                  <a:pt x="11583" y="10000"/>
                </a:cubicBezTo>
                <a:cubicBezTo>
                  <a:pt x="11896" y="10000"/>
                  <a:pt x="12209" y="10400"/>
                  <a:pt x="12209" y="10800"/>
                </a:cubicBezTo>
                <a:close/>
                <a:moveTo>
                  <a:pt x="20661" y="17600"/>
                </a:moveTo>
                <a:cubicBezTo>
                  <a:pt x="14400" y="11600"/>
                  <a:pt x="14400" y="11600"/>
                  <a:pt x="14400" y="11600"/>
                </a:cubicBezTo>
                <a:cubicBezTo>
                  <a:pt x="12522" y="13600"/>
                  <a:pt x="12522" y="13600"/>
                  <a:pt x="12522" y="13600"/>
                </a:cubicBezTo>
                <a:cubicBezTo>
                  <a:pt x="12209" y="13600"/>
                  <a:pt x="12209" y="13600"/>
                  <a:pt x="12209" y="13600"/>
                </a:cubicBezTo>
                <a:cubicBezTo>
                  <a:pt x="19096" y="18800"/>
                  <a:pt x="19096" y="18800"/>
                  <a:pt x="19096" y="18800"/>
                </a:cubicBezTo>
                <a:lnTo>
                  <a:pt x="20661" y="176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2" name="Shape 5622"/>
          <p:cNvSpPr/>
          <p:nvPr/>
        </p:nvSpPr>
        <p:spPr>
          <a:xfrm>
            <a:off x="7164070" y="3280088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53"/>
                </a:moveTo>
                <a:cubicBezTo>
                  <a:pt x="18424" y="19376"/>
                  <a:pt x="18424" y="19376"/>
                  <a:pt x="18424" y="19376"/>
                </a:cubicBezTo>
                <a:cubicBezTo>
                  <a:pt x="18424" y="19694"/>
                  <a:pt x="18106" y="19694"/>
                  <a:pt x="18106" y="20012"/>
                </a:cubicBezTo>
                <a:cubicBezTo>
                  <a:pt x="17788" y="20012"/>
                  <a:pt x="17788" y="20012"/>
                  <a:pt x="17788" y="20012"/>
                </a:cubicBezTo>
                <a:cubicBezTo>
                  <a:pt x="17471" y="20012"/>
                  <a:pt x="17471" y="20012"/>
                  <a:pt x="17471" y="20012"/>
                </a:cubicBezTo>
                <a:cubicBezTo>
                  <a:pt x="12071" y="17788"/>
                  <a:pt x="12071" y="17788"/>
                  <a:pt x="12071" y="17788"/>
                </a:cubicBezTo>
                <a:cubicBezTo>
                  <a:pt x="8894" y="21282"/>
                  <a:pt x="8894" y="21282"/>
                  <a:pt x="8894" y="21282"/>
                </a:cubicBezTo>
                <a:cubicBezTo>
                  <a:pt x="8894" y="21282"/>
                  <a:pt x="8576" y="21600"/>
                  <a:pt x="8259" y="21600"/>
                </a:cubicBezTo>
                <a:cubicBezTo>
                  <a:pt x="8259" y="21600"/>
                  <a:pt x="8259" y="21600"/>
                  <a:pt x="8259" y="21600"/>
                </a:cubicBezTo>
                <a:cubicBezTo>
                  <a:pt x="7941" y="21282"/>
                  <a:pt x="7624" y="20965"/>
                  <a:pt x="7624" y="20647"/>
                </a:cubicBezTo>
                <a:cubicBezTo>
                  <a:pt x="7624" y="16518"/>
                  <a:pt x="7624" y="16518"/>
                  <a:pt x="7624" y="16518"/>
                </a:cubicBezTo>
                <a:cubicBezTo>
                  <a:pt x="18106" y="3812"/>
                  <a:pt x="18106" y="3812"/>
                  <a:pt x="18106" y="3812"/>
                </a:cubicBezTo>
                <a:cubicBezTo>
                  <a:pt x="5082" y="14929"/>
                  <a:pt x="5082" y="14929"/>
                  <a:pt x="5082" y="14929"/>
                </a:cubicBezTo>
                <a:cubicBezTo>
                  <a:pt x="318" y="13024"/>
                  <a:pt x="318" y="13024"/>
                  <a:pt x="318" y="13024"/>
                </a:cubicBezTo>
                <a:cubicBezTo>
                  <a:pt x="0" y="12706"/>
                  <a:pt x="0" y="12706"/>
                  <a:pt x="0" y="12388"/>
                </a:cubicBezTo>
                <a:cubicBezTo>
                  <a:pt x="0" y="12071"/>
                  <a:pt x="0" y="11753"/>
                  <a:pt x="318" y="11435"/>
                </a:cubicBezTo>
                <a:cubicBezTo>
                  <a:pt x="20329" y="0"/>
                  <a:pt x="20329" y="0"/>
                  <a:pt x="20329" y="0"/>
                </a:cubicBezTo>
                <a:cubicBezTo>
                  <a:pt x="20647" y="0"/>
                  <a:pt x="20647" y="0"/>
                  <a:pt x="20647" y="0"/>
                </a:cubicBezTo>
                <a:cubicBezTo>
                  <a:pt x="20965" y="0"/>
                  <a:pt x="20965" y="0"/>
                  <a:pt x="21282" y="0"/>
                </a:cubicBezTo>
                <a:cubicBezTo>
                  <a:pt x="21600" y="318"/>
                  <a:pt x="21600" y="635"/>
                  <a:pt x="21600" y="95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3" name="Shape 5623"/>
          <p:cNvSpPr/>
          <p:nvPr/>
        </p:nvSpPr>
        <p:spPr>
          <a:xfrm>
            <a:off x="7677183" y="3278256"/>
            <a:ext cx="230902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4897" y="11917"/>
                </a:moveTo>
                <a:cubicBezTo>
                  <a:pt x="14152" y="11917"/>
                  <a:pt x="13407" y="12290"/>
                  <a:pt x="13034" y="12662"/>
                </a:cubicBezTo>
                <a:cubicBezTo>
                  <a:pt x="9683" y="11172"/>
                  <a:pt x="9683" y="11172"/>
                  <a:pt x="9683" y="11172"/>
                </a:cubicBezTo>
                <a:cubicBezTo>
                  <a:pt x="9683" y="10800"/>
                  <a:pt x="9683" y="10800"/>
                  <a:pt x="9683" y="10800"/>
                </a:cubicBezTo>
                <a:cubicBezTo>
                  <a:pt x="9683" y="10428"/>
                  <a:pt x="9683" y="10428"/>
                  <a:pt x="9683" y="10428"/>
                </a:cubicBezTo>
                <a:cubicBezTo>
                  <a:pt x="13034" y="8566"/>
                  <a:pt x="13034" y="8566"/>
                  <a:pt x="13034" y="8566"/>
                </a:cubicBezTo>
                <a:cubicBezTo>
                  <a:pt x="13407" y="9310"/>
                  <a:pt x="14152" y="9310"/>
                  <a:pt x="14897" y="9310"/>
                </a:cubicBezTo>
                <a:cubicBezTo>
                  <a:pt x="16759" y="9310"/>
                  <a:pt x="17876" y="8193"/>
                  <a:pt x="17876" y="6331"/>
                </a:cubicBezTo>
                <a:cubicBezTo>
                  <a:pt x="17876" y="4841"/>
                  <a:pt x="16759" y="3352"/>
                  <a:pt x="14897" y="3352"/>
                </a:cubicBezTo>
                <a:cubicBezTo>
                  <a:pt x="13407" y="3352"/>
                  <a:pt x="11917" y="4841"/>
                  <a:pt x="11917" y="6331"/>
                </a:cubicBezTo>
                <a:cubicBezTo>
                  <a:pt x="11917" y="6703"/>
                  <a:pt x="11917" y="6703"/>
                  <a:pt x="11917" y="6703"/>
                </a:cubicBezTo>
                <a:cubicBezTo>
                  <a:pt x="8566" y="8566"/>
                  <a:pt x="8566" y="8566"/>
                  <a:pt x="8566" y="8566"/>
                </a:cubicBezTo>
                <a:cubicBezTo>
                  <a:pt x="8193" y="7821"/>
                  <a:pt x="7448" y="7821"/>
                  <a:pt x="6703" y="7821"/>
                </a:cubicBezTo>
                <a:cubicBezTo>
                  <a:pt x="4841" y="7821"/>
                  <a:pt x="3352" y="8938"/>
                  <a:pt x="3352" y="10800"/>
                </a:cubicBezTo>
                <a:cubicBezTo>
                  <a:pt x="3352" y="12290"/>
                  <a:pt x="4841" y="13779"/>
                  <a:pt x="6703" y="13779"/>
                </a:cubicBezTo>
                <a:cubicBezTo>
                  <a:pt x="7448" y="13779"/>
                  <a:pt x="8193" y="13407"/>
                  <a:pt x="8566" y="13034"/>
                </a:cubicBezTo>
                <a:cubicBezTo>
                  <a:pt x="11917" y="14524"/>
                  <a:pt x="11917" y="14524"/>
                  <a:pt x="11917" y="14524"/>
                </a:cubicBezTo>
                <a:cubicBezTo>
                  <a:pt x="11917" y="14524"/>
                  <a:pt x="11917" y="14897"/>
                  <a:pt x="11917" y="14897"/>
                </a:cubicBezTo>
                <a:cubicBezTo>
                  <a:pt x="11917" y="16386"/>
                  <a:pt x="13407" y="17876"/>
                  <a:pt x="14897" y="17876"/>
                </a:cubicBezTo>
                <a:cubicBezTo>
                  <a:pt x="16759" y="17876"/>
                  <a:pt x="17876" y="16386"/>
                  <a:pt x="17876" y="14897"/>
                </a:cubicBezTo>
                <a:cubicBezTo>
                  <a:pt x="17876" y="13407"/>
                  <a:pt x="16759" y="11917"/>
                  <a:pt x="14897" y="1191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4" name="Shape 5624"/>
          <p:cNvSpPr/>
          <p:nvPr/>
        </p:nvSpPr>
        <p:spPr>
          <a:xfrm>
            <a:off x="8248940" y="3278256"/>
            <a:ext cx="205246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69" y="15079"/>
                </a:moveTo>
                <a:cubicBezTo>
                  <a:pt x="15369" y="15487"/>
                  <a:pt x="15369" y="15487"/>
                  <a:pt x="14954" y="15487"/>
                </a:cubicBezTo>
                <a:cubicBezTo>
                  <a:pt x="12462" y="15487"/>
                  <a:pt x="12462" y="15487"/>
                  <a:pt x="12462" y="15487"/>
                </a:cubicBezTo>
                <a:cubicBezTo>
                  <a:pt x="12046" y="15487"/>
                  <a:pt x="12046" y="15487"/>
                  <a:pt x="12046" y="15079"/>
                </a:cubicBezTo>
                <a:cubicBezTo>
                  <a:pt x="12046" y="7336"/>
                  <a:pt x="12046" y="7336"/>
                  <a:pt x="12046" y="7336"/>
                </a:cubicBezTo>
                <a:cubicBezTo>
                  <a:pt x="12046" y="5298"/>
                  <a:pt x="9969" y="3260"/>
                  <a:pt x="7892" y="3260"/>
                </a:cubicBezTo>
                <a:cubicBezTo>
                  <a:pt x="3323" y="3260"/>
                  <a:pt x="3323" y="3260"/>
                  <a:pt x="3323" y="3260"/>
                </a:cubicBezTo>
                <a:cubicBezTo>
                  <a:pt x="3323" y="21192"/>
                  <a:pt x="3323" y="21192"/>
                  <a:pt x="3323" y="21192"/>
                </a:cubicBezTo>
                <a:cubicBezTo>
                  <a:pt x="3323" y="21192"/>
                  <a:pt x="3323" y="21600"/>
                  <a:pt x="2908" y="21600"/>
                </a:cubicBezTo>
                <a:cubicBezTo>
                  <a:pt x="415" y="21600"/>
                  <a:pt x="415" y="21600"/>
                  <a:pt x="415" y="21600"/>
                </a:cubicBezTo>
                <a:cubicBezTo>
                  <a:pt x="0" y="21600"/>
                  <a:pt x="0" y="21192"/>
                  <a:pt x="0" y="2119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0"/>
                  <a:pt x="0" y="0"/>
                  <a:pt x="415" y="0"/>
                </a:cubicBezTo>
                <a:cubicBezTo>
                  <a:pt x="7892" y="0"/>
                  <a:pt x="7892" y="0"/>
                  <a:pt x="7892" y="0"/>
                </a:cubicBezTo>
                <a:cubicBezTo>
                  <a:pt x="12046" y="0"/>
                  <a:pt x="15369" y="3260"/>
                  <a:pt x="15369" y="7336"/>
                </a:cubicBezTo>
                <a:lnTo>
                  <a:pt x="15369" y="15079"/>
                </a:lnTo>
                <a:close/>
                <a:moveTo>
                  <a:pt x="21600" y="13857"/>
                </a:moveTo>
                <a:cubicBezTo>
                  <a:pt x="21600" y="18340"/>
                  <a:pt x="18277" y="21600"/>
                  <a:pt x="13708" y="21600"/>
                </a:cubicBezTo>
                <a:cubicBezTo>
                  <a:pt x="6646" y="21600"/>
                  <a:pt x="6646" y="21600"/>
                  <a:pt x="6646" y="21600"/>
                </a:cubicBezTo>
                <a:cubicBezTo>
                  <a:pt x="6231" y="21600"/>
                  <a:pt x="5815" y="21192"/>
                  <a:pt x="5815" y="21192"/>
                </a:cubicBezTo>
                <a:cubicBezTo>
                  <a:pt x="5815" y="6113"/>
                  <a:pt x="5815" y="6113"/>
                  <a:pt x="5815" y="6113"/>
                </a:cubicBezTo>
                <a:cubicBezTo>
                  <a:pt x="5815" y="6113"/>
                  <a:pt x="6231" y="5706"/>
                  <a:pt x="6646" y="5706"/>
                </a:cubicBezTo>
                <a:cubicBezTo>
                  <a:pt x="9138" y="5706"/>
                  <a:pt x="9138" y="5706"/>
                  <a:pt x="9138" y="5706"/>
                </a:cubicBezTo>
                <a:cubicBezTo>
                  <a:pt x="9138" y="5706"/>
                  <a:pt x="9554" y="6113"/>
                  <a:pt x="9554" y="6113"/>
                </a:cubicBezTo>
                <a:cubicBezTo>
                  <a:pt x="9554" y="17932"/>
                  <a:pt x="9554" y="17932"/>
                  <a:pt x="9554" y="17932"/>
                </a:cubicBezTo>
                <a:cubicBezTo>
                  <a:pt x="13708" y="17932"/>
                  <a:pt x="13708" y="17932"/>
                  <a:pt x="13708" y="17932"/>
                </a:cubicBezTo>
                <a:cubicBezTo>
                  <a:pt x="16200" y="17932"/>
                  <a:pt x="17862" y="16302"/>
                  <a:pt x="17862" y="13857"/>
                </a:cubicBezTo>
                <a:cubicBezTo>
                  <a:pt x="17862" y="408"/>
                  <a:pt x="17862" y="408"/>
                  <a:pt x="17862" y="408"/>
                </a:cubicBezTo>
                <a:cubicBezTo>
                  <a:pt x="17862" y="0"/>
                  <a:pt x="18277" y="0"/>
                  <a:pt x="18692" y="0"/>
                </a:cubicBezTo>
                <a:cubicBezTo>
                  <a:pt x="21185" y="0"/>
                  <a:pt x="21185" y="0"/>
                  <a:pt x="21185" y="0"/>
                </a:cubicBezTo>
                <a:cubicBezTo>
                  <a:pt x="21185" y="0"/>
                  <a:pt x="21600" y="0"/>
                  <a:pt x="21600" y="408"/>
                </a:cubicBezTo>
                <a:lnTo>
                  <a:pt x="21600" y="1385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5" name="Shape 5625"/>
          <p:cNvSpPr/>
          <p:nvPr/>
        </p:nvSpPr>
        <p:spPr>
          <a:xfrm>
            <a:off x="8818863" y="3292916"/>
            <a:ext cx="238232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0" y="21600"/>
                </a:moveTo>
                <a:cubicBezTo>
                  <a:pt x="3960" y="21600"/>
                  <a:pt x="3960" y="21600"/>
                  <a:pt x="3960" y="21600"/>
                </a:cubicBezTo>
                <a:cubicBezTo>
                  <a:pt x="1800" y="21600"/>
                  <a:pt x="0" y="19396"/>
                  <a:pt x="0" y="16751"/>
                </a:cubicBezTo>
                <a:cubicBezTo>
                  <a:pt x="0" y="4849"/>
                  <a:pt x="0" y="4849"/>
                  <a:pt x="0" y="4849"/>
                </a:cubicBezTo>
                <a:cubicBezTo>
                  <a:pt x="0" y="2204"/>
                  <a:pt x="1800" y="0"/>
                  <a:pt x="3960" y="0"/>
                </a:cubicBezTo>
                <a:cubicBezTo>
                  <a:pt x="8640" y="0"/>
                  <a:pt x="8640" y="0"/>
                  <a:pt x="8640" y="0"/>
                </a:cubicBezTo>
                <a:cubicBezTo>
                  <a:pt x="8640" y="0"/>
                  <a:pt x="9000" y="441"/>
                  <a:pt x="9000" y="882"/>
                </a:cubicBezTo>
                <a:cubicBezTo>
                  <a:pt x="9000" y="1322"/>
                  <a:pt x="9000" y="2204"/>
                  <a:pt x="8640" y="2204"/>
                </a:cubicBezTo>
                <a:cubicBezTo>
                  <a:pt x="3960" y="2204"/>
                  <a:pt x="3960" y="2204"/>
                  <a:pt x="3960" y="2204"/>
                </a:cubicBezTo>
                <a:cubicBezTo>
                  <a:pt x="2880" y="2204"/>
                  <a:pt x="1800" y="3527"/>
                  <a:pt x="1800" y="4849"/>
                </a:cubicBezTo>
                <a:cubicBezTo>
                  <a:pt x="1800" y="16751"/>
                  <a:pt x="1800" y="16751"/>
                  <a:pt x="1800" y="16751"/>
                </a:cubicBezTo>
                <a:cubicBezTo>
                  <a:pt x="1800" y="18073"/>
                  <a:pt x="2880" y="19396"/>
                  <a:pt x="3960" y="19396"/>
                </a:cubicBezTo>
                <a:cubicBezTo>
                  <a:pt x="7920" y="19396"/>
                  <a:pt x="7920" y="19396"/>
                  <a:pt x="7920" y="19396"/>
                </a:cubicBezTo>
                <a:cubicBezTo>
                  <a:pt x="8280" y="19396"/>
                  <a:pt x="9000" y="19396"/>
                  <a:pt x="9000" y="19837"/>
                </a:cubicBezTo>
                <a:cubicBezTo>
                  <a:pt x="9000" y="20278"/>
                  <a:pt x="9000" y="21600"/>
                  <a:pt x="8640" y="21600"/>
                </a:cubicBezTo>
                <a:close/>
                <a:moveTo>
                  <a:pt x="21240" y="11461"/>
                </a:moveTo>
                <a:cubicBezTo>
                  <a:pt x="14040" y="20718"/>
                  <a:pt x="14040" y="20718"/>
                  <a:pt x="14040" y="20718"/>
                </a:cubicBezTo>
                <a:cubicBezTo>
                  <a:pt x="13680" y="21159"/>
                  <a:pt x="13680" y="21159"/>
                  <a:pt x="13320" y="21159"/>
                </a:cubicBezTo>
                <a:cubicBezTo>
                  <a:pt x="12960" y="21159"/>
                  <a:pt x="12240" y="20718"/>
                  <a:pt x="12240" y="19837"/>
                </a:cubicBezTo>
                <a:cubicBezTo>
                  <a:pt x="12240" y="14988"/>
                  <a:pt x="12240" y="14988"/>
                  <a:pt x="12240" y="14988"/>
                </a:cubicBezTo>
                <a:cubicBezTo>
                  <a:pt x="6120" y="14988"/>
                  <a:pt x="6120" y="14988"/>
                  <a:pt x="6120" y="14988"/>
                </a:cubicBezTo>
                <a:cubicBezTo>
                  <a:pt x="5760" y="14988"/>
                  <a:pt x="5400" y="14547"/>
                  <a:pt x="5400" y="14106"/>
                </a:cubicBezTo>
                <a:cubicBezTo>
                  <a:pt x="5400" y="7494"/>
                  <a:pt x="5400" y="7494"/>
                  <a:pt x="5400" y="7494"/>
                </a:cubicBezTo>
                <a:cubicBezTo>
                  <a:pt x="5400" y="7053"/>
                  <a:pt x="5760" y="6612"/>
                  <a:pt x="6120" y="6612"/>
                </a:cubicBezTo>
                <a:cubicBezTo>
                  <a:pt x="12240" y="6612"/>
                  <a:pt x="12240" y="6612"/>
                  <a:pt x="12240" y="6612"/>
                </a:cubicBezTo>
                <a:cubicBezTo>
                  <a:pt x="12240" y="1763"/>
                  <a:pt x="12240" y="1763"/>
                  <a:pt x="12240" y="1763"/>
                </a:cubicBezTo>
                <a:cubicBezTo>
                  <a:pt x="12240" y="1322"/>
                  <a:pt x="12960" y="882"/>
                  <a:pt x="13320" y="882"/>
                </a:cubicBezTo>
                <a:cubicBezTo>
                  <a:pt x="13680" y="882"/>
                  <a:pt x="13680" y="882"/>
                  <a:pt x="14040" y="882"/>
                </a:cubicBezTo>
                <a:cubicBezTo>
                  <a:pt x="21240" y="10139"/>
                  <a:pt x="21240" y="10139"/>
                  <a:pt x="21240" y="10139"/>
                </a:cubicBezTo>
                <a:cubicBezTo>
                  <a:pt x="21600" y="10139"/>
                  <a:pt x="21600" y="10580"/>
                  <a:pt x="21600" y="11020"/>
                </a:cubicBezTo>
                <a:cubicBezTo>
                  <a:pt x="21600" y="11020"/>
                  <a:pt x="21600" y="11461"/>
                  <a:pt x="21240" y="1146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6" name="Shape 5626"/>
          <p:cNvSpPr/>
          <p:nvPr/>
        </p:nvSpPr>
        <p:spPr>
          <a:xfrm>
            <a:off x="2527717" y="2816454"/>
            <a:ext cx="251060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000"/>
                </a:moveTo>
                <a:cubicBezTo>
                  <a:pt x="21600" y="12686"/>
                  <a:pt x="21257" y="13371"/>
                  <a:pt x="20229" y="13371"/>
                </a:cubicBezTo>
                <a:cubicBezTo>
                  <a:pt x="18171" y="14400"/>
                  <a:pt x="18171" y="14400"/>
                  <a:pt x="18171" y="14400"/>
                </a:cubicBezTo>
                <a:cubicBezTo>
                  <a:pt x="18857" y="16457"/>
                  <a:pt x="18857" y="16457"/>
                  <a:pt x="18857" y="16457"/>
                </a:cubicBezTo>
                <a:cubicBezTo>
                  <a:pt x="18857" y="16800"/>
                  <a:pt x="18857" y="16800"/>
                  <a:pt x="18857" y="17143"/>
                </a:cubicBezTo>
                <a:cubicBezTo>
                  <a:pt x="18857" y="18171"/>
                  <a:pt x="18171" y="18857"/>
                  <a:pt x="17143" y="18857"/>
                </a:cubicBezTo>
                <a:cubicBezTo>
                  <a:pt x="16114" y="18857"/>
                  <a:pt x="15429" y="18514"/>
                  <a:pt x="15429" y="17829"/>
                </a:cubicBezTo>
                <a:cubicBezTo>
                  <a:pt x="14400" y="15429"/>
                  <a:pt x="14400" y="15429"/>
                  <a:pt x="14400" y="15429"/>
                </a:cubicBezTo>
                <a:cubicBezTo>
                  <a:pt x="10629" y="16800"/>
                  <a:pt x="10629" y="16800"/>
                  <a:pt x="10629" y="16800"/>
                </a:cubicBezTo>
                <a:cubicBezTo>
                  <a:pt x="11314" y="19200"/>
                  <a:pt x="11314" y="19200"/>
                  <a:pt x="11314" y="19200"/>
                </a:cubicBezTo>
                <a:cubicBezTo>
                  <a:pt x="11314" y="19200"/>
                  <a:pt x="11314" y="19543"/>
                  <a:pt x="11314" y="19543"/>
                </a:cubicBezTo>
                <a:cubicBezTo>
                  <a:pt x="11314" y="20571"/>
                  <a:pt x="10629" y="21600"/>
                  <a:pt x="9600" y="21600"/>
                </a:cubicBezTo>
                <a:cubicBezTo>
                  <a:pt x="8571" y="21600"/>
                  <a:pt x="7886" y="20914"/>
                  <a:pt x="7543" y="20229"/>
                </a:cubicBezTo>
                <a:cubicBezTo>
                  <a:pt x="6857" y="18171"/>
                  <a:pt x="6857" y="18171"/>
                  <a:pt x="6857" y="18171"/>
                </a:cubicBezTo>
                <a:cubicBezTo>
                  <a:pt x="4800" y="18857"/>
                  <a:pt x="4800" y="18857"/>
                  <a:pt x="4800" y="18857"/>
                </a:cubicBezTo>
                <a:cubicBezTo>
                  <a:pt x="4800" y="18857"/>
                  <a:pt x="4457" y="18857"/>
                  <a:pt x="4457" y="18857"/>
                </a:cubicBezTo>
                <a:cubicBezTo>
                  <a:pt x="3429" y="18857"/>
                  <a:pt x="2400" y="18171"/>
                  <a:pt x="2400" y="17143"/>
                </a:cubicBezTo>
                <a:cubicBezTo>
                  <a:pt x="2400" y="16457"/>
                  <a:pt x="3086" y="15429"/>
                  <a:pt x="3771" y="15429"/>
                </a:cubicBezTo>
                <a:cubicBezTo>
                  <a:pt x="5829" y="14743"/>
                  <a:pt x="5829" y="14743"/>
                  <a:pt x="5829" y="14743"/>
                </a:cubicBezTo>
                <a:cubicBezTo>
                  <a:pt x="4457" y="10629"/>
                  <a:pt x="4457" y="10629"/>
                  <a:pt x="4457" y="10629"/>
                </a:cubicBezTo>
                <a:cubicBezTo>
                  <a:pt x="2400" y="11314"/>
                  <a:pt x="2400" y="11314"/>
                  <a:pt x="2400" y="11314"/>
                </a:cubicBezTo>
                <a:cubicBezTo>
                  <a:pt x="2057" y="11314"/>
                  <a:pt x="2057" y="11314"/>
                  <a:pt x="1714" y="11314"/>
                </a:cubicBezTo>
                <a:cubicBezTo>
                  <a:pt x="686" y="11314"/>
                  <a:pt x="0" y="10629"/>
                  <a:pt x="0" y="9600"/>
                </a:cubicBezTo>
                <a:cubicBezTo>
                  <a:pt x="0" y="8571"/>
                  <a:pt x="343" y="7886"/>
                  <a:pt x="1371" y="7886"/>
                </a:cubicBezTo>
                <a:cubicBezTo>
                  <a:pt x="3086" y="7200"/>
                  <a:pt x="3086" y="7200"/>
                  <a:pt x="3086" y="7200"/>
                </a:cubicBezTo>
                <a:cubicBezTo>
                  <a:pt x="2400" y="4800"/>
                  <a:pt x="2400" y="4800"/>
                  <a:pt x="2400" y="4800"/>
                </a:cubicBezTo>
                <a:cubicBezTo>
                  <a:pt x="2400" y="4800"/>
                  <a:pt x="2400" y="4457"/>
                  <a:pt x="2400" y="4457"/>
                </a:cubicBezTo>
                <a:cubicBezTo>
                  <a:pt x="2400" y="3429"/>
                  <a:pt x="3429" y="2400"/>
                  <a:pt x="4457" y="2400"/>
                </a:cubicBezTo>
                <a:cubicBezTo>
                  <a:pt x="5143" y="2400"/>
                  <a:pt x="5829" y="3086"/>
                  <a:pt x="6171" y="3771"/>
                </a:cubicBezTo>
                <a:cubicBezTo>
                  <a:pt x="6857" y="5829"/>
                  <a:pt x="6857" y="5829"/>
                  <a:pt x="6857" y="5829"/>
                </a:cubicBezTo>
                <a:cubicBezTo>
                  <a:pt x="10971" y="4457"/>
                  <a:pt x="10971" y="4457"/>
                  <a:pt x="10971" y="4457"/>
                </a:cubicBezTo>
                <a:cubicBezTo>
                  <a:pt x="10286" y="2400"/>
                  <a:pt x="10286" y="2400"/>
                  <a:pt x="10286" y="2400"/>
                </a:cubicBezTo>
                <a:cubicBezTo>
                  <a:pt x="9943" y="2057"/>
                  <a:pt x="9943" y="2057"/>
                  <a:pt x="9943" y="1714"/>
                </a:cubicBezTo>
                <a:cubicBezTo>
                  <a:pt x="9943" y="686"/>
                  <a:pt x="10971" y="0"/>
                  <a:pt x="12000" y="0"/>
                </a:cubicBezTo>
                <a:cubicBezTo>
                  <a:pt x="12686" y="0"/>
                  <a:pt x="13371" y="343"/>
                  <a:pt x="13714" y="1029"/>
                </a:cubicBezTo>
                <a:cubicBezTo>
                  <a:pt x="14400" y="3429"/>
                  <a:pt x="14400" y="3429"/>
                  <a:pt x="14400" y="3429"/>
                </a:cubicBezTo>
                <a:cubicBezTo>
                  <a:pt x="16457" y="2400"/>
                  <a:pt x="16457" y="2400"/>
                  <a:pt x="16457" y="2400"/>
                </a:cubicBezTo>
                <a:cubicBezTo>
                  <a:pt x="16800" y="2400"/>
                  <a:pt x="16800" y="2400"/>
                  <a:pt x="17143" y="2400"/>
                </a:cubicBezTo>
                <a:cubicBezTo>
                  <a:pt x="18171" y="2400"/>
                  <a:pt x="18857" y="3086"/>
                  <a:pt x="18857" y="4114"/>
                </a:cubicBezTo>
                <a:cubicBezTo>
                  <a:pt x="18857" y="5143"/>
                  <a:pt x="18514" y="5829"/>
                  <a:pt x="17486" y="6171"/>
                </a:cubicBezTo>
                <a:cubicBezTo>
                  <a:pt x="15429" y="6857"/>
                  <a:pt x="15429" y="6857"/>
                  <a:pt x="15429" y="6857"/>
                </a:cubicBezTo>
                <a:cubicBezTo>
                  <a:pt x="16800" y="10971"/>
                  <a:pt x="16800" y="10971"/>
                  <a:pt x="16800" y="10971"/>
                </a:cubicBezTo>
                <a:cubicBezTo>
                  <a:pt x="19200" y="9943"/>
                  <a:pt x="19200" y="9943"/>
                  <a:pt x="19200" y="9943"/>
                </a:cubicBezTo>
                <a:cubicBezTo>
                  <a:pt x="19200" y="9943"/>
                  <a:pt x="19543" y="9943"/>
                  <a:pt x="19543" y="9943"/>
                </a:cubicBezTo>
                <a:cubicBezTo>
                  <a:pt x="20914" y="9943"/>
                  <a:pt x="21600" y="10629"/>
                  <a:pt x="21600" y="12000"/>
                </a:cubicBezTo>
                <a:close/>
                <a:moveTo>
                  <a:pt x="13371" y="12000"/>
                </a:moveTo>
                <a:cubicBezTo>
                  <a:pt x="12000" y="7886"/>
                  <a:pt x="12000" y="7886"/>
                  <a:pt x="12000" y="7886"/>
                </a:cubicBezTo>
                <a:cubicBezTo>
                  <a:pt x="7886" y="9257"/>
                  <a:pt x="7886" y="9257"/>
                  <a:pt x="7886" y="9257"/>
                </a:cubicBezTo>
                <a:cubicBezTo>
                  <a:pt x="9257" y="13371"/>
                  <a:pt x="9257" y="13371"/>
                  <a:pt x="9257" y="13371"/>
                </a:cubicBezTo>
                <a:lnTo>
                  <a:pt x="13371" y="120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7" name="Shape 5652"/>
          <p:cNvSpPr/>
          <p:nvPr/>
        </p:nvSpPr>
        <p:spPr>
          <a:xfrm>
            <a:off x="7359344" y="1005893"/>
            <a:ext cx="242269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68"/>
                </a:moveTo>
                <a:cubicBezTo>
                  <a:pt x="21600" y="19858"/>
                  <a:pt x="19830" y="21600"/>
                  <a:pt x="17705" y="21600"/>
                </a:cubicBezTo>
                <a:cubicBezTo>
                  <a:pt x="3895" y="21600"/>
                  <a:pt x="3895" y="21600"/>
                  <a:pt x="3895" y="21600"/>
                </a:cubicBezTo>
                <a:cubicBezTo>
                  <a:pt x="177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1770" y="0"/>
                  <a:pt x="3895" y="0"/>
                </a:cubicBezTo>
                <a:cubicBezTo>
                  <a:pt x="17705" y="0"/>
                  <a:pt x="17705" y="0"/>
                  <a:pt x="17705" y="0"/>
                </a:cubicBezTo>
                <a:cubicBezTo>
                  <a:pt x="19830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5226" y="16374"/>
                </a:moveTo>
                <a:cubicBezTo>
                  <a:pt x="14872" y="16374"/>
                  <a:pt x="14164" y="16723"/>
                  <a:pt x="13810" y="16723"/>
                </a:cubicBezTo>
                <a:cubicBezTo>
                  <a:pt x="12393" y="16723"/>
                  <a:pt x="12039" y="15677"/>
                  <a:pt x="12039" y="14632"/>
                </a:cubicBezTo>
                <a:cubicBezTo>
                  <a:pt x="12039" y="9058"/>
                  <a:pt x="12039" y="9058"/>
                  <a:pt x="12039" y="9058"/>
                </a:cubicBezTo>
                <a:cubicBezTo>
                  <a:pt x="15580" y="9058"/>
                  <a:pt x="15580" y="9058"/>
                  <a:pt x="15580" y="9058"/>
                </a:cubicBezTo>
                <a:cubicBezTo>
                  <a:pt x="15580" y="6619"/>
                  <a:pt x="15580" y="6619"/>
                  <a:pt x="15580" y="6619"/>
                </a:cubicBezTo>
                <a:cubicBezTo>
                  <a:pt x="12039" y="6619"/>
                  <a:pt x="12039" y="6619"/>
                  <a:pt x="12039" y="6619"/>
                </a:cubicBezTo>
                <a:cubicBezTo>
                  <a:pt x="12039" y="2090"/>
                  <a:pt x="12039" y="2090"/>
                  <a:pt x="12039" y="2090"/>
                </a:cubicBezTo>
                <a:cubicBezTo>
                  <a:pt x="9207" y="2090"/>
                  <a:pt x="9207" y="2090"/>
                  <a:pt x="9207" y="2090"/>
                </a:cubicBezTo>
                <a:cubicBezTo>
                  <a:pt x="9207" y="2090"/>
                  <a:pt x="9207" y="2090"/>
                  <a:pt x="9207" y="2090"/>
                </a:cubicBezTo>
                <a:cubicBezTo>
                  <a:pt x="9207" y="3484"/>
                  <a:pt x="8498" y="5923"/>
                  <a:pt x="5666" y="6968"/>
                </a:cubicBezTo>
                <a:cubicBezTo>
                  <a:pt x="5666" y="9058"/>
                  <a:pt x="5666" y="9058"/>
                  <a:pt x="5666" y="9058"/>
                </a:cubicBezTo>
                <a:cubicBezTo>
                  <a:pt x="7436" y="9058"/>
                  <a:pt x="7436" y="9058"/>
                  <a:pt x="7436" y="9058"/>
                </a:cubicBezTo>
                <a:cubicBezTo>
                  <a:pt x="7436" y="14981"/>
                  <a:pt x="7436" y="14981"/>
                  <a:pt x="7436" y="14981"/>
                </a:cubicBezTo>
                <a:cubicBezTo>
                  <a:pt x="7436" y="17071"/>
                  <a:pt x="8852" y="19858"/>
                  <a:pt x="12748" y="19858"/>
                </a:cubicBezTo>
                <a:cubicBezTo>
                  <a:pt x="14164" y="19858"/>
                  <a:pt x="15580" y="19161"/>
                  <a:pt x="15934" y="18813"/>
                </a:cubicBezTo>
                <a:lnTo>
                  <a:pt x="15226" y="1637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8" name="Shape 5653"/>
          <p:cNvSpPr/>
          <p:nvPr/>
        </p:nvSpPr>
        <p:spPr>
          <a:xfrm>
            <a:off x="7686855" y="1020177"/>
            <a:ext cx="245940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6374" y="7316"/>
                </a:moveTo>
                <a:cubicBezTo>
                  <a:pt x="17071" y="6968"/>
                  <a:pt x="17419" y="6271"/>
                  <a:pt x="17768" y="5574"/>
                </a:cubicBezTo>
                <a:cubicBezTo>
                  <a:pt x="17071" y="5923"/>
                  <a:pt x="16374" y="6271"/>
                  <a:pt x="15677" y="6619"/>
                </a:cubicBezTo>
                <a:cubicBezTo>
                  <a:pt x="15329" y="5923"/>
                  <a:pt x="14632" y="5574"/>
                  <a:pt x="13587" y="5574"/>
                </a:cubicBezTo>
                <a:cubicBezTo>
                  <a:pt x="12194" y="5574"/>
                  <a:pt x="10800" y="6968"/>
                  <a:pt x="10800" y="8361"/>
                </a:cubicBezTo>
                <a:cubicBezTo>
                  <a:pt x="10800" y="8710"/>
                  <a:pt x="10800" y="9058"/>
                  <a:pt x="10800" y="9058"/>
                </a:cubicBezTo>
                <a:cubicBezTo>
                  <a:pt x="8361" y="9058"/>
                  <a:pt x="6271" y="8013"/>
                  <a:pt x="4877" y="5923"/>
                </a:cubicBezTo>
                <a:cubicBezTo>
                  <a:pt x="4529" y="6619"/>
                  <a:pt x="4181" y="6968"/>
                  <a:pt x="4181" y="7665"/>
                </a:cubicBezTo>
                <a:cubicBezTo>
                  <a:pt x="4181" y="8710"/>
                  <a:pt x="4877" y="9406"/>
                  <a:pt x="5574" y="10103"/>
                </a:cubicBezTo>
                <a:cubicBezTo>
                  <a:pt x="5226" y="10103"/>
                  <a:pt x="4529" y="9755"/>
                  <a:pt x="4181" y="9755"/>
                </a:cubicBezTo>
                <a:cubicBezTo>
                  <a:pt x="4181" y="9755"/>
                  <a:pt x="4181" y="9755"/>
                  <a:pt x="4181" y="9755"/>
                </a:cubicBezTo>
                <a:cubicBezTo>
                  <a:pt x="4181" y="11148"/>
                  <a:pt x="5226" y="12194"/>
                  <a:pt x="6619" y="12542"/>
                </a:cubicBezTo>
                <a:cubicBezTo>
                  <a:pt x="6271" y="12542"/>
                  <a:pt x="6271" y="12542"/>
                  <a:pt x="5923" y="12542"/>
                </a:cubicBezTo>
                <a:cubicBezTo>
                  <a:pt x="5574" y="12542"/>
                  <a:pt x="5574" y="12542"/>
                  <a:pt x="5226" y="12542"/>
                </a:cubicBezTo>
                <a:cubicBezTo>
                  <a:pt x="5574" y="13587"/>
                  <a:pt x="6968" y="14632"/>
                  <a:pt x="8013" y="14632"/>
                </a:cubicBezTo>
                <a:cubicBezTo>
                  <a:pt x="6968" y="15329"/>
                  <a:pt x="5923" y="16026"/>
                  <a:pt x="4529" y="16026"/>
                </a:cubicBezTo>
                <a:cubicBezTo>
                  <a:pt x="4181" y="16026"/>
                  <a:pt x="3832" y="16026"/>
                  <a:pt x="3832" y="16026"/>
                </a:cubicBezTo>
                <a:cubicBezTo>
                  <a:pt x="4877" y="16723"/>
                  <a:pt x="6619" y="17071"/>
                  <a:pt x="8361" y="17071"/>
                </a:cubicBezTo>
                <a:cubicBezTo>
                  <a:pt x="13587" y="17071"/>
                  <a:pt x="16723" y="12542"/>
                  <a:pt x="16723" y="8710"/>
                </a:cubicBezTo>
                <a:cubicBezTo>
                  <a:pt x="16723" y="8710"/>
                  <a:pt x="16723" y="8710"/>
                  <a:pt x="16723" y="8361"/>
                </a:cubicBezTo>
                <a:cubicBezTo>
                  <a:pt x="17071" y="8013"/>
                  <a:pt x="17768" y="7665"/>
                  <a:pt x="18116" y="6968"/>
                </a:cubicBezTo>
                <a:cubicBezTo>
                  <a:pt x="17419" y="6968"/>
                  <a:pt x="17071" y="7316"/>
                  <a:pt x="16374" y="731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9" name="Shape 5288"/>
          <p:cNvSpPr/>
          <p:nvPr/>
        </p:nvSpPr>
        <p:spPr>
          <a:xfrm>
            <a:off x="6697358" y="1005894"/>
            <a:ext cx="245561" cy="245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cubicBezTo>
                  <a:pt x="14531" y="21600"/>
                  <a:pt x="14531" y="21600"/>
                  <a:pt x="14531" y="21600"/>
                </a:cubicBezTo>
                <a:cubicBezTo>
                  <a:pt x="14531" y="12960"/>
                  <a:pt x="14531" y="12960"/>
                  <a:pt x="14531" y="1296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8065" y="9818"/>
                  <a:pt x="18065" y="9818"/>
                  <a:pt x="18065" y="9818"/>
                </a:cubicBezTo>
                <a:cubicBezTo>
                  <a:pt x="14531" y="9818"/>
                  <a:pt x="14531" y="9818"/>
                  <a:pt x="14531" y="9818"/>
                </a:cubicBezTo>
                <a:cubicBezTo>
                  <a:pt x="14531" y="7855"/>
                  <a:pt x="14531" y="7855"/>
                  <a:pt x="14531" y="7855"/>
                </a:cubicBezTo>
                <a:cubicBezTo>
                  <a:pt x="14531" y="7069"/>
                  <a:pt x="14924" y="6284"/>
                  <a:pt x="16495" y="6284"/>
                </a:cubicBezTo>
                <a:cubicBezTo>
                  <a:pt x="18458" y="6284"/>
                  <a:pt x="18458" y="6284"/>
                  <a:pt x="18458" y="6284"/>
                </a:cubicBezTo>
                <a:cubicBezTo>
                  <a:pt x="18458" y="3535"/>
                  <a:pt x="18458" y="3535"/>
                  <a:pt x="18458" y="3535"/>
                </a:cubicBezTo>
                <a:cubicBezTo>
                  <a:pt x="17673" y="3535"/>
                  <a:pt x="16887" y="3142"/>
                  <a:pt x="15709" y="3142"/>
                </a:cubicBezTo>
                <a:cubicBezTo>
                  <a:pt x="13353" y="3142"/>
                  <a:pt x="11389" y="4713"/>
                  <a:pt x="11389" y="7462"/>
                </a:cubicBezTo>
                <a:cubicBezTo>
                  <a:pt x="11389" y="9818"/>
                  <a:pt x="11389" y="9818"/>
                  <a:pt x="11389" y="9818"/>
                </a:cubicBezTo>
                <a:cubicBezTo>
                  <a:pt x="8247" y="9818"/>
                  <a:pt x="8247" y="9818"/>
                  <a:pt x="8247" y="9818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11389" y="12960"/>
                  <a:pt x="11389" y="12960"/>
                  <a:pt x="11389" y="12960"/>
                </a:cubicBezTo>
                <a:cubicBezTo>
                  <a:pt x="11389" y="21600"/>
                  <a:pt x="11389" y="21600"/>
                  <a:pt x="11389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0" name="Shape 5309"/>
          <p:cNvSpPr/>
          <p:nvPr/>
        </p:nvSpPr>
        <p:spPr>
          <a:xfrm>
            <a:off x="7025307" y="1005893"/>
            <a:ext cx="245941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571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571"/>
                  <a:pt x="21600" y="3927"/>
                </a:cubicBezTo>
                <a:lnTo>
                  <a:pt x="21600" y="17280"/>
                </a:lnTo>
                <a:close/>
                <a:moveTo>
                  <a:pt x="13353" y="3142"/>
                </a:moveTo>
                <a:cubicBezTo>
                  <a:pt x="9425" y="3142"/>
                  <a:pt x="9425" y="3142"/>
                  <a:pt x="9425" y="3142"/>
                </a:cubicBezTo>
                <a:cubicBezTo>
                  <a:pt x="7069" y="3142"/>
                  <a:pt x="4713" y="4320"/>
                  <a:pt x="4713" y="7069"/>
                </a:cubicBezTo>
                <a:cubicBezTo>
                  <a:pt x="4713" y="8640"/>
                  <a:pt x="6284" y="10211"/>
                  <a:pt x="7855" y="10211"/>
                </a:cubicBezTo>
                <a:cubicBezTo>
                  <a:pt x="8247" y="10211"/>
                  <a:pt x="8247" y="10211"/>
                  <a:pt x="8640" y="9818"/>
                </a:cubicBezTo>
                <a:cubicBezTo>
                  <a:pt x="8247" y="10211"/>
                  <a:pt x="8247" y="10604"/>
                  <a:pt x="8247" y="10604"/>
                </a:cubicBezTo>
                <a:cubicBezTo>
                  <a:pt x="8247" y="11389"/>
                  <a:pt x="8640" y="11782"/>
                  <a:pt x="9033" y="12175"/>
                </a:cubicBezTo>
                <a:cubicBezTo>
                  <a:pt x="7462" y="12175"/>
                  <a:pt x="6284" y="12175"/>
                  <a:pt x="5105" y="12960"/>
                </a:cubicBezTo>
                <a:cubicBezTo>
                  <a:pt x="4320" y="13353"/>
                  <a:pt x="3927" y="14138"/>
                  <a:pt x="3927" y="15316"/>
                </a:cubicBezTo>
                <a:cubicBezTo>
                  <a:pt x="3927" y="17280"/>
                  <a:pt x="6284" y="18065"/>
                  <a:pt x="7855" y="18065"/>
                </a:cubicBezTo>
                <a:cubicBezTo>
                  <a:pt x="9818" y="18065"/>
                  <a:pt x="12960" y="16887"/>
                  <a:pt x="12960" y="14531"/>
                </a:cubicBezTo>
                <a:cubicBezTo>
                  <a:pt x="12960" y="11782"/>
                  <a:pt x="10211" y="11389"/>
                  <a:pt x="10211" y="10211"/>
                </a:cubicBezTo>
                <a:cubicBezTo>
                  <a:pt x="10211" y="9033"/>
                  <a:pt x="12175" y="9033"/>
                  <a:pt x="12175" y="6676"/>
                </a:cubicBezTo>
                <a:cubicBezTo>
                  <a:pt x="12175" y="5498"/>
                  <a:pt x="11782" y="4713"/>
                  <a:pt x="10996" y="3927"/>
                </a:cubicBezTo>
                <a:cubicBezTo>
                  <a:pt x="12175" y="3927"/>
                  <a:pt x="12175" y="3927"/>
                  <a:pt x="12175" y="3927"/>
                </a:cubicBezTo>
                <a:lnTo>
                  <a:pt x="13353" y="3142"/>
                </a:lnTo>
                <a:close/>
                <a:moveTo>
                  <a:pt x="8640" y="17280"/>
                </a:moveTo>
                <a:cubicBezTo>
                  <a:pt x="7462" y="17280"/>
                  <a:pt x="5498" y="16495"/>
                  <a:pt x="5498" y="14924"/>
                </a:cubicBezTo>
                <a:cubicBezTo>
                  <a:pt x="5498" y="12960"/>
                  <a:pt x="7462" y="12567"/>
                  <a:pt x="9033" y="12567"/>
                </a:cubicBezTo>
                <a:cubicBezTo>
                  <a:pt x="9033" y="12567"/>
                  <a:pt x="9425" y="12567"/>
                  <a:pt x="9425" y="12567"/>
                </a:cubicBezTo>
                <a:cubicBezTo>
                  <a:pt x="10211" y="13353"/>
                  <a:pt x="11389" y="14138"/>
                  <a:pt x="11389" y="15316"/>
                </a:cubicBezTo>
                <a:cubicBezTo>
                  <a:pt x="11389" y="16887"/>
                  <a:pt x="10211" y="17280"/>
                  <a:pt x="8640" y="17280"/>
                </a:cubicBezTo>
                <a:close/>
                <a:moveTo>
                  <a:pt x="8640" y="9425"/>
                </a:moveTo>
                <a:cubicBezTo>
                  <a:pt x="7069" y="9425"/>
                  <a:pt x="6284" y="7462"/>
                  <a:pt x="6284" y="5891"/>
                </a:cubicBezTo>
                <a:cubicBezTo>
                  <a:pt x="6284" y="5105"/>
                  <a:pt x="7069" y="3927"/>
                  <a:pt x="8247" y="3927"/>
                </a:cubicBezTo>
                <a:cubicBezTo>
                  <a:pt x="9818" y="3927"/>
                  <a:pt x="10604" y="6284"/>
                  <a:pt x="10604" y="7462"/>
                </a:cubicBezTo>
                <a:cubicBezTo>
                  <a:pt x="10604" y="8640"/>
                  <a:pt x="9818" y="9425"/>
                  <a:pt x="8640" y="9425"/>
                </a:cubicBezTo>
                <a:close/>
                <a:moveTo>
                  <a:pt x="17673" y="10211"/>
                </a:moveTo>
                <a:cubicBezTo>
                  <a:pt x="17673" y="9425"/>
                  <a:pt x="17673" y="9425"/>
                  <a:pt x="17673" y="9425"/>
                </a:cubicBezTo>
                <a:cubicBezTo>
                  <a:pt x="16102" y="9425"/>
                  <a:pt x="16102" y="9425"/>
                  <a:pt x="16102" y="9425"/>
                </a:cubicBezTo>
                <a:cubicBezTo>
                  <a:pt x="16102" y="7462"/>
                  <a:pt x="16102" y="7462"/>
                  <a:pt x="16102" y="7462"/>
                </a:cubicBezTo>
                <a:cubicBezTo>
                  <a:pt x="15316" y="7462"/>
                  <a:pt x="15316" y="7462"/>
                  <a:pt x="15316" y="7462"/>
                </a:cubicBezTo>
                <a:cubicBezTo>
                  <a:pt x="15316" y="9425"/>
                  <a:pt x="15316" y="9425"/>
                  <a:pt x="15316" y="9425"/>
                </a:cubicBezTo>
                <a:cubicBezTo>
                  <a:pt x="13353" y="9425"/>
                  <a:pt x="13353" y="9425"/>
                  <a:pt x="13353" y="9425"/>
                </a:cubicBezTo>
                <a:cubicBezTo>
                  <a:pt x="13353" y="10211"/>
                  <a:pt x="13353" y="10211"/>
                  <a:pt x="13353" y="10211"/>
                </a:cubicBezTo>
                <a:cubicBezTo>
                  <a:pt x="15316" y="10211"/>
                  <a:pt x="15316" y="10211"/>
                  <a:pt x="15316" y="10211"/>
                </a:cubicBezTo>
                <a:cubicBezTo>
                  <a:pt x="15316" y="12567"/>
                  <a:pt x="15316" y="12567"/>
                  <a:pt x="15316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102" y="10211"/>
                  <a:pt x="16102" y="10211"/>
                  <a:pt x="16102" y="10211"/>
                </a:cubicBezTo>
                <a:lnTo>
                  <a:pt x="17673" y="1021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1" name="Shape 5623"/>
          <p:cNvSpPr/>
          <p:nvPr/>
        </p:nvSpPr>
        <p:spPr>
          <a:xfrm>
            <a:off x="8018038" y="1020177"/>
            <a:ext cx="247908" cy="24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4897" y="11917"/>
                </a:moveTo>
                <a:cubicBezTo>
                  <a:pt x="14152" y="11917"/>
                  <a:pt x="13407" y="12290"/>
                  <a:pt x="13034" y="12662"/>
                </a:cubicBezTo>
                <a:cubicBezTo>
                  <a:pt x="9683" y="11172"/>
                  <a:pt x="9683" y="11172"/>
                  <a:pt x="9683" y="11172"/>
                </a:cubicBezTo>
                <a:cubicBezTo>
                  <a:pt x="9683" y="10800"/>
                  <a:pt x="9683" y="10800"/>
                  <a:pt x="9683" y="10800"/>
                </a:cubicBezTo>
                <a:cubicBezTo>
                  <a:pt x="9683" y="10428"/>
                  <a:pt x="9683" y="10428"/>
                  <a:pt x="9683" y="10428"/>
                </a:cubicBezTo>
                <a:cubicBezTo>
                  <a:pt x="13034" y="8566"/>
                  <a:pt x="13034" y="8566"/>
                  <a:pt x="13034" y="8566"/>
                </a:cubicBezTo>
                <a:cubicBezTo>
                  <a:pt x="13407" y="9310"/>
                  <a:pt x="14152" y="9310"/>
                  <a:pt x="14897" y="9310"/>
                </a:cubicBezTo>
                <a:cubicBezTo>
                  <a:pt x="16759" y="9310"/>
                  <a:pt x="17876" y="8193"/>
                  <a:pt x="17876" y="6331"/>
                </a:cubicBezTo>
                <a:cubicBezTo>
                  <a:pt x="17876" y="4841"/>
                  <a:pt x="16759" y="3352"/>
                  <a:pt x="14897" y="3352"/>
                </a:cubicBezTo>
                <a:cubicBezTo>
                  <a:pt x="13407" y="3352"/>
                  <a:pt x="11917" y="4841"/>
                  <a:pt x="11917" y="6331"/>
                </a:cubicBezTo>
                <a:cubicBezTo>
                  <a:pt x="11917" y="6703"/>
                  <a:pt x="11917" y="6703"/>
                  <a:pt x="11917" y="6703"/>
                </a:cubicBezTo>
                <a:cubicBezTo>
                  <a:pt x="8566" y="8566"/>
                  <a:pt x="8566" y="8566"/>
                  <a:pt x="8566" y="8566"/>
                </a:cubicBezTo>
                <a:cubicBezTo>
                  <a:pt x="8193" y="7821"/>
                  <a:pt x="7448" y="7821"/>
                  <a:pt x="6703" y="7821"/>
                </a:cubicBezTo>
                <a:cubicBezTo>
                  <a:pt x="4841" y="7821"/>
                  <a:pt x="3352" y="8938"/>
                  <a:pt x="3352" y="10800"/>
                </a:cubicBezTo>
                <a:cubicBezTo>
                  <a:pt x="3352" y="12290"/>
                  <a:pt x="4841" y="13779"/>
                  <a:pt x="6703" y="13779"/>
                </a:cubicBezTo>
                <a:cubicBezTo>
                  <a:pt x="7448" y="13779"/>
                  <a:pt x="8193" y="13407"/>
                  <a:pt x="8566" y="13034"/>
                </a:cubicBezTo>
                <a:cubicBezTo>
                  <a:pt x="11917" y="14524"/>
                  <a:pt x="11917" y="14524"/>
                  <a:pt x="11917" y="14524"/>
                </a:cubicBezTo>
                <a:cubicBezTo>
                  <a:pt x="11917" y="14524"/>
                  <a:pt x="11917" y="14897"/>
                  <a:pt x="11917" y="14897"/>
                </a:cubicBezTo>
                <a:cubicBezTo>
                  <a:pt x="11917" y="16386"/>
                  <a:pt x="13407" y="17876"/>
                  <a:pt x="14897" y="17876"/>
                </a:cubicBezTo>
                <a:cubicBezTo>
                  <a:pt x="16759" y="17876"/>
                  <a:pt x="17876" y="16386"/>
                  <a:pt x="17876" y="14897"/>
                </a:cubicBezTo>
                <a:cubicBezTo>
                  <a:pt x="17876" y="13407"/>
                  <a:pt x="16759" y="11917"/>
                  <a:pt x="14897" y="1191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12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C01FB85-F978-4B53-A8B2-DF981C8D4B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5062"/>
          <a:stretch/>
        </p:blipFill>
        <p:spPr>
          <a:xfrm>
            <a:off x="3295221" y="3429000"/>
            <a:ext cx="3466649" cy="2076450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9C0E0A0-9B15-4462-BB4C-EC486423ED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 b="5082"/>
          <a:stretch/>
        </p:blipFill>
        <p:spPr>
          <a:xfrm>
            <a:off x="7561865" y="3429000"/>
            <a:ext cx="3466649" cy="207645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AFF5E5-4120-4CF2-B2D0-797B002F22C1}"/>
              </a:ext>
            </a:extLst>
          </p:cNvPr>
          <p:cNvSpPr txBox="1"/>
          <p:nvPr/>
        </p:nvSpPr>
        <p:spPr>
          <a:xfrm>
            <a:off x="7561865" y="1013996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5CE855-6476-4B7F-8C05-CDE176608B47}"/>
              </a:ext>
            </a:extLst>
          </p:cNvPr>
          <p:cNvSpPr txBox="1"/>
          <p:nvPr/>
        </p:nvSpPr>
        <p:spPr>
          <a:xfrm>
            <a:off x="7561867" y="1534694"/>
            <a:ext cx="2693483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3CE593-3FAB-47A0-AF33-8D91BDDC6883}"/>
              </a:ext>
            </a:extLst>
          </p:cNvPr>
          <p:cNvSpPr txBox="1"/>
          <p:nvPr/>
        </p:nvSpPr>
        <p:spPr>
          <a:xfrm>
            <a:off x="3295221" y="1013996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155336-05C0-4EC2-B56F-F4DAC8A1B051}"/>
              </a:ext>
            </a:extLst>
          </p:cNvPr>
          <p:cNvSpPr txBox="1"/>
          <p:nvPr/>
        </p:nvSpPr>
        <p:spPr>
          <a:xfrm>
            <a:off x="3295223" y="1534694"/>
            <a:ext cx="259301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2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EC45D5D-E559-4691-BDCD-F01546F668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r="16729"/>
          <a:stretch>
            <a:fillRect/>
          </a:stretch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B761B1-E9AC-4ADC-B694-FA5E70DE4BCC}"/>
              </a:ext>
            </a:extLst>
          </p:cNvPr>
          <p:cNvSpPr txBox="1"/>
          <p:nvPr/>
        </p:nvSpPr>
        <p:spPr>
          <a:xfrm>
            <a:off x="7178428" y="224128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0145DB-F2A9-44E1-8721-E2ADFAEE6255}"/>
              </a:ext>
            </a:extLst>
          </p:cNvPr>
          <p:cNvSpPr txBox="1"/>
          <p:nvPr/>
        </p:nvSpPr>
        <p:spPr>
          <a:xfrm>
            <a:off x="7178430" y="2761980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FA6ACB-95C4-4CED-BAC3-0624F987C3F7}"/>
              </a:ext>
            </a:extLst>
          </p:cNvPr>
          <p:cNvSpPr txBox="1"/>
          <p:nvPr/>
        </p:nvSpPr>
        <p:spPr>
          <a:xfrm>
            <a:off x="7178428" y="40099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42DB0-F87A-4D61-9E8A-B67FBA5A07BF}"/>
              </a:ext>
            </a:extLst>
          </p:cNvPr>
          <p:cNvSpPr txBox="1"/>
          <p:nvPr/>
        </p:nvSpPr>
        <p:spPr>
          <a:xfrm>
            <a:off x="7178430" y="92169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B464E0-163B-4A83-B6FF-3EF66E0C8A25}"/>
              </a:ext>
            </a:extLst>
          </p:cNvPr>
          <p:cNvSpPr txBox="1"/>
          <p:nvPr/>
        </p:nvSpPr>
        <p:spPr>
          <a:xfrm>
            <a:off x="7178428" y="515582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085F9C-DA9B-41CF-B96B-4D287D5D17B9}"/>
              </a:ext>
            </a:extLst>
          </p:cNvPr>
          <p:cNvSpPr txBox="1"/>
          <p:nvPr/>
        </p:nvSpPr>
        <p:spPr>
          <a:xfrm>
            <a:off x="7178430" y="5676518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7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85C36C0-9B5A-4858-BA55-68BF66F8EA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r="3161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8FD9318-54E4-440E-9ECC-BDEAEEEEE10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r="4959"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3A4D69-D12B-4F8E-BC8F-3BA76205980C}"/>
              </a:ext>
            </a:extLst>
          </p:cNvPr>
          <p:cNvSpPr txBox="1"/>
          <p:nvPr/>
        </p:nvSpPr>
        <p:spPr>
          <a:xfrm>
            <a:off x="819043" y="4505916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DC4A2-0969-492F-B7AE-7F9607019174}"/>
              </a:ext>
            </a:extLst>
          </p:cNvPr>
          <p:cNvSpPr txBox="1"/>
          <p:nvPr/>
        </p:nvSpPr>
        <p:spPr>
          <a:xfrm>
            <a:off x="819045" y="5026614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D7837A-60BB-4E37-B2FA-D7744DECCD1A}"/>
              </a:ext>
            </a:extLst>
          </p:cNvPr>
          <p:cNvSpPr txBox="1"/>
          <p:nvPr/>
        </p:nvSpPr>
        <p:spPr>
          <a:xfrm>
            <a:off x="6812668" y="361367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C917B8-4561-4B81-9720-D736ABFDB934}"/>
              </a:ext>
            </a:extLst>
          </p:cNvPr>
          <p:cNvSpPr txBox="1"/>
          <p:nvPr/>
        </p:nvSpPr>
        <p:spPr>
          <a:xfrm>
            <a:off x="6812670" y="882065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8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2E2F66B-5D8E-431F-B70B-6494AC4A77F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r="8045"/>
          <a:stretch>
            <a:fillRect/>
          </a:stretch>
        </p:blipFill>
        <p:spPr/>
      </p:pic>
      <p:sp>
        <p:nvSpPr>
          <p:cNvPr id="3" name="Freeform 2"/>
          <p:cNvSpPr/>
          <p:nvPr/>
        </p:nvSpPr>
        <p:spPr>
          <a:xfrm>
            <a:off x="2075879" y="879548"/>
            <a:ext cx="5113332" cy="3819491"/>
          </a:xfrm>
          <a:custGeom>
            <a:avLst/>
            <a:gdLst>
              <a:gd name="connsiteX0" fmla="*/ 7889966 w 10227995"/>
              <a:gd name="connsiteY0" fmla="*/ 5278187 h 7639977"/>
              <a:gd name="connsiteX1" fmla="*/ 10227995 w 10227995"/>
              <a:gd name="connsiteY1" fmla="*/ 5278187 h 7639977"/>
              <a:gd name="connsiteX2" fmla="*/ 10227995 w 10227995"/>
              <a:gd name="connsiteY2" fmla="*/ 7639977 h 7639977"/>
              <a:gd name="connsiteX3" fmla="*/ 7889966 w 10227995"/>
              <a:gd name="connsiteY3" fmla="*/ 7639977 h 7639977"/>
              <a:gd name="connsiteX4" fmla="*/ 0 w 10227995"/>
              <a:gd name="connsiteY4" fmla="*/ 5278187 h 7639977"/>
              <a:gd name="connsiteX5" fmla="*/ 2338029 w 10227995"/>
              <a:gd name="connsiteY5" fmla="*/ 5278187 h 7639977"/>
              <a:gd name="connsiteX6" fmla="*/ 2338029 w 10227995"/>
              <a:gd name="connsiteY6" fmla="*/ 7639977 h 7639977"/>
              <a:gd name="connsiteX7" fmla="*/ 0 w 10227995"/>
              <a:gd name="connsiteY7" fmla="*/ 7639977 h 7639977"/>
              <a:gd name="connsiteX8" fmla="*/ 7889966 w 10227995"/>
              <a:gd name="connsiteY8" fmla="*/ 2636179 h 7639977"/>
              <a:gd name="connsiteX9" fmla="*/ 10227995 w 10227995"/>
              <a:gd name="connsiteY9" fmla="*/ 2636179 h 7639977"/>
              <a:gd name="connsiteX10" fmla="*/ 10227995 w 10227995"/>
              <a:gd name="connsiteY10" fmla="*/ 4997969 h 7639977"/>
              <a:gd name="connsiteX11" fmla="*/ 7889966 w 10227995"/>
              <a:gd name="connsiteY11" fmla="*/ 4997969 h 7639977"/>
              <a:gd name="connsiteX12" fmla="*/ 5257173 w 10227995"/>
              <a:gd name="connsiteY12" fmla="*/ 2636179 h 7639977"/>
              <a:gd name="connsiteX13" fmla="*/ 7595202 w 10227995"/>
              <a:gd name="connsiteY13" fmla="*/ 2636179 h 7639977"/>
              <a:gd name="connsiteX14" fmla="*/ 7595202 w 10227995"/>
              <a:gd name="connsiteY14" fmla="*/ 4997969 h 7639977"/>
              <a:gd name="connsiteX15" fmla="*/ 5257173 w 10227995"/>
              <a:gd name="connsiteY15" fmla="*/ 4997969 h 7639977"/>
              <a:gd name="connsiteX16" fmla="*/ 0 w 10227995"/>
              <a:gd name="connsiteY16" fmla="*/ 0 h 7639977"/>
              <a:gd name="connsiteX17" fmla="*/ 2338028 w 10227995"/>
              <a:gd name="connsiteY17" fmla="*/ 0 h 7639977"/>
              <a:gd name="connsiteX18" fmla="*/ 2338028 w 10227995"/>
              <a:gd name="connsiteY18" fmla="*/ 2361790 h 7639977"/>
              <a:gd name="connsiteX19" fmla="*/ 0 w 10227995"/>
              <a:gd name="connsiteY19" fmla="*/ 2361790 h 763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227995" h="7639977">
                <a:moveTo>
                  <a:pt x="7889966" y="5278187"/>
                </a:moveTo>
                <a:lnTo>
                  <a:pt x="10227995" y="5278187"/>
                </a:lnTo>
                <a:lnTo>
                  <a:pt x="10227995" y="7639977"/>
                </a:lnTo>
                <a:lnTo>
                  <a:pt x="7889966" y="7639977"/>
                </a:lnTo>
                <a:close/>
                <a:moveTo>
                  <a:pt x="0" y="5278187"/>
                </a:moveTo>
                <a:lnTo>
                  <a:pt x="2338029" y="5278187"/>
                </a:lnTo>
                <a:lnTo>
                  <a:pt x="2338029" y="7639977"/>
                </a:lnTo>
                <a:lnTo>
                  <a:pt x="0" y="7639977"/>
                </a:lnTo>
                <a:close/>
                <a:moveTo>
                  <a:pt x="7889966" y="2636179"/>
                </a:moveTo>
                <a:lnTo>
                  <a:pt x="10227995" y="2636179"/>
                </a:lnTo>
                <a:lnTo>
                  <a:pt x="10227995" y="4997969"/>
                </a:lnTo>
                <a:lnTo>
                  <a:pt x="7889966" y="4997969"/>
                </a:lnTo>
                <a:close/>
                <a:moveTo>
                  <a:pt x="5257173" y="2636179"/>
                </a:moveTo>
                <a:lnTo>
                  <a:pt x="7595202" y="2636179"/>
                </a:lnTo>
                <a:lnTo>
                  <a:pt x="7595202" y="4997969"/>
                </a:lnTo>
                <a:lnTo>
                  <a:pt x="5257173" y="4997969"/>
                </a:lnTo>
                <a:close/>
                <a:moveTo>
                  <a:pt x="0" y="0"/>
                </a:moveTo>
                <a:lnTo>
                  <a:pt x="2338028" y="0"/>
                </a:lnTo>
                <a:lnTo>
                  <a:pt x="2338028" y="2361790"/>
                </a:lnTo>
                <a:lnTo>
                  <a:pt x="0" y="236179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DF13D2-25B0-4D1E-9A72-79AD70D3A380}"/>
              </a:ext>
            </a:extLst>
          </p:cNvPr>
          <p:cNvSpPr txBox="1"/>
          <p:nvPr/>
        </p:nvSpPr>
        <p:spPr>
          <a:xfrm>
            <a:off x="7445712" y="2877107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8D8122-A525-48CF-85D1-50B237FB5C33}"/>
              </a:ext>
            </a:extLst>
          </p:cNvPr>
          <p:cNvSpPr txBox="1"/>
          <p:nvPr/>
        </p:nvSpPr>
        <p:spPr>
          <a:xfrm>
            <a:off x="7445714" y="3397805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33EBE-2718-46BA-8C87-97A895623A27}"/>
              </a:ext>
            </a:extLst>
          </p:cNvPr>
          <p:cNvSpPr txBox="1"/>
          <p:nvPr/>
        </p:nvSpPr>
        <p:spPr>
          <a:xfrm>
            <a:off x="7445714" y="879548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EE7F9B-2B9C-4B86-B4AE-FB1EE9EACE95}"/>
              </a:ext>
            </a:extLst>
          </p:cNvPr>
          <p:cNvSpPr txBox="1"/>
          <p:nvPr/>
        </p:nvSpPr>
        <p:spPr>
          <a:xfrm>
            <a:off x="7445716" y="1400246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A5E26A-5B6B-49E8-8A89-8F7153BAF917}"/>
              </a:ext>
            </a:extLst>
          </p:cNvPr>
          <p:cNvSpPr txBox="1"/>
          <p:nvPr/>
        </p:nvSpPr>
        <p:spPr>
          <a:xfrm>
            <a:off x="7445712" y="4874666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5C96D8-E806-4B9B-B32C-5966C4129232}"/>
              </a:ext>
            </a:extLst>
          </p:cNvPr>
          <p:cNvSpPr txBox="1"/>
          <p:nvPr/>
        </p:nvSpPr>
        <p:spPr>
          <a:xfrm>
            <a:off x="7445714" y="5395364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9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627B850-C80C-4BC6-A1A1-2CB9F29E3E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b="2317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5E8C50-661A-4823-B478-28BF076439E0}"/>
              </a:ext>
            </a:extLst>
          </p:cNvPr>
          <p:cNvSpPr txBox="1"/>
          <p:nvPr/>
        </p:nvSpPr>
        <p:spPr>
          <a:xfrm>
            <a:off x="3145345" y="2680578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8B8A71-3129-456E-9FB3-AC254D0CA08E}"/>
              </a:ext>
            </a:extLst>
          </p:cNvPr>
          <p:cNvSpPr txBox="1"/>
          <p:nvPr/>
        </p:nvSpPr>
        <p:spPr>
          <a:xfrm>
            <a:off x="3145347" y="3201276"/>
            <a:ext cx="3355195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E73C66-1D39-4223-A42A-534A2418D512}"/>
              </a:ext>
            </a:extLst>
          </p:cNvPr>
          <p:cNvSpPr txBox="1"/>
          <p:nvPr/>
        </p:nvSpPr>
        <p:spPr>
          <a:xfrm>
            <a:off x="3145343" y="74458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574BE6-09D0-4032-96BE-405224FE483F}"/>
              </a:ext>
            </a:extLst>
          </p:cNvPr>
          <p:cNvSpPr txBox="1"/>
          <p:nvPr/>
        </p:nvSpPr>
        <p:spPr>
          <a:xfrm>
            <a:off x="3145345" y="1265282"/>
            <a:ext cx="3230045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CD1E10-7747-44E8-BF82-4CFBE932DF04}"/>
              </a:ext>
            </a:extLst>
          </p:cNvPr>
          <p:cNvSpPr txBox="1"/>
          <p:nvPr/>
        </p:nvSpPr>
        <p:spPr>
          <a:xfrm>
            <a:off x="7756819" y="455252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8CAF79-1492-4E0A-BC53-C92F09AD576E}"/>
              </a:ext>
            </a:extLst>
          </p:cNvPr>
          <p:cNvSpPr txBox="1"/>
          <p:nvPr/>
        </p:nvSpPr>
        <p:spPr>
          <a:xfrm>
            <a:off x="7756821" y="5073221"/>
            <a:ext cx="3355195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B1E465C8-5E45-4750-B644-F8C2F705A7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r="15131"/>
          <a:stretch/>
        </p:blipFill>
        <p:spPr>
          <a:xfrm>
            <a:off x="0" y="0"/>
            <a:ext cx="2951821" cy="5499894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AA4BC78-AE7D-4B7E-B6D7-9B3AC3A21575}"/>
              </a:ext>
            </a:extLst>
          </p:cNvPr>
          <p:cNvSpPr txBox="1"/>
          <p:nvPr/>
        </p:nvSpPr>
        <p:spPr>
          <a:xfrm>
            <a:off x="3145345" y="472180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94F5C1-DDF5-4C00-95B7-FB6E4A602134}"/>
              </a:ext>
            </a:extLst>
          </p:cNvPr>
          <p:cNvSpPr txBox="1"/>
          <p:nvPr/>
        </p:nvSpPr>
        <p:spPr>
          <a:xfrm>
            <a:off x="3145347" y="5242498"/>
            <a:ext cx="3355195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7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969220" y="6252218"/>
            <a:ext cx="173124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Raleway" panose="020B0503030101060003" pitchFamily="34" charset="0"/>
              </a:rPr>
              <a:t>Best Solution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50F1BF3-7FB9-4E8F-BC49-FB62008BDE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r="21983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0D9E8B1-C2DA-4776-A775-3246726AA2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533"/>
          <a:stretch>
            <a:fillRect/>
          </a:stretch>
        </p:blipFill>
        <p:spPr/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0CC7C8F-A536-49BE-9861-62D7678645B4}"/>
              </a:ext>
            </a:extLst>
          </p:cNvPr>
          <p:cNvSpPr txBox="1"/>
          <p:nvPr/>
        </p:nvSpPr>
        <p:spPr>
          <a:xfrm>
            <a:off x="425933" y="232082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E0EF70-6447-49C3-AD0C-2CD5990EBF15}"/>
              </a:ext>
            </a:extLst>
          </p:cNvPr>
          <p:cNvSpPr txBox="1"/>
          <p:nvPr/>
        </p:nvSpPr>
        <p:spPr>
          <a:xfrm>
            <a:off x="425935" y="2841521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19C182-11B7-418E-A47C-1D657A7F4AB9}"/>
              </a:ext>
            </a:extLst>
          </p:cNvPr>
          <p:cNvSpPr txBox="1"/>
          <p:nvPr/>
        </p:nvSpPr>
        <p:spPr>
          <a:xfrm>
            <a:off x="425935" y="32326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8FC0D7-E42A-4AF3-A055-B302EE68D84B}"/>
              </a:ext>
            </a:extLst>
          </p:cNvPr>
          <p:cNvSpPr txBox="1"/>
          <p:nvPr/>
        </p:nvSpPr>
        <p:spPr>
          <a:xfrm>
            <a:off x="425937" y="843962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7BA1E1-03A2-442B-953A-260C81C8EB3C}"/>
              </a:ext>
            </a:extLst>
          </p:cNvPr>
          <p:cNvSpPr txBox="1"/>
          <p:nvPr/>
        </p:nvSpPr>
        <p:spPr>
          <a:xfrm>
            <a:off x="425933" y="431838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422BEF-1F3E-40EA-8A24-329E20C3612A}"/>
              </a:ext>
            </a:extLst>
          </p:cNvPr>
          <p:cNvSpPr txBox="1"/>
          <p:nvPr/>
        </p:nvSpPr>
        <p:spPr>
          <a:xfrm>
            <a:off x="425935" y="4839080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0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8146" y="1097663"/>
            <a:ext cx="3696806" cy="466267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1143000" dist="317500" algn="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73ACC3D-C9A5-4F52-B218-153837B950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 b="12879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EB18DF9-6BD4-410D-8142-EAE7661F36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" b="7950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ACDACA-385C-40B9-B850-7C5046E8EA36}"/>
              </a:ext>
            </a:extLst>
          </p:cNvPr>
          <p:cNvSpPr txBox="1"/>
          <p:nvPr/>
        </p:nvSpPr>
        <p:spPr>
          <a:xfrm>
            <a:off x="737048" y="504995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E8B2E-77CB-4CFB-9DAD-D9EF7EDA4E45}"/>
              </a:ext>
            </a:extLst>
          </p:cNvPr>
          <p:cNvSpPr txBox="1"/>
          <p:nvPr/>
        </p:nvSpPr>
        <p:spPr>
          <a:xfrm>
            <a:off x="737050" y="5570653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61C54D-D6D8-457E-A783-B1A0934F889A}"/>
              </a:ext>
            </a:extLst>
          </p:cNvPr>
          <p:cNvSpPr txBox="1"/>
          <p:nvPr/>
        </p:nvSpPr>
        <p:spPr>
          <a:xfrm>
            <a:off x="737048" y="342857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1922D9-4DFC-439A-B187-E162396CC51B}"/>
              </a:ext>
            </a:extLst>
          </p:cNvPr>
          <p:cNvSpPr txBox="1"/>
          <p:nvPr/>
        </p:nvSpPr>
        <p:spPr>
          <a:xfrm>
            <a:off x="737048" y="3949272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56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18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1833</Words>
  <Application>Microsoft Office PowerPoint</Application>
  <PresentationFormat>Widescreen</PresentationFormat>
  <Paragraphs>139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Montserrat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5</cp:revision>
  <dcterms:created xsi:type="dcterms:W3CDTF">2018-09-24T06:29:04Z</dcterms:created>
  <dcterms:modified xsi:type="dcterms:W3CDTF">2021-05-07T20:22:44Z</dcterms:modified>
</cp:coreProperties>
</file>