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68" r:id="rId2"/>
    <p:sldId id="269" r:id="rId3"/>
    <p:sldId id="276" r:id="rId4"/>
    <p:sldId id="272" r:id="rId5"/>
    <p:sldId id="273" r:id="rId6"/>
    <p:sldId id="274" r:id="rId7"/>
    <p:sldId id="275" r:id="rId8"/>
    <p:sldId id="262" r:id="rId9"/>
    <p:sldId id="27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82F"/>
    <a:srgbClr val="02BE02"/>
    <a:srgbClr val="FF6D00"/>
    <a:srgbClr val="019001"/>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0" y="1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4" d="100"/>
          <a:sy n="54" d="100"/>
        </p:scale>
        <p:origin x="1920"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4C2B16-0E65-40C2-942B-6E7CF61FA43E}" type="datetimeFigureOut">
              <a:rPr lang="en-US" smtClean="0"/>
              <a:t>4/30/2021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FD7825E-9BEC-4920-9193-A88BEBDD70E1}" type="slidenum">
              <a:rPr lang="en-US" smtClean="0"/>
              <a:t>‹#›</a:t>
            </a:fld>
            <a:endParaRPr lang="en-US"/>
          </a:p>
        </p:txBody>
      </p:sp>
    </p:spTree>
    <p:extLst>
      <p:ext uri="{BB962C8B-B14F-4D97-AF65-F5344CB8AC3E}">
        <p14:creationId xmlns:p14="http://schemas.microsoft.com/office/powerpoint/2010/main" val="3224253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1C87A6-F53B-494D-B783-F38EC246DE10}" type="datetimeFigureOut">
              <a:rPr lang="en-US" smtClean="0"/>
              <a:t>4/30/2021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A5FC2B-6373-4429-A3FA-ECF924B6ADED}" type="slidenum">
              <a:rPr lang="en-US" smtClean="0"/>
              <a:t>‹#›</a:t>
            </a:fld>
            <a:endParaRPr lang="en-US"/>
          </a:p>
        </p:txBody>
      </p:sp>
    </p:spTree>
    <p:extLst>
      <p:ext uri="{BB962C8B-B14F-4D97-AF65-F5344CB8AC3E}">
        <p14:creationId xmlns:p14="http://schemas.microsoft.com/office/powerpoint/2010/main" val="1435804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A5FC2B-6373-4429-A3FA-ECF924B6ADED}" type="slidenum">
              <a:rPr lang="en-US" smtClean="0"/>
              <a:t>2</a:t>
            </a:fld>
            <a:endParaRPr lang="en-US"/>
          </a:p>
        </p:txBody>
      </p:sp>
    </p:spTree>
    <p:extLst>
      <p:ext uri="{BB962C8B-B14F-4D97-AF65-F5344CB8AC3E}">
        <p14:creationId xmlns:p14="http://schemas.microsoft.com/office/powerpoint/2010/main" val="4216253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A5FC2B-6373-4429-A3FA-ECF924B6ADED}" type="slidenum">
              <a:rPr lang="en-US" smtClean="0"/>
              <a:t>6</a:t>
            </a:fld>
            <a:endParaRPr lang="en-US"/>
          </a:p>
        </p:txBody>
      </p:sp>
    </p:spTree>
    <p:extLst>
      <p:ext uri="{BB962C8B-B14F-4D97-AF65-F5344CB8AC3E}">
        <p14:creationId xmlns:p14="http://schemas.microsoft.com/office/powerpoint/2010/main" val="2991555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FA0038-7055-434C-B6C4-B8C69565C600}" type="slidenum">
              <a:rPr lang="en-US" smtClean="0"/>
              <a:t>9</a:t>
            </a:fld>
            <a:endParaRPr lang="en-US" dirty="0"/>
          </a:p>
        </p:txBody>
      </p:sp>
    </p:spTree>
    <p:extLst>
      <p:ext uri="{BB962C8B-B14F-4D97-AF65-F5344CB8AC3E}">
        <p14:creationId xmlns:p14="http://schemas.microsoft.com/office/powerpoint/2010/main" val="1889476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237EF7B-9A43-48B9-9810-680592354DDB}"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881168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03717A-9093-4489-B096-29F65CF60420}"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1907397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559204-C690-40D9-9AB1-ACA838277BC0}"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2699312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Divider 2">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6251315" y="3288733"/>
            <a:ext cx="5445858" cy="3598763"/>
          </a:xfrm>
          <a:prstGeom prst="rect">
            <a:avLst/>
          </a:prstGeom>
          <a:solidFill>
            <a:srgbClr val="FF88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xmlns="" id="{D985175C-7C48-9449-9A0A-088E9BCAE9BE}"/>
              </a:ext>
            </a:extLst>
          </p:cNvPr>
          <p:cNvSpPr>
            <a:spLocks noGrp="1"/>
          </p:cNvSpPr>
          <p:nvPr>
            <p:ph type="title" hasCustomPrompt="1"/>
          </p:nvPr>
        </p:nvSpPr>
        <p:spPr>
          <a:xfrm>
            <a:off x="6251315" y="3514105"/>
            <a:ext cx="5445858" cy="2852737"/>
          </a:xfrm>
          <a:prstGeom prst="rect">
            <a:avLst/>
          </a:prstGeom>
        </p:spPr>
        <p:txBody>
          <a:bodyPr anchor="b">
            <a:normAutofit/>
          </a:bodyPr>
          <a:lstStyle>
            <a:lvl1pPr>
              <a:defRPr sz="4800"/>
            </a:lvl1pPr>
          </a:lstStyle>
          <a:p>
            <a:r>
              <a:rPr lang="en-US" dirty="0"/>
              <a:t>CLICK TO EDIT MASTER TITLE STYLE</a:t>
            </a:r>
          </a:p>
        </p:txBody>
      </p:sp>
      <p:sp>
        <p:nvSpPr>
          <p:cNvPr id="13" name="Text Placeholder 2">
            <a:extLst>
              <a:ext uri="{FF2B5EF4-FFF2-40B4-BE49-F238E27FC236}">
                <a16:creationId xmlns:a16="http://schemas.microsoft.com/office/drawing/2014/main" xmlns="" id="{44F669B5-8A24-5846-82A0-51E5506817FB}"/>
              </a:ext>
            </a:extLst>
          </p:cNvPr>
          <p:cNvSpPr>
            <a:spLocks noGrp="1"/>
          </p:cNvSpPr>
          <p:nvPr>
            <p:ph type="body" idx="1" hasCustomPrompt="1"/>
          </p:nvPr>
        </p:nvSpPr>
        <p:spPr>
          <a:xfrm>
            <a:off x="6251315" y="6223413"/>
            <a:ext cx="5445858" cy="580815"/>
          </a:xfrm>
          <a:prstGeom prst="rect">
            <a:avLst/>
          </a:prstGeom>
        </p:spPr>
        <p:txBody>
          <a:bodyPr>
            <a:normAutofit/>
          </a:bodyPr>
          <a:lstStyle>
            <a:lvl1pPr marL="0" indent="0">
              <a:buNone/>
              <a:defRPr sz="1800" b="0" i="0" spc="300">
                <a:solidFill>
                  <a:schemeClr val="tx2"/>
                </a:solidFill>
                <a:latin typeface="+mn-lt"/>
                <a:cs typeface="Gill Sans Light" panose="020B0302020104020203" pitchFamily="34" charset="-79"/>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150568"/>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mparison with Image">
    <p:spTree>
      <p:nvGrpSpPr>
        <p:cNvPr id="1" name=""/>
        <p:cNvGrpSpPr/>
        <p:nvPr/>
      </p:nvGrpSpPr>
      <p:grpSpPr>
        <a:xfrm>
          <a:off x="0" y="0"/>
          <a:ext cx="0" cy="0"/>
          <a:chOff x="0" y="0"/>
          <a:chExt cx="0" cy="0"/>
        </a:xfrm>
      </p:grpSpPr>
      <p:sp>
        <p:nvSpPr>
          <p:cNvPr id="8" name="Picture Placeholder 2"/>
          <p:cNvSpPr>
            <a:spLocks noGrp="1"/>
          </p:cNvSpPr>
          <p:nvPr>
            <p:ph type="pic" sz="quarter" idx="14"/>
          </p:nvPr>
        </p:nvSpPr>
        <p:spPr>
          <a:xfrm>
            <a:off x="838200" y="2627"/>
            <a:ext cx="11353799" cy="4631365"/>
          </a:xfrm>
          <a:prstGeom prst="rect">
            <a:avLst/>
          </a:prstGeom>
          <a:solidFill>
            <a:schemeClr val="bg1">
              <a:lumMod val="95000"/>
            </a:schemeClr>
          </a:solidFill>
        </p:spPr>
        <p:txBody>
          <a:bodyPr>
            <a:normAutofit/>
          </a:bodyPr>
          <a:lstStyle>
            <a:lvl1pPr marL="0" indent="0" algn="ctr">
              <a:buNone/>
              <a:defRPr sz="1400"/>
            </a:lvl1pPr>
          </a:lstStyle>
          <a:p>
            <a:r>
              <a:rPr lang="en-US" smtClean="0"/>
              <a:t>Click icon to add picture</a:t>
            </a:r>
            <a:endParaRPr lang="en-US" dirty="0"/>
          </a:p>
        </p:txBody>
      </p:sp>
      <p:sp>
        <p:nvSpPr>
          <p:cNvPr id="15" name="Rectangle 14">
            <a:extLst>
              <a:ext uri="{FF2B5EF4-FFF2-40B4-BE49-F238E27FC236}">
                <a16:creationId xmlns:a16="http://schemas.microsoft.com/office/drawing/2014/main" xmlns="" id="{725A2246-7A52-3649-8FE5-C14CAE4F551F}"/>
              </a:ext>
            </a:extLst>
          </p:cNvPr>
          <p:cNvSpPr/>
          <p:nvPr userDrawn="1"/>
        </p:nvSpPr>
        <p:spPr>
          <a:xfrm>
            <a:off x="877112" y="1968284"/>
            <a:ext cx="5118912" cy="4661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026EA67C-D6CD-904B-9211-B56EF682649F}"/>
              </a:ext>
            </a:extLst>
          </p:cNvPr>
          <p:cNvSpPr/>
          <p:nvPr userDrawn="1"/>
        </p:nvSpPr>
        <p:spPr>
          <a:xfrm>
            <a:off x="6612193" y="1968284"/>
            <a:ext cx="5118912" cy="4661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
            <a:extLst>
              <a:ext uri="{FF2B5EF4-FFF2-40B4-BE49-F238E27FC236}">
                <a16:creationId xmlns:a16="http://schemas.microsoft.com/office/drawing/2014/main" xmlns="" id="{E94B1A93-5100-5048-8230-09B3D176D183}"/>
              </a:ext>
            </a:extLst>
          </p:cNvPr>
          <p:cNvSpPr>
            <a:spLocks noGrp="1"/>
          </p:cNvSpPr>
          <p:nvPr>
            <p:ph type="body" idx="1"/>
          </p:nvPr>
        </p:nvSpPr>
        <p:spPr>
          <a:xfrm>
            <a:off x="1562100" y="2679700"/>
            <a:ext cx="4242611" cy="645001"/>
          </a:xfrm>
          <a:prstGeom prst="rect">
            <a:avLst/>
          </a:prstGeom>
        </p:spPr>
        <p:txBody>
          <a:bodyPr anchor="ctr"/>
          <a:lstStyle>
            <a:lvl1pPr marL="0" indent="0">
              <a:buNone/>
              <a:defRPr sz="2400" b="1" i="0">
                <a:solidFill>
                  <a:schemeClr val="tx2"/>
                </a:solidFill>
                <a:latin typeface="+mj-lt"/>
                <a:cs typeface="Gill Sans" panose="020B0502020104020203" pitchFamily="34" charset="-79"/>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Content Placeholder 3">
            <a:extLst>
              <a:ext uri="{FF2B5EF4-FFF2-40B4-BE49-F238E27FC236}">
                <a16:creationId xmlns:a16="http://schemas.microsoft.com/office/drawing/2014/main" xmlns="" id="{8A037B8A-C781-9F40-A9F6-BCCD198DD34B}"/>
              </a:ext>
            </a:extLst>
          </p:cNvPr>
          <p:cNvSpPr>
            <a:spLocks noGrp="1"/>
          </p:cNvSpPr>
          <p:nvPr>
            <p:ph sz="half" idx="2"/>
          </p:nvPr>
        </p:nvSpPr>
        <p:spPr>
          <a:xfrm>
            <a:off x="1562100" y="3324700"/>
            <a:ext cx="4242611" cy="3304699"/>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4">
            <a:extLst>
              <a:ext uri="{FF2B5EF4-FFF2-40B4-BE49-F238E27FC236}">
                <a16:creationId xmlns:a16="http://schemas.microsoft.com/office/drawing/2014/main" xmlns="" id="{66926CBF-E2B0-C44C-AD98-B15D17ADD5AF}"/>
              </a:ext>
            </a:extLst>
          </p:cNvPr>
          <p:cNvSpPr>
            <a:spLocks noGrp="1"/>
          </p:cNvSpPr>
          <p:nvPr>
            <p:ph type="body" sz="quarter" idx="3"/>
          </p:nvPr>
        </p:nvSpPr>
        <p:spPr>
          <a:xfrm>
            <a:off x="7467601" y="2679700"/>
            <a:ext cx="4072192" cy="645001"/>
          </a:xfrm>
          <a:prstGeom prst="rect">
            <a:avLst/>
          </a:prstGeom>
        </p:spPr>
        <p:txBody>
          <a:bodyPr anchor="ctr"/>
          <a:lstStyle>
            <a:lvl1pPr marL="0" indent="0">
              <a:buNone/>
              <a:defRPr sz="2400" b="1" i="0">
                <a:solidFill>
                  <a:schemeClr val="tx2"/>
                </a:solidFill>
                <a:latin typeface="+mj-lt"/>
                <a:cs typeface="Gill Sans" panose="020B0502020104020203" pitchFamily="34" charset="-79"/>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Content Placeholder 5">
            <a:extLst>
              <a:ext uri="{FF2B5EF4-FFF2-40B4-BE49-F238E27FC236}">
                <a16:creationId xmlns:a16="http://schemas.microsoft.com/office/drawing/2014/main" xmlns="" id="{318A1595-1A86-304F-A361-B3E4B06837FA}"/>
              </a:ext>
            </a:extLst>
          </p:cNvPr>
          <p:cNvSpPr>
            <a:spLocks noGrp="1"/>
          </p:cNvSpPr>
          <p:nvPr>
            <p:ph sz="quarter" idx="4"/>
          </p:nvPr>
        </p:nvSpPr>
        <p:spPr>
          <a:xfrm>
            <a:off x="7467601" y="3324700"/>
            <a:ext cx="4072192" cy="3304699"/>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Rectangle 1">
            <a:extLst>
              <a:ext uri="{FF2B5EF4-FFF2-40B4-BE49-F238E27FC236}">
                <a16:creationId xmlns:a16="http://schemas.microsoft.com/office/drawing/2014/main" xmlns="" id="{18DEFE0B-9B5C-734D-8394-A770FAA615B3}"/>
              </a:ext>
            </a:extLst>
          </p:cNvPr>
          <p:cNvSpPr/>
          <p:nvPr userDrawn="1"/>
        </p:nvSpPr>
        <p:spPr>
          <a:xfrm>
            <a:off x="838200" y="2679700"/>
            <a:ext cx="546100" cy="5461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A02390A6-F565-8844-A9B9-4C6ACB7857F5}"/>
              </a:ext>
            </a:extLst>
          </p:cNvPr>
          <p:cNvSpPr/>
          <p:nvPr userDrawn="1"/>
        </p:nvSpPr>
        <p:spPr>
          <a:xfrm>
            <a:off x="6742889" y="2679700"/>
            <a:ext cx="546100" cy="5461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xmlns="" id="{86674C34-BF58-4A21-BEE1-52BA2A5DBB70}"/>
              </a:ext>
            </a:extLst>
          </p:cNvPr>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4093203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137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57799C-DF34-4EE0-8DC6-C09C2928224A}"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764835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DCF13-6A69-45EB-B643-32F8C6E98487}" type="datetime1">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673499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EF71BE-8050-4998-9A50-2C876B6F8B8F}" type="datetime1">
              <a:rPr lang="en-US" smtClean="0"/>
              <a:t>4/30/2021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24694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EB4C6B-5B78-429D-9C4E-824C7F61F70E}" type="datetime1">
              <a:rPr lang="en-US" smtClean="0"/>
              <a:t>4/30/2021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2149210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68703-2496-4A38-A235-F9F1DDB6ECB8}" type="datetime1">
              <a:rPr lang="en-US" smtClean="0"/>
              <a:t>4/30/2021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3628857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B0F842-2A3B-43CA-AE91-060E26E57A2F}" type="datetime1">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3245067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0CFBCD-0A33-4436-9407-9B18BBEC8083}" type="datetime1">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57F6E8-8BFD-4E3C-BDFB-F394E0AD82A4}" type="slidenum">
              <a:rPr lang="en-US" smtClean="0"/>
              <a:t>‹#›</a:t>
            </a:fld>
            <a:endParaRPr lang="en-US"/>
          </a:p>
        </p:txBody>
      </p:sp>
    </p:spTree>
    <p:extLst>
      <p:ext uri="{BB962C8B-B14F-4D97-AF65-F5344CB8AC3E}">
        <p14:creationId xmlns:p14="http://schemas.microsoft.com/office/powerpoint/2010/main" val="136880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882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a:noFill/>
        </p:spPr>
        <p:txBody>
          <a:bodyPr vert="horz" lIns="91440" tIns="45720" rIns="91440" bIns="45720" rtlCol="0" anchor="ctr"/>
          <a:lstStyle>
            <a:lvl1pPr algn="l">
              <a:defRPr sz="1200">
                <a:solidFill>
                  <a:schemeClr val="tx1">
                    <a:tint val="75000"/>
                  </a:schemeClr>
                </a:solidFill>
              </a:defRPr>
            </a:lvl1pPr>
          </a:lstStyle>
          <a:p>
            <a:fld id="{A7437772-877F-4683-BA8B-550B01049F54}" type="datetime1">
              <a:rPr lang="en-US" smtClean="0"/>
              <a:t>4/30/2021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a:noFill/>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Freeform 6"/>
          <p:cNvSpPr/>
          <p:nvPr userDrawn="1"/>
        </p:nvSpPr>
        <p:spPr>
          <a:xfrm>
            <a:off x="10387822" y="-24141"/>
            <a:ext cx="653760" cy="697010"/>
          </a:xfrm>
          <a:custGeom>
            <a:avLst/>
            <a:gdLst>
              <a:gd name="connsiteX0" fmla="*/ 0 w 719136"/>
              <a:gd name="connsiteY0" fmla="*/ 0 h 766711"/>
              <a:gd name="connsiteX1" fmla="*/ 719136 w 719136"/>
              <a:gd name="connsiteY1" fmla="*/ 0 h 766711"/>
              <a:gd name="connsiteX2" fmla="*/ 719136 w 719136"/>
              <a:gd name="connsiteY2" fmla="*/ 646853 h 766711"/>
              <a:gd name="connsiteX3" fmla="*/ 599278 w 719136"/>
              <a:gd name="connsiteY3" fmla="*/ 766711 h 766711"/>
              <a:gd name="connsiteX4" fmla="*/ 119858 w 719136"/>
              <a:gd name="connsiteY4" fmla="*/ 766711 h 766711"/>
              <a:gd name="connsiteX5" fmla="*/ 0 w 719136"/>
              <a:gd name="connsiteY5" fmla="*/ 646853 h 76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136" h="766711">
                <a:moveTo>
                  <a:pt x="0" y="0"/>
                </a:moveTo>
                <a:lnTo>
                  <a:pt x="719136" y="0"/>
                </a:lnTo>
                <a:lnTo>
                  <a:pt x="719136" y="646853"/>
                </a:lnTo>
                <a:cubicBezTo>
                  <a:pt x="719136" y="713049"/>
                  <a:pt x="665474" y="766711"/>
                  <a:pt x="599278" y="766711"/>
                </a:cubicBezTo>
                <a:lnTo>
                  <a:pt x="119858" y="766711"/>
                </a:lnTo>
                <a:cubicBezTo>
                  <a:pt x="53662" y="766711"/>
                  <a:pt x="0" y="713049"/>
                  <a:pt x="0" y="646853"/>
                </a:cubicBezTo>
                <a:close/>
              </a:path>
            </a:pathLst>
          </a:custGeom>
          <a:solidFill>
            <a:srgbClr val="02BE0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153400" y="171297"/>
            <a:ext cx="2743200" cy="365125"/>
          </a:xfrm>
          <a:prstGeom prst="rect">
            <a:avLst/>
          </a:prstGeom>
          <a:noFill/>
        </p:spPr>
        <p:txBody>
          <a:bodyPr vert="horz" lIns="91440" tIns="45720" rIns="91440" bIns="45720" rtlCol="0" anchor="ctr"/>
          <a:lstStyle>
            <a:lvl1pPr algn="r">
              <a:defRPr sz="1600">
                <a:solidFill>
                  <a:schemeClr val="tx1">
                    <a:tint val="75000"/>
                  </a:schemeClr>
                </a:solidFill>
              </a:defRPr>
            </a:lvl1pPr>
          </a:lstStyle>
          <a:p>
            <a:fld id="{0257F6E8-8BFD-4E3C-BDFB-F394E0AD82A4}" type="slidenum">
              <a:rPr lang="en-US" smtClean="0"/>
              <a:pPr/>
              <a:t>‹#›</a:t>
            </a:fld>
            <a:endParaRPr lang="en-US"/>
          </a:p>
        </p:txBody>
      </p:sp>
    </p:spTree>
    <p:extLst>
      <p:ext uri="{BB962C8B-B14F-4D97-AF65-F5344CB8AC3E}">
        <p14:creationId xmlns:p14="http://schemas.microsoft.com/office/powerpoint/2010/main" val="4232179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5"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Rounded Rectangle 4"/>
          <p:cNvSpPr/>
          <p:nvPr/>
        </p:nvSpPr>
        <p:spPr>
          <a:xfrm>
            <a:off x="1330121" y="3786827"/>
            <a:ext cx="4333259" cy="3071173"/>
          </a:xfrm>
          <a:prstGeom prst="roundRect">
            <a:avLst>
              <a:gd name="adj" fmla="val 0"/>
            </a:avLst>
          </a:prstGeom>
          <a:solidFill>
            <a:srgbClr val="FF88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8138651" y="156549"/>
            <a:ext cx="2743200" cy="365125"/>
          </a:xfrm>
        </p:spPr>
        <p:txBody>
          <a:bodyPr/>
          <a:lstStyle/>
          <a:p>
            <a:fld id="{0257F6E8-8BFD-4E3C-BDFB-F394E0AD82A4}" type="slidenum">
              <a:rPr lang="en-US" sz="2400" smtClean="0">
                <a:solidFill>
                  <a:schemeClr val="bg1"/>
                </a:solidFill>
                <a:latin typeface="Cooper Black" panose="0208090404030B020404" pitchFamily="18" charset="0"/>
              </a:rPr>
              <a:t>1</a:t>
            </a:fld>
            <a:endParaRPr lang="en-US" sz="2400" dirty="0">
              <a:solidFill>
                <a:schemeClr val="bg1"/>
              </a:solidFill>
              <a:latin typeface="Cooper Black" panose="0208090404030B020404" pitchFamily="18" charset="0"/>
            </a:endParaRPr>
          </a:p>
        </p:txBody>
      </p:sp>
      <p:sp>
        <p:nvSpPr>
          <p:cNvPr id="2" name="TextBox 1"/>
          <p:cNvSpPr txBox="1"/>
          <p:nvPr/>
        </p:nvSpPr>
        <p:spPr>
          <a:xfrm>
            <a:off x="905758" y="4581827"/>
            <a:ext cx="5181984" cy="1569660"/>
          </a:xfrm>
          <a:prstGeom prst="rect">
            <a:avLst/>
          </a:prstGeom>
          <a:noFill/>
        </p:spPr>
        <p:txBody>
          <a:bodyPr wrap="square" rtlCol="0">
            <a:spAutoFit/>
          </a:bodyPr>
          <a:lstStyle/>
          <a:p>
            <a:pPr algn="ctr"/>
            <a:r>
              <a:rPr lang="en-US" sz="4800" b="1" dirty="0" smtClean="0">
                <a:solidFill>
                  <a:schemeClr val="bg1"/>
                </a:solidFill>
                <a:latin typeface="Century Gothic" panose="020B0502020202020204" pitchFamily="34" charset="0"/>
              </a:rPr>
              <a:t>TRAVELING TO </a:t>
            </a:r>
          </a:p>
          <a:p>
            <a:pPr algn="ctr"/>
            <a:r>
              <a:rPr lang="en-US" sz="4800" b="1" dirty="0" smtClean="0">
                <a:solidFill>
                  <a:schemeClr val="bg1"/>
                </a:solidFill>
                <a:latin typeface="Century Gothic" panose="020B0502020202020204" pitchFamily="34" charset="0"/>
              </a:rPr>
              <a:t>INDIA</a:t>
            </a:r>
            <a:endParaRPr lang="en-US" sz="48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932547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882F"/>
        </a:solidFill>
        <a:effectLst/>
      </p:bgPr>
    </p:bg>
    <p:spTree>
      <p:nvGrpSpPr>
        <p:cNvPr id="1" name=""/>
        <p:cNvGrpSpPr/>
        <p:nvPr/>
      </p:nvGrpSpPr>
      <p:grpSpPr>
        <a:xfrm>
          <a:off x="0" y="0"/>
          <a:ext cx="0" cy="0"/>
          <a:chOff x="0" y="0"/>
          <a:chExt cx="0" cy="0"/>
        </a:xfrm>
      </p:grpSpPr>
      <p:sp>
        <p:nvSpPr>
          <p:cNvPr id="4" name="Rounded Rectangle 3"/>
          <p:cNvSpPr/>
          <p:nvPr/>
        </p:nvSpPr>
        <p:spPr>
          <a:xfrm>
            <a:off x="554182" y="3657206"/>
            <a:ext cx="11083636" cy="26615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86094" y="2295085"/>
            <a:ext cx="2492522" cy="2020494"/>
          </a:xfrm>
          <a:prstGeom prst="roundRect">
            <a:avLst/>
          </a:prstGeom>
          <a:blipFill>
            <a:blip r:embed="rId3"/>
            <a:stretch>
              <a:fillRect/>
            </a:stretch>
          </a:blip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8702426" y="2295085"/>
            <a:ext cx="2492522" cy="2020494"/>
          </a:xfrm>
          <a:prstGeom prst="roundRect">
            <a:avLst/>
          </a:prstGeom>
          <a:blipFill>
            <a:blip r:embed="rId4"/>
            <a:stretch>
              <a:fillRect/>
            </a:stretch>
          </a:blip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096982" y="2295085"/>
            <a:ext cx="2492522" cy="2020494"/>
          </a:xfrm>
          <a:prstGeom prst="roundRect">
            <a:avLst/>
          </a:prstGeom>
          <a:blipFill>
            <a:blip r:embed="rId5"/>
            <a:stretch>
              <a:fillRect/>
            </a:stretch>
          </a:blip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3491538" y="2295085"/>
            <a:ext cx="2492522" cy="2020494"/>
          </a:xfrm>
          <a:prstGeom prst="roundRect">
            <a:avLst/>
          </a:prstGeom>
          <a:blipFill>
            <a:blip r:embed="rId6"/>
            <a:stretch>
              <a:fillRect/>
            </a:stretch>
          </a:blip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169764" y="405058"/>
            <a:ext cx="3852473" cy="523220"/>
          </a:xfrm>
          <a:prstGeom prst="rect">
            <a:avLst/>
          </a:prstGeom>
          <a:noFill/>
        </p:spPr>
        <p:txBody>
          <a:bodyPr wrap="square" rtlCol="0">
            <a:spAutoFit/>
          </a:bodyPr>
          <a:lstStyle/>
          <a:p>
            <a:pPr algn="ctr"/>
            <a:r>
              <a:rPr lang="en-US" sz="2800" dirty="0" smtClean="0">
                <a:solidFill>
                  <a:schemeClr val="bg1"/>
                </a:solidFill>
                <a:latin typeface="Cooper Black" panose="0208090404030B020404" pitchFamily="18" charset="0"/>
              </a:rPr>
              <a:t>MAIN TITLE HERE</a:t>
            </a:r>
            <a:endParaRPr lang="en-US" sz="2800" dirty="0">
              <a:solidFill>
                <a:schemeClr val="bg1"/>
              </a:solidFill>
              <a:latin typeface="Cooper Black" panose="0208090404030B020404" pitchFamily="18" charset="0"/>
            </a:endParaRPr>
          </a:p>
        </p:txBody>
      </p:sp>
      <p:sp>
        <p:nvSpPr>
          <p:cNvPr id="9" name="TextBox 8"/>
          <p:cNvSpPr txBox="1"/>
          <p:nvPr/>
        </p:nvSpPr>
        <p:spPr>
          <a:xfrm>
            <a:off x="828310" y="1102654"/>
            <a:ext cx="10131677" cy="369332"/>
          </a:xfrm>
          <a:prstGeom prst="rect">
            <a:avLst/>
          </a:prstGeom>
          <a:noFill/>
        </p:spPr>
        <p:txBody>
          <a:bodyPr wrap="square" rtlCol="0">
            <a:spAutoFit/>
          </a:bodyPr>
          <a:lstStyle/>
          <a:p>
            <a:pPr algn="ctr"/>
            <a:r>
              <a:rPr lang="en-US" dirty="0" smtClean="0">
                <a:solidFill>
                  <a:schemeClr val="bg1"/>
                </a:solidFill>
                <a:latin typeface="Century Gothic" panose="020B0502020202020204" pitchFamily="34" charset="0"/>
              </a:rPr>
              <a:t>You can add you brief introduction of topic here</a:t>
            </a:r>
            <a:endParaRPr lang="en-US" dirty="0">
              <a:solidFill>
                <a:schemeClr val="bg1"/>
              </a:solidFill>
              <a:latin typeface="Century Gothic" panose="020B0502020202020204" pitchFamily="34" charset="0"/>
            </a:endParaRPr>
          </a:p>
        </p:txBody>
      </p:sp>
      <p:sp>
        <p:nvSpPr>
          <p:cNvPr id="13" name="Slide Number Placeholder 12"/>
          <p:cNvSpPr>
            <a:spLocks noGrp="1"/>
          </p:cNvSpPr>
          <p:nvPr>
            <p:ph type="sldNum" sz="quarter" idx="4294967295"/>
          </p:nvPr>
        </p:nvSpPr>
        <p:spPr>
          <a:xfrm>
            <a:off x="10546305" y="181510"/>
            <a:ext cx="284953" cy="365125"/>
          </a:xfrm>
        </p:spPr>
        <p:txBody>
          <a:bodyPr/>
          <a:lstStyle/>
          <a:p>
            <a:fld id="{0257F6E8-8BFD-4E3C-BDFB-F394E0AD82A4}" type="slidenum">
              <a:rPr lang="en-US" sz="2400" b="1" smtClean="0">
                <a:solidFill>
                  <a:schemeClr val="bg1"/>
                </a:solidFill>
                <a:latin typeface="Century Gothic" panose="020B0502020202020204" pitchFamily="34" charset="0"/>
              </a:rPr>
              <a:t>2</a:t>
            </a:fld>
            <a:endParaRPr lang="en-US" sz="2400" b="1" dirty="0">
              <a:solidFill>
                <a:schemeClr val="bg1"/>
              </a:solidFill>
              <a:latin typeface="Century Gothic" panose="020B0502020202020204" pitchFamily="34" charset="0"/>
            </a:endParaRPr>
          </a:p>
        </p:txBody>
      </p:sp>
      <p:sp>
        <p:nvSpPr>
          <p:cNvPr id="18" name="TextBox 17"/>
          <p:cNvSpPr txBox="1"/>
          <p:nvPr/>
        </p:nvSpPr>
        <p:spPr>
          <a:xfrm>
            <a:off x="1596648" y="4778554"/>
            <a:ext cx="3344063" cy="1077218"/>
          </a:xfrm>
          <a:prstGeom prst="rect">
            <a:avLst/>
          </a:prstGeom>
          <a:noFill/>
        </p:spPr>
        <p:txBody>
          <a:bodyPr wrap="square" rtlCol="0">
            <a:spAutoFit/>
          </a:bodyPr>
          <a:lstStyle/>
          <a:p>
            <a:pPr algn="just"/>
            <a:r>
              <a:rPr lang="en-US" sz="1600" dirty="0" smtClean="0">
                <a:solidFill>
                  <a:srgbClr val="019001"/>
                </a:solidFill>
                <a:latin typeface="Century Gothic" panose="020B0502020202020204" pitchFamily="34" charset="0"/>
              </a:rPr>
              <a:t>You can add you brief introduction of topic here You can add you brief introduction of topic here</a:t>
            </a:r>
            <a:endParaRPr lang="en-US" sz="1600" dirty="0">
              <a:solidFill>
                <a:srgbClr val="019001"/>
              </a:solidFill>
              <a:latin typeface="Century Gothic" panose="020B0502020202020204" pitchFamily="34" charset="0"/>
            </a:endParaRPr>
          </a:p>
        </p:txBody>
      </p:sp>
      <p:sp>
        <p:nvSpPr>
          <p:cNvPr id="14" name="Rectangle 13"/>
          <p:cNvSpPr/>
          <p:nvPr/>
        </p:nvSpPr>
        <p:spPr>
          <a:xfrm>
            <a:off x="6465587" y="4655444"/>
            <a:ext cx="4473677" cy="1323439"/>
          </a:xfrm>
          <a:prstGeom prst="rect">
            <a:avLst/>
          </a:prstGeom>
        </p:spPr>
        <p:txBody>
          <a:bodyPr wrap="square">
            <a:spAutoFit/>
          </a:bodyPr>
          <a:lstStyle/>
          <a:p>
            <a:pPr algn="just"/>
            <a:r>
              <a:rPr lang="en-US" sz="1600" dirty="0" smtClean="0">
                <a:solidFill>
                  <a:srgbClr val="019001"/>
                </a:solidFill>
                <a:latin typeface="Century Gothic" panose="020B0502020202020204" pitchFamily="34" charset="0"/>
              </a:rPr>
              <a:t>You can add you brief introduction of topic here You can add you brief introduction of topic here You can add you brief introduction of topic here You can add you brief introduction of topic here </a:t>
            </a:r>
          </a:p>
        </p:txBody>
      </p:sp>
      <p:sp>
        <p:nvSpPr>
          <p:cNvPr id="15" name="TextBox 14"/>
          <p:cNvSpPr txBox="1"/>
          <p:nvPr/>
        </p:nvSpPr>
        <p:spPr>
          <a:xfrm>
            <a:off x="1153152" y="4387813"/>
            <a:ext cx="1230697" cy="1200329"/>
          </a:xfrm>
          <a:prstGeom prst="rect">
            <a:avLst/>
          </a:prstGeom>
          <a:noFill/>
        </p:spPr>
        <p:txBody>
          <a:bodyPr wrap="square" rtlCol="0">
            <a:spAutoFit/>
          </a:bodyPr>
          <a:lstStyle/>
          <a:p>
            <a:r>
              <a:rPr lang="en-US" sz="7200" dirty="0" smtClean="0">
                <a:solidFill>
                  <a:srgbClr val="019001"/>
                </a:solidFill>
              </a:rPr>
              <a:t>“</a:t>
            </a:r>
            <a:endParaRPr lang="en-US" sz="7200" dirty="0">
              <a:solidFill>
                <a:srgbClr val="019001"/>
              </a:solidFill>
            </a:endParaRPr>
          </a:p>
        </p:txBody>
      </p:sp>
      <p:sp>
        <p:nvSpPr>
          <p:cNvPr id="23" name="TextBox 22"/>
          <p:cNvSpPr txBox="1"/>
          <p:nvPr/>
        </p:nvSpPr>
        <p:spPr>
          <a:xfrm rot="10800000">
            <a:off x="2260841" y="4987977"/>
            <a:ext cx="1230697" cy="1200329"/>
          </a:xfrm>
          <a:prstGeom prst="rect">
            <a:avLst/>
          </a:prstGeom>
          <a:noFill/>
        </p:spPr>
        <p:txBody>
          <a:bodyPr wrap="square" rtlCol="0">
            <a:spAutoFit/>
          </a:bodyPr>
          <a:lstStyle/>
          <a:p>
            <a:r>
              <a:rPr lang="en-US" sz="7200" dirty="0" smtClean="0">
                <a:solidFill>
                  <a:srgbClr val="019001"/>
                </a:solidFill>
              </a:rPr>
              <a:t>“</a:t>
            </a:r>
            <a:endParaRPr lang="en-US" sz="7200" dirty="0">
              <a:solidFill>
                <a:srgbClr val="019001"/>
              </a:solidFill>
            </a:endParaRPr>
          </a:p>
        </p:txBody>
      </p:sp>
      <p:sp>
        <p:nvSpPr>
          <p:cNvPr id="24" name="TextBox 23"/>
          <p:cNvSpPr txBox="1"/>
          <p:nvPr/>
        </p:nvSpPr>
        <p:spPr>
          <a:xfrm>
            <a:off x="6096982" y="4307070"/>
            <a:ext cx="1230697" cy="1200329"/>
          </a:xfrm>
          <a:prstGeom prst="rect">
            <a:avLst/>
          </a:prstGeom>
          <a:noFill/>
        </p:spPr>
        <p:txBody>
          <a:bodyPr wrap="square" rtlCol="0">
            <a:spAutoFit/>
          </a:bodyPr>
          <a:lstStyle/>
          <a:p>
            <a:r>
              <a:rPr lang="en-US" sz="7200" dirty="0" smtClean="0">
                <a:solidFill>
                  <a:srgbClr val="019001"/>
                </a:solidFill>
              </a:rPr>
              <a:t>“</a:t>
            </a:r>
            <a:endParaRPr lang="en-US" sz="7200" dirty="0">
              <a:solidFill>
                <a:srgbClr val="019001"/>
              </a:solidFill>
            </a:endParaRPr>
          </a:p>
        </p:txBody>
      </p:sp>
      <p:sp>
        <p:nvSpPr>
          <p:cNvPr id="25" name="TextBox 24"/>
          <p:cNvSpPr txBox="1"/>
          <p:nvPr/>
        </p:nvSpPr>
        <p:spPr>
          <a:xfrm rot="10800000">
            <a:off x="9252814" y="5077535"/>
            <a:ext cx="1230697" cy="1200329"/>
          </a:xfrm>
          <a:prstGeom prst="rect">
            <a:avLst/>
          </a:prstGeom>
          <a:noFill/>
        </p:spPr>
        <p:txBody>
          <a:bodyPr wrap="square" rtlCol="0">
            <a:spAutoFit/>
          </a:bodyPr>
          <a:lstStyle/>
          <a:p>
            <a:r>
              <a:rPr lang="en-US" sz="7200" dirty="0" smtClean="0">
                <a:solidFill>
                  <a:srgbClr val="019001"/>
                </a:solidFill>
              </a:rPr>
              <a:t>“</a:t>
            </a:r>
            <a:endParaRPr lang="en-US" sz="7200" dirty="0">
              <a:solidFill>
                <a:srgbClr val="019001"/>
              </a:solidFill>
            </a:endParaRPr>
          </a:p>
        </p:txBody>
      </p:sp>
      <p:grpSp>
        <p:nvGrpSpPr>
          <p:cNvPr id="16" name="Group 15"/>
          <p:cNvGrpSpPr/>
          <p:nvPr/>
        </p:nvGrpSpPr>
        <p:grpSpPr>
          <a:xfrm>
            <a:off x="4702278" y="1006196"/>
            <a:ext cx="2787444" cy="6180"/>
            <a:chOff x="1091381" y="384020"/>
            <a:chExt cx="2787444" cy="6180"/>
          </a:xfrm>
        </p:grpSpPr>
        <p:cxnSp>
          <p:nvCxnSpPr>
            <p:cNvPr id="17" name="Straight Connector 16"/>
            <p:cNvCxnSpPr/>
            <p:nvPr/>
          </p:nvCxnSpPr>
          <p:spPr>
            <a:xfrm>
              <a:off x="1091381" y="390200"/>
              <a:ext cx="929148" cy="0"/>
            </a:xfrm>
            <a:prstGeom prst="line">
              <a:avLst/>
            </a:prstGeom>
            <a:ln w="63500">
              <a:solidFill>
                <a:srgbClr val="FF6D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020529" y="387110"/>
              <a:ext cx="92914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949677" y="384020"/>
              <a:ext cx="929148" cy="0"/>
            </a:xfrm>
            <a:prstGeom prst="line">
              <a:avLst/>
            </a:prstGeom>
            <a:ln w="63500">
              <a:solidFill>
                <a:srgbClr val="02BE0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903677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15 Top-Rated Tourist Attractions in India | PlanetW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2114" y="1382305"/>
            <a:ext cx="5746487" cy="40933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8" name="Rectangle 7"/>
          <p:cNvSpPr/>
          <p:nvPr/>
        </p:nvSpPr>
        <p:spPr>
          <a:xfrm>
            <a:off x="2485118" y="3222523"/>
            <a:ext cx="4262284" cy="1976284"/>
          </a:xfrm>
          <a:prstGeom prst="rect">
            <a:avLst/>
          </a:prstGeom>
          <a:solidFill>
            <a:srgbClr val="FF88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0" y="3146375"/>
            <a:ext cx="6747402" cy="2128581"/>
          </a:xfrm>
          <a:custGeom>
            <a:avLst/>
            <a:gdLst>
              <a:gd name="connsiteX0" fmla="*/ 6767228 w 9878871"/>
              <a:gd name="connsiteY0" fmla="*/ 0 h 2833141"/>
              <a:gd name="connsiteX1" fmla="*/ 9878871 w 9878871"/>
              <a:gd name="connsiteY1" fmla="*/ 0 h 2833141"/>
              <a:gd name="connsiteX2" fmla="*/ 9878871 w 9878871"/>
              <a:gd name="connsiteY2" fmla="*/ 2833141 h 2833141"/>
              <a:gd name="connsiteX3" fmla="*/ 0 w 9878871"/>
              <a:gd name="connsiteY3" fmla="*/ 2833141 h 2833141"/>
              <a:gd name="connsiteX4" fmla="*/ 272990 w 9878871"/>
              <a:gd name="connsiteY4" fmla="*/ 2718852 h 2833141"/>
              <a:gd name="connsiteX5" fmla="*/ 9764582 w 9878871"/>
              <a:gd name="connsiteY5" fmla="*/ 2718852 h 2833141"/>
              <a:gd name="connsiteX6" fmla="*/ 9764582 w 9878871"/>
              <a:gd name="connsiteY6" fmla="*/ 114289 h 2833141"/>
              <a:gd name="connsiteX7" fmla="*/ 6494239 w 9878871"/>
              <a:gd name="connsiteY7" fmla="*/ 114289 h 2833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78871" h="2833141">
                <a:moveTo>
                  <a:pt x="6767228" y="0"/>
                </a:moveTo>
                <a:lnTo>
                  <a:pt x="9878871" y="0"/>
                </a:lnTo>
                <a:lnTo>
                  <a:pt x="9878871" y="2833141"/>
                </a:lnTo>
                <a:lnTo>
                  <a:pt x="0" y="2833141"/>
                </a:lnTo>
                <a:lnTo>
                  <a:pt x="272990" y="2718852"/>
                </a:lnTo>
                <a:lnTo>
                  <a:pt x="9764582" y="2718852"/>
                </a:lnTo>
                <a:lnTo>
                  <a:pt x="9764582" y="114289"/>
                </a:lnTo>
                <a:lnTo>
                  <a:pt x="6494239" y="1142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154858" y="3333502"/>
            <a:ext cx="6437686" cy="1754326"/>
          </a:xfrm>
          <a:prstGeom prst="rect">
            <a:avLst/>
          </a:prstGeom>
        </p:spPr>
        <p:txBody>
          <a:bodyPr wrap="square">
            <a:spAutoFit/>
          </a:bodyPr>
          <a:lstStyle/>
          <a:p>
            <a:pPr algn="just"/>
            <a:r>
              <a:rPr lang="en-US" dirty="0">
                <a:solidFill>
                  <a:schemeClr val="bg1"/>
                </a:solidFill>
                <a:latin typeface="Century Gothic" panose="020B0502020202020204" pitchFamily="34" charset="0"/>
              </a:rPr>
              <a:t>India is a wonderful place of the most extreme contrasts and a bit of culture shock is inevitable when you first arrive. Your driver can answer any questions you may have along the way, and help to ensure you travel safely and with respect to local customs. Your driver can answer any questions you may have along the way, </a:t>
            </a:r>
          </a:p>
        </p:txBody>
      </p:sp>
      <p:sp>
        <p:nvSpPr>
          <p:cNvPr id="11" name="Rectangle 10"/>
          <p:cNvSpPr/>
          <p:nvPr/>
        </p:nvSpPr>
        <p:spPr>
          <a:xfrm>
            <a:off x="309716" y="1475059"/>
            <a:ext cx="6437686" cy="1077218"/>
          </a:xfrm>
          <a:prstGeom prst="rect">
            <a:avLst/>
          </a:prstGeom>
        </p:spPr>
        <p:txBody>
          <a:bodyPr wrap="square">
            <a:spAutoFit/>
          </a:bodyPr>
          <a:lstStyle/>
          <a:p>
            <a:pPr algn="just"/>
            <a:r>
              <a:rPr lang="en-US" sz="3200" dirty="0" smtClean="0">
                <a:solidFill>
                  <a:schemeClr val="bg1"/>
                </a:solidFill>
                <a:latin typeface="Cooper Black" panose="0208090404030B020404" pitchFamily="18" charset="0"/>
              </a:rPr>
              <a:t>PASSIONATE </a:t>
            </a:r>
          </a:p>
          <a:p>
            <a:pPr algn="just"/>
            <a:r>
              <a:rPr lang="en-US" sz="3200" dirty="0" smtClean="0">
                <a:solidFill>
                  <a:schemeClr val="bg1"/>
                </a:solidFill>
                <a:latin typeface="Cooper Black" panose="0208090404030B020404" pitchFamily="18" charset="0"/>
              </a:rPr>
              <a:t>ABOUT VISITING </a:t>
            </a:r>
            <a:r>
              <a:rPr lang="en-US" sz="3200" dirty="0" smtClean="0">
                <a:solidFill>
                  <a:srgbClr val="92D050"/>
                </a:solidFill>
                <a:latin typeface="Cooper Black" panose="0208090404030B020404" pitchFamily="18" charset="0"/>
              </a:rPr>
              <a:t>INDIA</a:t>
            </a:r>
            <a:endParaRPr lang="en-US" sz="3200" dirty="0">
              <a:solidFill>
                <a:srgbClr val="92D050"/>
              </a:solidFill>
              <a:latin typeface="Cooper Black" panose="0208090404030B020404" pitchFamily="18" charset="0"/>
            </a:endParaRPr>
          </a:p>
        </p:txBody>
      </p:sp>
      <p:grpSp>
        <p:nvGrpSpPr>
          <p:cNvPr id="12" name="Group 11"/>
          <p:cNvGrpSpPr/>
          <p:nvPr/>
        </p:nvGrpSpPr>
        <p:grpSpPr>
          <a:xfrm>
            <a:off x="438471" y="2739404"/>
            <a:ext cx="2787444" cy="6180"/>
            <a:chOff x="1091381" y="384020"/>
            <a:chExt cx="2787444" cy="6180"/>
          </a:xfrm>
        </p:grpSpPr>
        <p:cxnSp>
          <p:nvCxnSpPr>
            <p:cNvPr id="13" name="Straight Connector 12"/>
            <p:cNvCxnSpPr/>
            <p:nvPr/>
          </p:nvCxnSpPr>
          <p:spPr>
            <a:xfrm>
              <a:off x="1091381" y="390200"/>
              <a:ext cx="929148" cy="0"/>
            </a:xfrm>
            <a:prstGeom prst="line">
              <a:avLst/>
            </a:prstGeom>
            <a:ln w="63500">
              <a:solidFill>
                <a:srgbClr val="FF6D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020529" y="387110"/>
              <a:ext cx="92914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949677" y="384020"/>
              <a:ext cx="929148" cy="0"/>
            </a:xfrm>
            <a:prstGeom prst="line">
              <a:avLst/>
            </a:prstGeom>
            <a:ln w="63500">
              <a:solidFill>
                <a:srgbClr val="02BE02"/>
              </a:solidFill>
            </a:ln>
          </p:spPr>
          <p:style>
            <a:lnRef idx="1">
              <a:schemeClr val="accent1"/>
            </a:lnRef>
            <a:fillRef idx="0">
              <a:schemeClr val="accent1"/>
            </a:fillRef>
            <a:effectRef idx="0">
              <a:schemeClr val="accent1"/>
            </a:effectRef>
            <a:fontRef idx="minor">
              <a:schemeClr val="tx1"/>
            </a:fontRef>
          </p:style>
        </p:cxnSp>
      </p:grpSp>
      <p:sp>
        <p:nvSpPr>
          <p:cNvPr id="16" name="Slide Number Placeholder 12"/>
          <p:cNvSpPr txBox="1">
            <a:spLocks/>
          </p:cNvSpPr>
          <p:nvPr/>
        </p:nvSpPr>
        <p:spPr>
          <a:xfrm>
            <a:off x="10546305" y="181510"/>
            <a:ext cx="284953" cy="365125"/>
          </a:xfrm>
          <a:prstGeom prst="rect">
            <a:avLst/>
          </a:prstGeom>
          <a:noFill/>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bg1"/>
                </a:solidFill>
                <a:latin typeface="Century Gothic" panose="020B0502020202020204" pitchFamily="34" charset="0"/>
              </a:rPr>
              <a:t>3</a:t>
            </a: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622919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882F"/>
        </a:solidFill>
        <a:effectLst/>
      </p:bgPr>
    </p:bg>
    <p:spTree>
      <p:nvGrpSpPr>
        <p:cNvPr id="1" name=""/>
        <p:cNvGrpSpPr/>
        <p:nvPr/>
      </p:nvGrpSpPr>
      <p:grpSpPr>
        <a:xfrm>
          <a:off x="0" y="0"/>
          <a:ext cx="0" cy="0"/>
          <a:chOff x="0" y="0"/>
          <a:chExt cx="0" cy="0"/>
        </a:xfrm>
      </p:grpSpPr>
      <p:pic>
        <p:nvPicPr>
          <p:cNvPr id="2" name="Picture 2" descr="Rajasthan, Jaipur, water tank for r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033" y="1648747"/>
            <a:ext cx="10327934" cy="4093389"/>
          </a:xfrm>
          <a:prstGeom prst="rect">
            <a:avLst/>
          </a:prstGeom>
          <a:ln w="228600" cap="sq" cmpd="thickThin">
            <a:solidFill>
              <a:schemeClr val="bg1"/>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3" name="Snip Diagonal Corner Rectangle 2"/>
          <p:cNvSpPr/>
          <p:nvPr/>
        </p:nvSpPr>
        <p:spPr>
          <a:xfrm>
            <a:off x="1386349" y="4483491"/>
            <a:ext cx="2757949" cy="2130385"/>
          </a:xfrm>
          <a:prstGeom prst="snip2DiagRect">
            <a:avLst/>
          </a:prstGeom>
          <a:solidFill>
            <a:schemeClr val="bg1"/>
          </a:solidFill>
          <a:effectLst>
            <a:outerShdw blurRad="139700" dist="38100" dir="2700000" sx="102000" sy="102000" algn="tl" rotWithShape="0">
              <a:prstClr val="black">
                <a:alpha val="40000"/>
              </a:prstClr>
            </a:outerShdw>
          </a:effectLst>
        </p:spPr>
        <p:txBody>
          <a:bodyPr wrap="square" rtlCol="0">
            <a:spAutoFit/>
          </a:bodyPr>
          <a:lstStyle/>
          <a:p>
            <a:pPr algn="just"/>
            <a:endParaRPr lang="en-US" sz="1100" dirty="0" smtClean="0">
              <a:solidFill>
                <a:srgbClr val="2C3543"/>
              </a:solidFill>
              <a:latin typeface="Century Gothic" panose="020B0502020202020204" pitchFamily="34" charset="0"/>
            </a:endParaRPr>
          </a:p>
          <a:p>
            <a:pPr algn="just"/>
            <a:r>
              <a:rPr lang="en-US" sz="1100" dirty="0" smtClean="0">
                <a:solidFill>
                  <a:srgbClr val="2C3543"/>
                </a:solidFill>
                <a:latin typeface="Century Gothic" panose="020B0502020202020204" pitchFamily="34" charset="0"/>
              </a:rPr>
              <a:t>Taj </a:t>
            </a:r>
            <a:r>
              <a:rPr lang="en-US" sz="1100" dirty="0">
                <a:solidFill>
                  <a:srgbClr val="2C3543"/>
                </a:solidFill>
                <a:latin typeface="Century Gothic" panose="020B0502020202020204" pitchFamily="34" charset="0"/>
              </a:rPr>
              <a:t>was built by Shah </a:t>
            </a:r>
            <a:r>
              <a:rPr lang="en-US" sz="1100" dirty="0" err="1">
                <a:solidFill>
                  <a:srgbClr val="2C3543"/>
                </a:solidFill>
                <a:latin typeface="Century Gothic" panose="020B0502020202020204" pitchFamily="34" charset="0"/>
              </a:rPr>
              <a:t>Jahan</a:t>
            </a:r>
            <a:r>
              <a:rPr lang="en-US" sz="1100" dirty="0">
                <a:solidFill>
                  <a:srgbClr val="2C3543"/>
                </a:solidFill>
                <a:latin typeface="Century Gothic" panose="020B0502020202020204" pitchFamily="34" charset="0"/>
              </a:rPr>
              <a:t> as a memorial for his third wife, </a:t>
            </a:r>
            <a:r>
              <a:rPr lang="en-US" sz="1100" dirty="0" err="1">
                <a:solidFill>
                  <a:srgbClr val="2C3543"/>
                </a:solidFill>
                <a:latin typeface="Century Gothic" panose="020B0502020202020204" pitchFamily="34" charset="0"/>
              </a:rPr>
              <a:t>Mumtaz</a:t>
            </a:r>
            <a:r>
              <a:rPr lang="en-US" sz="1100" dirty="0">
                <a:solidFill>
                  <a:srgbClr val="2C3543"/>
                </a:solidFill>
                <a:latin typeface="Century Gothic" panose="020B0502020202020204" pitchFamily="34" charset="0"/>
              </a:rPr>
              <a:t> Mahal, who died giving birth to their 14th child in 1631. The death of </a:t>
            </a:r>
            <a:r>
              <a:rPr lang="en-US" sz="1100" dirty="0" err="1">
                <a:solidFill>
                  <a:srgbClr val="2C3543"/>
                </a:solidFill>
                <a:latin typeface="Century Gothic" panose="020B0502020202020204" pitchFamily="34" charset="0"/>
              </a:rPr>
              <a:t>Mumtaz</a:t>
            </a:r>
            <a:r>
              <a:rPr lang="en-US" sz="1100" dirty="0">
                <a:solidFill>
                  <a:srgbClr val="2C3543"/>
                </a:solidFill>
                <a:latin typeface="Century Gothic" panose="020B0502020202020204" pitchFamily="34" charset="0"/>
              </a:rPr>
              <a:t> left the emperor so heartbroken that his hair is said to have turned grey virtually overnight. Following his death in 1666, </a:t>
            </a:r>
            <a:endParaRPr lang="en-US" sz="1100" dirty="0">
              <a:latin typeface="Century Gothic" panose="020B0502020202020204" pitchFamily="34" charset="0"/>
            </a:endParaRPr>
          </a:p>
        </p:txBody>
      </p:sp>
      <p:sp>
        <p:nvSpPr>
          <p:cNvPr id="5" name="Snip Diagonal Corner Rectangle 4"/>
          <p:cNvSpPr/>
          <p:nvPr/>
        </p:nvSpPr>
        <p:spPr>
          <a:xfrm>
            <a:off x="4717026" y="4483491"/>
            <a:ext cx="2757949" cy="2130385"/>
          </a:xfrm>
          <a:prstGeom prst="snip2DiagRect">
            <a:avLst/>
          </a:prstGeom>
          <a:solidFill>
            <a:schemeClr val="bg1"/>
          </a:solidFill>
          <a:effectLst>
            <a:outerShdw blurRad="139700" dist="38100" dir="2700000" sx="102000" sy="102000" algn="tl" rotWithShape="0">
              <a:prstClr val="black">
                <a:alpha val="40000"/>
              </a:prstClr>
            </a:outerShdw>
          </a:effectLst>
        </p:spPr>
        <p:txBody>
          <a:bodyPr wrap="square" rtlCol="0">
            <a:spAutoFit/>
          </a:bodyPr>
          <a:lstStyle/>
          <a:p>
            <a:pPr algn="just"/>
            <a:endParaRPr lang="en-US" sz="1100" dirty="0" smtClean="0">
              <a:solidFill>
                <a:srgbClr val="2C3543"/>
              </a:solidFill>
              <a:latin typeface="Century Gothic" panose="020B0502020202020204" pitchFamily="34" charset="0"/>
            </a:endParaRPr>
          </a:p>
          <a:p>
            <a:pPr algn="just"/>
            <a:r>
              <a:rPr lang="en-US" sz="1100" dirty="0" smtClean="0">
                <a:solidFill>
                  <a:srgbClr val="2C3543"/>
                </a:solidFill>
                <a:latin typeface="Century Gothic" panose="020B0502020202020204" pitchFamily="34" charset="0"/>
              </a:rPr>
              <a:t>Taj </a:t>
            </a:r>
            <a:r>
              <a:rPr lang="en-US" sz="1100" dirty="0">
                <a:solidFill>
                  <a:srgbClr val="2C3543"/>
                </a:solidFill>
                <a:latin typeface="Century Gothic" panose="020B0502020202020204" pitchFamily="34" charset="0"/>
              </a:rPr>
              <a:t>was built by Shah </a:t>
            </a:r>
            <a:r>
              <a:rPr lang="en-US" sz="1100" dirty="0" err="1">
                <a:solidFill>
                  <a:srgbClr val="2C3543"/>
                </a:solidFill>
                <a:latin typeface="Century Gothic" panose="020B0502020202020204" pitchFamily="34" charset="0"/>
              </a:rPr>
              <a:t>Jahan</a:t>
            </a:r>
            <a:r>
              <a:rPr lang="en-US" sz="1100" dirty="0">
                <a:solidFill>
                  <a:srgbClr val="2C3543"/>
                </a:solidFill>
                <a:latin typeface="Century Gothic" panose="020B0502020202020204" pitchFamily="34" charset="0"/>
              </a:rPr>
              <a:t> as a memorial for his third wife, </a:t>
            </a:r>
            <a:r>
              <a:rPr lang="en-US" sz="1100" dirty="0" err="1">
                <a:solidFill>
                  <a:srgbClr val="2C3543"/>
                </a:solidFill>
                <a:latin typeface="Century Gothic" panose="020B0502020202020204" pitchFamily="34" charset="0"/>
              </a:rPr>
              <a:t>Mumtaz</a:t>
            </a:r>
            <a:r>
              <a:rPr lang="en-US" sz="1100" dirty="0">
                <a:solidFill>
                  <a:srgbClr val="2C3543"/>
                </a:solidFill>
                <a:latin typeface="Century Gothic" panose="020B0502020202020204" pitchFamily="34" charset="0"/>
              </a:rPr>
              <a:t> Mahal, who died giving birth to their 14th child in 1631. The death of </a:t>
            </a:r>
            <a:r>
              <a:rPr lang="en-US" sz="1100" dirty="0" err="1">
                <a:solidFill>
                  <a:srgbClr val="2C3543"/>
                </a:solidFill>
                <a:latin typeface="Century Gothic" panose="020B0502020202020204" pitchFamily="34" charset="0"/>
              </a:rPr>
              <a:t>Mumtaz</a:t>
            </a:r>
            <a:r>
              <a:rPr lang="en-US" sz="1100" dirty="0">
                <a:solidFill>
                  <a:srgbClr val="2C3543"/>
                </a:solidFill>
                <a:latin typeface="Century Gothic" panose="020B0502020202020204" pitchFamily="34" charset="0"/>
              </a:rPr>
              <a:t> left the emperor so heartbroken that his hair is said to have turned grey virtually overnight. Following his death in 1666, </a:t>
            </a:r>
            <a:endParaRPr lang="en-US" sz="1100" dirty="0">
              <a:latin typeface="Century Gothic" panose="020B0502020202020204" pitchFamily="34" charset="0"/>
            </a:endParaRPr>
          </a:p>
        </p:txBody>
      </p:sp>
      <p:sp>
        <p:nvSpPr>
          <p:cNvPr id="6" name="Snip Diagonal Corner Rectangle 5"/>
          <p:cNvSpPr/>
          <p:nvPr/>
        </p:nvSpPr>
        <p:spPr>
          <a:xfrm>
            <a:off x="8052499" y="4483491"/>
            <a:ext cx="2757949" cy="2130385"/>
          </a:xfrm>
          <a:prstGeom prst="snip2DiagRect">
            <a:avLst/>
          </a:prstGeom>
          <a:solidFill>
            <a:schemeClr val="bg1"/>
          </a:solidFill>
          <a:effectLst>
            <a:outerShdw blurRad="139700" dist="38100" dir="2700000" sx="102000" sy="102000" algn="tl" rotWithShape="0">
              <a:prstClr val="black">
                <a:alpha val="40000"/>
              </a:prstClr>
            </a:outerShdw>
          </a:effectLst>
        </p:spPr>
        <p:txBody>
          <a:bodyPr wrap="square" rtlCol="0">
            <a:spAutoFit/>
          </a:bodyPr>
          <a:lstStyle/>
          <a:p>
            <a:pPr algn="just"/>
            <a:endParaRPr lang="en-US" sz="1100" dirty="0" smtClean="0">
              <a:solidFill>
                <a:srgbClr val="2C3543"/>
              </a:solidFill>
              <a:latin typeface="Century Gothic" panose="020B0502020202020204" pitchFamily="34" charset="0"/>
            </a:endParaRPr>
          </a:p>
          <a:p>
            <a:pPr algn="just"/>
            <a:r>
              <a:rPr lang="en-US" sz="1100" dirty="0" smtClean="0">
                <a:solidFill>
                  <a:srgbClr val="2C3543"/>
                </a:solidFill>
                <a:latin typeface="Century Gothic" panose="020B0502020202020204" pitchFamily="34" charset="0"/>
              </a:rPr>
              <a:t>Taj </a:t>
            </a:r>
            <a:r>
              <a:rPr lang="en-US" sz="1100" dirty="0">
                <a:solidFill>
                  <a:srgbClr val="2C3543"/>
                </a:solidFill>
                <a:latin typeface="Century Gothic" panose="020B0502020202020204" pitchFamily="34" charset="0"/>
              </a:rPr>
              <a:t>was built by Shah </a:t>
            </a:r>
            <a:r>
              <a:rPr lang="en-US" sz="1100" dirty="0" err="1">
                <a:solidFill>
                  <a:srgbClr val="2C3543"/>
                </a:solidFill>
                <a:latin typeface="Century Gothic" panose="020B0502020202020204" pitchFamily="34" charset="0"/>
              </a:rPr>
              <a:t>Jahan</a:t>
            </a:r>
            <a:r>
              <a:rPr lang="en-US" sz="1100" dirty="0">
                <a:solidFill>
                  <a:srgbClr val="2C3543"/>
                </a:solidFill>
                <a:latin typeface="Century Gothic" panose="020B0502020202020204" pitchFamily="34" charset="0"/>
              </a:rPr>
              <a:t> as a memorial for his third wife, </a:t>
            </a:r>
            <a:r>
              <a:rPr lang="en-US" sz="1100" dirty="0" err="1">
                <a:solidFill>
                  <a:srgbClr val="2C3543"/>
                </a:solidFill>
                <a:latin typeface="Century Gothic" panose="020B0502020202020204" pitchFamily="34" charset="0"/>
              </a:rPr>
              <a:t>Mumtaz</a:t>
            </a:r>
            <a:r>
              <a:rPr lang="en-US" sz="1100" dirty="0">
                <a:solidFill>
                  <a:srgbClr val="2C3543"/>
                </a:solidFill>
                <a:latin typeface="Century Gothic" panose="020B0502020202020204" pitchFamily="34" charset="0"/>
              </a:rPr>
              <a:t> Mahal, who died giving birth to their 14th child in 1631. The death of </a:t>
            </a:r>
            <a:r>
              <a:rPr lang="en-US" sz="1100" dirty="0" err="1">
                <a:solidFill>
                  <a:srgbClr val="2C3543"/>
                </a:solidFill>
                <a:latin typeface="Century Gothic" panose="020B0502020202020204" pitchFamily="34" charset="0"/>
              </a:rPr>
              <a:t>Mumtaz</a:t>
            </a:r>
            <a:r>
              <a:rPr lang="en-US" sz="1100" dirty="0">
                <a:solidFill>
                  <a:srgbClr val="2C3543"/>
                </a:solidFill>
                <a:latin typeface="Century Gothic" panose="020B0502020202020204" pitchFamily="34" charset="0"/>
              </a:rPr>
              <a:t> left the emperor so heartbroken that his hair is said to have turned grey virtually overnight. Following his death in 1666, </a:t>
            </a:r>
            <a:endParaRPr lang="en-US" sz="1100" dirty="0">
              <a:latin typeface="Century Gothic" panose="020B0502020202020204" pitchFamily="34" charset="0"/>
            </a:endParaRPr>
          </a:p>
        </p:txBody>
      </p:sp>
      <p:sp>
        <p:nvSpPr>
          <p:cNvPr id="11" name="Diamond 10"/>
          <p:cNvSpPr/>
          <p:nvPr/>
        </p:nvSpPr>
        <p:spPr>
          <a:xfrm>
            <a:off x="2399563" y="4117731"/>
            <a:ext cx="731520" cy="73152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iamond 11"/>
          <p:cNvSpPr/>
          <p:nvPr/>
        </p:nvSpPr>
        <p:spPr>
          <a:xfrm>
            <a:off x="5730240" y="4117731"/>
            <a:ext cx="731520" cy="73152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p:cNvSpPr/>
          <p:nvPr/>
        </p:nvSpPr>
        <p:spPr>
          <a:xfrm>
            <a:off x="9060917" y="4117731"/>
            <a:ext cx="731520" cy="73152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p:cNvSpPr/>
          <p:nvPr/>
        </p:nvSpPr>
        <p:spPr>
          <a:xfrm>
            <a:off x="2515504" y="4233672"/>
            <a:ext cx="499638" cy="49963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Diamond 14"/>
          <p:cNvSpPr/>
          <p:nvPr/>
        </p:nvSpPr>
        <p:spPr>
          <a:xfrm>
            <a:off x="5846181" y="4233672"/>
            <a:ext cx="499638" cy="49963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Diamond 15"/>
          <p:cNvSpPr/>
          <p:nvPr/>
        </p:nvSpPr>
        <p:spPr>
          <a:xfrm>
            <a:off x="9176858" y="4233672"/>
            <a:ext cx="499638" cy="49963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2590389" y="4239833"/>
            <a:ext cx="379446" cy="461665"/>
          </a:xfrm>
          <a:prstGeom prst="rect">
            <a:avLst/>
          </a:prstGeom>
          <a:noFill/>
        </p:spPr>
        <p:txBody>
          <a:bodyPr wrap="square" rtlCol="0">
            <a:spAutoFit/>
          </a:bodyPr>
          <a:lstStyle/>
          <a:p>
            <a:r>
              <a:rPr lang="en-US" sz="2400" dirty="0" smtClean="0">
                <a:solidFill>
                  <a:srgbClr val="FF882F"/>
                </a:solidFill>
                <a:latin typeface="Cooper Black" panose="0208090404030B020404" pitchFamily="18" charset="0"/>
              </a:rPr>
              <a:t>1</a:t>
            </a:r>
            <a:endParaRPr lang="en-US" sz="2400" dirty="0">
              <a:solidFill>
                <a:srgbClr val="FF882F"/>
              </a:solidFill>
              <a:latin typeface="Cooper Black" panose="0208090404030B020404" pitchFamily="18" charset="0"/>
            </a:endParaRPr>
          </a:p>
        </p:txBody>
      </p:sp>
      <p:sp>
        <p:nvSpPr>
          <p:cNvPr id="18" name="TextBox 17"/>
          <p:cNvSpPr txBox="1"/>
          <p:nvPr/>
        </p:nvSpPr>
        <p:spPr>
          <a:xfrm>
            <a:off x="5917265" y="4222517"/>
            <a:ext cx="379446" cy="461665"/>
          </a:xfrm>
          <a:prstGeom prst="rect">
            <a:avLst/>
          </a:prstGeom>
          <a:noFill/>
        </p:spPr>
        <p:txBody>
          <a:bodyPr wrap="square" rtlCol="0">
            <a:spAutoFit/>
          </a:bodyPr>
          <a:lstStyle/>
          <a:p>
            <a:r>
              <a:rPr lang="en-US" sz="2400" dirty="0">
                <a:solidFill>
                  <a:srgbClr val="FF882F"/>
                </a:solidFill>
                <a:latin typeface="Cooper Black" panose="0208090404030B020404" pitchFamily="18" charset="0"/>
              </a:rPr>
              <a:t>2</a:t>
            </a:r>
          </a:p>
        </p:txBody>
      </p:sp>
      <p:sp>
        <p:nvSpPr>
          <p:cNvPr id="19" name="TextBox 18"/>
          <p:cNvSpPr txBox="1"/>
          <p:nvPr/>
        </p:nvSpPr>
        <p:spPr>
          <a:xfrm>
            <a:off x="9244141" y="4205201"/>
            <a:ext cx="379446" cy="461665"/>
          </a:xfrm>
          <a:prstGeom prst="rect">
            <a:avLst/>
          </a:prstGeom>
          <a:noFill/>
        </p:spPr>
        <p:txBody>
          <a:bodyPr wrap="square" rtlCol="0">
            <a:spAutoFit/>
          </a:bodyPr>
          <a:lstStyle/>
          <a:p>
            <a:r>
              <a:rPr lang="en-US" sz="2400" dirty="0" smtClean="0">
                <a:solidFill>
                  <a:srgbClr val="FF882F"/>
                </a:solidFill>
                <a:latin typeface="Cooper Black" panose="0208090404030B020404" pitchFamily="18" charset="0"/>
              </a:rPr>
              <a:t>3</a:t>
            </a:r>
            <a:endParaRPr lang="en-US" sz="2400" dirty="0">
              <a:solidFill>
                <a:srgbClr val="FF882F"/>
              </a:solidFill>
              <a:latin typeface="Cooper Black" panose="0208090404030B020404" pitchFamily="18" charset="0"/>
            </a:endParaRPr>
          </a:p>
        </p:txBody>
      </p:sp>
      <p:sp>
        <p:nvSpPr>
          <p:cNvPr id="4" name="TextBox 3"/>
          <p:cNvSpPr txBox="1"/>
          <p:nvPr/>
        </p:nvSpPr>
        <p:spPr>
          <a:xfrm>
            <a:off x="2640413" y="300805"/>
            <a:ext cx="6911174" cy="584775"/>
          </a:xfrm>
          <a:prstGeom prst="rect">
            <a:avLst/>
          </a:prstGeom>
          <a:noFill/>
        </p:spPr>
        <p:txBody>
          <a:bodyPr wrap="square" rtlCol="0">
            <a:spAutoFit/>
          </a:bodyPr>
          <a:lstStyle/>
          <a:p>
            <a:pPr algn="ctr"/>
            <a:r>
              <a:rPr lang="en-US" sz="3200" dirty="0" smtClean="0">
                <a:solidFill>
                  <a:schemeClr val="bg1"/>
                </a:solidFill>
                <a:latin typeface="Cooper Black" panose="0208090404030B020404" pitchFamily="18" charset="0"/>
              </a:rPr>
              <a:t>INDIAN CULTURAL DIVERSITY</a:t>
            </a:r>
            <a:endParaRPr lang="en-US" sz="3200" dirty="0">
              <a:solidFill>
                <a:schemeClr val="bg1"/>
              </a:solidFill>
              <a:latin typeface="Cooper Black" panose="0208090404030B020404" pitchFamily="18" charset="0"/>
            </a:endParaRPr>
          </a:p>
        </p:txBody>
      </p:sp>
      <p:grpSp>
        <p:nvGrpSpPr>
          <p:cNvPr id="20" name="Group 19"/>
          <p:cNvGrpSpPr/>
          <p:nvPr/>
        </p:nvGrpSpPr>
        <p:grpSpPr>
          <a:xfrm>
            <a:off x="4702278" y="1001521"/>
            <a:ext cx="2787444" cy="6180"/>
            <a:chOff x="1091381" y="384020"/>
            <a:chExt cx="2787444" cy="6180"/>
          </a:xfrm>
        </p:grpSpPr>
        <p:cxnSp>
          <p:nvCxnSpPr>
            <p:cNvPr id="21" name="Straight Connector 20"/>
            <p:cNvCxnSpPr/>
            <p:nvPr/>
          </p:nvCxnSpPr>
          <p:spPr>
            <a:xfrm>
              <a:off x="1091381" y="390200"/>
              <a:ext cx="929148" cy="0"/>
            </a:xfrm>
            <a:prstGeom prst="line">
              <a:avLst/>
            </a:prstGeom>
            <a:ln w="63500">
              <a:solidFill>
                <a:srgbClr val="FF6D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020529" y="387110"/>
              <a:ext cx="92914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949677" y="384020"/>
              <a:ext cx="929148" cy="0"/>
            </a:xfrm>
            <a:prstGeom prst="line">
              <a:avLst/>
            </a:prstGeom>
            <a:ln w="63500">
              <a:solidFill>
                <a:srgbClr val="019001"/>
              </a:solidFill>
            </a:ln>
          </p:spPr>
          <p:style>
            <a:lnRef idx="1">
              <a:schemeClr val="accent1"/>
            </a:lnRef>
            <a:fillRef idx="0">
              <a:schemeClr val="accent1"/>
            </a:fillRef>
            <a:effectRef idx="0">
              <a:schemeClr val="accent1"/>
            </a:effectRef>
            <a:fontRef idx="minor">
              <a:schemeClr val="tx1"/>
            </a:fontRef>
          </p:style>
        </p:cxnSp>
      </p:grpSp>
      <p:sp>
        <p:nvSpPr>
          <p:cNvPr id="24" name="Slide Number Placeholder 12"/>
          <p:cNvSpPr txBox="1">
            <a:spLocks/>
          </p:cNvSpPr>
          <p:nvPr/>
        </p:nvSpPr>
        <p:spPr>
          <a:xfrm>
            <a:off x="10546305" y="181510"/>
            <a:ext cx="284953" cy="365125"/>
          </a:xfrm>
          <a:prstGeom prst="rect">
            <a:avLst/>
          </a:prstGeom>
          <a:noFill/>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bg1"/>
                </a:solidFill>
                <a:latin typeface="Century Gothic" panose="020B0502020202020204" pitchFamily="34" charset="0"/>
              </a:rPr>
              <a:t>4</a:t>
            </a: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6588354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38C65A4C-B0C4-44E3-8391-CDE6E4C49487}"/>
              </a:ext>
            </a:extLst>
          </p:cNvPr>
          <p:cNvSpPr txBox="1"/>
          <p:nvPr/>
        </p:nvSpPr>
        <p:spPr>
          <a:xfrm>
            <a:off x="1273438" y="2295802"/>
            <a:ext cx="4591481" cy="3539430"/>
          </a:xfrm>
          <a:prstGeom prst="rect">
            <a:avLst/>
          </a:prstGeom>
          <a:solidFill>
            <a:schemeClr val="bg1"/>
          </a:solidFill>
          <a:effectLst>
            <a:outerShdw blurRad="139700" dist="38100" dir="2700000" sx="102000" sy="102000" algn="tl" rotWithShape="0">
              <a:prstClr val="black">
                <a:alpha val="40000"/>
              </a:prstClr>
            </a:outerShdw>
          </a:effectLst>
        </p:spPr>
        <p:txBody>
          <a:bodyPr wrap="square" rtlCol="0">
            <a:spAutoFit/>
          </a:bodyPr>
          <a:lstStyle/>
          <a:p>
            <a:pPr algn="just"/>
            <a:r>
              <a:rPr lang="en-US" sz="1400" dirty="0" smtClean="0">
                <a:solidFill>
                  <a:schemeClr val="tx1">
                    <a:lumMod val="65000"/>
                    <a:lumOff val="35000"/>
                  </a:schemeClr>
                </a:solidFill>
                <a:latin typeface="Century Gothic" panose="020B0502020202020204" pitchFamily="34" charset="0"/>
              </a:rPr>
              <a:t>With </a:t>
            </a:r>
            <a:r>
              <a:rPr lang="en-US" sz="1400" dirty="0">
                <a:solidFill>
                  <a:schemeClr val="tx1">
                    <a:lumMod val="65000"/>
                    <a:lumOff val="35000"/>
                  </a:schemeClr>
                </a:solidFill>
                <a:latin typeface="Century Gothic" panose="020B0502020202020204" pitchFamily="34" charset="0"/>
              </a:rPr>
              <a:t>its sumptuous mix of traditions, spiritual beliefs, festivals, architecture and landscapes, your memories of India will blaze bright long after you've left its shores.</a:t>
            </a:r>
          </a:p>
          <a:p>
            <a:pPr marL="171450" lvl="1" indent="-171450" algn="just">
              <a:buFont typeface="Wingdings" panose="05000000000000000000" pitchFamily="2" charset="2"/>
              <a:buChar char="v"/>
            </a:pPr>
            <a:r>
              <a:rPr lang="en-US" sz="1400" dirty="0" smtClean="0">
                <a:solidFill>
                  <a:schemeClr val="tx1">
                    <a:lumMod val="65000"/>
                    <a:lumOff val="35000"/>
                  </a:schemeClr>
                </a:solidFill>
                <a:latin typeface="Century Gothic" panose="020B0502020202020204" pitchFamily="34" charset="0"/>
              </a:rPr>
              <a:t>Heading </a:t>
            </a:r>
          </a:p>
          <a:p>
            <a:pPr marL="290513" lvl="1" indent="-171450" algn="just">
              <a:buFont typeface="Arial" panose="020B0604020202020204" pitchFamily="34" charset="0"/>
              <a:buChar char="•"/>
            </a:pPr>
            <a:r>
              <a:rPr lang="en-US" sz="1400" dirty="0" smtClean="0">
                <a:solidFill>
                  <a:schemeClr val="tx1">
                    <a:lumMod val="65000"/>
                    <a:lumOff val="35000"/>
                  </a:schemeClr>
                </a:solidFill>
                <a:latin typeface="Century Gothic" panose="020B0502020202020204" pitchFamily="34" charset="0"/>
              </a:rPr>
              <a:t>it </a:t>
            </a:r>
            <a:r>
              <a:rPr lang="en-US" sz="1400" dirty="0">
                <a:solidFill>
                  <a:schemeClr val="tx1">
                    <a:lumMod val="65000"/>
                    <a:lumOff val="35000"/>
                  </a:schemeClr>
                </a:solidFill>
                <a:latin typeface="Century Gothic" panose="020B0502020202020204" pitchFamily="34" charset="0"/>
              </a:rPr>
              <a:t>is expected to become the eighth-largest grocer on the continent by 2022. Over the past years X5 has been overtaking retail heavy-weights such as French </a:t>
            </a:r>
            <a:r>
              <a:rPr lang="en-US" sz="1400" dirty="0" err="1">
                <a:solidFill>
                  <a:schemeClr val="tx1">
                    <a:lumMod val="65000"/>
                    <a:lumOff val="35000"/>
                  </a:schemeClr>
                </a:solidFill>
                <a:latin typeface="Century Gothic" panose="020B0502020202020204" pitchFamily="34" charset="0"/>
              </a:rPr>
              <a:t>Système</a:t>
            </a:r>
            <a:r>
              <a:rPr lang="en-US" sz="1400" dirty="0">
                <a:solidFill>
                  <a:schemeClr val="tx1">
                    <a:lumMod val="65000"/>
                    <a:lumOff val="35000"/>
                  </a:schemeClr>
                </a:solidFill>
                <a:latin typeface="Century Gothic" panose="020B0502020202020204" pitchFamily="34" charset="0"/>
              </a:rPr>
              <a:t> U, British </a:t>
            </a:r>
            <a:r>
              <a:rPr lang="en-US" sz="1400" dirty="0" err="1">
                <a:solidFill>
                  <a:schemeClr val="tx1">
                    <a:lumMod val="65000"/>
                    <a:lumOff val="35000"/>
                  </a:schemeClr>
                </a:solidFill>
                <a:latin typeface="Century Gothic" panose="020B0502020202020204" pitchFamily="34" charset="0"/>
              </a:rPr>
              <a:t>Morrisons</a:t>
            </a:r>
            <a:r>
              <a:rPr lang="en-US" sz="1400" dirty="0">
                <a:solidFill>
                  <a:schemeClr val="tx1">
                    <a:lumMod val="65000"/>
                    <a:lumOff val="35000"/>
                  </a:schemeClr>
                </a:solidFill>
                <a:latin typeface="Century Gothic" panose="020B0502020202020204" pitchFamily="34" charset="0"/>
              </a:rPr>
              <a:t> and Swedish ICA </a:t>
            </a:r>
            <a:r>
              <a:rPr lang="en-US" sz="1400" dirty="0" err="1">
                <a:solidFill>
                  <a:schemeClr val="tx1">
                    <a:lumMod val="65000"/>
                    <a:lumOff val="35000"/>
                  </a:schemeClr>
                </a:solidFill>
                <a:latin typeface="Century Gothic" panose="020B0502020202020204" pitchFamily="34" charset="0"/>
              </a:rPr>
              <a:t>Gruppen</a:t>
            </a:r>
            <a:r>
              <a:rPr lang="en-US" sz="1400" dirty="0">
                <a:solidFill>
                  <a:schemeClr val="tx1">
                    <a:lumMod val="65000"/>
                    <a:lumOff val="35000"/>
                  </a:schemeClr>
                </a:solidFill>
                <a:latin typeface="Century Gothic" panose="020B0502020202020204" pitchFamily="34" charset="0"/>
              </a:rPr>
              <a:t>. </a:t>
            </a:r>
            <a:endParaRPr lang="en-US" sz="1400" dirty="0" smtClean="0">
              <a:solidFill>
                <a:schemeClr val="tx1">
                  <a:lumMod val="65000"/>
                  <a:lumOff val="35000"/>
                </a:schemeClr>
              </a:solidFill>
              <a:latin typeface="Century Gothic" panose="020B0502020202020204" pitchFamily="34" charset="0"/>
            </a:endParaRPr>
          </a:p>
          <a:p>
            <a:pPr marL="171450" lvl="1" indent="-171450" algn="just">
              <a:buFont typeface="Wingdings" panose="05000000000000000000" pitchFamily="2" charset="2"/>
              <a:buChar char="v"/>
            </a:pPr>
            <a:r>
              <a:rPr lang="en-US" sz="1400" dirty="0">
                <a:solidFill>
                  <a:schemeClr val="tx1">
                    <a:lumMod val="65000"/>
                    <a:lumOff val="35000"/>
                  </a:schemeClr>
                </a:solidFill>
                <a:latin typeface="Century Gothic" panose="020B0502020202020204" pitchFamily="34" charset="0"/>
              </a:rPr>
              <a:t>Heading </a:t>
            </a:r>
          </a:p>
          <a:p>
            <a:pPr marL="290513" lvl="1" indent="-171450" algn="just">
              <a:buFont typeface="Arial" panose="020B0604020202020204" pitchFamily="34" charset="0"/>
              <a:buChar char="•"/>
            </a:pPr>
            <a:r>
              <a:rPr lang="en-US" sz="1400" dirty="0">
                <a:solidFill>
                  <a:schemeClr val="tx1">
                    <a:lumMod val="65000"/>
                    <a:lumOff val="35000"/>
                  </a:schemeClr>
                </a:solidFill>
                <a:latin typeface="Century Gothic" panose="020B0502020202020204" pitchFamily="34" charset="0"/>
              </a:rPr>
              <a:t>it is expected to become the eighth-largest grocer on the continent by 2022. Over the past years X5 has been overtaking retail heavy-weights such as French </a:t>
            </a:r>
            <a:r>
              <a:rPr lang="en-US" sz="1400" dirty="0" err="1">
                <a:solidFill>
                  <a:schemeClr val="tx1">
                    <a:lumMod val="65000"/>
                    <a:lumOff val="35000"/>
                  </a:schemeClr>
                </a:solidFill>
                <a:latin typeface="Century Gothic" panose="020B0502020202020204" pitchFamily="34" charset="0"/>
              </a:rPr>
              <a:t>Système</a:t>
            </a:r>
            <a:r>
              <a:rPr lang="en-US" sz="1400" dirty="0">
                <a:solidFill>
                  <a:schemeClr val="tx1">
                    <a:lumMod val="65000"/>
                    <a:lumOff val="35000"/>
                  </a:schemeClr>
                </a:solidFill>
                <a:latin typeface="Century Gothic" panose="020B0502020202020204" pitchFamily="34" charset="0"/>
              </a:rPr>
              <a:t> U, British </a:t>
            </a:r>
            <a:r>
              <a:rPr lang="en-US" sz="1400" dirty="0" err="1">
                <a:solidFill>
                  <a:schemeClr val="tx1">
                    <a:lumMod val="65000"/>
                    <a:lumOff val="35000"/>
                  </a:schemeClr>
                </a:solidFill>
                <a:latin typeface="Century Gothic" panose="020B0502020202020204" pitchFamily="34" charset="0"/>
              </a:rPr>
              <a:t>Morrisons</a:t>
            </a:r>
            <a:r>
              <a:rPr lang="en-US" sz="1400" dirty="0">
                <a:solidFill>
                  <a:schemeClr val="tx1">
                    <a:lumMod val="65000"/>
                    <a:lumOff val="35000"/>
                  </a:schemeClr>
                </a:solidFill>
                <a:latin typeface="Century Gothic" panose="020B0502020202020204" pitchFamily="34" charset="0"/>
              </a:rPr>
              <a:t> and Swedish ICA </a:t>
            </a:r>
            <a:r>
              <a:rPr lang="en-US" sz="1400" dirty="0" err="1">
                <a:solidFill>
                  <a:schemeClr val="tx1">
                    <a:lumMod val="65000"/>
                    <a:lumOff val="35000"/>
                  </a:schemeClr>
                </a:solidFill>
                <a:latin typeface="Century Gothic" panose="020B0502020202020204" pitchFamily="34" charset="0"/>
              </a:rPr>
              <a:t>Gruppen</a:t>
            </a:r>
            <a:r>
              <a:rPr lang="en-US" sz="1400" dirty="0">
                <a:solidFill>
                  <a:schemeClr val="tx1">
                    <a:lumMod val="65000"/>
                    <a:lumOff val="35000"/>
                  </a:schemeClr>
                </a:solidFill>
                <a:latin typeface="Century Gothic" panose="020B0502020202020204" pitchFamily="34" charset="0"/>
              </a:rPr>
              <a:t>. </a:t>
            </a:r>
          </a:p>
        </p:txBody>
      </p:sp>
      <p:grpSp>
        <p:nvGrpSpPr>
          <p:cNvPr id="6" name="Group 5"/>
          <p:cNvGrpSpPr/>
          <p:nvPr/>
        </p:nvGrpSpPr>
        <p:grpSpPr>
          <a:xfrm>
            <a:off x="6987206" y="1970281"/>
            <a:ext cx="3867806" cy="4218330"/>
            <a:chOff x="6824980" y="805173"/>
            <a:chExt cx="3867806" cy="4218330"/>
          </a:xfrm>
        </p:grpSpPr>
        <p:sp>
          <p:nvSpPr>
            <p:cNvPr id="8" name="Rounded Rectangle 7"/>
            <p:cNvSpPr/>
            <p:nvPr/>
          </p:nvSpPr>
          <p:spPr>
            <a:xfrm rot="17483247">
              <a:off x="6173536" y="1456617"/>
              <a:ext cx="3323381" cy="2020494"/>
            </a:xfrm>
            <a:prstGeom prst="roundRect">
              <a:avLst/>
            </a:prstGeom>
            <a:blipFill>
              <a:blip r:embed="rId2"/>
              <a:stretch>
                <a:fillRect/>
              </a:stretch>
            </a:blip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rot="19076275">
              <a:off x="6941588" y="1703985"/>
              <a:ext cx="3450617" cy="2020494"/>
            </a:xfrm>
            <a:prstGeom prst="roundRect">
              <a:avLst/>
            </a:prstGeom>
            <a:blipFill>
              <a:blip r:embed="rId3"/>
              <a:stretch>
                <a:fillRect/>
              </a:stretch>
            </a:blip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rot="20220000">
              <a:off x="7242169" y="2283804"/>
              <a:ext cx="3450617" cy="2020494"/>
            </a:xfrm>
            <a:prstGeom prst="roundRect">
              <a:avLst/>
            </a:prstGeom>
            <a:blipFill>
              <a:blip r:embed="rId4"/>
              <a:stretch>
                <a:fillRect/>
              </a:stretch>
            </a:blip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932246" y="3003009"/>
              <a:ext cx="3450617" cy="2020494"/>
            </a:xfrm>
            <a:prstGeom prst="roundRect">
              <a:avLst/>
            </a:prstGeom>
            <a:blipFill>
              <a:blip r:embed="rId5"/>
              <a:stretch>
                <a:fillRect/>
              </a:stretch>
            </a:blip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3784309" y="366233"/>
            <a:ext cx="4623382" cy="646331"/>
          </a:xfrm>
          <a:prstGeom prst="rect">
            <a:avLst/>
          </a:prstGeom>
        </p:spPr>
        <p:txBody>
          <a:bodyPr wrap="none">
            <a:spAutoFit/>
          </a:bodyPr>
          <a:lstStyle/>
          <a:p>
            <a:pPr algn="ctr"/>
            <a:r>
              <a:rPr lang="en-US" sz="3600" dirty="0" smtClean="0">
                <a:solidFill>
                  <a:schemeClr val="bg1"/>
                </a:solidFill>
                <a:latin typeface="Century Gothic" panose="020B0502020202020204" pitchFamily="34" charset="0"/>
              </a:rPr>
              <a:t>WELCOME TO </a:t>
            </a:r>
            <a:r>
              <a:rPr lang="en-US" sz="3600" dirty="0" smtClean="0">
                <a:solidFill>
                  <a:srgbClr val="019001"/>
                </a:solidFill>
                <a:latin typeface="Century Gothic" panose="020B0502020202020204" pitchFamily="34" charset="0"/>
              </a:rPr>
              <a:t>INDIA</a:t>
            </a:r>
            <a:endParaRPr lang="en-US" sz="3600" dirty="0">
              <a:solidFill>
                <a:srgbClr val="019001"/>
              </a:solidFill>
              <a:latin typeface="Century Gothic" panose="020B0502020202020204" pitchFamily="34" charset="0"/>
            </a:endParaRPr>
          </a:p>
        </p:txBody>
      </p:sp>
      <p:grpSp>
        <p:nvGrpSpPr>
          <p:cNvPr id="16" name="Group 15"/>
          <p:cNvGrpSpPr/>
          <p:nvPr/>
        </p:nvGrpSpPr>
        <p:grpSpPr>
          <a:xfrm>
            <a:off x="4702278" y="1120742"/>
            <a:ext cx="2787444" cy="6180"/>
            <a:chOff x="1091381" y="384020"/>
            <a:chExt cx="2787444" cy="6180"/>
          </a:xfrm>
        </p:grpSpPr>
        <p:cxnSp>
          <p:nvCxnSpPr>
            <p:cNvPr id="15" name="Straight Connector 14"/>
            <p:cNvCxnSpPr/>
            <p:nvPr/>
          </p:nvCxnSpPr>
          <p:spPr>
            <a:xfrm>
              <a:off x="1091381" y="390200"/>
              <a:ext cx="929148" cy="0"/>
            </a:xfrm>
            <a:prstGeom prst="line">
              <a:avLst/>
            </a:prstGeom>
            <a:ln w="63500">
              <a:solidFill>
                <a:srgbClr val="FF6D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020529" y="387110"/>
              <a:ext cx="92914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949677" y="384020"/>
              <a:ext cx="929148" cy="0"/>
            </a:xfrm>
            <a:prstGeom prst="line">
              <a:avLst/>
            </a:prstGeom>
            <a:ln w="63500">
              <a:solidFill>
                <a:srgbClr val="019001"/>
              </a:solidFill>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xmlns="" id="{A7BEB19B-A737-44FB-9DA5-7D1297FE29FB}"/>
              </a:ext>
            </a:extLst>
          </p:cNvPr>
          <p:cNvSpPr/>
          <p:nvPr/>
        </p:nvSpPr>
        <p:spPr>
          <a:xfrm>
            <a:off x="6321561" y="1489589"/>
            <a:ext cx="5078943" cy="4997744"/>
          </a:xfrm>
          <a:prstGeom prst="rect">
            <a:avLst/>
          </a:prstGeom>
          <a:noFill/>
          <a:ln w="50800">
            <a:gradFill flip="none" rotWithShape="1">
              <a:gsLst>
                <a:gs pos="53000">
                  <a:schemeClr val="bg1">
                    <a:alpha val="0"/>
                  </a:schemeClr>
                </a:gs>
                <a:gs pos="100000">
                  <a:schemeClr val="bg1"/>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xmlns="" id="{A7BEB19B-A737-44FB-9DA5-7D1297FE29FB}"/>
              </a:ext>
            </a:extLst>
          </p:cNvPr>
          <p:cNvSpPr/>
          <p:nvPr/>
        </p:nvSpPr>
        <p:spPr>
          <a:xfrm rot="10800000">
            <a:off x="701547" y="1489589"/>
            <a:ext cx="5078943" cy="4997744"/>
          </a:xfrm>
          <a:prstGeom prst="rect">
            <a:avLst/>
          </a:prstGeom>
          <a:noFill/>
          <a:ln w="50800">
            <a:gradFill flip="none" rotWithShape="1">
              <a:gsLst>
                <a:gs pos="53000">
                  <a:schemeClr val="bg1">
                    <a:alpha val="0"/>
                  </a:schemeClr>
                </a:gs>
                <a:gs pos="100000">
                  <a:schemeClr val="bg1"/>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Slide Number Placeholder 12"/>
          <p:cNvSpPr txBox="1">
            <a:spLocks/>
          </p:cNvSpPr>
          <p:nvPr/>
        </p:nvSpPr>
        <p:spPr>
          <a:xfrm>
            <a:off x="10546305" y="181510"/>
            <a:ext cx="284953" cy="365125"/>
          </a:xfrm>
          <a:prstGeom prst="rect">
            <a:avLst/>
          </a:prstGeom>
          <a:noFill/>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chemeClr val="bg1"/>
                </a:solidFill>
                <a:latin typeface="Century Gothic" panose="020B0502020202020204" pitchFamily="34" charset="0"/>
              </a:rPr>
              <a:t>5</a:t>
            </a: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521171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12">
            <a:extLst>
              <a:ext uri="{FF2B5EF4-FFF2-40B4-BE49-F238E27FC236}">
                <a16:creationId xmlns="" xmlns:a16="http://schemas.microsoft.com/office/drawing/2014/main" id="{C1964937-CCB8-48CC-A4AD-B98A7D10B2AD}"/>
              </a:ext>
            </a:extLst>
          </p:cNvPr>
          <p:cNvSpPr/>
          <p:nvPr/>
        </p:nvSpPr>
        <p:spPr>
          <a:xfrm>
            <a:off x="1671880" y="1914949"/>
            <a:ext cx="3028094" cy="3402430"/>
          </a:xfrm>
          <a:custGeom>
            <a:avLst/>
            <a:gdLst>
              <a:gd name="connsiteX0" fmla="*/ 1898909 w 2700670"/>
              <a:gd name="connsiteY0" fmla="*/ 1163 h 3329200"/>
              <a:gd name="connsiteX1" fmla="*/ 2700670 w 2700670"/>
              <a:gd name="connsiteY1" fmla="*/ 83976 h 3329200"/>
              <a:gd name="connsiteX2" fmla="*/ 2700670 w 2700670"/>
              <a:gd name="connsiteY2" fmla="*/ 1553560 h 3329200"/>
              <a:gd name="connsiteX3" fmla="*/ 2700666 w 2700670"/>
              <a:gd name="connsiteY3" fmla="*/ 1553560 h 3329200"/>
              <a:gd name="connsiteX4" fmla="*/ 2700666 w 2700670"/>
              <a:gd name="connsiteY4" fmla="*/ 2879119 h 3329200"/>
              <a:gd name="connsiteX5" fmla="*/ 2691525 w 2700670"/>
              <a:gd name="connsiteY5" fmla="*/ 2969794 h 3329200"/>
              <a:gd name="connsiteX6" fmla="*/ 2250549 w 2700670"/>
              <a:gd name="connsiteY6" fmla="*/ 3329200 h 3329200"/>
              <a:gd name="connsiteX7" fmla="*/ 450121 w 2700670"/>
              <a:gd name="connsiteY7" fmla="*/ 3329200 h 3329200"/>
              <a:gd name="connsiteX8" fmla="*/ 0 w 2700670"/>
              <a:gd name="connsiteY8" fmla="*/ 2879079 h 3329200"/>
              <a:gd name="connsiteX9" fmla="*/ 0 w 2700670"/>
              <a:gd name="connsiteY9" fmla="*/ 1553560 h 3329200"/>
              <a:gd name="connsiteX10" fmla="*/ 0 w 2700670"/>
              <a:gd name="connsiteY10" fmla="*/ 291606 h 3329200"/>
              <a:gd name="connsiteX11" fmla="*/ 1898909 w 2700670"/>
              <a:gd name="connsiteY11" fmla="*/ 1163 h 33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0670" h="3329200">
                <a:moveTo>
                  <a:pt x="1898909" y="1163"/>
                </a:moveTo>
                <a:cubicBezTo>
                  <a:pt x="2109899" y="-5496"/>
                  <a:pt x="2363086" y="15677"/>
                  <a:pt x="2700670" y="83976"/>
                </a:cubicBezTo>
                <a:lnTo>
                  <a:pt x="2700670" y="1553560"/>
                </a:lnTo>
                <a:lnTo>
                  <a:pt x="2700666" y="1553560"/>
                </a:lnTo>
                <a:lnTo>
                  <a:pt x="2700666" y="2879119"/>
                </a:lnTo>
                <a:lnTo>
                  <a:pt x="2691525" y="2969794"/>
                </a:lnTo>
                <a:cubicBezTo>
                  <a:pt x="2649553" y="3174907"/>
                  <a:pt x="2468070" y="3329200"/>
                  <a:pt x="2250549" y="3329200"/>
                </a:cubicBezTo>
                <a:lnTo>
                  <a:pt x="450121" y="3329200"/>
                </a:lnTo>
                <a:cubicBezTo>
                  <a:pt x="201526" y="3329200"/>
                  <a:pt x="0" y="3127674"/>
                  <a:pt x="0" y="2879079"/>
                </a:cubicBezTo>
                <a:lnTo>
                  <a:pt x="0" y="1553560"/>
                </a:lnTo>
                <a:lnTo>
                  <a:pt x="0" y="291606"/>
                </a:lnTo>
                <a:cubicBezTo>
                  <a:pt x="1012751" y="291606"/>
                  <a:pt x="1265939" y="21141"/>
                  <a:pt x="1898909" y="1163"/>
                </a:cubicBezTo>
                <a:close/>
              </a:path>
            </a:pathLst>
          </a:custGeom>
          <a:solidFill>
            <a:schemeClr val="bg1"/>
          </a:solidFill>
          <a:ln>
            <a:noFill/>
          </a:ln>
          <a:effectLst>
            <a:outerShdw blurRad="241300" dist="2667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aj Mahal, Agra, In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7380" y="1971502"/>
            <a:ext cx="2440289" cy="35423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Rectangle 1"/>
          <p:cNvSpPr/>
          <p:nvPr/>
        </p:nvSpPr>
        <p:spPr>
          <a:xfrm>
            <a:off x="1739449" y="2382991"/>
            <a:ext cx="2937171" cy="2800767"/>
          </a:xfrm>
          <a:prstGeom prst="rect">
            <a:avLst/>
          </a:prstGeom>
        </p:spPr>
        <p:txBody>
          <a:bodyPr wrap="square">
            <a:spAutoFit/>
          </a:bodyPr>
          <a:lstStyle/>
          <a:p>
            <a:pPr algn="just"/>
            <a:r>
              <a:rPr lang="en-US" sz="1600" dirty="0" smtClean="0">
                <a:solidFill>
                  <a:srgbClr val="2C3543"/>
                </a:solidFill>
                <a:latin typeface="Century Gothic" panose="020B0502020202020204" pitchFamily="34" charset="0"/>
              </a:rPr>
              <a:t>Taj </a:t>
            </a:r>
            <a:r>
              <a:rPr lang="en-US" sz="1600" dirty="0">
                <a:solidFill>
                  <a:srgbClr val="2C3543"/>
                </a:solidFill>
                <a:latin typeface="Century Gothic" panose="020B0502020202020204" pitchFamily="34" charset="0"/>
              </a:rPr>
              <a:t>was built by Shah </a:t>
            </a:r>
            <a:r>
              <a:rPr lang="en-US" sz="1600" dirty="0" err="1">
                <a:solidFill>
                  <a:srgbClr val="2C3543"/>
                </a:solidFill>
                <a:latin typeface="Century Gothic" panose="020B0502020202020204" pitchFamily="34" charset="0"/>
              </a:rPr>
              <a:t>Jahan</a:t>
            </a:r>
            <a:r>
              <a:rPr lang="en-US" sz="1600" dirty="0">
                <a:solidFill>
                  <a:srgbClr val="2C3543"/>
                </a:solidFill>
                <a:latin typeface="Century Gothic" panose="020B0502020202020204" pitchFamily="34" charset="0"/>
              </a:rPr>
              <a:t> as a memorial for his third wife, </a:t>
            </a:r>
            <a:r>
              <a:rPr lang="en-US" sz="1600" dirty="0" err="1">
                <a:solidFill>
                  <a:srgbClr val="2C3543"/>
                </a:solidFill>
                <a:latin typeface="Century Gothic" panose="020B0502020202020204" pitchFamily="34" charset="0"/>
              </a:rPr>
              <a:t>Mumtaz</a:t>
            </a:r>
            <a:r>
              <a:rPr lang="en-US" sz="1600" dirty="0">
                <a:solidFill>
                  <a:srgbClr val="2C3543"/>
                </a:solidFill>
                <a:latin typeface="Century Gothic" panose="020B0502020202020204" pitchFamily="34" charset="0"/>
              </a:rPr>
              <a:t> Mahal, who died giving birth to their 14th child in 1631. The death of </a:t>
            </a:r>
            <a:r>
              <a:rPr lang="en-US" sz="1600" dirty="0" err="1">
                <a:solidFill>
                  <a:srgbClr val="2C3543"/>
                </a:solidFill>
                <a:latin typeface="Century Gothic" panose="020B0502020202020204" pitchFamily="34" charset="0"/>
              </a:rPr>
              <a:t>Mumtaz</a:t>
            </a:r>
            <a:r>
              <a:rPr lang="en-US" sz="1600" dirty="0">
                <a:solidFill>
                  <a:srgbClr val="2C3543"/>
                </a:solidFill>
                <a:latin typeface="Century Gothic" panose="020B0502020202020204" pitchFamily="34" charset="0"/>
              </a:rPr>
              <a:t> left the emperor so heartbroken that his hair is said to have turned grey virtually overnight. </a:t>
            </a:r>
            <a:r>
              <a:rPr lang="en-US" sz="1600" dirty="0" smtClean="0">
                <a:solidFill>
                  <a:srgbClr val="2C3543"/>
                </a:solidFill>
                <a:latin typeface="Century Gothic" panose="020B0502020202020204" pitchFamily="34" charset="0"/>
              </a:rPr>
              <a:t>Following </a:t>
            </a:r>
            <a:r>
              <a:rPr lang="en-US" sz="1600" dirty="0">
                <a:solidFill>
                  <a:srgbClr val="2C3543"/>
                </a:solidFill>
                <a:latin typeface="Century Gothic" panose="020B0502020202020204" pitchFamily="34" charset="0"/>
              </a:rPr>
              <a:t>his death in 1666, </a:t>
            </a:r>
            <a:endParaRPr lang="en-US" sz="1600" dirty="0">
              <a:latin typeface="Century Gothic" panose="020B0502020202020204" pitchFamily="34" charset="0"/>
            </a:endParaRPr>
          </a:p>
        </p:txBody>
      </p:sp>
      <p:sp>
        <p:nvSpPr>
          <p:cNvPr id="3" name="TextBox 2"/>
          <p:cNvSpPr txBox="1"/>
          <p:nvPr/>
        </p:nvSpPr>
        <p:spPr>
          <a:xfrm>
            <a:off x="3050671" y="1937931"/>
            <a:ext cx="2057400" cy="461665"/>
          </a:xfrm>
          <a:prstGeom prst="rect">
            <a:avLst/>
          </a:prstGeom>
          <a:noFill/>
        </p:spPr>
        <p:txBody>
          <a:bodyPr wrap="square" rtlCol="0">
            <a:spAutoFit/>
          </a:bodyPr>
          <a:lstStyle/>
          <a:p>
            <a:r>
              <a:rPr lang="en-US" sz="2400" dirty="0" smtClean="0">
                <a:latin typeface="Century Gothic" panose="020B0502020202020204" pitchFamily="34" charset="0"/>
              </a:rPr>
              <a:t>Taj Mahal</a:t>
            </a:r>
            <a:endParaRPr lang="en-US" sz="2400" dirty="0">
              <a:latin typeface="Century Gothic" panose="020B0502020202020204" pitchFamily="34" charset="0"/>
            </a:endParaRPr>
          </a:p>
        </p:txBody>
      </p:sp>
      <p:sp>
        <p:nvSpPr>
          <p:cNvPr id="4" name="Rounded Rectangle 3"/>
          <p:cNvSpPr/>
          <p:nvPr/>
        </p:nvSpPr>
        <p:spPr>
          <a:xfrm>
            <a:off x="488157" y="1049481"/>
            <a:ext cx="11072813" cy="5130512"/>
          </a:xfrm>
          <a:prstGeom prst="roundRect">
            <a:avLst/>
          </a:prstGeom>
          <a:noFill/>
          <a:ln w="120650">
            <a:gradFill>
              <a:gsLst>
                <a:gs pos="0">
                  <a:schemeClr val="bg1"/>
                </a:gs>
                <a:gs pos="100000">
                  <a:srgbClr val="01900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 xmlns:a16="http://schemas.microsoft.com/office/drawing/2014/main" id="{38C65A4C-B0C4-44E3-8391-CDE6E4C49487}"/>
              </a:ext>
            </a:extLst>
          </p:cNvPr>
          <p:cNvSpPr txBox="1"/>
          <p:nvPr/>
        </p:nvSpPr>
        <p:spPr>
          <a:xfrm>
            <a:off x="7742792" y="1729000"/>
            <a:ext cx="3001985" cy="2786671"/>
          </a:xfrm>
          <a:prstGeom prst="rect">
            <a:avLst/>
          </a:prstGeom>
          <a:solidFill>
            <a:schemeClr val="bg1"/>
          </a:solidFill>
          <a:effectLst>
            <a:outerShdw blurRad="139700" dist="38100" dir="2700000" sx="102000" sy="102000" algn="tl" rotWithShape="0">
              <a:prstClr val="black">
                <a:alpha val="40000"/>
              </a:prstClr>
            </a:outerShdw>
          </a:effectLst>
        </p:spPr>
        <p:txBody>
          <a:bodyPr wrap="square" rtlCol="0">
            <a:spAutoFit/>
          </a:bodyPr>
          <a:lstStyle/>
          <a:p>
            <a:pPr marL="171450" indent="-171450" algn="just">
              <a:buFont typeface="Wingdings" panose="05000000000000000000" pitchFamily="2" charset="2"/>
              <a:buChar char="v"/>
            </a:pPr>
            <a:r>
              <a:rPr lang="en-US" sz="1100" dirty="0" smtClean="0">
                <a:solidFill>
                  <a:schemeClr val="tx1">
                    <a:lumMod val="65000"/>
                    <a:lumOff val="35000"/>
                  </a:schemeClr>
                </a:solidFill>
                <a:latin typeface="Century Gothic" panose="020B0502020202020204" pitchFamily="34" charset="0"/>
              </a:rPr>
              <a:t>Heading</a:t>
            </a:r>
          </a:p>
          <a:p>
            <a:pPr marL="290513" lvl="1" indent="-171450" algn="just">
              <a:buFont typeface="Wingdings" panose="05000000000000000000" pitchFamily="2" charset="2"/>
              <a:buChar char="§"/>
            </a:pPr>
            <a:r>
              <a:rPr lang="en-US" sz="1100" dirty="0" smtClean="0">
                <a:solidFill>
                  <a:schemeClr val="tx1">
                    <a:lumMod val="65000"/>
                    <a:lumOff val="35000"/>
                  </a:schemeClr>
                </a:solidFill>
                <a:latin typeface="Century Gothic" panose="020B0502020202020204" pitchFamily="34" charset="0"/>
              </a:rPr>
              <a:t>There </a:t>
            </a:r>
            <a:r>
              <a:rPr lang="en-US" sz="1100" dirty="0">
                <a:solidFill>
                  <a:schemeClr val="tx1">
                    <a:lumMod val="65000"/>
                    <a:lumOff val="35000"/>
                  </a:schemeClr>
                </a:solidFill>
                <a:latin typeface="Century Gothic" panose="020B0502020202020204" pitchFamily="34" charset="0"/>
              </a:rPr>
              <a:t>is a new rising star on Europe’s retail horizon. Russia’s grocery market leader X5 Retail Group is on its way to join the ranks of the European Top 10 players. Whereas in 2014 the company was only 22nd in LZ </a:t>
            </a:r>
            <a:r>
              <a:rPr lang="en-US" sz="1100" dirty="0" err="1">
                <a:solidFill>
                  <a:schemeClr val="tx1">
                    <a:lumMod val="65000"/>
                    <a:lumOff val="35000"/>
                  </a:schemeClr>
                </a:solidFill>
                <a:latin typeface="Century Gothic" panose="020B0502020202020204" pitchFamily="34" charset="0"/>
              </a:rPr>
              <a:t>Retailytics</a:t>
            </a:r>
            <a:r>
              <a:rPr lang="en-US" sz="1100" dirty="0">
                <a:solidFill>
                  <a:schemeClr val="tx1">
                    <a:lumMod val="65000"/>
                    <a:lumOff val="35000"/>
                  </a:schemeClr>
                </a:solidFill>
                <a:latin typeface="Century Gothic" panose="020B0502020202020204" pitchFamily="34" charset="0"/>
              </a:rPr>
              <a:t>’ European retail ranking, </a:t>
            </a:r>
            <a:endParaRPr lang="en-US" sz="1100" dirty="0" smtClean="0">
              <a:solidFill>
                <a:schemeClr val="tx1">
                  <a:lumMod val="65000"/>
                  <a:lumOff val="35000"/>
                </a:schemeClr>
              </a:solidFill>
              <a:latin typeface="Century Gothic" panose="020B0502020202020204" pitchFamily="34" charset="0"/>
            </a:endParaRPr>
          </a:p>
          <a:p>
            <a:pPr marL="171450" lvl="1" indent="-171450" algn="just">
              <a:buFont typeface="Wingdings" panose="05000000000000000000" pitchFamily="2" charset="2"/>
              <a:buChar char="v"/>
            </a:pPr>
            <a:r>
              <a:rPr lang="en-US" sz="1100" dirty="0" smtClean="0">
                <a:solidFill>
                  <a:schemeClr val="tx1">
                    <a:lumMod val="65000"/>
                    <a:lumOff val="35000"/>
                  </a:schemeClr>
                </a:solidFill>
                <a:latin typeface="Century Gothic" panose="020B0502020202020204" pitchFamily="34" charset="0"/>
              </a:rPr>
              <a:t>Heading </a:t>
            </a:r>
          </a:p>
          <a:p>
            <a:pPr marL="290513" lvl="1" indent="-171450" algn="just">
              <a:buFont typeface="Arial" panose="020B0604020202020204" pitchFamily="34" charset="0"/>
              <a:buChar char="•"/>
            </a:pPr>
            <a:r>
              <a:rPr lang="en-US" sz="1100" dirty="0" smtClean="0">
                <a:solidFill>
                  <a:schemeClr val="tx1">
                    <a:lumMod val="65000"/>
                    <a:lumOff val="35000"/>
                  </a:schemeClr>
                </a:solidFill>
                <a:latin typeface="Century Gothic" panose="020B0502020202020204" pitchFamily="34" charset="0"/>
              </a:rPr>
              <a:t>it </a:t>
            </a:r>
            <a:r>
              <a:rPr lang="en-US" sz="1100" dirty="0">
                <a:solidFill>
                  <a:schemeClr val="tx1">
                    <a:lumMod val="65000"/>
                    <a:lumOff val="35000"/>
                  </a:schemeClr>
                </a:solidFill>
                <a:latin typeface="Century Gothic" panose="020B0502020202020204" pitchFamily="34" charset="0"/>
              </a:rPr>
              <a:t>is expected to become the eighth-largest grocer on the continent by 2022. Over the past years X5 has been overtaking retail heavy-weights such as French </a:t>
            </a:r>
            <a:r>
              <a:rPr lang="en-US" sz="1100" dirty="0" err="1">
                <a:solidFill>
                  <a:schemeClr val="tx1">
                    <a:lumMod val="65000"/>
                    <a:lumOff val="35000"/>
                  </a:schemeClr>
                </a:solidFill>
                <a:latin typeface="Century Gothic" panose="020B0502020202020204" pitchFamily="34" charset="0"/>
              </a:rPr>
              <a:t>Système</a:t>
            </a:r>
            <a:r>
              <a:rPr lang="en-US" sz="1100" dirty="0">
                <a:solidFill>
                  <a:schemeClr val="tx1">
                    <a:lumMod val="65000"/>
                    <a:lumOff val="35000"/>
                  </a:schemeClr>
                </a:solidFill>
                <a:latin typeface="Century Gothic" panose="020B0502020202020204" pitchFamily="34" charset="0"/>
              </a:rPr>
              <a:t> U, British </a:t>
            </a:r>
            <a:r>
              <a:rPr lang="en-US" sz="1100" dirty="0" err="1">
                <a:solidFill>
                  <a:schemeClr val="tx1">
                    <a:lumMod val="65000"/>
                    <a:lumOff val="35000"/>
                  </a:schemeClr>
                </a:solidFill>
                <a:latin typeface="Century Gothic" panose="020B0502020202020204" pitchFamily="34" charset="0"/>
              </a:rPr>
              <a:t>Morrisons</a:t>
            </a:r>
            <a:r>
              <a:rPr lang="en-US" sz="1100" dirty="0">
                <a:solidFill>
                  <a:schemeClr val="tx1">
                    <a:lumMod val="65000"/>
                    <a:lumOff val="35000"/>
                  </a:schemeClr>
                </a:solidFill>
                <a:latin typeface="Century Gothic" panose="020B0502020202020204" pitchFamily="34" charset="0"/>
              </a:rPr>
              <a:t> and Swedish ICA </a:t>
            </a:r>
            <a:r>
              <a:rPr lang="en-US" sz="1100" dirty="0" err="1">
                <a:solidFill>
                  <a:schemeClr val="tx1">
                    <a:lumMod val="65000"/>
                    <a:lumOff val="35000"/>
                  </a:schemeClr>
                </a:solidFill>
                <a:latin typeface="Century Gothic" panose="020B0502020202020204" pitchFamily="34" charset="0"/>
              </a:rPr>
              <a:t>Gruppen</a:t>
            </a:r>
            <a:r>
              <a:rPr lang="en-US" sz="1100" dirty="0">
                <a:solidFill>
                  <a:schemeClr val="tx1">
                    <a:lumMod val="65000"/>
                    <a:lumOff val="35000"/>
                  </a:schemeClr>
                </a:solidFill>
                <a:latin typeface="Century Gothic" panose="020B0502020202020204" pitchFamily="34" charset="0"/>
              </a:rPr>
              <a:t>. </a:t>
            </a:r>
            <a:endParaRPr lang="en-US" sz="1100" dirty="0" smtClean="0">
              <a:solidFill>
                <a:schemeClr val="tx1">
                  <a:lumMod val="65000"/>
                  <a:lumOff val="35000"/>
                </a:schemeClr>
              </a:solidFill>
              <a:latin typeface="Century Gothic" panose="020B0502020202020204" pitchFamily="34" charset="0"/>
            </a:endParaRPr>
          </a:p>
          <a:p>
            <a:pPr marL="290513" lvl="1" indent="-171450" algn="just">
              <a:buFont typeface="Arial" panose="020B0604020202020204" pitchFamily="34" charset="0"/>
              <a:buChar char="•"/>
            </a:pPr>
            <a:endParaRPr lang="en-US" sz="1100" dirty="0">
              <a:solidFill>
                <a:schemeClr val="tx1">
                  <a:lumMod val="65000"/>
                  <a:lumOff val="35000"/>
                </a:schemeClr>
              </a:solidFill>
              <a:latin typeface="Century Gothic" panose="020B0502020202020204" pitchFamily="34" charset="0"/>
            </a:endParaRPr>
          </a:p>
        </p:txBody>
      </p:sp>
      <p:sp>
        <p:nvSpPr>
          <p:cNvPr id="6" name="Rectangle 5"/>
          <p:cNvSpPr/>
          <p:nvPr/>
        </p:nvSpPr>
        <p:spPr>
          <a:xfrm>
            <a:off x="4797079" y="138972"/>
            <a:ext cx="2454967" cy="523220"/>
          </a:xfrm>
          <a:prstGeom prst="rect">
            <a:avLst/>
          </a:prstGeom>
        </p:spPr>
        <p:txBody>
          <a:bodyPr wrap="none">
            <a:spAutoFit/>
          </a:bodyPr>
          <a:lstStyle/>
          <a:p>
            <a:r>
              <a:rPr lang="en-US" sz="2800" dirty="0" smtClean="0">
                <a:solidFill>
                  <a:schemeClr val="bg1"/>
                </a:solidFill>
                <a:latin typeface="Cooper Black" panose="0208090404030B020404" pitchFamily="18" charset="0"/>
              </a:rPr>
              <a:t>TAJ MAHAL</a:t>
            </a:r>
            <a:endParaRPr lang="en-US" sz="2800" dirty="0">
              <a:solidFill>
                <a:schemeClr val="bg1"/>
              </a:solidFill>
              <a:latin typeface="Cooper Black" panose="0208090404030B020404" pitchFamily="18" charset="0"/>
            </a:endParaRPr>
          </a:p>
        </p:txBody>
      </p:sp>
      <p:grpSp>
        <p:nvGrpSpPr>
          <p:cNvPr id="12" name="Group 11"/>
          <p:cNvGrpSpPr/>
          <p:nvPr/>
        </p:nvGrpSpPr>
        <p:grpSpPr>
          <a:xfrm>
            <a:off x="5355142" y="718851"/>
            <a:ext cx="1430400" cy="6180"/>
            <a:chOff x="1091381" y="384020"/>
            <a:chExt cx="2787444" cy="6180"/>
          </a:xfrm>
        </p:grpSpPr>
        <p:cxnSp>
          <p:nvCxnSpPr>
            <p:cNvPr id="13" name="Straight Connector 12"/>
            <p:cNvCxnSpPr/>
            <p:nvPr/>
          </p:nvCxnSpPr>
          <p:spPr>
            <a:xfrm>
              <a:off x="1091381" y="390200"/>
              <a:ext cx="929148" cy="0"/>
            </a:xfrm>
            <a:prstGeom prst="line">
              <a:avLst/>
            </a:prstGeom>
            <a:ln w="63500">
              <a:solidFill>
                <a:srgbClr val="FF6D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020529" y="387110"/>
              <a:ext cx="92914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949677" y="384020"/>
              <a:ext cx="929148" cy="0"/>
            </a:xfrm>
            <a:prstGeom prst="line">
              <a:avLst/>
            </a:prstGeom>
            <a:ln w="63500">
              <a:solidFill>
                <a:srgbClr val="019001"/>
              </a:solidFill>
            </a:ln>
          </p:spPr>
          <p:style>
            <a:lnRef idx="1">
              <a:schemeClr val="accent1"/>
            </a:lnRef>
            <a:fillRef idx="0">
              <a:schemeClr val="accent1"/>
            </a:fillRef>
            <a:effectRef idx="0">
              <a:schemeClr val="accent1"/>
            </a:effectRef>
            <a:fontRef idx="minor">
              <a:schemeClr val="tx1"/>
            </a:fontRef>
          </p:style>
        </p:cxnSp>
      </p:grpSp>
      <p:sp>
        <p:nvSpPr>
          <p:cNvPr id="17" name="Slide Number Placeholder 12"/>
          <p:cNvSpPr txBox="1">
            <a:spLocks/>
          </p:cNvSpPr>
          <p:nvPr/>
        </p:nvSpPr>
        <p:spPr>
          <a:xfrm>
            <a:off x="10516809" y="152014"/>
            <a:ext cx="284953" cy="365125"/>
          </a:xfrm>
          <a:prstGeom prst="rect">
            <a:avLst/>
          </a:prstGeom>
          <a:noFill/>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bg1"/>
                </a:solidFill>
                <a:latin typeface="Century Gothic" panose="020B0502020202020204" pitchFamily="34" charset="0"/>
              </a:rPr>
              <a:t>6</a:t>
            </a:r>
          </a:p>
        </p:txBody>
      </p:sp>
    </p:spTree>
    <p:extLst>
      <p:ext uri="{BB962C8B-B14F-4D97-AF65-F5344CB8AC3E}">
        <p14:creationId xmlns:p14="http://schemas.microsoft.com/office/powerpoint/2010/main" val="18490390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aj Mahal, Agra, In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8993" y="1521697"/>
            <a:ext cx="2440289" cy="35423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6175947" y="1560909"/>
            <a:ext cx="2780998" cy="3402430"/>
            <a:chOff x="5755969" y="1805056"/>
            <a:chExt cx="3298871" cy="3402430"/>
          </a:xfrm>
        </p:grpSpPr>
        <p:grpSp>
          <p:nvGrpSpPr>
            <p:cNvPr id="6" name="Group 5"/>
            <p:cNvGrpSpPr/>
            <p:nvPr/>
          </p:nvGrpSpPr>
          <p:grpSpPr>
            <a:xfrm>
              <a:off x="5755969" y="1805056"/>
              <a:ext cx="3028094" cy="3402430"/>
              <a:chOff x="3426040" y="1445292"/>
              <a:chExt cx="3028094" cy="3402430"/>
            </a:xfrm>
          </p:grpSpPr>
          <p:sp>
            <p:nvSpPr>
              <p:cNvPr id="10" name="Freeform: Shape 12">
                <a:extLst>
                  <a:ext uri="{FF2B5EF4-FFF2-40B4-BE49-F238E27FC236}">
                    <a16:creationId xmlns="" xmlns:a16="http://schemas.microsoft.com/office/drawing/2014/main" id="{C1964937-CCB8-48CC-A4AD-B98A7D10B2AD}"/>
                  </a:ext>
                </a:extLst>
              </p:cNvPr>
              <p:cNvSpPr/>
              <p:nvPr/>
            </p:nvSpPr>
            <p:spPr>
              <a:xfrm>
                <a:off x="3426040" y="1445292"/>
                <a:ext cx="3028094" cy="3402430"/>
              </a:xfrm>
              <a:custGeom>
                <a:avLst/>
                <a:gdLst>
                  <a:gd name="connsiteX0" fmla="*/ 1898909 w 2700670"/>
                  <a:gd name="connsiteY0" fmla="*/ 1163 h 3329200"/>
                  <a:gd name="connsiteX1" fmla="*/ 2700670 w 2700670"/>
                  <a:gd name="connsiteY1" fmla="*/ 83976 h 3329200"/>
                  <a:gd name="connsiteX2" fmla="*/ 2700670 w 2700670"/>
                  <a:gd name="connsiteY2" fmla="*/ 1553560 h 3329200"/>
                  <a:gd name="connsiteX3" fmla="*/ 2700666 w 2700670"/>
                  <a:gd name="connsiteY3" fmla="*/ 1553560 h 3329200"/>
                  <a:gd name="connsiteX4" fmla="*/ 2700666 w 2700670"/>
                  <a:gd name="connsiteY4" fmla="*/ 2879119 h 3329200"/>
                  <a:gd name="connsiteX5" fmla="*/ 2691525 w 2700670"/>
                  <a:gd name="connsiteY5" fmla="*/ 2969794 h 3329200"/>
                  <a:gd name="connsiteX6" fmla="*/ 2250549 w 2700670"/>
                  <a:gd name="connsiteY6" fmla="*/ 3329200 h 3329200"/>
                  <a:gd name="connsiteX7" fmla="*/ 450121 w 2700670"/>
                  <a:gd name="connsiteY7" fmla="*/ 3329200 h 3329200"/>
                  <a:gd name="connsiteX8" fmla="*/ 0 w 2700670"/>
                  <a:gd name="connsiteY8" fmla="*/ 2879079 h 3329200"/>
                  <a:gd name="connsiteX9" fmla="*/ 0 w 2700670"/>
                  <a:gd name="connsiteY9" fmla="*/ 1553560 h 3329200"/>
                  <a:gd name="connsiteX10" fmla="*/ 0 w 2700670"/>
                  <a:gd name="connsiteY10" fmla="*/ 291606 h 3329200"/>
                  <a:gd name="connsiteX11" fmla="*/ 1898909 w 2700670"/>
                  <a:gd name="connsiteY11" fmla="*/ 1163 h 33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0670" h="3329200">
                    <a:moveTo>
                      <a:pt x="1898909" y="1163"/>
                    </a:moveTo>
                    <a:cubicBezTo>
                      <a:pt x="2109899" y="-5496"/>
                      <a:pt x="2363086" y="15677"/>
                      <a:pt x="2700670" y="83976"/>
                    </a:cubicBezTo>
                    <a:lnTo>
                      <a:pt x="2700670" y="1553560"/>
                    </a:lnTo>
                    <a:lnTo>
                      <a:pt x="2700666" y="1553560"/>
                    </a:lnTo>
                    <a:lnTo>
                      <a:pt x="2700666" y="2879119"/>
                    </a:lnTo>
                    <a:lnTo>
                      <a:pt x="2691525" y="2969794"/>
                    </a:lnTo>
                    <a:cubicBezTo>
                      <a:pt x="2649553" y="3174907"/>
                      <a:pt x="2468070" y="3329200"/>
                      <a:pt x="2250549" y="3329200"/>
                    </a:cubicBezTo>
                    <a:lnTo>
                      <a:pt x="450121" y="3329200"/>
                    </a:lnTo>
                    <a:cubicBezTo>
                      <a:pt x="201526" y="3329200"/>
                      <a:pt x="0" y="3127674"/>
                      <a:pt x="0" y="2879079"/>
                    </a:cubicBezTo>
                    <a:lnTo>
                      <a:pt x="0" y="1553560"/>
                    </a:lnTo>
                    <a:lnTo>
                      <a:pt x="0" y="291606"/>
                    </a:lnTo>
                    <a:cubicBezTo>
                      <a:pt x="1012751" y="291606"/>
                      <a:pt x="1265939" y="21141"/>
                      <a:pt x="1898909" y="1163"/>
                    </a:cubicBezTo>
                    <a:close/>
                  </a:path>
                </a:pathLst>
              </a:custGeom>
              <a:solidFill>
                <a:schemeClr val="bg1"/>
              </a:solidFill>
              <a:ln>
                <a:noFill/>
              </a:ln>
              <a:effectLst>
                <a:outerShdw blurRad="241300" dist="2667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493609" y="1913334"/>
                <a:ext cx="2937171" cy="2400657"/>
              </a:xfrm>
              <a:prstGeom prst="rect">
                <a:avLst/>
              </a:prstGeom>
            </p:spPr>
            <p:txBody>
              <a:bodyPr wrap="square">
                <a:spAutoFit/>
              </a:bodyPr>
              <a:lstStyle/>
              <a:p>
                <a:pPr algn="just"/>
                <a:r>
                  <a:rPr lang="en-US" sz="1500" dirty="0" smtClean="0">
                    <a:solidFill>
                      <a:srgbClr val="2C3543"/>
                    </a:solidFill>
                    <a:latin typeface="Century Gothic" panose="020B0502020202020204" pitchFamily="34" charset="0"/>
                  </a:rPr>
                  <a:t>Taj </a:t>
                </a:r>
                <a:r>
                  <a:rPr lang="en-US" sz="1500" dirty="0">
                    <a:solidFill>
                      <a:srgbClr val="2C3543"/>
                    </a:solidFill>
                    <a:latin typeface="Century Gothic" panose="020B0502020202020204" pitchFamily="34" charset="0"/>
                  </a:rPr>
                  <a:t>was built by Shah </a:t>
                </a:r>
                <a:r>
                  <a:rPr lang="en-US" sz="1500" dirty="0" err="1">
                    <a:solidFill>
                      <a:srgbClr val="2C3543"/>
                    </a:solidFill>
                    <a:latin typeface="Century Gothic" panose="020B0502020202020204" pitchFamily="34" charset="0"/>
                  </a:rPr>
                  <a:t>Jahan</a:t>
                </a:r>
                <a:r>
                  <a:rPr lang="en-US" sz="1500" dirty="0">
                    <a:solidFill>
                      <a:srgbClr val="2C3543"/>
                    </a:solidFill>
                    <a:latin typeface="Century Gothic" panose="020B0502020202020204" pitchFamily="34" charset="0"/>
                  </a:rPr>
                  <a:t> as a memorial for his third wife, </a:t>
                </a:r>
                <a:r>
                  <a:rPr lang="en-US" sz="1500" dirty="0" err="1">
                    <a:solidFill>
                      <a:srgbClr val="2C3543"/>
                    </a:solidFill>
                    <a:latin typeface="Century Gothic" panose="020B0502020202020204" pitchFamily="34" charset="0"/>
                  </a:rPr>
                  <a:t>Mumtaz</a:t>
                </a:r>
                <a:r>
                  <a:rPr lang="en-US" sz="1500" dirty="0">
                    <a:solidFill>
                      <a:srgbClr val="2C3543"/>
                    </a:solidFill>
                    <a:latin typeface="Century Gothic" panose="020B0502020202020204" pitchFamily="34" charset="0"/>
                  </a:rPr>
                  <a:t> Mahal, who died giving birth to their 14th child in 1631. The death of </a:t>
                </a:r>
                <a:r>
                  <a:rPr lang="en-US" sz="1500" dirty="0" err="1">
                    <a:solidFill>
                      <a:srgbClr val="2C3543"/>
                    </a:solidFill>
                    <a:latin typeface="Century Gothic" panose="020B0502020202020204" pitchFamily="34" charset="0"/>
                  </a:rPr>
                  <a:t>Mumtaz</a:t>
                </a:r>
                <a:r>
                  <a:rPr lang="en-US" sz="1500" dirty="0">
                    <a:solidFill>
                      <a:srgbClr val="2C3543"/>
                    </a:solidFill>
                    <a:latin typeface="Century Gothic" panose="020B0502020202020204" pitchFamily="34" charset="0"/>
                  </a:rPr>
                  <a:t> left the emperor so heartbroken that his hair is said to have turned grey virtually overnight. </a:t>
                </a:r>
                <a:r>
                  <a:rPr lang="en-US" sz="1500" dirty="0" smtClean="0">
                    <a:solidFill>
                      <a:srgbClr val="2C3543"/>
                    </a:solidFill>
                    <a:latin typeface="Century Gothic" panose="020B0502020202020204" pitchFamily="34" charset="0"/>
                  </a:rPr>
                  <a:t>Following </a:t>
                </a:r>
                <a:r>
                  <a:rPr lang="en-US" sz="1500" dirty="0">
                    <a:solidFill>
                      <a:srgbClr val="2C3543"/>
                    </a:solidFill>
                    <a:latin typeface="Century Gothic" panose="020B0502020202020204" pitchFamily="34" charset="0"/>
                  </a:rPr>
                  <a:t>his death in 1666, </a:t>
                </a:r>
                <a:endParaRPr lang="en-US" sz="1500" dirty="0">
                  <a:latin typeface="Century Gothic" panose="020B0502020202020204" pitchFamily="34" charset="0"/>
                </a:endParaRPr>
              </a:p>
            </p:txBody>
          </p:sp>
        </p:grpSp>
        <p:sp>
          <p:nvSpPr>
            <p:cNvPr id="3" name="TextBox 2"/>
            <p:cNvSpPr txBox="1"/>
            <p:nvPr/>
          </p:nvSpPr>
          <p:spPr>
            <a:xfrm>
              <a:off x="6997440" y="1856403"/>
              <a:ext cx="2057400" cy="430887"/>
            </a:xfrm>
            <a:prstGeom prst="rect">
              <a:avLst/>
            </a:prstGeom>
            <a:noFill/>
          </p:spPr>
          <p:txBody>
            <a:bodyPr wrap="square" rtlCol="0">
              <a:spAutoFit/>
            </a:bodyPr>
            <a:lstStyle/>
            <a:p>
              <a:r>
                <a:rPr lang="en-US" sz="2200" dirty="0" smtClean="0">
                  <a:latin typeface="Century Gothic" panose="020B0502020202020204" pitchFamily="34" charset="0"/>
                </a:rPr>
                <a:t>Taj Mahal</a:t>
              </a:r>
              <a:endParaRPr lang="en-US" sz="2200" dirty="0">
                <a:latin typeface="Century Gothic" panose="020B0502020202020204" pitchFamily="34" charset="0"/>
              </a:endParaRPr>
            </a:p>
          </p:txBody>
        </p:sp>
        <p:cxnSp>
          <p:nvCxnSpPr>
            <p:cNvPr id="5" name="Straight Connector 4"/>
            <p:cNvCxnSpPr/>
            <p:nvPr/>
          </p:nvCxnSpPr>
          <p:spPr>
            <a:xfrm>
              <a:off x="7084928" y="2258108"/>
              <a:ext cx="1660639" cy="0"/>
            </a:xfrm>
            <a:prstGeom prst="line">
              <a:avLst/>
            </a:prstGeom>
            <a:ln w="34925">
              <a:solidFill>
                <a:srgbClr val="019001"/>
              </a:solidFill>
            </a:ln>
          </p:spPr>
          <p:style>
            <a:lnRef idx="1">
              <a:schemeClr val="accent1"/>
            </a:lnRef>
            <a:fillRef idx="0">
              <a:schemeClr val="accent1"/>
            </a:fillRef>
            <a:effectRef idx="0">
              <a:schemeClr val="accent1"/>
            </a:effectRef>
            <a:fontRef idx="minor">
              <a:schemeClr val="tx1"/>
            </a:fontRef>
          </p:style>
        </p:cxnSp>
      </p:grpSp>
      <p:pic>
        <p:nvPicPr>
          <p:cNvPr id="4098" name="Picture 2" descr="India, Karnataka, Stone Chariot and elephant figures at Vittala Temple in Hamp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801" y="1520920"/>
            <a:ext cx="2441359" cy="35439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3346241" y="1560909"/>
            <a:ext cx="2550048" cy="3402430"/>
            <a:chOff x="5785040" y="1856403"/>
            <a:chExt cx="3024914" cy="3402430"/>
          </a:xfrm>
        </p:grpSpPr>
        <p:grpSp>
          <p:nvGrpSpPr>
            <p:cNvPr id="13" name="Group 12"/>
            <p:cNvGrpSpPr/>
            <p:nvPr/>
          </p:nvGrpSpPr>
          <p:grpSpPr>
            <a:xfrm>
              <a:off x="5785040" y="1856403"/>
              <a:ext cx="3024914" cy="3402430"/>
              <a:chOff x="3455111" y="1496639"/>
              <a:chExt cx="3024914" cy="3402430"/>
            </a:xfrm>
          </p:grpSpPr>
          <p:sp>
            <p:nvSpPr>
              <p:cNvPr id="16" name="Freeform: Shape 12">
                <a:extLst>
                  <a:ext uri="{FF2B5EF4-FFF2-40B4-BE49-F238E27FC236}">
                    <a16:creationId xmlns="" xmlns:a16="http://schemas.microsoft.com/office/drawing/2014/main" id="{C1964937-CCB8-48CC-A4AD-B98A7D10B2AD}"/>
                  </a:ext>
                </a:extLst>
              </p:cNvPr>
              <p:cNvSpPr/>
              <p:nvPr/>
            </p:nvSpPr>
            <p:spPr>
              <a:xfrm flipH="1">
                <a:off x="3455111" y="1496639"/>
                <a:ext cx="3024914" cy="3402430"/>
              </a:xfrm>
              <a:custGeom>
                <a:avLst/>
                <a:gdLst>
                  <a:gd name="connsiteX0" fmla="*/ 1898909 w 2700670"/>
                  <a:gd name="connsiteY0" fmla="*/ 1163 h 3329200"/>
                  <a:gd name="connsiteX1" fmla="*/ 2700670 w 2700670"/>
                  <a:gd name="connsiteY1" fmla="*/ 83976 h 3329200"/>
                  <a:gd name="connsiteX2" fmla="*/ 2700670 w 2700670"/>
                  <a:gd name="connsiteY2" fmla="*/ 1553560 h 3329200"/>
                  <a:gd name="connsiteX3" fmla="*/ 2700666 w 2700670"/>
                  <a:gd name="connsiteY3" fmla="*/ 1553560 h 3329200"/>
                  <a:gd name="connsiteX4" fmla="*/ 2700666 w 2700670"/>
                  <a:gd name="connsiteY4" fmla="*/ 2879119 h 3329200"/>
                  <a:gd name="connsiteX5" fmla="*/ 2691525 w 2700670"/>
                  <a:gd name="connsiteY5" fmla="*/ 2969794 h 3329200"/>
                  <a:gd name="connsiteX6" fmla="*/ 2250549 w 2700670"/>
                  <a:gd name="connsiteY6" fmla="*/ 3329200 h 3329200"/>
                  <a:gd name="connsiteX7" fmla="*/ 450121 w 2700670"/>
                  <a:gd name="connsiteY7" fmla="*/ 3329200 h 3329200"/>
                  <a:gd name="connsiteX8" fmla="*/ 0 w 2700670"/>
                  <a:gd name="connsiteY8" fmla="*/ 2879079 h 3329200"/>
                  <a:gd name="connsiteX9" fmla="*/ 0 w 2700670"/>
                  <a:gd name="connsiteY9" fmla="*/ 1553560 h 3329200"/>
                  <a:gd name="connsiteX10" fmla="*/ 0 w 2700670"/>
                  <a:gd name="connsiteY10" fmla="*/ 291606 h 3329200"/>
                  <a:gd name="connsiteX11" fmla="*/ 1898909 w 2700670"/>
                  <a:gd name="connsiteY11" fmla="*/ 1163 h 33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0670" h="3329200">
                    <a:moveTo>
                      <a:pt x="1898909" y="1163"/>
                    </a:moveTo>
                    <a:cubicBezTo>
                      <a:pt x="2109899" y="-5496"/>
                      <a:pt x="2363086" y="15677"/>
                      <a:pt x="2700670" y="83976"/>
                    </a:cubicBezTo>
                    <a:lnTo>
                      <a:pt x="2700670" y="1553560"/>
                    </a:lnTo>
                    <a:lnTo>
                      <a:pt x="2700666" y="1553560"/>
                    </a:lnTo>
                    <a:lnTo>
                      <a:pt x="2700666" y="2879119"/>
                    </a:lnTo>
                    <a:lnTo>
                      <a:pt x="2691525" y="2969794"/>
                    </a:lnTo>
                    <a:cubicBezTo>
                      <a:pt x="2649553" y="3174907"/>
                      <a:pt x="2468070" y="3329200"/>
                      <a:pt x="2250549" y="3329200"/>
                    </a:cubicBezTo>
                    <a:lnTo>
                      <a:pt x="450121" y="3329200"/>
                    </a:lnTo>
                    <a:cubicBezTo>
                      <a:pt x="201526" y="3329200"/>
                      <a:pt x="0" y="3127674"/>
                      <a:pt x="0" y="2879079"/>
                    </a:cubicBezTo>
                    <a:lnTo>
                      <a:pt x="0" y="1553560"/>
                    </a:lnTo>
                    <a:lnTo>
                      <a:pt x="0" y="291606"/>
                    </a:lnTo>
                    <a:cubicBezTo>
                      <a:pt x="1012751" y="291606"/>
                      <a:pt x="1265939" y="21141"/>
                      <a:pt x="1898909" y="1163"/>
                    </a:cubicBezTo>
                    <a:close/>
                  </a:path>
                </a:pathLst>
              </a:custGeom>
              <a:solidFill>
                <a:schemeClr val="bg1"/>
              </a:solidFill>
              <a:ln>
                <a:noFill/>
              </a:ln>
              <a:effectLst>
                <a:outerShdw blurRad="241300" dist="2667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493609" y="1913334"/>
                <a:ext cx="2937171" cy="2862322"/>
              </a:xfrm>
              <a:prstGeom prst="rect">
                <a:avLst/>
              </a:prstGeom>
            </p:spPr>
            <p:txBody>
              <a:bodyPr wrap="square">
                <a:spAutoFit/>
              </a:bodyPr>
              <a:lstStyle/>
              <a:p>
                <a:pPr algn="just"/>
                <a:r>
                  <a:rPr lang="en-US" sz="1500" dirty="0">
                    <a:solidFill>
                      <a:srgbClr val="2C3543"/>
                    </a:solidFill>
                    <a:latin typeface="Century Gothic" panose="020B0502020202020204" pitchFamily="34" charset="0"/>
                  </a:rPr>
                  <a:t>The magnificent ruins of Hampi dot an unearthly landscape that has captivated travelers for centuries. Heaps of giant boulders perch precariously over miles of undulating terrain, their rusty hues offset by jade-green palm groves, banana plantations and paddy fields. </a:t>
                </a:r>
                <a:endParaRPr lang="en-US" sz="1500" dirty="0">
                  <a:latin typeface="Century Gothic" panose="020B0502020202020204" pitchFamily="34" charset="0"/>
                </a:endParaRPr>
              </a:p>
            </p:txBody>
          </p:sp>
        </p:grpSp>
        <p:sp>
          <p:nvSpPr>
            <p:cNvPr id="14" name="TextBox 13"/>
            <p:cNvSpPr txBox="1"/>
            <p:nvPr/>
          </p:nvSpPr>
          <p:spPr>
            <a:xfrm>
              <a:off x="5800184" y="1856403"/>
              <a:ext cx="2057400" cy="430887"/>
            </a:xfrm>
            <a:prstGeom prst="rect">
              <a:avLst/>
            </a:prstGeom>
            <a:noFill/>
          </p:spPr>
          <p:txBody>
            <a:bodyPr wrap="square" rtlCol="0">
              <a:spAutoFit/>
            </a:bodyPr>
            <a:lstStyle/>
            <a:p>
              <a:r>
                <a:rPr lang="en-US" sz="2200" dirty="0">
                  <a:latin typeface="Century Gothic" panose="020B0502020202020204" pitchFamily="34" charset="0"/>
                </a:rPr>
                <a:t>Hampi</a:t>
              </a:r>
            </a:p>
          </p:txBody>
        </p:sp>
        <p:cxnSp>
          <p:nvCxnSpPr>
            <p:cNvPr id="15" name="Straight Connector 14"/>
            <p:cNvCxnSpPr/>
            <p:nvPr/>
          </p:nvCxnSpPr>
          <p:spPr>
            <a:xfrm>
              <a:off x="5955277" y="2258108"/>
              <a:ext cx="1134238" cy="0"/>
            </a:xfrm>
            <a:prstGeom prst="line">
              <a:avLst/>
            </a:prstGeom>
            <a:ln w="34925">
              <a:solidFill>
                <a:srgbClr val="019001"/>
              </a:solidFill>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 xmlns:a16="http://schemas.microsoft.com/office/drawing/2014/main" id="{38C65A4C-B0C4-44E3-8391-CDE6E4C49487}"/>
              </a:ext>
            </a:extLst>
          </p:cNvPr>
          <p:cNvSpPr txBox="1"/>
          <p:nvPr/>
        </p:nvSpPr>
        <p:spPr>
          <a:xfrm>
            <a:off x="3194083" y="5244012"/>
            <a:ext cx="5698717" cy="938719"/>
          </a:xfrm>
          <a:prstGeom prst="rect">
            <a:avLst/>
          </a:prstGeom>
          <a:solidFill>
            <a:schemeClr val="bg1"/>
          </a:solidFill>
          <a:effectLst>
            <a:outerShdw blurRad="139700" dist="38100" dir="2700000" sx="102000" sy="102000" algn="tl" rotWithShape="0">
              <a:prstClr val="black">
                <a:alpha val="40000"/>
              </a:prstClr>
            </a:outerShdw>
          </a:effectLst>
        </p:spPr>
        <p:txBody>
          <a:bodyPr wrap="square" rtlCol="0">
            <a:spAutoFit/>
          </a:bodyPr>
          <a:lstStyle/>
          <a:p>
            <a:pPr marL="171450" indent="-171450" algn="just">
              <a:buFont typeface="Wingdings" panose="05000000000000000000" pitchFamily="2" charset="2"/>
              <a:buChar char="v"/>
            </a:pPr>
            <a:r>
              <a:rPr lang="en-US" sz="1100" dirty="0" smtClean="0">
                <a:solidFill>
                  <a:schemeClr val="tx1">
                    <a:lumMod val="65000"/>
                    <a:lumOff val="35000"/>
                  </a:schemeClr>
                </a:solidFill>
                <a:latin typeface="Century Gothic" panose="020B0502020202020204" pitchFamily="34" charset="0"/>
              </a:rPr>
              <a:t>Heading</a:t>
            </a:r>
          </a:p>
          <a:p>
            <a:pPr marL="290513" lvl="1" indent="-171450" algn="just">
              <a:buFont typeface="Wingdings" panose="05000000000000000000" pitchFamily="2" charset="2"/>
              <a:buChar char="§"/>
            </a:pPr>
            <a:r>
              <a:rPr lang="en-US" sz="1100" dirty="0">
                <a:solidFill>
                  <a:schemeClr val="tx1">
                    <a:lumMod val="65000"/>
                    <a:lumOff val="35000"/>
                  </a:schemeClr>
                </a:solidFill>
                <a:latin typeface="Century Gothic" panose="020B0502020202020204" pitchFamily="34" charset="0"/>
              </a:rPr>
              <a:t>Taj was built by Shah </a:t>
            </a:r>
            <a:r>
              <a:rPr lang="en-US" sz="1100" dirty="0" err="1">
                <a:solidFill>
                  <a:schemeClr val="tx1">
                    <a:lumMod val="65000"/>
                    <a:lumOff val="35000"/>
                  </a:schemeClr>
                </a:solidFill>
                <a:latin typeface="Century Gothic" panose="020B0502020202020204" pitchFamily="34" charset="0"/>
              </a:rPr>
              <a:t>Jahan</a:t>
            </a:r>
            <a:r>
              <a:rPr lang="en-US" sz="1100" dirty="0">
                <a:solidFill>
                  <a:schemeClr val="tx1">
                    <a:lumMod val="65000"/>
                    <a:lumOff val="35000"/>
                  </a:schemeClr>
                </a:solidFill>
                <a:latin typeface="Century Gothic" panose="020B0502020202020204" pitchFamily="34" charset="0"/>
              </a:rPr>
              <a:t> as a memorial for his third wife, </a:t>
            </a:r>
            <a:r>
              <a:rPr lang="en-US" sz="1100" dirty="0" err="1">
                <a:solidFill>
                  <a:schemeClr val="tx1">
                    <a:lumMod val="65000"/>
                    <a:lumOff val="35000"/>
                  </a:schemeClr>
                </a:solidFill>
                <a:latin typeface="Century Gothic" panose="020B0502020202020204" pitchFamily="34" charset="0"/>
              </a:rPr>
              <a:t>Mumtaz</a:t>
            </a:r>
            <a:r>
              <a:rPr lang="en-US" sz="1100" dirty="0">
                <a:solidFill>
                  <a:schemeClr val="tx1">
                    <a:lumMod val="65000"/>
                    <a:lumOff val="35000"/>
                  </a:schemeClr>
                </a:solidFill>
                <a:latin typeface="Century Gothic" panose="020B0502020202020204" pitchFamily="34" charset="0"/>
              </a:rPr>
              <a:t> Mahal, who died giving birth to their 14th child in 1631. The death of </a:t>
            </a:r>
            <a:r>
              <a:rPr lang="en-US" sz="1100" dirty="0" err="1">
                <a:solidFill>
                  <a:schemeClr val="tx1">
                    <a:lumMod val="65000"/>
                    <a:lumOff val="35000"/>
                  </a:schemeClr>
                </a:solidFill>
                <a:latin typeface="Century Gothic" panose="020B0502020202020204" pitchFamily="34" charset="0"/>
              </a:rPr>
              <a:t>Mumtaz</a:t>
            </a:r>
            <a:r>
              <a:rPr lang="en-US" sz="1100" dirty="0">
                <a:solidFill>
                  <a:schemeClr val="tx1">
                    <a:lumMod val="65000"/>
                    <a:lumOff val="35000"/>
                  </a:schemeClr>
                </a:solidFill>
                <a:latin typeface="Century Gothic" panose="020B0502020202020204" pitchFamily="34" charset="0"/>
              </a:rPr>
              <a:t> left the emperor so heartbroken that his hair is said to have turned grey virtually overnight. Following his death in 1666, </a:t>
            </a:r>
          </a:p>
        </p:txBody>
      </p:sp>
      <p:sp>
        <p:nvSpPr>
          <p:cNvPr id="19" name="Rectangle 18">
            <a:extLst>
              <a:ext uri="{FF2B5EF4-FFF2-40B4-BE49-F238E27FC236}">
                <a16:creationId xmlns:a16="http://schemas.microsoft.com/office/drawing/2014/main" xmlns="" id="{A7BEB19B-A737-44FB-9DA5-7D1297FE29FB}"/>
              </a:ext>
            </a:extLst>
          </p:cNvPr>
          <p:cNvSpPr/>
          <p:nvPr/>
        </p:nvSpPr>
        <p:spPr>
          <a:xfrm>
            <a:off x="6493158" y="1255094"/>
            <a:ext cx="5078943" cy="4130367"/>
          </a:xfrm>
          <a:prstGeom prst="rect">
            <a:avLst/>
          </a:prstGeom>
          <a:noFill/>
          <a:ln w="50800">
            <a:gradFill flip="none" rotWithShape="1">
              <a:gsLst>
                <a:gs pos="53000">
                  <a:schemeClr val="bg1">
                    <a:alpha val="0"/>
                  </a:schemeClr>
                </a:gs>
                <a:gs pos="100000">
                  <a:schemeClr val="bg1"/>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xmlns="" id="{A7BEB19B-A737-44FB-9DA5-7D1297FE29FB}"/>
              </a:ext>
            </a:extLst>
          </p:cNvPr>
          <p:cNvSpPr/>
          <p:nvPr/>
        </p:nvSpPr>
        <p:spPr>
          <a:xfrm flipH="1">
            <a:off x="508335" y="1255093"/>
            <a:ext cx="5078943" cy="4130367"/>
          </a:xfrm>
          <a:prstGeom prst="rect">
            <a:avLst/>
          </a:prstGeom>
          <a:noFill/>
          <a:ln w="50800">
            <a:gradFill flip="none" rotWithShape="1">
              <a:gsLst>
                <a:gs pos="53000">
                  <a:schemeClr val="bg1">
                    <a:alpha val="0"/>
                  </a:schemeClr>
                </a:gs>
                <a:gs pos="100000">
                  <a:schemeClr val="bg1"/>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TextBox 21"/>
          <p:cNvSpPr txBox="1"/>
          <p:nvPr/>
        </p:nvSpPr>
        <p:spPr>
          <a:xfrm>
            <a:off x="2640413" y="300805"/>
            <a:ext cx="6911174" cy="584775"/>
          </a:xfrm>
          <a:prstGeom prst="rect">
            <a:avLst/>
          </a:prstGeom>
          <a:noFill/>
        </p:spPr>
        <p:txBody>
          <a:bodyPr wrap="square" rtlCol="0">
            <a:spAutoFit/>
          </a:bodyPr>
          <a:lstStyle/>
          <a:p>
            <a:pPr algn="ctr"/>
            <a:r>
              <a:rPr lang="en-US" sz="3200" dirty="0" smtClean="0">
                <a:solidFill>
                  <a:schemeClr val="bg1"/>
                </a:solidFill>
                <a:latin typeface="Cooper Black" panose="0208090404030B020404" pitchFamily="18" charset="0"/>
              </a:rPr>
              <a:t>INDIAN CULTURAL DIVERSITY</a:t>
            </a:r>
            <a:endParaRPr lang="en-US" sz="3200" dirty="0">
              <a:solidFill>
                <a:schemeClr val="bg1"/>
              </a:solidFill>
              <a:latin typeface="Cooper Black" panose="0208090404030B020404" pitchFamily="18" charset="0"/>
            </a:endParaRPr>
          </a:p>
        </p:txBody>
      </p:sp>
      <p:grpSp>
        <p:nvGrpSpPr>
          <p:cNvPr id="23" name="Group 22"/>
          <p:cNvGrpSpPr/>
          <p:nvPr/>
        </p:nvGrpSpPr>
        <p:grpSpPr>
          <a:xfrm>
            <a:off x="4702278" y="1001521"/>
            <a:ext cx="2787444" cy="6180"/>
            <a:chOff x="1091381" y="384020"/>
            <a:chExt cx="2787444" cy="6180"/>
          </a:xfrm>
        </p:grpSpPr>
        <p:cxnSp>
          <p:nvCxnSpPr>
            <p:cNvPr id="24" name="Straight Connector 23"/>
            <p:cNvCxnSpPr/>
            <p:nvPr/>
          </p:nvCxnSpPr>
          <p:spPr>
            <a:xfrm>
              <a:off x="1091381" y="390200"/>
              <a:ext cx="929148" cy="0"/>
            </a:xfrm>
            <a:prstGeom prst="line">
              <a:avLst/>
            </a:prstGeom>
            <a:ln w="63500">
              <a:solidFill>
                <a:srgbClr val="FF6D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020529" y="387110"/>
              <a:ext cx="92914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949677" y="384020"/>
              <a:ext cx="929148" cy="0"/>
            </a:xfrm>
            <a:prstGeom prst="line">
              <a:avLst/>
            </a:prstGeom>
            <a:ln w="63500">
              <a:solidFill>
                <a:srgbClr val="019001"/>
              </a:solidFill>
            </a:ln>
          </p:spPr>
          <p:style>
            <a:lnRef idx="1">
              <a:schemeClr val="accent1"/>
            </a:lnRef>
            <a:fillRef idx="0">
              <a:schemeClr val="accent1"/>
            </a:fillRef>
            <a:effectRef idx="0">
              <a:schemeClr val="accent1"/>
            </a:effectRef>
            <a:fontRef idx="minor">
              <a:schemeClr val="tx1"/>
            </a:fontRef>
          </p:style>
        </p:cxnSp>
      </p:grpSp>
      <p:sp>
        <p:nvSpPr>
          <p:cNvPr id="27" name="Slide Number Placeholder 12"/>
          <p:cNvSpPr txBox="1">
            <a:spLocks/>
          </p:cNvSpPr>
          <p:nvPr/>
        </p:nvSpPr>
        <p:spPr>
          <a:xfrm>
            <a:off x="10546305" y="181510"/>
            <a:ext cx="284953" cy="365125"/>
          </a:xfrm>
          <a:prstGeom prst="rect">
            <a:avLst/>
          </a:prstGeom>
          <a:noFill/>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bg1"/>
                </a:solidFill>
                <a:latin typeface="Century Gothic" panose="020B0502020202020204" pitchFamily="34" charset="0"/>
              </a:rPr>
              <a:t>7</a:t>
            </a: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8746956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idden Treasures Of The Golden Triangle Photography Speci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392" y="0"/>
            <a:ext cx="11515118" cy="5577636"/>
          </a:xfrm>
          <a:prstGeom prst="rect">
            <a:avLst/>
          </a:prstGeom>
          <a:noFill/>
          <a:extLst>
            <a:ext uri="{909E8E84-426E-40DD-AFC4-6F175D3DCCD1}">
              <a14:hiddenFill xmlns:a14="http://schemas.microsoft.com/office/drawing/2010/main">
                <a:solidFill>
                  <a:srgbClr val="FFFFFF"/>
                </a:solidFill>
              </a14:hiddenFill>
            </a:ext>
          </a:extLst>
        </p:spPr>
      </p:pic>
      <p:sp>
        <p:nvSpPr>
          <p:cNvPr id="68" name="Rectangle 67" descr="White box">
            <a:extLst>
              <a:ext uri="{FF2B5EF4-FFF2-40B4-BE49-F238E27FC236}">
                <a16:creationId xmlns:a16="http://schemas.microsoft.com/office/drawing/2014/main" xmlns="" id="{25DEB875-B217-FA4B-891B-6996E72D1E67}"/>
              </a:ext>
            </a:extLst>
          </p:cNvPr>
          <p:cNvSpPr/>
          <p:nvPr/>
        </p:nvSpPr>
        <p:spPr>
          <a:xfrm>
            <a:off x="700391" y="1968284"/>
            <a:ext cx="5256721" cy="4661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69" name="Rectangle 68" descr="white box">
            <a:extLst>
              <a:ext uri="{FF2B5EF4-FFF2-40B4-BE49-F238E27FC236}">
                <a16:creationId xmlns:a16="http://schemas.microsoft.com/office/drawing/2014/main" xmlns="" id="{AFC511E3-2C5E-2C41-839C-CC2E16162740}"/>
              </a:ext>
            </a:extLst>
          </p:cNvPr>
          <p:cNvSpPr/>
          <p:nvPr/>
        </p:nvSpPr>
        <p:spPr>
          <a:xfrm>
            <a:off x="6612193" y="1968284"/>
            <a:ext cx="5118912" cy="4661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70" name="Rectangle 69" descr="black accent box">
            <a:extLst>
              <a:ext uri="{FF2B5EF4-FFF2-40B4-BE49-F238E27FC236}">
                <a16:creationId xmlns:a16="http://schemas.microsoft.com/office/drawing/2014/main" xmlns="" id="{55268785-0FFD-9943-B7D3-0047B032A348}"/>
              </a:ext>
            </a:extLst>
          </p:cNvPr>
          <p:cNvSpPr/>
          <p:nvPr/>
        </p:nvSpPr>
        <p:spPr>
          <a:xfrm>
            <a:off x="851173" y="2679700"/>
            <a:ext cx="546100" cy="546100"/>
          </a:xfrm>
          <a:prstGeom prst="rect">
            <a:avLst/>
          </a:prstGeom>
          <a:solidFill>
            <a:srgbClr val="02BE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Graphic 34" descr="Add">
            <a:extLst>
              <a:ext uri="{FF2B5EF4-FFF2-40B4-BE49-F238E27FC236}">
                <a16:creationId xmlns:a16="http://schemas.microsoft.com/office/drawing/2014/main" xmlns="" id="{1BDEABA6-954B-B04B-AD3C-9791CCD27EB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62973" y="2791500"/>
            <a:ext cx="322500" cy="322500"/>
          </a:xfrm>
          <a:prstGeom prst="rect">
            <a:avLst/>
          </a:prstGeom>
        </p:spPr>
      </p:pic>
      <p:sp>
        <p:nvSpPr>
          <p:cNvPr id="15" name="Text Placeholder 14">
            <a:extLst>
              <a:ext uri="{FF2B5EF4-FFF2-40B4-BE49-F238E27FC236}">
                <a16:creationId xmlns:a16="http://schemas.microsoft.com/office/drawing/2014/main" xmlns="" id="{FF676A8E-576B-6D42-BD7D-6EE95E3DE890}"/>
              </a:ext>
            </a:extLst>
          </p:cNvPr>
          <p:cNvSpPr>
            <a:spLocks noGrp="1"/>
          </p:cNvSpPr>
          <p:nvPr>
            <p:ph type="body" idx="1"/>
          </p:nvPr>
        </p:nvSpPr>
        <p:spPr/>
        <p:txBody>
          <a:bodyPr/>
          <a:lstStyle/>
          <a:p>
            <a:r>
              <a:rPr lang="en-US" dirty="0">
                <a:solidFill>
                  <a:srgbClr val="02BE02"/>
                </a:solidFill>
              </a:rPr>
              <a:t>COMPARISON POINT 1</a:t>
            </a:r>
          </a:p>
        </p:txBody>
      </p:sp>
      <p:sp>
        <p:nvSpPr>
          <p:cNvPr id="17" name="Content Placeholder 16">
            <a:extLst>
              <a:ext uri="{FF2B5EF4-FFF2-40B4-BE49-F238E27FC236}">
                <a16:creationId xmlns:a16="http://schemas.microsoft.com/office/drawing/2014/main" xmlns="" id="{ECAD5706-E9F8-6746-8560-1CC21AA84A8A}"/>
              </a:ext>
            </a:extLst>
          </p:cNvPr>
          <p:cNvSpPr>
            <a:spLocks noGrp="1"/>
          </p:cNvSpPr>
          <p:nvPr>
            <p:ph sz="half" idx="2"/>
          </p:nvPr>
        </p:nvSpPr>
        <p:spPr/>
        <p:txBody>
          <a:bodyPr>
            <a:normAutofit fontScale="40000" lnSpcReduction="20000"/>
          </a:bodyPr>
          <a:lstStyle/>
          <a:p>
            <a:pPr algn="just"/>
            <a:r>
              <a:rPr lang="en-US" sz="4000" dirty="0">
                <a:solidFill>
                  <a:srgbClr val="2C3543"/>
                </a:solidFill>
                <a:latin typeface="Century Gothic" panose="020B0502020202020204" pitchFamily="34" charset="0"/>
              </a:rPr>
              <a:t>The magnificent ruins of </a:t>
            </a:r>
            <a:r>
              <a:rPr lang="en-US" sz="4000" dirty="0" err="1">
                <a:solidFill>
                  <a:srgbClr val="2C3543"/>
                </a:solidFill>
                <a:latin typeface="Century Gothic" panose="020B0502020202020204" pitchFamily="34" charset="0"/>
              </a:rPr>
              <a:t>Hampi</a:t>
            </a:r>
            <a:r>
              <a:rPr lang="en-US" sz="4000" dirty="0">
                <a:solidFill>
                  <a:srgbClr val="2C3543"/>
                </a:solidFill>
                <a:latin typeface="Century Gothic" panose="020B0502020202020204" pitchFamily="34" charset="0"/>
              </a:rPr>
              <a:t> dot an unearthly landscape that has captivated travelers for centuries. Heaps of giant boulders perch precariously over miles of undulating terrain, their rusty hues offset by jade-green palm groves, banana plantations and paddy fields. The magnificent ruins of </a:t>
            </a:r>
            <a:r>
              <a:rPr lang="en-US" sz="4000" dirty="0" err="1">
                <a:solidFill>
                  <a:srgbClr val="2C3543"/>
                </a:solidFill>
                <a:latin typeface="Century Gothic" panose="020B0502020202020204" pitchFamily="34" charset="0"/>
              </a:rPr>
              <a:t>Hampi</a:t>
            </a:r>
            <a:r>
              <a:rPr lang="en-US" sz="4000" dirty="0">
                <a:solidFill>
                  <a:srgbClr val="2C3543"/>
                </a:solidFill>
                <a:latin typeface="Century Gothic" panose="020B0502020202020204" pitchFamily="34" charset="0"/>
              </a:rPr>
              <a:t> dot an unearthly landscape that has captivated travelers for centuries. Heaps of giant boulders perch precariously over miles of undulating terrain, their rusty hues offset by jade-green palm groves, banana plantations and paddy fields. </a:t>
            </a:r>
            <a:endParaRPr lang="en-US" sz="4000" dirty="0">
              <a:latin typeface="Century Gothic" panose="020B0502020202020204" pitchFamily="34" charset="0"/>
            </a:endParaRPr>
          </a:p>
          <a:p>
            <a:pPr algn="just"/>
            <a:endParaRPr lang="en-US" dirty="0">
              <a:latin typeface="Century Gothic" panose="020B0502020202020204" pitchFamily="34" charset="0"/>
            </a:endParaRPr>
          </a:p>
        </p:txBody>
      </p:sp>
      <p:sp>
        <p:nvSpPr>
          <p:cNvPr id="71" name="Rectangle 70" descr="black accent box">
            <a:extLst>
              <a:ext uri="{FF2B5EF4-FFF2-40B4-BE49-F238E27FC236}">
                <a16:creationId xmlns:a16="http://schemas.microsoft.com/office/drawing/2014/main" xmlns="" id="{9FBAC350-ACFC-494F-817D-DD1F63D2B8A8}"/>
              </a:ext>
            </a:extLst>
          </p:cNvPr>
          <p:cNvSpPr/>
          <p:nvPr/>
        </p:nvSpPr>
        <p:spPr>
          <a:xfrm>
            <a:off x="6742889" y="2679700"/>
            <a:ext cx="546100" cy="546100"/>
          </a:xfrm>
          <a:prstGeom prst="rect">
            <a:avLst/>
          </a:prstGeom>
          <a:solidFill>
            <a:srgbClr val="02BE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9" name="Graphic 48" descr="Add">
            <a:extLst>
              <a:ext uri="{FF2B5EF4-FFF2-40B4-BE49-F238E27FC236}">
                <a16:creationId xmlns:a16="http://schemas.microsoft.com/office/drawing/2014/main" xmlns="" id="{3F34C7F2-79E3-9A4F-8CF6-041586EECA0F}"/>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854689" y="2791500"/>
            <a:ext cx="322500" cy="322500"/>
          </a:xfrm>
          <a:prstGeom prst="rect">
            <a:avLst/>
          </a:prstGeom>
        </p:spPr>
      </p:pic>
      <p:sp>
        <p:nvSpPr>
          <p:cNvPr id="10" name="Text Placeholder 9">
            <a:extLst>
              <a:ext uri="{FF2B5EF4-FFF2-40B4-BE49-F238E27FC236}">
                <a16:creationId xmlns:a16="http://schemas.microsoft.com/office/drawing/2014/main" xmlns="" id="{31D4FCDA-D49E-6548-BE42-519A15A8AFF9}"/>
              </a:ext>
            </a:extLst>
          </p:cNvPr>
          <p:cNvSpPr>
            <a:spLocks noGrp="1"/>
          </p:cNvSpPr>
          <p:nvPr>
            <p:ph type="body" sz="quarter" idx="3"/>
          </p:nvPr>
        </p:nvSpPr>
        <p:spPr/>
        <p:txBody>
          <a:bodyPr/>
          <a:lstStyle/>
          <a:p>
            <a:r>
              <a:rPr lang="en-US" dirty="0">
                <a:solidFill>
                  <a:srgbClr val="02BE02"/>
                </a:solidFill>
              </a:rPr>
              <a:t>COMPARISON POINT 2</a:t>
            </a:r>
          </a:p>
        </p:txBody>
      </p:sp>
      <p:sp>
        <p:nvSpPr>
          <p:cNvPr id="13" name="Content Placeholder 12">
            <a:extLst>
              <a:ext uri="{FF2B5EF4-FFF2-40B4-BE49-F238E27FC236}">
                <a16:creationId xmlns:a16="http://schemas.microsoft.com/office/drawing/2014/main" xmlns="" id="{B8E676E3-FB1C-634E-A9D8-18085C984F54}"/>
              </a:ext>
            </a:extLst>
          </p:cNvPr>
          <p:cNvSpPr>
            <a:spLocks noGrp="1"/>
          </p:cNvSpPr>
          <p:nvPr>
            <p:ph sz="quarter" idx="4"/>
          </p:nvPr>
        </p:nvSpPr>
        <p:spPr/>
        <p:txBody>
          <a:bodyPr>
            <a:normAutofit fontScale="55000" lnSpcReduction="20000"/>
          </a:bodyPr>
          <a:lstStyle/>
          <a:p>
            <a:pPr algn="just"/>
            <a:r>
              <a:rPr lang="en-US" dirty="0">
                <a:solidFill>
                  <a:srgbClr val="2C3543"/>
                </a:solidFill>
                <a:latin typeface="Century Gothic" panose="020B0502020202020204" pitchFamily="34" charset="0"/>
              </a:rPr>
              <a:t>The magnificent ruins of </a:t>
            </a:r>
            <a:r>
              <a:rPr lang="en-US" dirty="0" err="1">
                <a:solidFill>
                  <a:srgbClr val="2C3543"/>
                </a:solidFill>
                <a:latin typeface="Century Gothic" panose="020B0502020202020204" pitchFamily="34" charset="0"/>
              </a:rPr>
              <a:t>Hampi</a:t>
            </a:r>
            <a:r>
              <a:rPr lang="en-US" dirty="0">
                <a:solidFill>
                  <a:srgbClr val="2C3543"/>
                </a:solidFill>
                <a:latin typeface="Century Gothic" panose="020B0502020202020204" pitchFamily="34" charset="0"/>
              </a:rPr>
              <a:t> dot an unearthly landscape that has captivated travelers for centuries. Heaps of giant boulders perch precariously over miles of undulating terrain, their rusty hues offset by jade-green palm groves, banana plantations and paddy fields. The magnificent ruins of </a:t>
            </a:r>
            <a:r>
              <a:rPr lang="en-US" dirty="0" err="1">
                <a:solidFill>
                  <a:srgbClr val="2C3543"/>
                </a:solidFill>
                <a:latin typeface="Century Gothic" panose="020B0502020202020204" pitchFamily="34" charset="0"/>
              </a:rPr>
              <a:t>Hampi</a:t>
            </a:r>
            <a:r>
              <a:rPr lang="en-US" dirty="0">
                <a:solidFill>
                  <a:srgbClr val="2C3543"/>
                </a:solidFill>
                <a:latin typeface="Century Gothic" panose="020B0502020202020204" pitchFamily="34" charset="0"/>
              </a:rPr>
              <a:t> dot an unearthly landscape that has captivated travelers for centuries. Heaps of giant boulders perch precariously over miles of undulating terrain, their rusty hues offset by jade-green palm groves, banana plantations and paddy fields. </a:t>
            </a:r>
            <a:endParaRPr lang="en-US" dirty="0">
              <a:latin typeface="Century Gothic" panose="020B0502020202020204" pitchFamily="34" charset="0"/>
            </a:endParaRPr>
          </a:p>
          <a:p>
            <a:pPr algn="just"/>
            <a:endParaRPr lang="en-US" dirty="0">
              <a:latin typeface="Century Gothic" panose="020B0502020202020204" pitchFamily="34" charset="0"/>
            </a:endParaRPr>
          </a:p>
        </p:txBody>
      </p:sp>
      <p:sp>
        <p:nvSpPr>
          <p:cNvPr id="3" name="Title 2"/>
          <p:cNvSpPr>
            <a:spLocks noGrp="1"/>
          </p:cNvSpPr>
          <p:nvPr>
            <p:ph type="title"/>
          </p:nvPr>
        </p:nvSpPr>
        <p:spPr/>
        <p:txBody>
          <a:bodyPr/>
          <a:lstStyle/>
          <a:p>
            <a:r>
              <a:rPr lang="en-US" dirty="0" smtClean="0">
                <a:latin typeface="Century Gothic" panose="020B0502020202020204" pitchFamily="34" charset="0"/>
              </a:rPr>
              <a:t>HEADING HERE</a:t>
            </a:r>
            <a:endParaRPr lang="en-US" dirty="0">
              <a:latin typeface="Century Gothic" panose="020B0502020202020204" pitchFamily="34" charset="0"/>
            </a:endParaRPr>
          </a:p>
        </p:txBody>
      </p:sp>
    </p:spTree>
    <p:extLst>
      <p:ext uri="{BB962C8B-B14F-4D97-AF65-F5344CB8AC3E}">
        <p14:creationId xmlns:p14="http://schemas.microsoft.com/office/powerpoint/2010/main" val="434363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566F62C9-A1BC-DD47-B0A8-8EF9838D62BB}"/>
              </a:ext>
            </a:extLst>
          </p:cNvPr>
          <p:cNvSpPr>
            <a:spLocks noGrp="1"/>
          </p:cNvSpPr>
          <p:nvPr>
            <p:ph type="title"/>
          </p:nvPr>
        </p:nvSpPr>
        <p:spPr>
          <a:xfrm>
            <a:off x="6310311" y="3389463"/>
            <a:ext cx="5445858" cy="2852737"/>
          </a:xfrm>
        </p:spPr>
        <p:txBody>
          <a:bodyPr/>
          <a:lstStyle/>
          <a:p>
            <a:r>
              <a:rPr lang="en-US" dirty="0" smtClean="0">
                <a:solidFill>
                  <a:schemeClr val="bg1"/>
                </a:solidFill>
                <a:latin typeface="Cooper Black" panose="0208090404030B020404" pitchFamily="18" charset="0"/>
              </a:rPr>
              <a:t>THANKS YOU</a:t>
            </a:r>
            <a:r>
              <a:rPr lang="en-US" sz="8000" spc="-300" dirty="0">
                <a:solidFill>
                  <a:schemeClr val="tx2"/>
                </a:solidFill>
              </a:rPr>
              <a:t/>
            </a:r>
            <a:br>
              <a:rPr lang="en-US" sz="8000" spc="-300" dirty="0">
                <a:solidFill>
                  <a:schemeClr val="tx2"/>
                </a:solidFill>
              </a:rPr>
            </a:br>
            <a:endParaRPr lang="en-US" dirty="0"/>
          </a:p>
        </p:txBody>
      </p:sp>
      <p:sp>
        <p:nvSpPr>
          <p:cNvPr id="3" name="Slide Number Placeholder 12"/>
          <p:cNvSpPr txBox="1">
            <a:spLocks/>
          </p:cNvSpPr>
          <p:nvPr/>
        </p:nvSpPr>
        <p:spPr>
          <a:xfrm>
            <a:off x="10546305" y="152014"/>
            <a:ext cx="284953" cy="365125"/>
          </a:xfrm>
          <a:prstGeom prst="rect">
            <a:avLst/>
          </a:prstGeom>
          <a:noFill/>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chemeClr val="bg1"/>
                </a:solidFill>
                <a:latin typeface="Century Gothic" panose="020B0502020202020204" pitchFamily="34" charset="0"/>
              </a:rPr>
              <a:t>9</a:t>
            </a: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5117880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848</TotalTime>
  <Words>919</Words>
  <Application>Microsoft Office PowerPoint</Application>
  <PresentationFormat>Widescreen</PresentationFormat>
  <Paragraphs>60</Paragraphs>
  <Slides>9</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Calibri</vt:lpstr>
      <vt:lpstr>Calibri Light</vt:lpstr>
      <vt:lpstr>Century Gothic</vt:lpstr>
      <vt:lpstr>Cooper Black</vt:lpstr>
      <vt:lpstr>Gill Sans</vt:lpstr>
      <vt:lpstr>Gill Sans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HEADING HERE</vt:lpstr>
      <vt:lpstr>THANKS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30</cp:revision>
  <dcterms:created xsi:type="dcterms:W3CDTF">2021-04-28T21:04:44Z</dcterms:created>
  <dcterms:modified xsi:type="dcterms:W3CDTF">2021-04-30T11:25:32Z</dcterms:modified>
</cp:coreProperties>
</file>