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2" r:id="rId6"/>
    <p:sldId id="263" r:id="rId7"/>
    <p:sldId id="258" r:id="rId8"/>
    <p:sldId id="265" r:id="rId9"/>
    <p:sldId id="266" r:id="rId10"/>
    <p:sldId id="267" r:id="rId11"/>
    <p:sldId id="268" r:id="rId12"/>
    <p:sldId id="269" r:id="rId13"/>
    <p:sldId id="270" r:id="rId14"/>
    <p:sldId id="271" r:id="rId15"/>
    <p:sldId id="274" r:id="rId16"/>
    <p:sldId id="275" r:id="rId17"/>
    <p:sldId id="276" r:id="rId18"/>
    <p:sldId id="277" r:id="rId19"/>
    <p:sldId id="278" r:id="rId20"/>
    <p:sldId id="279" r:id="rId21"/>
    <p:sldId id="280" r:id="rId22"/>
    <p:sldId id="282" r:id="rId23"/>
    <p:sldId id="284" r:id="rId24"/>
    <p:sldId id="285" r:id="rId25"/>
    <p:sldId id="28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2" autoAdjust="0"/>
    <p:restoredTop sz="96229" autoAdjust="0"/>
  </p:normalViewPr>
  <p:slideViewPr>
    <p:cSldViewPr snapToGrid="0">
      <p:cViewPr varScale="1">
        <p:scale>
          <a:sx n="121" d="100"/>
          <a:sy n="121" d="100"/>
        </p:scale>
        <p:origin x="126"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C7E80-203F-44E5-949A-AFC1D13AFE0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3993EBC-A9EC-43DC-B0F3-DB4D9B2852B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664298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3219450" y="0"/>
            <a:ext cx="4343400" cy="6858000"/>
          </a:xfrm>
          <a:custGeom>
            <a:avLst/>
            <a:gdLst>
              <a:gd name="connsiteX0" fmla="*/ 0 w 4343400"/>
              <a:gd name="connsiteY0" fmla="*/ 0 h 6858000"/>
              <a:gd name="connsiteX1" fmla="*/ 4343400 w 4343400"/>
              <a:gd name="connsiteY1" fmla="*/ 0 h 6858000"/>
              <a:gd name="connsiteX2" fmla="*/ 4343400 w 4343400"/>
              <a:gd name="connsiteY2" fmla="*/ 6858000 h 6858000"/>
              <a:gd name="connsiteX3" fmla="*/ 0 w 4343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43400" h="6858000">
                <a:moveTo>
                  <a:pt x="0" y="0"/>
                </a:moveTo>
                <a:lnTo>
                  <a:pt x="4343400" y="0"/>
                </a:lnTo>
                <a:lnTo>
                  <a:pt x="4343400"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512293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4383670" y="0"/>
            <a:ext cx="3733800" cy="6858000"/>
          </a:xfrm>
          <a:custGeom>
            <a:avLst/>
            <a:gdLst>
              <a:gd name="connsiteX0" fmla="*/ 0 w 3733800"/>
              <a:gd name="connsiteY0" fmla="*/ 0 h 6858000"/>
              <a:gd name="connsiteX1" fmla="*/ 3733800 w 3733800"/>
              <a:gd name="connsiteY1" fmla="*/ 0 h 6858000"/>
              <a:gd name="connsiteX2" fmla="*/ 3733800 w 3733800"/>
              <a:gd name="connsiteY2" fmla="*/ 6858000 h 6858000"/>
              <a:gd name="connsiteX3" fmla="*/ 0 w 37338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733800" h="6858000">
                <a:moveTo>
                  <a:pt x="0" y="0"/>
                </a:moveTo>
                <a:lnTo>
                  <a:pt x="3733800" y="0"/>
                </a:lnTo>
                <a:lnTo>
                  <a:pt x="3733800"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573200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8972550" y="1047750"/>
            <a:ext cx="2247900" cy="2247900"/>
          </a:xfrm>
          <a:custGeom>
            <a:avLst/>
            <a:gdLst>
              <a:gd name="connsiteX0" fmla="*/ 0 w 2247900"/>
              <a:gd name="connsiteY0" fmla="*/ 0 h 2247900"/>
              <a:gd name="connsiteX1" fmla="*/ 2247900 w 2247900"/>
              <a:gd name="connsiteY1" fmla="*/ 0 h 2247900"/>
              <a:gd name="connsiteX2" fmla="*/ 2247900 w 2247900"/>
              <a:gd name="connsiteY2" fmla="*/ 2247900 h 2247900"/>
              <a:gd name="connsiteX3" fmla="*/ 0 w 2247900"/>
              <a:gd name="connsiteY3" fmla="*/ 2247900 h 2247900"/>
            </a:gdLst>
            <a:ahLst/>
            <a:cxnLst>
              <a:cxn ang="0">
                <a:pos x="connsiteX0" y="connsiteY0"/>
              </a:cxn>
              <a:cxn ang="0">
                <a:pos x="connsiteX1" y="connsiteY1"/>
              </a:cxn>
              <a:cxn ang="0">
                <a:pos x="connsiteX2" y="connsiteY2"/>
              </a:cxn>
              <a:cxn ang="0">
                <a:pos x="connsiteX3" y="connsiteY3"/>
              </a:cxn>
            </a:cxnLst>
            <a:rect l="l" t="t" r="r" b="b"/>
            <a:pathLst>
              <a:path w="2247900" h="2247900">
                <a:moveTo>
                  <a:pt x="0" y="0"/>
                </a:moveTo>
                <a:lnTo>
                  <a:pt x="2247900" y="0"/>
                </a:lnTo>
                <a:lnTo>
                  <a:pt x="2247900" y="2247900"/>
                </a:lnTo>
                <a:lnTo>
                  <a:pt x="0" y="22479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0" name="Picture Placeholder 9"/>
          <p:cNvSpPr>
            <a:spLocks noGrp="1"/>
          </p:cNvSpPr>
          <p:nvPr>
            <p:ph type="pic" sz="quarter" idx="11"/>
          </p:nvPr>
        </p:nvSpPr>
        <p:spPr>
          <a:xfrm>
            <a:off x="6229350" y="1047750"/>
            <a:ext cx="2247900" cy="2247900"/>
          </a:xfrm>
          <a:custGeom>
            <a:avLst/>
            <a:gdLst>
              <a:gd name="connsiteX0" fmla="*/ 0 w 2247900"/>
              <a:gd name="connsiteY0" fmla="*/ 0 h 2247900"/>
              <a:gd name="connsiteX1" fmla="*/ 2247900 w 2247900"/>
              <a:gd name="connsiteY1" fmla="*/ 0 h 2247900"/>
              <a:gd name="connsiteX2" fmla="*/ 2247900 w 2247900"/>
              <a:gd name="connsiteY2" fmla="*/ 2247900 h 2247900"/>
              <a:gd name="connsiteX3" fmla="*/ 0 w 2247900"/>
              <a:gd name="connsiteY3" fmla="*/ 2247900 h 2247900"/>
            </a:gdLst>
            <a:ahLst/>
            <a:cxnLst>
              <a:cxn ang="0">
                <a:pos x="connsiteX0" y="connsiteY0"/>
              </a:cxn>
              <a:cxn ang="0">
                <a:pos x="connsiteX1" y="connsiteY1"/>
              </a:cxn>
              <a:cxn ang="0">
                <a:pos x="connsiteX2" y="connsiteY2"/>
              </a:cxn>
              <a:cxn ang="0">
                <a:pos x="connsiteX3" y="connsiteY3"/>
              </a:cxn>
            </a:cxnLst>
            <a:rect l="l" t="t" r="r" b="b"/>
            <a:pathLst>
              <a:path w="2247900" h="2247900">
                <a:moveTo>
                  <a:pt x="0" y="0"/>
                </a:moveTo>
                <a:lnTo>
                  <a:pt x="2247900" y="0"/>
                </a:lnTo>
                <a:lnTo>
                  <a:pt x="2247900" y="2247900"/>
                </a:lnTo>
                <a:lnTo>
                  <a:pt x="0" y="22479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22520437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6" name="Picture Placeholder 7"/>
          <p:cNvSpPr>
            <a:spLocks noGrp="1"/>
          </p:cNvSpPr>
          <p:nvPr>
            <p:ph type="pic" sz="quarter" idx="10"/>
          </p:nvPr>
        </p:nvSpPr>
        <p:spPr>
          <a:xfrm>
            <a:off x="0" y="0"/>
            <a:ext cx="8039100" cy="6858000"/>
          </a:xfrm>
          <a:custGeom>
            <a:avLst/>
            <a:gdLst>
              <a:gd name="connsiteX0" fmla="*/ 0 w 8039100"/>
              <a:gd name="connsiteY0" fmla="*/ 0 h 6858000"/>
              <a:gd name="connsiteX1" fmla="*/ 8039100 w 8039100"/>
              <a:gd name="connsiteY1" fmla="*/ 0 h 6858000"/>
              <a:gd name="connsiteX2" fmla="*/ 8039100 w 8039100"/>
              <a:gd name="connsiteY2" fmla="*/ 6858000 h 6858000"/>
              <a:gd name="connsiteX3" fmla="*/ 0 w 80391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039100" h="6858000">
                <a:moveTo>
                  <a:pt x="0" y="0"/>
                </a:moveTo>
                <a:lnTo>
                  <a:pt x="8039100" y="0"/>
                </a:lnTo>
                <a:lnTo>
                  <a:pt x="8039100"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6236921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5295900" y="1268511"/>
            <a:ext cx="2324100" cy="2324100"/>
          </a:xfrm>
          <a:custGeom>
            <a:avLst/>
            <a:gdLst>
              <a:gd name="connsiteX0" fmla="*/ 1162050 w 2324100"/>
              <a:gd name="connsiteY0" fmla="*/ 0 h 2324100"/>
              <a:gd name="connsiteX1" fmla="*/ 2324100 w 2324100"/>
              <a:gd name="connsiteY1" fmla="*/ 1162050 h 2324100"/>
              <a:gd name="connsiteX2" fmla="*/ 1162050 w 2324100"/>
              <a:gd name="connsiteY2" fmla="*/ 2324100 h 2324100"/>
              <a:gd name="connsiteX3" fmla="*/ 0 w 2324100"/>
              <a:gd name="connsiteY3" fmla="*/ 1162050 h 2324100"/>
              <a:gd name="connsiteX4" fmla="*/ 1162050 w 2324100"/>
              <a:gd name="connsiteY4" fmla="*/ 0 h 2324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4100" h="2324100">
                <a:moveTo>
                  <a:pt x="1162050" y="0"/>
                </a:moveTo>
                <a:cubicBezTo>
                  <a:pt x="1803832" y="0"/>
                  <a:pt x="2324100" y="520268"/>
                  <a:pt x="2324100" y="1162050"/>
                </a:cubicBezTo>
                <a:cubicBezTo>
                  <a:pt x="2324100" y="1803832"/>
                  <a:pt x="1803832" y="2324100"/>
                  <a:pt x="1162050" y="2324100"/>
                </a:cubicBezTo>
                <a:cubicBezTo>
                  <a:pt x="520268" y="2324100"/>
                  <a:pt x="0" y="1803832"/>
                  <a:pt x="0" y="1162050"/>
                </a:cubicBezTo>
                <a:cubicBezTo>
                  <a:pt x="0" y="520268"/>
                  <a:pt x="520268" y="0"/>
                  <a:pt x="1162050" y="0"/>
                </a:cubicBez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0" name="Picture Placeholder 9"/>
          <p:cNvSpPr>
            <a:spLocks noGrp="1"/>
          </p:cNvSpPr>
          <p:nvPr>
            <p:ph type="pic" sz="quarter" idx="11"/>
          </p:nvPr>
        </p:nvSpPr>
        <p:spPr>
          <a:xfrm>
            <a:off x="8801100" y="1268511"/>
            <a:ext cx="2324100" cy="2324100"/>
          </a:xfrm>
          <a:custGeom>
            <a:avLst/>
            <a:gdLst>
              <a:gd name="connsiteX0" fmla="*/ 1162050 w 2324100"/>
              <a:gd name="connsiteY0" fmla="*/ 0 h 2324100"/>
              <a:gd name="connsiteX1" fmla="*/ 2324100 w 2324100"/>
              <a:gd name="connsiteY1" fmla="*/ 1162050 h 2324100"/>
              <a:gd name="connsiteX2" fmla="*/ 1162050 w 2324100"/>
              <a:gd name="connsiteY2" fmla="*/ 2324100 h 2324100"/>
              <a:gd name="connsiteX3" fmla="*/ 0 w 2324100"/>
              <a:gd name="connsiteY3" fmla="*/ 1162050 h 2324100"/>
              <a:gd name="connsiteX4" fmla="*/ 1162050 w 2324100"/>
              <a:gd name="connsiteY4" fmla="*/ 0 h 2324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4100" h="2324100">
                <a:moveTo>
                  <a:pt x="1162050" y="0"/>
                </a:moveTo>
                <a:cubicBezTo>
                  <a:pt x="1803832" y="0"/>
                  <a:pt x="2324100" y="520268"/>
                  <a:pt x="2324100" y="1162050"/>
                </a:cubicBezTo>
                <a:cubicBezTo>
                  <a:pt x="2324100" y="1803832"/>
                  <a:pt x="1803832" y="2324100"/>
                  <a:pt x="1162050" y="2324100"/>
                </a:cubicBezTo>
                <a:cubicBezTo>
                  <a:pt x="520268" y="2324100"/>
                  <a:pt x="0" y="1803832"/>
                  <a:pt x="0" y="1162050"/>
                </a:cubicBezTo>
                <a:cubicBezTo>
                  <a:pt x="0" y="520268"/>
                  <a:pt x="520268" y="0"/>
                  <a:pt x="1162050" y="0"/>
                </a:cubicBez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40041052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6" name="Picture Placeholder 10"/>
          <p:cNvSpPr>
            <a:spLocks noGrp="1"/>
          </p:cNvSpPr>
          <p:nvPr>
            <p:ph type="pic" sz="quarter" idx="10"/>
          </p:nvPr>
        </p:nvSpPr>
        <p:spPr>
          <a:xfrm>
            <a:off x="3409295" y="1021976"/>
            <a:ext cx="2435942" cy="4814048"/>
          </a:xfrm>
          <a:custGeom>
            <a:avLst/>
            <a:gdLst>
              <a:gd name="connsiteX0" fmla="*/ 0 w 2435942"/>
              <a:gd name="connsiteY0" fmla="*/ 0 h 4814048"/>
              <a:gd name="connsiteX1" fmla="*/ 2435942 w 2435942"/>
              <a:gd name="connsiteY1" fmla="*/ 0 h 4814048"/>
              <a:gd name="connsiteX2" fmla="*/ 2435942 w 2435942"/>
              <a:gd name="connsiteY2" fmla="*/ 4814048 h 4814048"/>
              <a:gd name="connsiteX3" fmla="*/ 0 w 2435942"/>
              <a:gd name="connsiteY3" fmla="*/ 4814048 h 4814048"/>
            </a:gdLst>
            <a:ahLst/>
            <a:cxnLst>
              <a:cxn ang="0">
                <a:pos x="connsiteX0" y="connsiteY0"/>
              </a:cxn>
              <a:cxn ang="0">
                <a:pos x="connsiteX1" y="connsiteY1"/>
              </a:cxn>
              <a:cxn ang="0">
                <a:pos x="connsiteX2" y="connsiteY2"/>
              </a:cxn>
              <a:cxn ang="0">
                <a:pos x="connsiteX3" y="connsiteY3"/>
              </a:cxn>
            </a:cxnLst>
            <a:rect l="l" t="t" r="r" b="b"/>
            <a:pathLst>
              <a:path w="2435942" h="4814048">
                <a:moveTo>
                  <a:pt x="0" y="0"/>
                </a:moveTo>
                <a:lnTo>
                  <a:pt x="2435942" y="0"/>
                </a:lnTo>
                <a:lnTo>
                  <a:pt x="2435942" y="4814048"/>
                </a:lnTo>
                <a:lnTo>
                  <a:pt x="0" y="4814048"/>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7" name="Picture Placeholder 9"/>
          <p:cNvSpPr>
            <a:spLocks noGrp="1"/>
          </p:cNvSpPr>
          <p:nvPr>
            <p:ph type="pic" sz="quarter" idx="11"/>
          </p:nvPr>
        </p:nvSpPr>
        <p:spPr>
          <a:xfrm>
            <a:off x="6324601" y="1021976"/>
            <a:ext cx="2435942" cy="4814048"/>
          </a:xfrm>
          <a:custGeom>
            <a:avLst/>
            <a:gdLst>
              <a:gd name="connsiteX0" fmla="*/ 0 w 2435942"/>
              <a:gd name="connsiteY0" fmla="*/ 0 h 4814048"/>
              <a:gd name="connsiteX1" fmla="*/ 2435942 w 2435942"/>
              <a:gd name="connsiteY1" fmla="*/ 0 h 4814048"/>
              <a:gd name="connsiteX2" fmla="*/ 2435942 w 2435942"/>
              <a:gd name="connsiteY2" fmla="*/ 4814048 h 4814048"/>
              <a:gd name="connsiteX3" fmla="*/ 0 w 2435942"/>
              <a:gd name="connsiteY3" fmla="*/ 4814048 h 4814048"/>
            </a:gdLst>
            <a:ahLst/>
            <a:cxnLst>
              <a:cxn ang="0">
                <a:pos x="connsiteX0" y="connsiteY0"/>
              </a:cxn>
              <a:cxn ang="0">
                <a:pos x="connsiteX1" y="connsiteY1"/>
              </a:cxn>
              <a:cxn ang="0">
                <a:pos x="connsiteX2" y="connsiteY2"/>
              </a:cxn>
              <a:cxn ang="0">
                <a:pos x="connsiteX3" y="connsiteY3"/>
              </a:cxn>
            </a:cxnLst>
            <a:rect l="l" t="t" r="r" b="b"/>
            <a:pathLst>
              <a:path w="2435942" h="4814048">
                <a:moveTo>
                  <a:pt x="0" y="0"/>
                </a:moveTo>
                <a:lnTo>
                  <a:pt x="2435942" y="0"/>
                </a:lnTo>
                <a:lnTo>
                  <a:pt x="2435942" y="4814048"/>
                </a:lnTo>
                <a:lnTo>
                  <a:pt x="0" y="4814048"/>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31919431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4533900"/>
          </a:xfrm>
          <a:custGeom>
            <a:avLst/>
            <a:gdLst>
              <a:gd name="connsiteX0" fmla="*/ 0 w 12192000"/>
              <a:gd name="connsiteY0" fmla="*/ 0 h 4533900"/>
              <a:gd name="connsiteX1" fmla="*/ 12192000 w 12192000"/>
              <a:gd name="connsiteY1" fmla="*/ 0 h 4533900"/>
              <a:gd name="connsiteX2" fmla="*/ 12192000 w 12192000"/>
              <a:gd name="connsiteY2" fmla="*/ 4533900 h 4533900"/>
              <a:gd name="connsiteX3" fmla="*/ 0 w 12192000"/>
              <a:gd name="connsiteY3" fmla="*/ 4533900 h 4533900"/>
            </a:gdLst>
            <a:ahLst/>
            <a:cxnLst>
              <a:cxn ang="0">
                <a:pos x="connsiteX0" y="connsiteY0"/>
              </a:cxn>
              <a:cxn ang="0">
                <a:pos x="connsiteX1" y="connsiteY1"/>
              </a:cxn>
              <a:cxn ang="0">
                <a:pos x="connsiteX2" y="connsiteY2"/>
              </a:cxn>
              <a:cxn ang="0">
                <a:pos x="connsiteX3" y="connsiteY3"/>
              </a:cxn>
            </a:cxnLst>
            <a:rect l="l" t="t" r="r" b="b"/>
            <a:pathLst>
              <a:path w="12192000" h="4533900">
                <a:moveTo>
                  <a:pt x="0" y="0"/>
                </a:moveTo>
                <a:lnTo>
                  <a:pt x="12192000" y="0"/>
                </a:lnTo>
                <a:lnTo>
                  <a:pt x="12192000" y="4533900"/>
                </a:lnTo>
                <a:lnTo>
                  <a:pt x="0" y="45339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38696849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15" name="Picture Placeholder 14"/>
          <p:cNvSpPr>
            <a:spLocks noGrp="1"/>
          </p:cNvSpPr>
          <p:nvPr>
            <p:ph type="pic" sz="quarter" idx="10"/>
          </p:nvPr>
        </p:nvSpPr>
        <p:spPr>
          <a:xfrm>
            <a:off x="5886450" y="2266950"/>
            <a:ext cx="3962400" cy="3962400"/>
          </a:xfrm>
          <a:custGeom>
            <a:avLst/>
            <a:gdLst>
              <a:gd name="connsiteX0" fmla="*/ 0 w 3962400"/>
              <a:gd name="connsiteY0" fmla="*/ 0 h 3962400"/>
              <a:gd name="connsiteX1" fmla="*/ 3962400 w 3962400"/>
              <a:gd name="connsiteY1" fmla="*/ 0 h 3962400"/>
              <a:gd name="connsiteX2" fmla="*/ 3962400 w 3962400"/>
              <a:gd name="connsiteY2" fmla="*/ 3962400 h 3962400"/>
              <a:gd name="connsiteX3" fmla="*/ 0 w 3962400"/>
              <a:gd name="connsiteY3" fmla="*/ 3962400 h 3962400"/>
            </a:gdLst>
            <a:ahLst/>
            <a:cxnLst>
              <a:cxn ang="0">
                <a:pos x="connsiteX0" y="connsiteY0"/>
              </a:cxn>
              <a:cxn ang="0">
                <a:pos x="connsiteX1" y="connsiteY1"/>
              </a:cxn>
              <a:cxn ang="0">
                <a:pos x="connsiteX2" y="connsiteY2"/>
              </a:cxn>
              <a:cxn ang="0">
                <a:pos x="connsiteX3" y="connsiteY3"/>
              </a:cxn>
            </a:cxnLst>
            <a:rect l="l" t="t" r="r" b="b"/>
            <a:pathLst>
              <a:path w="3962400" h="3962400">
                <a:moveTo>
                  <a:pt x="0" y="0"/>
                </a:moveTo>
                <a:lnTo>
                  <a:pt x="3962400" y="0"/>
                </a:lnTo>
                <a:lnTo>
                  <a:pt x="3962400" y="3962400"/>
                </a:lnTo>
                <a:lnTo>
                  <a:pt x="0" y="39624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4" name="Picture Placeholder 13"/>
          <p:cNvSpPr>
            <a:spLocks noGrp="1"/>
          </p:cNvSpPr>
          <p:nvPr>
            <p:ph type="pic" sz="quarter" idx="11"/>
          </p:nvPr>
        </p:nvSpPr>
        <p:spPr>
          <a:xfrm>
            <a:off x="6686550" y="1447800"/>
            <a:ext cx="3962400" cy="3962400"/>
          </a:xfrm>
          <a:custGeom>
            <a:avLst/>
            <a:gdLst>
              <a:gd name="connsiteX0" fmla="*/ 0 w 3962400"/>
              <a:gd name="connsiteY0" fmla="*/ 0 h 3962400"/>
              <a:gd name="connsiteX1" fmla="*/ 3962400 w 3962400"/>
              <a:gd name="connsiteY1" fmla="*/ 0 h 3962400"/>
              <a:gd name="connsiteX2" fmla="*/ 3962400 w 3962400"/>
              <a:gd name="connsiteY2" fmla="*/ 3962400 h 3962400"/>
              <a:gd name="connsiteX3" fmla="*/ 0 w 3962400"/>
              <a:gd name="connsiteY3" fmla="*/ 3962400 h 3962400"/>
            </a:gdLst>
            <a:ahLst/>
            <a:cxnLst>
              <a:cxn ang="0">
                <a:pos x="connsiteX0" y="connsiteY0"/>
              </a:cxn>
              <a:cxn ang="0">
                <a:pos x="connsiteX1" y="connsiteY1"/>
              </a:cxn>
              <a:cxn ang="0">
                <a:pos x="connsiteX2" y="connsiteY2"/>
              </a:cxn>
              <a:cxn ang="0">
                <a:pos x="connsiteX3" y="connsiteY3"/>
              </a:cxn>
            </a:cxnLst>
            <a:rect l="l" t="t" r="r" b="b"/>
            <a:pathLst>
              <a:path w="3962400" h="3962400">
                <a:moveTo>
                  <a:pt x="0" y="0"/>
                </a:moveTo>
                <a:lnTo>
                  <a:pt x="3962400" y="0"/>
                </a:lnTo>
                <a:lnTo>
                  <a:pt x="3962400" y="3962400"/>
                </a:lnTo>
                <a:lnTo>
                  <a:pt x="0" y="39624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3" name="Picture Placeholder 12"/>
          <p:cNvSpPr>
            <a:spLocks noGrp="1"/>
          </p:cNvSpPr>
          <p:nvPr>
            <p:ph type="pic" sz="quarter" idx="12"/>
          </p:nvPr>
        </p:nvSpPr>
        <p:spPr>
          <a:xfrm>
            <a:off x="7562850" y="628650"/>
            <a:ext cx="3962400" cy="3962400"/>
          </a:xfrm>
          <a:custGeom>
            <a:avLst/>
            <a:gdLst>
              <a:gd name="connsiteX0" fmla="*/ 0 w 3962400"/>
              <a:gd name="connsiteY0" fmla="*/ 0 h 3962400"/>
              <a:gd name="connsiteX1" fmla="*/ 3962400 w 3962400"/>
              <a:gd name="connsiteY1" fmla="*/ 0 h 3962400"/>
              <a:gd name="connsiteX2" fmla="*/ 3962400 w 3962400"/>
              <a:gd name="connsiteY2" fmla="*/ 3962400 h 3962400"/>
              <a:gd name="connsiteX3" fmla="*/ 0 w 3962400"/>
              <a:gd name="connsiteY3" fmla="*/ 3962400 h 3962400"/>
            </a:gdLst>
            <a:ahLst/>
            <a:cxnLst>
              <a:cxn ang="0">
                <a:pos x="connsiteX0" y="connsiteY0"/>
              </a:cxn>
              <a:cxn ang="0">
                <a:pos x="connsiteX1" y="connsiteY1"/>
              </a:cxn>
              <a:cxn ang="0">
                <a:pos x="connsiteX2" y="connsiteY2"/>
              </a:cxn>
              <a:cxn ang="0">
                <a:pos x="connsiteX3" y="connsiteY3"/>
              </a:cxn>
            </a:cxnLst>
            <a:rect l="l" t="t" r="r" b="b"/>
            <a:pathLst>
              <a:path w="3962400" h="3962400">
                <a:moveTo>
                  <a:pt x="0" y="0"/>
                </a:moveTo>
                <a:lnTo>
                  <a:pt x="3962400" y="0"/>
                </a:lnTo>
                <a:lnTo>
                  <a:pt x="3962400" y="3962400"/>
                </a:lnTo>
                <a:lnTo>
                  <a:pt x="0" y="39624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2544891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
        <p:nvSpPr>
          <p:cNvPr id="6" name="Picture Placeholder 15"/>
          <p:cNvSpPr>
            <a:spLocks noGrp="1"/>
          </p:cNvSpPr>
          <p:nvPr>
            <p:ph type="pic" sz="quarter" idx="10"/>
          </p:nvPr>
        </p:nvSpPr>
        <p:spPr>
          <a:xfrm>
            <a:off x="495300" y="457201"/>
            <a:ext cx="2474282" cy="2738301"/>
          </a:xfrm>
          <a:custGeom>
            <a:avLst/>
            <a:gdLst>
              <a:gd name="connsiteX0" fmla="*/ 0 w 2474282"/>
              <a:gd name="connsiteY0" fmla="*/ 0 h 2738301"/>
              <a:gd name="connsiteX1" fmla="*/ 2474282 w 2474282"/>
              <a:gd name="connsiteY1" fmla="*/ 0 h 2738301"/>
              <a:gd name="connsiteX2" fmla="*/ 2474282 w 2474282"/>
              <a:gd name="connsiteY2" fmla="*/ 2738301 h 2738301"/>
              <a:gd name="connsiteX3" fmla="*/ 0 w 2474282"/>
              <a:gd name="connsiteY3" fmla="*/ 2738301 h 2738301"/>
            </a:gdLst>
            <a:ahLst/>
            <a:cxnLst>
              <a:cxn ang="0">
                <a:pos x="connsiteX0" y="connsiteY0"/>
              </a:cxn>
              <a:cxn ang="0">
                <a:pos x="connsiteX1" y="connsiteY1"/>
              </a:cxn>
              <a:cxn ang="0">
                <a:pos x="connsiteX2" y="connsiteY2"/>
              </a:cxn>
              <a:cxn ang="0">
                <a:pos x="connsiteX3" y="connsiteY3"/>
              </a:cxn>
            </a:cxnLst>
            <a:rect l="l" t="t" r="r" b="b"/>
            <a:pathLst>
              <a:path w="2474282" h="2738301">
                <a:moveTo>
                  <a:pt x="0" y="0"/>
                </a:moveTo>
                <a:lnTo>
                  <a:pt x="2474282" y="0"/>
                </a:lnTo>
                <a:lnTo>
                  <a:pt x="2474282" y="2738301"/>
                </a:lnTo>
                <a:lnTo>
                  <a:pt x="0" y="2738301"/>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7" name="Picture Placeholder 17"/>
          <p:cNvSpPr>
            <a:spLocks noGrp="1"/>
          </p:cNvSpPr>
          <p:nvPr>
            <p:ph type="pic" sz="quarter" idx="11"/>
          </p:nvPr>
        </p:nvSpPr>
        <p:spPr>
          <a:xfrm>
            <a:off x="9222418" y="457201"/>
            <a:ext cx="2474282" cy="2738301"/>
          </a:xfrm>
          <a:custGeom>
            <a:avLst/>
            <a:gdLst>
              <a:gd name="connsiteX0" fmla="*/ 0 w 2474282"/>
              <a:gd name="connsiteY0" fmla="*/ 0 h 2738301"/>
              <a:gd name="connsiteX1" fmla="*/ 2474282 w 2474282"/>
              <a:gd name="connsiteY1" fmla="*/ 0 h 2738301"/>
              <a:gd name="connsiteX2" fmla="*/ 2474282 w 2474282"/>
              <a:gd name="connsiteY2" fmla="*/ 2738301 h 2738301"/>
              <a:gd name="connsiteX3" fmla="*/ 0 w 2474282"/>
              <a:gd name="connsiteY3" fmla="*/ 2738301 h 2738301"/>
            </a:gdLst>
            <a:ahLst/>
            <a:cxnLst>
              <a:cxn ang="0">
                <a:pos x="connsiteX0" y="connsiteY0"/>
              </a:cxn>
              <a:cxn ang="0">
                <a:pos x="connsiteX1" y="connsiteY1"/>
              </a:cxn>
              <a:cxn ang="0">
                <a:pos x="connsiteX2" y="connsiteY2"/>
              </a:cxn>
              <a:cxn ang="0">
                <a:pos x="connsiteX3" y="connsiteY3"/>
              </a:cxn>
            </a:cxnLst>
            <a:rect l="l" t="t" r="r" b="b"/>
            <a:pathLst>
              <a:path w="2474282" h="2738301">
                <a:moveTo>
                  <a:pt x="0" y="0"/>
                </a:moveTo>
                <a:lnTo>
                  <a:pt x="2474282" y="0"/>
                </a:lnTo>
                <a:lnTo>
                  <a:pt x="2474282" y="2738301"/>
                </a:lnTo>
                <a:lnTo>
                  <a:pt x="0" y="2738301"/>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8" name="Picture Placeholder 19"/>
          <p:cNvSpPr>
            <a:spLocks noGrp="1"/>
          </p:cNvSpPr>
          <p:nvPr>
            <p:ph type="pic" sz="quarter" idx="12"/>
          </p:nvPr>
        </p:nvSpPr>
        <p:spPr>
          <a:xfrm>
            <a:off x="7438634" y="3662500"/>
            <a:ext cx="4258066" cy="2738301"/>
          </a:xfrm>
          <a:custGeom>
            <a:avLst/>
            <a:gdLst>
              <a:gd name="connsiteX0" fmla="*/ 0 w 4258066"/>
              <a:gd name="connsiteY0" fmla="*/ 0 h 2738301"/>
              <a:gd name="connsiteX1" fmla="*/ 4258066 w 4258066"/>
              <a:gd name="connsiteY1" fmla="*/ 0 h 2738301"/>
              <a:gd name="connsiteX2" fmla="*/ 4258066 w 4258066"/>
              <a:gd name="connsiteY2" fmla="*/ 2738301 h 2738301"/>
              <a:gd name="connsiteX3" fmla="*/ 0 w 4258066"/>
              <a:gd name="connsiteY3" fmla="*/ 2738301 h 2738301"/>
            </a:gdLst>
            <a:ahLst/>
            <a:cxnLst>
              <a:cxn ang="0">
                <a:pos x="connsiteX0" y="connsiteY0"/>
              </a:cxn>
              <a:cxn ang="0">
                <a:pos x="connsiteX1" y="connsiteY1"/>
              </a:cxn>
              <a:cxn ang="0">
                <a:pos x="connsiteX2" y="connsiteY2"/>
              </a:cxn>
              <a:cxn ang="0">
                <a:pos x="connsiteX3" y="connsiteY3"/>
              </a:cxn>
            </a:cxnLst>
            <a:rect l="l" t="t" r="r" b="b"/>
            <a:pathLst>
              <a:path w="4258066" h="2738301">
                <a:moveTo>
                  <a:pt x="0" y="0"/>
                </a:moveTo>
                <a:lnTo>
                  <a:pt x="4258066" y="0"/>
                </a:lnTo>
                <a:lnTo>
                  <a:pt x="4258066" y="2738301"/>
                </a:lnTo>
                <a:lnTo>
                  <a:pt x="0" y="2738301"/>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9" name="Picture Placeholder 18"/>
          <p:cNvSpPr>
            <a:spLocks noGrp="1"/>
          </p:cNvSpPr>
          <p:nvPr>
            <p:ph type="pic" sz="quarter" idx="13"/>
          </p:nvPr>
        </p:nvSpPr>
        <p:spPr>
          <a:xfrm>
            <a:off x="495300" y="3662500"/>
            <a:ext cx="6483002" cy="2738301"/>
          </a:xfrm>
          <a:custGeom>
            <a:avLst/>
            <a:gdLst>
              <a:gd name="connsiteX0" fmla="*/ 0 w 6483002"/>
              <a:gd name="connsiteY0" fmla="*/ 0 h 2738301"/>
              <a:gd name="connsiteX1" fmla="*/ 6483002 w 6483002"/>
              <a:gd name="connsiteY1" fmla="*/ 0 h 2738301"/>
              <a:gd name="connsiteX2" fmla="*/ 6483002 w 6483002"/>
              <a:gd name="connsiteY2" fmla="*/ 2738301 h 2738301"/>
              <a:gd name="connsiteX3" fmla="*/ 0 w 6483002"/>
              <a:gd name="connsiteY3" fmla="*/ 2738301 h 2738301"/>
            </a:gdLst>
            <a:ahLst/>
            <a:cxnLst>
              <a:cxn ang="0">
                <a:pos x="connsiteX0" y="connsiteY0"/>
              </a:cxn>
              <a:cxn ang="0">
                <a:pos x="connsiteX1" y="connsiteY1"/>
              </a:cxn>
              <a:cxn ang="0">
                <a:pos x="connsiteX2" y="connsiteY2"/>
              </a:cxn>
              <a:cxn ang="0">
                <a:pos x="connsiteX3" y="connsiteY3"/>
              </a:cxn>
            </a:cxnLst>
            <a:rect l="l" t="t" r="r" b="b"/>
            <a:pathLst>
              <a:path w="6483002" h="2738301">
                <a:moveTo>
                  <a:pt x="0" y="0"/>
                </a:moveTo>
                <a:lnTo>
                  <a:pt x="6483002" y="0"/>
                </a:lnTo>
                <a:lnTo>
                  <a:pt x="6483002" y="2738301"/>
                </a:lnTo>
                <a:lnTo>
                  <a:pt x="0" y="2738301"/>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0" name="Picture Placeholder 16"/>
          <p:cNvSpPr>
            <a:spLocks noGrp="1"/>
          </p:cNvSpPr>
          <p:nvPr>
            <p:ph type="pic" sz="quarter" idx="14"/>
          </p:nvPr>
        </p:nvSpPr>
        <p:spPr>
          <a:xfrm>
            <a:off x="3429914" y="457201"/>
            <a:ext cx="5332173" cy="2738301"/>
          </a:xfrm>
          <a:custGeom>
            <a:avLst/>
            <a:gdLst>
              <a:gd name="connsiteX0" fmla="*/ 0 w 5332173"/>
              <a:gd name="connsiteY0" fmla="*/ 0 h 2738301"/>
              <a:gd name="connsiteX1" fmla="*/ 5332173 w 5332173"/>
              <a:gd name="connsiteY1" fmla="*/ 0 h 2738301"/>
              <a:gd name="connsiteX2" fmla="*/ 5332173 w 5332173"/>
              <a:gd name="connsiteY2" fmla="*/ 2738301 h 2738301"/>
              <a:gd name="connsiteX3" fmla="*/ 0 w 5332173"/>
              <a:gd name="connsiteY3" fmla="*/ 2738301 h 2738301"/>
            </a:gdLst>
            <a:ahLst/>
            <a:cxnLst>
              <a:cxn ang="0">
                <a:pos x="connsiteX0" y="connsiteY0"/>
              </a:cxn>
              <a:cxn ang="0">
                <a:pos x="connsiteX1" y="connsiteY1"/>
              </a:cxn>
              <a:cxn ang="0">
                <a:pos x="connsiteX2" y="connsiteY2"/>
              </a:cxn>
              <a:cxn ang="0">
                <a:pos x="connsiteX3" y="connsiteY3"/>
              </a:cxn>
            </a:cxnLst>
            <a:rect l="l" t="t" r="r" b="b"/>
            <a:pathLst>
              <a:path w="5332173" h="2738301">
                <a:moveTo>
                  <a:pt x="0" y="0"/>
                </a:moveTo>
                <a:lnTo>
                  <a:pt x="5332173" y="0"/>
                </a:lnTo>
                <a:lnTo>
                  <a:pt x="5332173" y="2738301"/>
                </a:lnTo>
                <a:lnTo>
                  <a:pt x="0" y="2738301"/>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32247979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1181100" y="0"/>
            <a:ext cx="4914900" cy="6858000"/>
          </a:xfrm>
          <a:custGeom>
            <a:avLst/>
            <a:gdLst>
              <a:gd name="connsiteX0" fmla="*/ 0 w 4914900"/>
              <a:gd name="connsiteY0" fmla="*/ 0 h 6858000"/>
              <a:gd name="connsiteX1" fmla="*/ 4914900 w 4914900"/>
              <a:gd name="connsiteY1" fmla="*/ 0 h 6858000"/>
              <a:gd name="connsiteX2" fmla="*/ 4914900 w 4914900"/>
              <a:gd name="connsiteY2" fmla="*/ 6858000 h 6858000"/>
              <a:gd name="connsiteX3" fmla="*/ 0 w 49149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914900" h="6858000">
                <a:moveTo>
                  <a:pt x="0" y="0"/>
                </a:moveTo>
                <a:lnTo>
                  <a:pt x="4914900" y="0"/>
                </a:lnTo>
                <a:lnTo>
                  <a:pt x="4914900"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0" name="Picture Placeholder 9"/>
          <p:cNvSpPr>
            <a:spLocks noGrp="1"/>
          </p:cNvSpPr>
          <p:nvPr>
            <p:ph type="pic" sz="quarter" idx="11"/>
          </p:nvPr>
        </p:nvSpPr>
        <p:spPr>
          <a:xfrm>
            <a:off x="6096000" y="0"/>
            <a:ext cx="6096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0" h="3429000">
                <a:moveTo>
                  <a:pt x="0" y="0"/>
                </a:moveTo>
                <a:lnTo>
                  <a:pt x="6096000" y="0"/>
                </a:lnTo>
                <a:lnTo>
                  <a:pt x="6096000" y="3429000"/>
                </a:lnTo>
                <a:lnTo>
                  <a:pt x="0" y="3429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3241990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264666-D4D3-44FB-92F3-0DCBA828C798}" type="datetimeFigureOut">
              <a:rPr lang="en-US" smtClean="0"/>
              <a:t>3/9/2021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EE3F02-6330-4820-9530-65A31A50BFEA}" type="slidenum">
              <a:rPr lang="en-US" smtClean="0"/>
              <a:t>‹#›</a:t>
            </a:fld>
            <a:endParaRPr lang="en-US"/>
          </a:p>
        </p:txBody>
      </p:sp>
    </p:spTree>
    <p:extLst>
      <p:ext uri="{BB962C8B-B14F-4D97-AF65-F5344CB8AC3E}">
        <p14:creationId xmlns:p14="http://schemas.microsoft.com/office/powerpoint/2010/main" val="37442214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4076700" y="0"/>
            <a:ext cx="8115300" cy="4781550"/>
          </a:xfrm>
          <a:custGeom>
            <a:avLst/>
            <a:gdLst>
              <a:gd name="connsiteX0" fmla="*/ 0 w 8115300"/>
              <a:gd name="connsiteY0" fmla="*/ 0 h 4781550"/>
              <a:gd name="connsiteX1" fmla="*/ 8115300 w 8115300"/>
              <a:gd name="connsiteY1" fmla="*/ 0 h 4781550"/>
              <a:gd name="connsiteX2" fmla="*/ 8115300 w 8115300"/>
              <a:gd name="connsiteY2" fmla="*/ 4781550 h 4781550"/>
              <a:gd name="connsiteX3" fmla="*/ 0 w 8115300"/>
              <a:gd name="connsiteY3" fmla="*/ 4781550 h 4781550"/>
            </a:gdLst>
            <a:ahLst/>
            <a:cxnLst>
              <a:cxn ang="0">
                <a:pos x="connsiteX0" y="connsiteY0"/>
              </a:cxn>
              <a:cxn ang="0">
                <a:pos x="connsiteX1" y="connsiteY1"/>
              </a:cxn>
              <a:cxn ang="0">
                <a:pos x="connsiteX2" y="connsiteY2"/>
              </a:cxn>
              <a:cxn ang="0">
                <a:pos x="connsiteX3" y="connsiteY3"/>
              </a:cxn>
            </a:cxnLst>
            <a:rect l="l" t="t" r="r" b="b"/>
            <a:pathLst>
              <a:path w="8115300" h="4781550">
                <a:moveTo>
                  <a:pt x="0" y="0"/>
                </a:moveTo>
                <a:lnTo>
                  <a:pt x="8115300" y="0"/>
                </a:lnTo>
                <a:lnTo>
                  <a:pt x="8115300" y="4781550"/>
                </a:lnTo>
                <a:lnTo>
                  <a:pt x="0" y="47815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33716995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
        <p:nvSpPr>
          <p:cNvPr id="7" name="Picture Placeholder 10"/>
          <p:cNvSpPr>
            <a:spLocks noGrp="1"/>
          </p:cNvSpPr>
          <p:nvPr>
            <p:ph type="pic" sz="quarter" idx="10"/>
          </p:nvPr>
        </p:nvSpPr>
        <p:spPr>
          <a:xfrm>
            <a:off x="5076825" y="1504950"/>
            <a:ext cx="2052955" cy="3558540"/>
          </a:xfrm>
          <a:custGeom>
            <a:avLst/>
            <a:gdLst>
              <a:gd name="connsiteX0" fmla="*/ 0 w 4914900"/>
              <a:gd name="connsiteY0" fmla="*/ 0 h 6858000"/>
              <a:gd name="connsiteX1" fmla="*/ 4914900 w 4914900"/>
              <a:gd name="connsiteY1" fmla="*/ 0 h 6858000"/>
              <a:gd name="connsiteX2" fmla="*/ 4914900 w 4914900"/>
              <a:gd name="connsiteY2" fmla="*/ 6858000 h 6858000"/>
              <a:gd name="connsiteX3" fmla="*/ 0 w 49149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914900" h="6858000">
                <a:moveTo>
                  <a:pt x="0" y="0"/>
                </a:moveTo>
                <a:lnTo>
                  <a:pt x="4914900" y="0"/>
                </a:lnTo>
                <a:lnTo>
                  <a:pt x="4914900"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42197966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
        <p:nvSpPr>
          <p:cNvPr id="7" name="Picture Placeholder 10"/>
          <p:cNvSpPr>
            <a:spLocks noGrp="1"/>
          </p:cNvSpPr>
          <p:nvPr>
            <p:ph type="pic" sz="quarter" idx="10"/>
          </p:nvPr>
        </p:nvSpPr>
        <p:spPr>
          <a:xfrm>
            <a:off x="5046345" y="2438400"/>
            <a:ext cx="2802255" cy="1760220"/>
          </a:xfrm>
          <a:custGeom>
            <a:avLst/>
            <a:gdLst>
              <a:gd name="connsiteX0" fmla="*/ 0 w 4914900"/>
              <a:gd name="connsiteY0" fmla="*/ 0 h 6858000"/>
              <a:gd name="connsiteX1" fmla="*/ 4914900 w 4914900"/>
              <a:gd name="connsiteY1" fmla="*/ 0 h 6858000"/>
              <a:gd name="connsiteX2" fmla="*/ 4914900 w 4914900"/>
              <a:gd name="connsiteY2" fmla="*/ 6858000 h 6858000"/>
              <a:gd name="connsiteX3" fmla="*/ 0 w 49149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914900" h="6858000">
                <a:moveTo>
                  <a:pt x="0" y="0"/>
                </a:moveTo>
                <a:lnTo>
                  <a:pt x="4914900" y="0"/>
                </a:lnTo>
                <a:lnTo>
                  <a:pt x="4914900"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4053957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7277100" y="1162050"/>
            <a:ext cx="3733800" cy="4533900"/>
          </a:xfrm>
          <a:custGeom>
            <a:avLst/>
            <a:gdLst>
              <a:gd name="connsiteX0" fmla="*/ 0 w 3733800"/>
              <a:gd name="connsiteY0" fmla="*/ 0 h 4533900"/>
              <a:gd name="connsiteX1" fmla="*/ 3733800 w 3733800"/>
              <a:gd name="connsiteY1" fmla="*/ 0 h 4533900"/>
              <a:gd name="connsiteX2" fmla="*/ 3733800 w 3733800"/>
              <a:gd name="connsiteY2" fmla="*/ 4533900 h 4533900"/>
              <a:gd name="connsiteX3" fmla="*/ 0 w 3733800"/>
              <a:gd name="connsiteY3" fmla="*/ 4533900 h 4533900"/>
            </a:gdLst>
            <a:ahLst/>
            <a:cxnLst>
              <a:cxn ang="0">
                <a:pos x="connsiteX0" y="connsiteY0"/>
              </a:cxn>
              <a:cxn ang="0">
                <a:pos x="connsiteX1" y="connsiteY1"/>
              </a:cxn>
              <a:cxn ang="0">
                <a:pos x="connsiteX2" y="connsiteY2"/>
              </a:cxn>
              <a:cxn ang="0">
                <a:pos x="connsiteX3" y="connsiteY3"/>
              </a:cxn>
            </a:cxnLst>
            <a:rect l="l" t="t" r="r" b="b"/>
            <a:pathLst>
              <a:path w="3733800" h="4533900">
                <a:moveTo>
                  <a:pt x="0" y="0"/>
                </a:moveTo>
                <a:lnTo>
                  <a:pt x="3733800" y="0"/>
                </a:lnTo>
                <a:lnTo>
                  <a:pt x="3733800" y="4533900"/>
                </a:lnTo>
                <a:lnTo>
                  <a:pt x="0" y="45339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2164050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0" y="981075"/>
            <a:ext cx="5105400" cy="4895850"/>
          </a:xfrm>
          <a:custGeom>
            <a:avLst/>
            <a:gdLst>
              <a:gd name="connsiteX0" fmla="*/ 0 w 5105400"/>
              <a:gd name="connsiteY0" fmla="*/ 0 h 4895850"/>
              <a:gd name="connsiteX1" fmla="*/ 5105400 w 5105400"/>
              <a:gd name="connsiteY1" fmla="*/ 0 h 4895850"/>
              <a:gd name="connsiteX2" fmla="*/ 5105400 w 5105400"/>
              <a:gd name="connsiteY2" fmla="*/ 4895850 h 4895850"/>
              <a:gd name="connsiteX3" fmla="*/ 0 w 5105400"/>
              <a:gd name="connsiteY3" fmla="*/ 4895850 h 4895850"/>
            </a:gdLst>
            <a:ahLst/>
            <a:cxnLst>
              <a:cxn ang="0">
                <a:pos x="connsiteX0" y="connsiteY0"/>
              </a:cxn>
              <a:cxn ang="0">
                <a:pos x="connsiteX1" y="connsiteY1"/>
              </a:cxn>
              <a:cxn ang="0">
                <a:pos x="connsiteX2" y="connsiteY2"/>
              </a:cxn>
              <a:cxn ang="0">
                <a:pos x="connsiteX3" y="connsiteY3"/>
              </a:cxn>
            </a:cxnLst>
            <a:rect l="l" t="t" r="r" b="b"/>
            <a:pathLst>
              <a:path w="5105400" h="4895850">
                <a:moveTo>
                  <a:pt x="0" y="0"/>
                </a:moveTo>
                <a:lnTo>
                  <a:pt x="5105400" y="0"/>
                </a:lnTo>
                <a:lnTo>
                  <a:pt x="5105400" y="4895850"/>
                </a:lnTo>
                <a:lnTo>
                  <a:pt x="0" y="48958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0" name="Picture Placeholder 9"/>
          <p:cNvSpPr>
            <a:spLocks noGrp="1"/>
          </p:cNvSpPr>
          <p:nvPr>
            <p:ph type="pic" sz="quarter" idx="11"/>
          </p:nvPr>
        </p:nvSpPr>
        <p:spPr>
          <a:xfrm>
            <a:off x="10153650" y="981075"/>
            <a:ext cx="2038350" cy="4895850"/>
          </a:xfrm>
          <a:custGeom>
            <a:avLst/>
            <a:gdLst>
              <a:gd name="connsiteX0" fmla="*/ 0 w 2038350"/>
              <a:gd name="connsiteY0" fmla="*/ 0 h 4895850"/>
              <a:gd name="connsiteX1" fmla="*/ 2038350 w 2038350"/>
              <a:gd name="connsiteY1" fmla="*/ 0 h 4895850"/>
              <a:gd name="connsiteX2" fmla="*/ 2038350 w 2038350"/>
              <a:gd name="connsiteY2" fmla="*/ 4895850 h 4895850"/>
              <a:gd name="connsiteX3" fmla="*/ 0 w 2038350"/>
              <a:gd name="connsiteY3" fmla="*/ 4895850 h 4895850"/>
            </a:gdLst>
            <a:ahLst/>
            <a:cxnLst>
              <a:cxn ang="0">
                <a:pos x="connsiteX0" y="connsiteY0"/>
              </a:cxn>
              <a:cxn ang="0">
                <a:pos x="connsiteX1" y="connsiteY1"/>
              </a:cxn>
              <a:cxn ang="0">
                <a:pos x="connsiteX2" y="connsiteY2"/>
              </a:cxn>
              <a:cxn ang="0">
                <a:pos x="connsiteX3" y="connsiteY3"/>
              </a:cxn>
            </a:cxnLst>
            <a:rect l="l" t="t" r="r" b="b"/>
            <a:pathLst>
              <a:path w="2038350" h="4895850">
                <a:moveTo>
                  <a:pt x="0" y="0"/>
                </a:moveTo>
                <a:lnTo>
                  <a:pt x="2038350" y="0"/>
                </a:lnTo>
                <a:lnTo>
                  <a:pt x="2038350" y="4895850"/>
                </a:lnTo>
                <a:lnTo>
                  <a:pt x="0" y="48958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3598886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6" name="Picture Placeholder 7"/>
          <p:cNvSpPr>
            <a:spLocks noGrp="1"/>
          </p:cNvSpPr>
          <p:nvPr>
            <p:ph type="pic" sz="quarter" idx="10"/>
          </p:nvPr>
        </p:nvSpPr>
        <p:spPr>
          <a:xfrm>
            <a:off x="1865688" y="1885950"/>
            <a:ext cx="5354262" cy="3409950"/>
          </a:xfrm>
          <a:custGeom>
            <a:avLst/>
            <a:gdLst>
              <a:gd name="connsiteX0" fmla="*/ 0 w 5354262"/>
              <a:gd name="connsiteY0" fmla="*/ 0 h 3409950"/>
              <a:gd name="connsiteX1" fmla="*/ 5354262 w 5354262"/>
              <a:gd name="connsiteY1" fmla="*/ 0 h 3409950"/>
              <a:gd name="connsiteX2" fmla="*/ 5354262 w 5354262"/>
              <a:gd name="connsiteY2" fmla="*/ 3409950 h 3409950"/>
              <a:gd name="connsiteX3" fmla="*/ 0 w 5354262"/>
              <a:gd name="connsiteY3" fmla="*/ 3409950 h 3409950"/>
            </a:gdLst>
            <a:ahLst/>
            <a:cxnLst>
              <a:cxn ang="0">
                <a:pos x="connsiteX0" y="connsiteY0"/>
              </a:cxn>
              <a:cxn ang="0">
                <a:pos x="connsiteX1" y="connsiteY1"/>
              </a:cxn>
              <a:cxn ang="0">
                <a:pos x="connsiteX2" y="connsiteY2"/>
              </a:cxn>
              <a:cxn ang="0">
                <a:pos x="connsiteX3" y="connsiteY3"/>
              </a:cxn>
            </a:cxnLst>
            <a:rect l="l" t="t" r="r" b="b"/>
            <a:pathLst>
              <a:path w="5354262" h="3409950">
                <a:moveTo>
                  <a:pt x="0" y="0"/>
                </a:moveTo>
                <a:lnTo>
                  <a:pt x="5354262" y="0"/>
                </a:lnTo>
                <a:lnTo>
                  <a:pt x="5354262" y="3409950"/>
                </a:lnTo>
                <a:lnTo>
                  <a:pt x="0" y="34099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591247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7219950" y="0"/>
            <a:ext cx="4972050" cy="6858000"/>
          </a:xfrm>
          <a:custGeom>
            <a:avLst/>
            <a:gdLst>
              <a:gd name="connsiteX0" fmla="*/ 0 w 4972050"/>
              <a:gd name="connsiteY0" fmla="*/ 0 h 6858000"/>
              <a:gd name="connsiteX1" fmla="*/ 4972050 w 4972050"/>
              <a:gd name="connsiteY1" fmla="*/ 0 h 6858000"/>
              <a:gd name="connsiteX2" fmla="*/ 4972050 w 4972050"/>
              <a:gd name="connsiteY2" fmla="*/ 6858000 h 6858000"/>
              <a:gd name="connsiteX3" fmla="*/ 0 w 4972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972050" h="6858000">
                <a:moveTo>
                  <a:pt x="0" y="0"/>
                </a:moveTo>
                <a:lnTo>
                  <a:pt x="4972050" y="0"/>
                </a:lnTo>
                <a:lnTo>
                  <a:pt x="4972050"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174268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12192000" cy="6858000"/>
          </a:xfrm>
          <a:custGeom>
            <a:avLst/>
            <a:gdLst>
              <a:gd name="connsiteX0" fmla="*/ 0 w 4972050"/>
              <a:gd name="connsiteY0" fmla="*/ 0 h 6858000"/>
              <a:gd name="connsiteX1" fmla="*/ 4972050 w 4972050"/>
              <a:gd name="connsiteY1" fmla="*/ 0 h 6858000"/>
              <a:gd name="connsiteX2" fmla="*/ 4972050 w 4972050"/>
              <a:gd name="connsiteY2" fmla="*/ 6858000 h 6858000"/>
              <a:gd name="connsiteX3" fmla="*/ 0 w 4972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972050" h="6858000">
                <a:moveTo>
                  <a:pt x="0" y="0"/>
                </a:moveTo>
                <a:lnTo>
                  <a:pt x="4972050" y="0"/>
                </a:lnTo>
                <a:lnTo>
                  <a:pt x="4972050"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847571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1143000" y="0"/>
            <a:ext cx="5353050" cy="6858000"/>
          </a:xfrm>
          <a:custGeom>
            <a:avLst/>
            <a:gdLst>
              <a:gd name="connsiteX0" fmla="*/ 0 w 5105400"/>
              <a:gd name="connsiteY0" fmla="*/ 0 h 6858000"/>
              <a:gd name="connsiteX1" fmla="*/ 5105400 w 5105400"/>
              <a:gd name="connsiteY1" fmla="*/ 0 h 6858000"/>
              <a:gd name="connsiteX2" fmla="*/ 5105400 w 5105400"/>
              <a:gd name="connsiteY2" fmla="*/ 6858000 h 6858000"/>
              <a:gd name="connsiteX3" fmla="*/ 0 w 5105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105400" h="6858000">
                <a:moveTo>
                  <a:pt x="0" y="0"/>
                </a:moveTo>
                <a:lnTo>
                  <a:pt x="5105400" y="0"/>
                </a:lnTo>
                <a:lnTo>
                  <a:pt x="5105400"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2819427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4271963" y="0"/>
            <a:ext cx="4371975" cy="4371586"/>
          </a:xfrm>
          <a:custGeom>
            <a:avLst/>
            <a:gdLst>
              <a:gd name="connsiteX0" fmla="*/ 0 w 4371975"/>
              <a:gd name="connsiteY0" fmla="*/ 0 h 4371586"/>
              <a:gd name="connsiteX1" fmla="*/ 4371975 w 4371975"/>
              <a:gd name="connsiteY1" fmla="*/ 0 h 4371586"/>
              <a:gd name="connsiteX2" fmla="*/ 4371975 w 4371975"/>
              <a:gd name="connsiteY2" fmla="*/ 4371586 h 4371586"/>
              <a:gd name="connsiteX3" fmla="*/ 0 w 4371975"/>
              <a:gd name="connsiteY3" fmla="*/ 4371586 h 4371586"/>
            </a:gdLst>
            <a:ahLst/>
            <a:cxnLst>
              <a:cxn ang="0">
                <a:pos x="connsiteX0" y="connsiteY0"/>
              </a:cxn>
              <a:cxn ang="0">
                <a:pos x="connsiteX1" y="connsiteY1"/>
              </a:cxn>
              <a:cxn ang="0">
                <a:pos x="connsiteX2" y="connsiteY2"/>
              </a:cxn>
              <a:cxn ang="0">
                <a:pos x="connsiteX3" y="connsiteY3"/>
              </a:cxn>
            </a:cxnLst>
            <a:rect l="l" t="t" r="r" b="b"/>
            <a:pathLst>
              <a:path w="4371975" h="4371586">
                <a:moveTo>
                  <a:pt x="0" y="0"/>
                </a:moveTo>
                <a:lnTo>
                  <a:pt x="4371975" y="0"/>
                </a:lnTo>
                <a:lnTo>
                  <a:pt x="4371975" y="4371586"/>
                </a:lnTo>
                <a:lnTo>
                  <a:pt x="0" y="4371586"/>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273165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6865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jpg"/><Relationship Id="rId1" Type="http://schemas.openxmlformats.org/officeDocument/2006/relationships/slideLayout" Target="../slideLayouts/slideLayout17.xml"/><Relationship Id="rId4" Type="http://schemas.openxmlformats.org/officeDocument/2006/relationships/image" Target="../media/image5.jp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7.jpeg"/><Relationship Id="rId1" Type="http://schemas.openxmlformats.org/officeDocument/2006/relationships/slideLayout" Target="../slideLayouts/slideLayout18.xml"/><Relationship Id="rId6" Type="http://schemas.openxmlformats.org/officeDocument/2006/relationships/image" Target="../media/image20.jpeg"/><Relationship Id="rId5" Type="http://schemas.openxmlformats.org/officeDocument/2006/relationships/image" Target="../media/image19.jpg"/><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9.jpe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1.png"/><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5A56E44D-5E3E-4D1C-80BC-74466078AECD}"/>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t="8054" b="8054"/>
          <a:stretch>
            <a:fillRect/>
          </a:stretch>
        </p:blipFill>
        <p:spPr/>
      </p:pic>
      <p:sp>
        <p:nvSpPr>
          <p:cNvPr id="2" name="TextBox 1"/>
          <p:cNvSpPr txBox="1"/>
          <p:nvPr/>
        </p:nvSpPr>
        <p:spPr>
          <a:xfrm>
            <a:off x="2587752" y="1517887"/>
            <a:ext cx="4315284" cy="3785652"/>
          </a:xfrm>
          <a:prstGeom prst="rect">
            <a:avLst/>
          </a:prstGeom>
          <a:noFill/>
        </p:spPr>
        <p:txBody>
          <a:bodyPr wrap="none" rtlCol="0" anchor="ctr">
            <a:spAutoFit/>
          </a:bodyPr>
          <a:lstStyle/>
          <a:p>
            <a:pPr algn="ctr"/>
            <a:r>
              <a:rPr lang="en-US" sz="8000" b="1" spc="600" dirty="0">
                <a:solidFill>
                  <a:schemeClr val="bg1"/>
                </a:solidFill>
                <a:latin typeface="+mj-lt"/>
              </a:rPr>
              <a:t>Peace</a:t>
            </a:r>
          </a:p>
          <a:p>
            <a:pPr algn="ctr"/>
            <a:r>
              <a:rPr lang="en-US" sz="8000" b="1" spc="600" dirty="0">
                <a:solidFill>
                  <a:schemeClr val="bg1"/>
                </a:solidFill>
                <a:latin typeface="+mj-lt"/>
              </a:rPr>
              <a:t>&amp;</a:t>
            </a:r>
          </a:p>
          <a:p>
            <a:pPr algn="ctr"/>
            <a:r>
              <a:rPr lang="en-US" sz="8000" b="1" spc="600" dirty="0">
                <a:solidFill>
                  <a:schemeClr val="bg1"/>
                </a:solidFill>
                <a:latin typeface="+mj-lt"/>
              </a:rPr>
              <a:t>Serenity</a:t>
            </a:r>
          </a:p>
        </p:txBody>
      </p:sp>
      <p:sp>
        <p:nvSpPr>
          <p:cNvPr id="3" name="TextBox 2"/>
          <p:cNvSpPr txBox="1"/>
          <p:nvPr/>
        </p:nvSpPr>
        <p:spPr>
          <a:xfrm>
            <a:off x="6936639" y="3241435"/>
            <a:ext cx="4431021" cy="338554"/>
          </a:xfrm>
          <a:prstGeom prst="rect">
            <a:avLst/>
          </a:prstGeom>
          <a:noFill/>
        </p:spPr>
        <p:txBody>
          <a:bodyPr wrap="none" rtlCol="0" anchor="ctr">
            <a:spAutoFit/>
          </a:bodyPr>
          <a:lstStyle/>
          <a:p>
            <a:r>
              <a:rPr lang="en-US" sz="1600" b="1" spc="600" dirty="0">
                <a:solidFill>
                  <a:schemeClr val="bg1"/>
                </a:solidFill>
                <a:latin typeface="+mj-lt"/>
              </a:rPr>
              <a:t>LIFESTYLE PRESENTATION</a:t>
            </a:r>
          </a:p>
        </p:txBody>
      </p:sp>
      <p:sp>
        <p:nvSpPr>
          <p:cNvPr id="4" name="Rectangle 3"/>
          <p:cNvSpPr/>
          <p:nvPr/>
        </p:nvSpPr>
        <p:spPr>
          <a:xfrm>
            <a:off x="0" y="0"/>
            <a:ext cx="1869141" cy="6857999"/>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4822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3D492487-1E58-48C2-92A5-DEFD440831F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8889" r="28889"/>
          <a:stretch>
            <a:fillRect/>
          </a:stretch>
        </p:blipFill>
        <p:spPr/>
      </p:pic>
      <p:sp>
        <p:nvSpPr>
          <p:cNvPr id="3" name="Rectangle 2"/>
          <p:cNvSpPr/>
          <p:nvPr/>
        </p:nvSpPr>
        <p:spPr>
          <a:xfrm>
            <a:off x="533400" y="3429000"/>
            <a:ext cx="4953000" cy="295275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4" name="Shape 2550"/>
          <p:cNvSpPr/>
          <p:nvPr/>
        </p:nvSpPr>
        <p:spPr>
          <a:xfrm>
            <a:off x="2740242" y="4067012"/>
            <a:ext cx="520269" cy="520269"/>
          </a:xfrm>
          <a:custGeom>
            <a:avLst/>
            <a:gdLst/>
            <a:ahLst/>
            <a:cxnLst>
              <a:cxn ang="0">
                <a:pos x="wd2" y="hd2"/>
              </a:cxn>
              <a:cxn ang="5400000">
                <a:pos x="wd2" y="hd2"/>
              </a:cxn>
              <a:cxn ang="10800000">
                <a:pos x="wd2" y="hd2"/>
              </a:cxn>
              <a:cxn ang="16200000">
                <a:pos x="wd2" y="hd2"/>
              </a:cxn>
            </a:cxnLst>
            <a:rect l="0" t="0" r="r" b="b"/>
            <a:pathLst>
              <a:path w="21600" h="21600" extrusionOk="0">
                <a:moveTo>
                  <a:pt x="21109" y="7364"/>
                </a:moveTo>
                <a:cubicBezTo>
                  <a:pt x="20838" y="7364"/>
                  <a:pt x="20618" y="7584"/>
                  <a:pt x="20618" y="7855"/>
                </a:cubicBezTo>
                <a:lnTo>
                  <a:pt x="20618" y="18655"/>
                </a:lnTo>
                <a:cubicBezTo>
                  <a:pt x="20618" y="19739"/>
                  <a:pt x="19739" y="20618"/>
                  <a:pt x="18655" y="20618"/>
                </a:cubicBezTo>
                <a:lnTo>
                  <a:pt x="2945" y="20618"/>
                </a:lnTo>
                <a:cubicBezTo>
                  <a:pt x="1861" y="20618"/>
                  <a:pt x="982" y="19739"/>
                  <a:pt x="982" y="18655"/>
                </a:cubicBezTo>
                <a:lnTo>
                  <a:pt x="982" y="2945"/>
                </a:lnTo>
                <a:cubicBezTo>
                  <a:pt x="982" y="1861"/>
                  <a:pt x="1861" y="982"/>
                  <a:pt x="2945" y="982"/>
                </a:cubicBezTo>
                <a:lnTo>
                  <a:pt x="13745" y="982"/>
                </a:lnTo>
                <a:cubicBezTo>
                  <a:pt x="14017" y="982"/>
                  <a:pt x="14236" y="762"/>
                  <a:pt x="14236" y="491"/>
                </a:cubicBezTo>
                <a:cubicBezTo>
                  <a:pt x="14236" y="220"/>
                  <a:pt x="14017" y="0"/>
                  <a:pt x="13745" y="0"/>
                </a:cubicBezTo>
                <a:lnTo>
                  <a:pt x="2945" y="0"/>
                </a:lnTo>
                <a:cubicBezTo>
                  <a:pt x="1318" y="0"/>
                  <a:pt x="0" y="1319"/>
                  <a:pt x="0" y="2945"/>
                </a:cubicBezTo>
                <a:lnTo>
                  <a:pt x="0" y="18655"/>
                </a:lnTo>
                <a:cubicBezTo>
                  <a:pt x="0" y="20282"/>
                  <a:pt x="1318" y="21600"/>
                  <a:pt x="2945" y="21600"/>
                </a:cubicBezTo>
                <a:lnTo>
                  <a:pt x="18655" y="21600"/>
                </a:lnTo>
                <a:cubicBezTo>
                  <a:pt x="20282" y="21600"/>
                  <a:pt x="21600" y="20282"/>
                  <a:pt x="21600" y="18655"/>
                </a:cubicBezTo>
                <a:lnTo>
                  <a:pt x="21600" y="7855"/>
                </a:lnTo>
                <a:cubicBezTo>
                  <a:pt x="21600" y="7584"/>
                  <a:pt x="21380" y="7364"/>
                  <a:pt x="21109" y="7364"/>
                </a:cubicBezTo>
                <a:moveTo>
                  <a:pt x="7006" y="12764"/>
                </a:moveTo>
                <a:lnTo>
                  <a:pt x="8836" y="12764"/>
                </a:lnTo>
                <a:lnTo>
                  <a:pt x="8836" y="14594"/>
                </a:lnTo>
                <a:lnTo>
                  <a:pt x="6627" y="14973"/>
                </a:lnTo>
                <a:cubicBezTo>
                  <a:pt x="6627" y="14973"/>
                  <a:pt x="7006" y="12764"/>
                  <a:pt x="7006" y="12764"/>
                </a:cubicBezTo>
                <a:close/>
                <a:moveTo>
                  <a:pt x="16775" y="2742"/>
                </a:moveTo>
                <a:lnTo>
                  <a:pt x="18858" y="4825"/>
                </a:lnTo>
                <a:lnTo>
                  <a:pt x="9818" y="13865"/>
                </a:lnTo>
                <a:lnTo>
                  <a:pt x="9818" y="11782"/>
                </a:lnTo>
                <a:lnTo>
                  <a:pt x="7736" y="11782"/>
                </a:lnTo>
                <a:cubicBezTo>
                  <a:pt x="7736" y="11782"/>
                  <a:pt x="16775" y="2742"/>
                  <a:pt x="16775" y="2742"/>
                </a:cubicBezTo>
                <a:close/>
                <a:moveTo>
                  <a:pt x="18104" y="1414"/>
                </a:moveTo>
                <a:cubicBezTo>
                  <a:pt x="18371" y="1147"/>
                  <a:pt x="18739" y="982"/>
                  <a:pt x="19145" y="982"/>
                </a:cubicBezTo>
                <a:cubicBezTo>
                  <a:pt x="19959" y="982"/>
                  <a:pt x="20618" y="1642"/>
                  <a:pt x="20618" y="2455"/>
                </a:cubicBezTo>
                <a:cubicBezTo>
                  <a:pt x="20618" y="2861"/>
                  <a:pt x="20453" y="3230"/>
                  <a:pt x="20187" y="3496"/>
                </a:cubicBezTo>
                <a:lnTo>
                  <a:pt x="19552" y="4131"/>
                </a:lnTo>
                <a:lnTo>
                  <a:pt x="17469" y="2048"/>
                </a:lnTo>
                <a:cubicBezTo>
                  <a:pt x="17469" y="2048"/>
                  <a:pt x="18104" y="1414"/>
                  <a:pt x="18104" y="1414"/>
                </a:cubicBezTo>
                <a:close/>
                <a:moveTo>
                  <a:pt x="5400" y="16200"/>
                </a:moveTo>
                <a:lnTo>
                  <a:pt x="9590" y="15481"/>
                </a:lnTo>
                <a:lnTo>
                  <a:pt x="20881" y="4190"/>
                </a:lnTo>
                <a:cubicBezTo>
                  <a:pt x="21325" y="3746"/>
                  <a:pt x="21600" y="3133"/>
                  <a:pt x="21600" y="2455"/>
                </a:cubicBezTo>
                <a:cubicBezTo>
                  <a:pt x="21600" y="1099"/>
                  <a:pt x="20501" y="0"/>
                  <a:pt x="19145" y="0"/>
                </a:cubicBezTo>
                <a:cubicBezTo>
                  <a:pt x="18468" y="0"/>
                  <a:pt x="17854" y="275"/>
                  <a:pt x="17410" y="719"/>
                </a:cubicBezTo>
                <a:lnTo>
                  <a:pt x="6119" y="12010"/>
                </a:lnTo>
                <a:cubicBezTo>
                  <a:pt x="6119" y="12010"/>
                  <a:pt x="5400" y="16200"/>
                  <a:pt x="5400" y="16200"/>
                </a:cubicBezTo>
                <a:close/>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bg1"/>
              </a:solidFill>
              <a:latin typeface="+mj-lt"/>
            </a:endParaRPr>
          </a:p>
        </p:txBody>
      </p:sp>
      <p:sp>
        <p:nvSpPr>
          <p:cNvPr id="5" name="TextBox 4"/>
          <p:cNvSpPr txBox="1"/>
          <p:nvPr/>
        </p:nvSpPr>
        <p:spPr>
          <a:xfrm>
            <a:off x="1752599" y="4759355"/>
            <a:ext cx="2495553" cy="400110"/>
          </a:xfrm>
          <a:prstGeom prst="rect">
            <a:avLst/>
          </a:prstGeom>
          <a:noFill/>
        </p:spPr>
        <p:txBody>
          <a:bodyPr wrap="square" rtlCol="0">
            <a:spAutoFit/>
          </a:bodyPr>
          <a:lstStyle/>
          <a:p>
            <a:pPr algn="ctr"/>
            <a:r>
              <a:rPr lang="en-US" sz="2000" b="1" i="1">
                <a:solidFill>
                  <a:schemeClr val="bg1"/>
                </a:solidFill>
                <a:latin typeface="+mj-lt"/>
              </a:rPr>
              <a:t>Service One</a:t>
            </a:r>
          </a:p>
        </p:txBody>
      </p:sp>
      <p:sp>
        <p:nvSpPr>
          <p:cNvPr id="6" name="Rectangle 5"/>
          <p:cNvSpPr/>
          <p:nvPr/>
        </p:nvSpPr>
        <p:spPr>
          <a:xfrm>
            <a:off x="1493708" y="5152085"/>
            <a:ext cx="3013334" cy="616836"/>
          </a:xfrm>
          <a:prstGeom prst="rect">
            <a:avLst/>
          </a:prstGeom>
        </p:spPr>
        <p:txBody>
          <a:bodyPr wrap="square">
            <a:spAutoFit/>
          </a:bodyPr>
          <a:lstStyle/>
          <a:p>
            <a:pPr algn="ctr">
              <a:lnSpc>
                <a:spcPct val="150000"/>
              </a:lnSpc>
            </a:pPr>
            <a:r>
              <a:rPr lang="en-US" sz="1200" b="0" i="0">
                <a:solidFill>
                  <a:schemeClr val="bg1"/>
                </a:solidFill>
                <a:effectLst/>
                <a:latin typeface="+mj-lt"/>
              </a:rPr>
              <a:t>Sed ut perspiciatis unde omnis iste natus erroroluptatem accusan</a:t>
            </a:r>
            <a:endParaRPr lang="en-US" sz="1200">
              <a:solidFill>
                <a:schemeClr val="bg1"/>
              </a:solidFill>
              <a:latin typeface="+mj-lt"/>
            </a:endParaRPr>
          </a:p>
        </p:txBody>
      </p:sp>
      <p:sp>
        <p:nvSpPr>
          <p:cNvPr id="7" name="Rectangle 6"/>
          <p:cNvSpPr/>
          <p:nvPr/>
        </p:nvSpPr>
        <p:spPr>
          <a:xfrm>
            <a:off x="8695712" y="1536174"/>
            <a:ext cx="2898880" cy="3785652"/>
          </a:xfrm>
          <a:prstGeom prst="rect">
            <a:avLst/>
          </a:prstGeom>
        </p:spPr>
        <p:txBody>
          <a:bodyPr wrap="square">
            <a:spAutoFit/>
          </a:bodyPr>
          <a:lstStyle/>
          <a:p>
            <a:r>
              <a:rPr lang="en-US" sz="4000" b="1" dirty="0">
                <a:solidFill>
                  <a:schemeClr val="tx1">
                    <a:lumMod val="85000"/>
                    <a:lumOff val="15000"/>
                  </a:schemeClr>
                </a:solidFill>
                <a:latin typeface="+mj-lt"/>
              </a:rPr>
              <a:t>You only live once, but if you do it right, once is enough.</a:t>
            </a:r>
          </a:p>
        </p:txBody>
      </p:sp>
      <p:sp>
        <p:nvSpPr>
          <p:cNvPr id="8" name="Rectangle 7"/>
          <p:cNvSpPr/>
          <p:nvPr/>
        </p:nvSpPr>
        <p:spPr>
          <a:xfrm>
            <a:off x="657252" y="1126971"/>
            <a:ext cx="2082990" cy="1728165"/>
          </a:xfrm>
          <a:prstGeom prst="rect">
            <a:avLst/>
          </a:prstGeom>
        </p:spPr>
        <p:txBody>
          <a:bodyPr wrap="square">
            <a:spAutoFit/>
          </a:bodyPr>
          <a:lstStyle/>
          <a:p>
            <a:pPr>
              <a:lnSpc>
                <a:spcPct val="150000"/>
              </a:lnSpc>
            </a:pPr>
            <a:r>
              <a:rPr lang="en-US" sz="1200" b="0" i="0">
                <a:solidFill>
                  <a:schemeClr val="tx1">
                    <a:lumMod val="75000"/>
                    <a:lumOff val="25000"/>
                  </a:schemeClr>
                </a:solidFill>
                <a:effectLst/>
                <a:latin typeface="+mj-lt"/>
              </a:rPr>
              <a:t>Sed ut perspiciatis unde omnis iste nrrorluptatem accusantium dolor emque lau dantium, tot rem aperiam, eaque ipsa quae</a:t>
            </a:r>
            <a:endParaRPr lang="en-US" sz="1200">
              <a:solidFill>
                <a:schemeClr val="tx1">
                  <a:lumMod val="75000"/>
                  <a:lumOff val="25000"/>
                </a:schemeClr>
              </a:solidFill>
              <a:latin typeface="+mj-lt"/>
            </a:endParaRPr>
          </a:p>
        </p:txBody>
      </p:sp>
    </p:spTree>
    <p:extLst>
      <p:ext uri="{BB962C8B-B14F-4D97-AF65-F5344CB8AC3E}">
        <p14:creationId xmlns:p14="http://schemas.microsoft.com/office/powerpoint/2010/main" val="4132362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22EEDFCB-C158-45A7-A6AC-D30D9B8DDAC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2622" r="32622"/>
          <a:stretch>
            <a:fillRect/>
          </a:stretch>
        </p:blipFill>
        <p:spPr/>
      </p:pic>
      <p:sp>
        <p:nvSpPr>
          <p:cNvPr id="3" name="TextBox 2"/>
          <p:cNvSpPr txBox="1"/>
          <p:nvPr/>
        </p:nvSpPr>
        <p:spPr>
          <a:xfrm>
            <a:off x="889195" y="1707261"/>
            <a:ext cx="2558855" cy="400110"/>
          </a:xfrm>
          <a:prstGeom prst="rect">
            <a:avLst/>
          </a:prstGeom>
          <a:noFill/>
        </p:spPr>
        <p:txBody>
          <a:bodyPr wrap="square" rtlCol="0">
            <a:spAutoFit/>
          </a:bodyPr>
          <a:lstStyle/>
          <a:p>
            <a:r>
              <a:rPr lang="en-US" sz="2000" b="1" i="1">
                <a:solidFill>
                  <a:schemeClr val="tx1">
                    <a:lumMod val="85000"/>
                    <a:lumOff val="15000"/>
                  </a:schemeClr>
                </a:solidFill>
                <a:latin typeface="+mj-lt"/>
              </a:rPr>
              <a:t>Service One</a:t>
            </a:r>
          </a:p>
        </p:txBody>
      </p:sp>
      <p:sp>
        <p:nvSpPr>
          <p:cNvPr id="4" name="Rectangle 3"/>
          <p:cNvSpPr/>
          <p:nvPr/>
        </p:nvSpPr>
        <p:spPr>
          <a:xfrm>
            <a:off x="889196" y="2107371"/>
            <a:ext cx="3013334" cy="923330"/>
          </a:xfrm>
          <a:prstGeom prst="rect">
            <a:avLst/>
          </a:prstGeom>
        </p:spPr>
        <p:txBody>
          <a:bodyPr wrap="square">
            <a:spAutoFit/>
          </a:bodyPr>
          <a:lstStyle/>
          <a:p>
            <a:pPr>
              <a:lnSpc>
                <a:spcPct val="150000"/>
              </a:lnSpc>
            </a:pPr>
            <a:r>
              <a:rPr lang="en-US" sz="1200" b="0" i="0">
                <a:solidFill>
                  <a:schemeClr val="tx1">
                    <a:lumMod val="75000"/>
                    <a:lumOff val="25000"/>
                  </a:schemeClr>
                </a:solidFill>
                <a:effectLst/>
                <a:latin typeface="Open Sans" panose="020B0606030504020204" pitchFamily="34" charset="0"/>
              </a:rPr>
              <a:t>Sed ut perspiciatis unde omnis iste natus erroroluptatem accusantium doloremque laudantium,</a:t>
            </a:r>
            <a:endParaRPr lang="en-US" sz="1200">
              <a:solidFill>
                <a:schemeClr val="tx1">
                  <a:lumMod val="75000"/>
                  <a:lumOff val="25000"/>
                </a:schemeClr>
              </a:solidFill>
            </a:endParaRPr>
          </a:p>
        </p:txBody>
      </p:sp>
      <p:sp>
        <p:nvSpPr>
          <p:cNvPr id="5" name="TextBox 4"/>
          <p:cNvSpPr txBox="1"/>
          <p:nvPr/>
        </p:nvSpPr>
        <p:spPr>
          <a:xfrm>
            <a:off x="889195" y="4267091"/>
            <a:ext cx="2558855" cy="400110"/>
          </a:xfrm>
          <a:prstGeom prst="rect">
            <a:avLst/>
          </a:prstGeom>
          <a:noFill/>
        </p:spPr>
        <p:txBody>
          <a:bodyPr wrap="square" rtlCol="0">
            <a:spAutoFit/>
          </a:bodyPr>
          <a:lstStyle/>
          <a:p>
            <a:r>
              <a:rPr lang="en-US" sz="2000" b="1" i="1">
                <a:solidFill>
                  <a:schemeClr val="accent1"/>
                </a:solidFill>
                <a:latin typeface="+mj-lt"/>
              </a:rPr>
              <a:t>Service Two</a:t>
            </a:r>
          </a:p>
        </p:txBody>
      </p:sp>
      <p:sp>
        <p:nvSpPr>
          <p:cNvPr id="6" name="Rectangle 5"/>
          <p:cNvSpPr/>
          <p:nvPr/>
        </p:nvSpPr>
        <p:spPr>
          <a:xfrm>
            <a:off x="889196" y="4667201"/>
            <a:ext cx="3013334" cy="923330"/>
          </a:xfrm>
          <a:prstGeom prst="rect">
            <a:avLst/>
          </a:prstGeom>
        </p:spPr>
        <p:txBody>
          <a:bodyPr wrap="square">
            <a:spAutoFit/>
          </a:bodyPr>
          <a:lstStyle/>
          <a:p>
            <a:pPr>
              <a:lnSpc>
                <a:spcPct val="150000"/>
              </a:lnSpc>
            </a:pPr>
            <a:r>
              <a:rPr lang="en-US" sz="1200" b="0" i="0">
                <a:solidFill>
                  <a:schemeClr val="tx1">
                    <a:lumMod val="75000"/>
                    <a:lumOff val="25000"/>
                  </a:schemeClr>
                </a:solidFill>
                <a:effectLst/>
                <a:latin typeface="Open Sans" panose="020B0606030504020204" pitchFamily="34" charset="0"/>
              </a:rPr>
              <a:t>Sed ut perspiciatis unde omnis iste natus erroroluptatem accusantium doloremque laudantium,</a:t>
            </a:r>
            <a:endParaRPr lang="en-US" sz="1200">
              <a:solidFill>
                <a:schemeClr val="tx1">
                  <a:lumMod val="75000"/>
                  <a:lumOff val="25000"/>
                </a:schemeClr>
              </a:solidFill>
            </a:endParaRPr>
          </a:p>
        </p:txBody>
      </p:sp>
      <p:sp>
        <p:nvSpPr>
          <p:cNvPr id="7" name="Shape 2553"/>
          <p:cNvSpPr/>
          <p:nvPr/>
        </p:nvSpPr>
        <p:spPr>
          <a:xfrm>
            <a:off x="976280" y="3642777"/>
            <a:ext cx="489320" cy="444837"/>
          </a:xfrm>
          <a:custGeom>
            <a:avLst/>
            <a:gdLst/>
            <a:ahLst/>
            <a:cxnLst>
              <a:cxn ang="0">
                <a:pos x="wd2" y="hd2"/>
              </a:cxn>
              <a:cxn ang="5400000">
                <a:pos x="wd2" y="hd2"/>
              </a:cxn>
              <a:cxn ang="10800000">
                <a:pos x="wd2" y="hd2"/>
              </a:cxn>
              <a:cxn ang="16200000">
                <a:pos x="wd2" y="hd2"/>
              </a:cxn>
            </a:cxnLst>
            <a:rect l="0" t="0" r="r" b="b"/>
            <a:pathLst>
              <a:path w="21600" h="21600" extrusionOk="0">
                <a:moveTo>
                  <a:pt x="15709" y="8100"/>
                </a:moveTo>
                <a:cubicBezTo>
                  <a:pt x="14896" y="8100"/>
                  <a:pt x="14236" y="8826"/>
                  <a:pt x="14236" y="9720"/>
                </a:cubicBezTo>
                <a:cubicBezTo>
                  <a:pt x="14236" y="10615"/>
                  <a:pt x="14896" y="11340"/>
                  <a:pt x="15709" y="11340"/>
                </a:cubicBezTo>
                <a:cubicBezTo>
                  <a:pt x="16522" y="11340"/>
                  <a:pt x="17182" y="10615"/>
                  <a:pt x="17182" y="9720"/>
                </a:cubicBezTo>
                <a:cubicBezTo>
                  <a:pt x="17182" y="8826"/>
                  <a:pt x="16522" y="8100"/>
                  <a:pt x="15709" y="8100"/>
                </a:cubicBezTo>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moveTo>
                  <a:pt x="10800" y="8100"/>
                </a:moveTo>
                <a:cubicBezTo>
                  <a:pt x="9987" y="8100"/>
                  <a:pt x="9327" y="8826"/>
                  <a:pt x="9327" y="9720"/>
                </a:cubicBezTo>
                <a:cubicBezTo>
                  <a:pt x="9327" y="10615"/>
                  <a:pt x="9987" y="11340"/>
                  <a:pt x="10800" y="11340"/>
                </a:cubicBezTo>
                <a:cubicBezTo>
                  <a:pt x="11613" y="11340"/>
                  <a:pt x="12273" y="10615"/>
                  <a:pt x="12273" y="9720"/>
                </a:cubicBezTo>
                <a:cubicBezTo>
                  <a:pt x="12273" y="8826"/>
                  <a:pt x="11613" y="8100"/>
                  <a:pt x="10800" y="8100"/>
                </a:cubicBezTo>
                <a:moveTo>
                  <a:pt x="5891" y="8100"/>
                </a:moveTo>
                <a:cubicBezTo>
                  <a:pt x="5078" y="8100"/>
                  <a:pt x="4418" y="8826"/>
                  <a:pt x="4418" y="9720"/>
                </a:cubicBezTo>
                <a:cubicBezTo>
                  <a:pt x="4418" y="10615"/>
                  <a:pt x="5078" y="11340"/>
                  <a:pt x="5891" y="11340"/>
                </a:cubicBezTo>
                <a:cubicBezTo>
                  <a:pt x="6704" y="11340"/>
                  <a:pt x="7364" y="10615"/>
                  <a:pt x="7364" y="9720"/>
                </a:cubicBezTo>
                <a:cubicBezTo>
                  <a:pt x="7364" y="8826"/>
                  <a:pt x="6704" y="8100"/>
                  <a:pt x="5891" y="8100"/>
                </a:cubicBezTo>
              </a:path>
            </a:pathLst>
          </a:custGeom>
          <a:solidFill>
            <a:schemeClr val="tx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8" name="Shape 2587"/>
          <p:cNvSpPr/>
          <p:nvPr/>
        </p:nvSpPr>
        <p:spPr>
          <a:xfrm>
            <a:off x="976280" y="948966"/>
            <a:ext cx="489320" cy="489320"/>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tx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9" name="Rectangle 8"/>
          <p:cNvSpPr/>
          <p:nvPr/>
        </p:nvSpPr>
        <p:spPr>
          <a:xfrm>
            <a:off x="8815346" y="1536174"/>
            <a:ext cx="2888974" cy="3785652"/>
          </a:xfrm>
          <a:prstGeom prst="rect">
            <a:avLst/>
          </a:prstGeom>
        </p:spPr>
        <p:txBody>
          <a:bodyPr wrap="square">
            <a:spAutoFit/>
          </a:bodyPr>
          <a:lstStyle/>
          <a:p>
            <a:r>
              <a:rPr lang="en-US" sz="4000" b="1" i="1" dirty="0">
                <a:solidFill>
                  <a:schemeClr val="tx1">
                    <a:lumMod val="85000"/>
                    <a:lumOff val="15000"/>
                  </a:schemeClr>
                </a:solidFill>
                <a:latin typeface="+mj-lt"/>
              </a:rPr>
              <a:t>You only live once, but if you do it right, once is enough.</a:t>
            </a:r>
          </a:p>
        </p:txBody>
      </p:sp>
      <p:sp>
        <p:nvSpPr>
          <p:cNvPr id="10" name="Rectangle 9"/>
          <p:cNvSpPr/>
          <p:nvPr/>
        </p:nvSpPr>
        <p:spPr>
          <a:xfrm>
            <a:off x="3902530" y="2327546"/>
            <a:ext cx="1562100" cy="2202906"/>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9154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0115550" y="0"/>
            <a:ext cx="2076450" cy="220980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4" name="TextBox 3"/>
          <p:cNvSpPr txBox="1"/>
          <p:nvPr/>
        </p:nvSpPr>
        <p:spPr>
          <a:xfrm>
            <a:off x="6229350" y="3981450"/>
            <a:ext cx="2041783" cy="400110"/>
          </a:xfrm>
          <a:prstGeom prst="rect">
            <a:avLst/>
          </a:prstGeom>
          <a:noFill/>
        </p:spPr>
        <p:txBody>
          <a:bodyPr wrap="square" rtlCol="0">
            <a:spAutoFit/>
          </a:bodyPr>
          <a:lstStyle/>
          <a:p>
            <a:r>
              <a:rPr lang="en-US" sz="2000" b="1" i="1">
                <a:solidFill>
                  <a:schemeClr val="tx1">
                    <a:lumMod val="85000"/>
                    <a:lumOff val="15000"/>
                  </a:schemeClr>
                </a:solidFill>
                <a:latin typeface="+mj-lt"/>
              </a:rPr>
              <a:t>Chintya</a:t>
            </a:r>
          </a:p>
        </p:txBody>
      </p:sp>
      <p:sp>
        <p:nvSpPr>
          <p:cNvPr id="5" name="TextBox 4"/>
          <p:cNvSpPr txBox="1"/>
          <p:nvPr/>
        </p:nvSpPr>
        <p:spPr>
          <a:xfrm>
            <a:off x="6229350" y="4302251"/>
            <a:ext cx="2041783" cy="307777"/>
          </a:xfrm>
          <a:prstGeom prst="rect">
            <a:avLst/>
          </a:prstGeom>
          <a:noFill/>
        </p:spPr>
        <p:txBody>
          <a:bodyPr wrap="square" rtlCol="0">
            <a:spAutoFit/>
          </a:bodyPr>
          <a:lstStyle/>
          <a:p>
            <a:r>
              <a:rPr lang="en-US" sz="1400" i="1">
                <a:solidFill>
                  <a:schemeClr val="accent1"/>
                </a:solidFill>
                <a:latin typeface="+mj-lt"/>
              </a:rPr>
              <a:t>CEO</a:t>
            </a:r>
          </a:p>
        </p:txBody>
      </p:sp>
      <p:sp>
        <p:nvSpPr>
          <p:cNvPr id="6" name="Rectangle 5"/>
          <p:cNvSpPr/>
          <p:nvPr/>
        </p:nvSpPr>
        <p:spPr>
          <a:xfrm>
            <a:off x="6229351" y="4610100"/>
            <a:ext cx="2041782" cy="923330"/>
          </a:xfrm>
          <a:prstGeom prst="rect">
            <a:avLst/>
          </a:prstGeom>
        </p:spPr>
        <p:txBody>
          <a:bodyPr wrap="square">
            <a:spAutoFit/>
          </a:bodyPr>
          <a:lstStyle/>
          <a:p>
            <a:pPr>
              <a:lnSpc>
                <a:spcPct val="150000"/>
              </a:lnSpc>
            </a:pPr>
            <a:r>
              <a:rPr lang="en-US" sz="1200" b="0" i="0">
                <a:solidFill>
                  <a:schemeClr val="tx1">
                    <a:lumMod val="75000"/>
                    <a:lumOff val="25000"/>
                  </a:schemeClr>
                </a:solidFill>
                <a:effectLst/>
                <a:latin typeface="+mj-lt"/>
              </a:rPr>
              <a:t>Sed ut perspiciatis unde omnis iste natus error sit voluptatccusantium</a:t>
            </a:r>
            <a:endParaRPr lang="en-US" sz="1200">
              <a:solidFill>
                <a:schemeClr val="tx1">
                  <a:lumMod val="75000"/>
                  <a:lumOff val="25000"/>
                </a:schemeClr>
              </a:solidFill>
              <a:latin typeface="+mj-lt"/>
            </a:endParaRPr>
          </a:p>
        </p:txBody>
      </p:sp>
      <p:sp>
        <p:nvSpPr>
          <p:cNvPr id="7" name="TextBox 6"/>
          <p:cNvSpPr txBox="1"/>
          <p:nvPr/>
        </p:nvSpPr>
        <p:spPr>
          <a:xfrm>
            <a:off x="8972550" y="3981450"/>
            <a:ext cx="2041783" cy="400110"/>
          </a:xfrm>
          <a:prstGeom prst="rect">
            <a:avLst/>
          </a:prstGeom>
          <a:noFill/>
        </p:spPr>
        <p:txBody>
          <a:bodyPr wrap="square" rtlCol="0">
            <a:spAutoFit/>
          </a:bodyPr>
          <a:lstStyle/>
          <a:p>
            <a:r>
              <a:rPr lang="en-US" sz="2000" b="1" i="1">
                <a:solidFill>
                  <a:schemeClr val="tx1">
                    <a:lumMod val="85000"/>
                    <a:lumOff val="15000"/>
                  </a:schemeClr>
                </a:solidFill>
                <a:latin typeface="+mj-lt"/>
              </a:rPr>
              <a:t>Alexander</a:t>
            </a:r>
          </a:p>
        </p:txBody>
      </p:sp>
      <p:sp>
        <p:nvSpPr>
          <p:cNvPr id="8" name="TextBox 7"/>
          <p:cNvSpPr txBox="1"/>
          <p:nvPr/>
        </p:nvSpPr>
        <p:spPr>
          <a:xfrm>
            <a:off x="8972550" y="4302251"/>
            <a:ext cx="2041783" cy="307777"/>
          </a:xfrm>
          <a:prstGeom prst="rect">
            <a:avLst/>
          </a:prstGeom>
          <a:noFill/>
        </p:spPr>
        <p:txBody>
          <a:bodyPr wrap="square" rtlCol="0">
            <a:spAutoFit/>
          </a:bodyPr>
          <a:lstStyle/>
          <a:p>
            <a:r>
              <a:rPr lang="en-US" sz="1400" i="1">
                <a:solidFill>
                  <a:schemeClr val="accent1"/>
                </a:solidFill>
                <a:latin typeface="+mj-lt"/>
              </a:rPr>
              <a:t>CEO</a:t>
            </a:r>
          </a:p>
        </p:txBody>
      </p:sp>
      <p:sp>
        <p:nvSpPr>
          <p:cNvPr id="9" name="Rectangle 8"/>
          <p:cNvSpPr/>
          <p:nvPr/>
        </p:nvSpPr>
        <p:spPr>
          <a:xfrm>
            <a:off x="8972551" y="4610100"/>
            <a:ext cx="2041782" cy="923330"/>
          </a:xfrm>
          <a:prstGeom prst="rect">
            <a:avLst/>
          </a:prstGeom>
        </p:spPr>
        <p:txBody>
          <a:bodyPr wrap="square">
            <a:spAutoFit/>
          </a:bodyPr>
          <a:lstStyle/>
          <a:p>
            <a:pPr>
              <a:lnSpc>
                <a:spcPct val="150000"/>
              </a:lnSpc>
            </a:pPr>
            <a:r>
              <a:rPr lang="en-US" sz="1200" b="0" i="0">
                <a:solidFill>
                  <a:schemeClr val="tx1">
                    <a:lumMod val="75000"/>
                    <a:lumOff val="25000"/>
                  </a:schemeClr>
                </a:solidFill>
                <a:effectLst/>
                <a:latin typeface="+mj-lt"/>
              </a:rPr>
              <a:t>Sed ut perspiciatis unde omnis iste natus error sit voluptatccusantium</a:t>
            </a:r>
            <a:endParaRPr lang="en-US" sz="1200">
              <a:solidFill>
                <a:schemeClr val="tx1">
                  <a:lumMod val="75000"/>
                  <a:lumOff val="25000"/>
                </a:schemeClr>
              </a:solidFill>
              <a:latin typeface="+mj-lt"/>
            </a:endParaRPr>
          </a:p>
        </p:txBody>
      </p:sp>
      <p:sp>
        <p:nvSpPr>
          <p:cNvPr id="11" name="Rectangle 10"/>
          <p:cNvSpPr/>
          <p:nvPr/>
        </p:nvSpPr>
        <p:spPr>
          <a:xfrm>
            <a:off x="751581" y="1297454"/>
            <a:ext cx="4506219" cy="2554545"/>
          </a:xfrm>
          <a:prstGeom prst="rect">
            <a:avLst/>
          </a:prstGeom>
        </p:spPr>
        <p:txBody>
          <a:bodyPr wrap="square">
            <a:spAutoFit/>
          </a:bodyPr>
          <a:lstStyle/>
          <a:p>
            <a:r>
              <a:rPr lang="en-US" sz="4000" b="1" dirty="0">
                <a:solidFill>
                  <a:schemeClr val="tx1">
                    <a:lumMod val="85000"/>
                    <a:lumOff val="15000"/>
                  </a:schemeClr>
                </a:solidFill>
                <a:latin typeface="+mj-lt"/>
              </a:rPr>
              <a:t>You only live once, but if you do it right, once is enough.</a:t>
            </a:r>
          </a:p>
        </p:txBody>
      </p:sp>
      <p:sp>
        <p:nvSpPr>
          <p:cNvPr id="12" name="Rectangle 11"/>
          <p:cNvSpPr/>
          <p:nvPr/>
        </p:nvSpPr>
        <p:spPr>
          <a:xfrm>
            <a:off x="751580" y="3983450"/>
            <a:ext cx="4506219" cy="1451166"/>
          </a:xfrm>
          <a:prstGeom prst="rect">
            <a:avLst/>
          </a:prstGeom>
        </p:spPr>
        <p:txBody>
          <a:bodyPr wrap="square">
            <a:spAutoFit/>
          </a:bodyPr>
          <a:lstStyle/>
          <a:p>
            <a:pPr>
              <a:lnSpc>
                <a:spcPct val="150000"/>
              </a:lnSpc>
            </a:pPr>
            <a:r>
              <a:rPr lang="en-US" sz="1200" b="0" i="0">
                <a:solidFill>
                  <a:schemeClr val="tx1">
                    <a:lumMod val="75000"/>
                    <a:lumOff val="25000"/>
                  </a:schemeClr>
                </a:solidFill>
                <a:effectLst/>
                <a:latin typeface="+mj-lt"/>
              </a:rPr>
              <a:t>Sed ut perspiciatis unde omnis iste natrorluptatcusantium dolor emque lau dantium, tot rem aperiam, eaque ipsa quae perspiciatis unde omnis iste natrorluptatem accusantium dolor emque lau dantium, tot rem aperiam, </a:t>
            </a:r>
            <a:endParaRPr lang="en-US" sz="1200">
              <a:solidFill>
                <a:schemeClr val="tx1">
                  <a:lumMod val="75000"/>
                  <a:lumOff val="25000"/>
                </a:schemeClr>
              </a:solidFill>
              <a:latin typeface="+mj-lt"/>
            </a:endParaRPr>
          </a:p>
        </p:txBody>
      </p:sp>
      <p:pic>
        <p:nvPicPr>
          <p:cNvPr id="16" name="Picture Placeholder 15">
            <a:extLst>
              <a:ext uri="{FF2B5EF4-FFF2-40B4-BE49-F238E27FC236}">
                <a16:creationId xmlns:a16="http://schemas.microsoft.com/office/drawing/2014/main" id="{CD703C86-265B-4F43-BD4A-3781E26EEC90}"/>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6673" b="16673"/>
          <a:stretch>
            <a:fillRect/>
          </a:stretch>
        </p:blipFill>
        <p:spPr/>
      </p:pic>
      <p:pic>
        <p:nvPicPr>
          <p:cNvPr id="14" name="Picture Placeholder 13">
            <a:extLst>
              <a:ext uri="{FF2B5EF4-FFF2-40B4-BE49-F238E27FC236}">
                <a16:creationId xmlns:a16="http://schemas.microsoft.com/office/drawing/2014/main" id="{0F70E715-FC0E-4418-988A-84BAA8505AC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0010" b="10010"/>
          <a:stretch>
            <a:fillRect/>
          </a:stretch>
        </p:blipFill>
        <p:spPr/>
      </p:pic>
    </p:spTree>
    <p:extLst>
      <p:ext uri="{BB962C8B-B14F-4D97-AF65-F5344CB8AC3E}">
        <p14:creationId xmlns:p14="http://schemas.microsoft.com/office/powerpoint/2010/main" val="2444004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AC72524E-EDCA-4C6B-9E2B-568C737705D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0926" r="10926"/>
          <a:stretch>
            <a:fillRect/>
          </a:stretch>
        </p:blipFill>
        <p:spPr/>
      </p:pic>
      <p:sp>
        <p:nvSpPr>
          <p:cNvPr id="4" name="Rectangle 3"/>
          <p:cNvSpPr/>
          <p:nvPr/>
        </p:nvSpPr>
        <p:spPr>
          <a:xfrm>
            <a:off x="4133850" y="0"/>
            <a:ext cx="3905250" cy="685800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5" name="TextBox 4"/>
          <p:cNvSpPr txBox="1"/>
          <p:nvPr/>
        </p:nvSpPr>
        <p:spPr>
          <a:xfrm>
            <a:off x="4746057" y="1643895"/>
            <a:ext cx="2264343" cy="461665"/>
          </a:xfrm>
          <a:prstGeom prst="rect">
            <a:avLst/>
          </a:prstGeom>
          <a:noFill/>
        </p:spPr>
        <p:txBody>
          <a:bodyPr wrap="square" rtlCol="0">
            <a:spAutoFit/>
          </a:bodyPr>
          <a:lstStyle/>
          <a:p>
            <a:r>
              <a:rPr lang="en-US" sz="2400" b="1" i="1">
                <a:solidFill>
                  <a:schemeClr val="bg1"/>
                </a:solidFill>
                <a:latin typeface="+mj-lt"/>
              </a:rPr>
              <a:t>Diana Tel</a:t>
            </a:r>
          </a:p>
        </p:txBody>
      </p:sp>
      <p:sp>
        <p:nvSpPr>
          <p:cNvPr id="6" name="TextBox 5"/>
          <p:cNvSpPr txBox="1"/>
          <p:nvPr/>
        </p:nvSpPr>
        <p:spPr>
          <a:xfrm>
            <a:off x="4746057" y="2105560"/>
            <a:ext cx="1775082" cy="400110"/>
          </a:xfrm>
          <a:prstGeom prst="rect">
            <a:avLst/>
          </a:prstGeom>
          <a:noFill/>
        </p:spPr>
        <p:txBody>
          <a:bodyPr wrap="square" rtlCol="0">
            <a:spAutoFit/>
          </a:bodyPr>
          <a:lstStyle/>
          <a:p>
            <a:r>
              <a:rPr lang="en-US" sz="2000">
                <a:solidFill>
                  <a:schemeClr val="bg1"/>
                </a:solidFill>
                <a:latin typeface="+mj-lt"/>
              </a:rPr>
              <a:t>Manager </a:t>
            </a:r>
          </a:p>
        </p:txBody>
      </p:sp>
      <p:sp>
        <p:nvSpPr>
          <p:cNvPr id="7" name="Rectangle 6"/>
          <p:cNvSpPr/>
          <p:nvPr/>
        </p:nvSpPr>
        <p:spPr>
          <a:xfrm>
            <a:off x="4746057" y="2967335"/>
            <a:ext cx="3013334" cy="923330"/>
          </a:xfrm>
          <a:prstGeom prst="rect">
            <a:avLst/>
          </a:prstGeom>
        </p:spPr>
        <p:txBody>
          <a:bodyPr wrap="square">
            <a:spAutoFit/>
          </a:bodyPr>
          <a:lstStyle/>
          <a:p>
            <a:pPr>
              <a:lnSpc>
                <a:spcPct val="150000"/>
              </a:lnSpc>
            </a:pPr>
            <a:r>
              <a:rPr lang="en-US" sz="1200" b="0" i="0">
                <a:solidFill>
                  <a:schemeClr val="bg1"/>
                </a:solidFill>
                <a:effectLst/>
                <a:latin typeface="+mj-lt"/>
              </a:rPr>
              <a:t>Sed ut perspiciatis unde omnis iste natus erroroluptatem accusantium doloremque laudantium,</a:t>
            </a:r>
            <a:endParaRPr lang="en-US" sz="1200">
              <a:solidFill>
                <a:schemeClr val="bg1"/>
              </a:solidFill>
              <a:latin typeface="+mj-lt"/>
            </a:endParaRPr>
          </a:p>
        </p:txBody>
      </p:sp>
      <p:sp>
        <p:nvSpPr>
          <p:cNvPr id="8" name="Rectangle 7"/>
          <p:cNvSpPr/>
          <p:nvPr/>
        </p:nvSpPr>
        <p:spPr>
          <a:xfrm>
            <a:off x="4746057" y="4332834"/>
            <a:ext cx="3013334" cy="923330"/>
          </a:xfrm>
          <a:prstGeom prst="rect">
            <a:avLst/>
          </a:prstGeom>
        </p:spPr>
        <p:txBody>
          <a:bodyPr wrap="square">
            <a:spAutoFit/>
          </a:bodyPr>
          <a:lstStyle/>
          <a:p>
            <a:pPr>
              <a:lnSpc>
                <a:spcPct val="150000"/>
              </a:lnSpc>
            </a:pPr>
            <a:r>
              <a:rPr lang="en-US" sz="1200" b="0" i="0">
                <a:solidFill>
                  <a:schemeClr val="bg1"/>
                </a:solidFill>
                <a:effectLst/>
                <a:latin typeface="+mj-lt"/>
              </a:rPr>
              <a:t>Sed ut perspiciatis unde omnis iste natus erroroluptatem accusantium doloremque laudantium,</a:t>
            </a:r>
            <a:endParaRPr lang="en-US" sz="1200">
              <a:solidFill>
                <a:schemeClr val="bg1"/>
              </a:solidFill>
              <a:latin typeface="+mj-lt"/>
            </a:endParaRPr>
          </a:p>
        </p:txBody>
      </p:sp>
      <p:sp>
        <p:nvSpPr>
          <p:cNvPr id="9" name="Rectangle 8"/>
          <p:cNvSpPr/>
          <p:nvPr/>
        </p:nvSpPr>
        <p:spPr>
          <a:xfrm>
            <a:off x="8723376" y="1536174"/>
            <a:ext cx="2873733" cy="3785652"/>
          </a:xfrm>
          <a:prstGeom prst="rect">
            <a:avLst/>
          </a:prstGeom>
        </p:spPr>
        <p:txBody>
          <a:bodyPr wrap="square">
            <a:spAutoFit/>
          </a:bodyPr>
          <a:lstStyle/>
          <a:p>
            <a:r>
              <a:rPr lang="en-US" sz="4000" b="1" dirty="0">
                <a:solidFill>
                  <a:schemeClr val="tx1">
                    <a:lumMod val="85000"/>
                    <a:lumOff val="15000"/>
                  </a:schemeClr>
                </a:solidFill>
                <a:latin typeface="+mj-lt"/>
              </a:rPr>
              <a:t>You only live once, but if you do it right, once is enough.</a:t>
            </a:r>
          </a:p>
        </p:txBody>
      </p:sp>
    </p:spTree>
    <p:extLst>
      <p:ext uri="{BB962C8B-B14F-4D97-AF65-F5344CB8AC3E}">
        <p14:creationId xmlns:p14="http://schemas.microsoft.com/office/powerpoint/2010/main" val="1112234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231491" y="3882295"/>
            <a:ext cx="2452917" cy="461665"/>
          </a:xfrm>
          <a:prstGeom prst="rect">
            <a:avLst/>
          </a:prstGeom>
          <a:noFill/>
        </p:spPr>
        <p:txBody>
          <a:bodyPr wrap="square" rtlCol="0">
            <a:spAutoFit/>
          </a:bodyPr>
          <a:lstStyle/>
          <a:p>
            <a:pPr algn="ctr"/>
            <a:r>
              <a:rPr lang="en-US" sz="2400" b="1">
                <a:solidFill>
                  <a:schemeClr val="accent1"/>
                </a:solidFill>
                <a:latin typeface="+mj-lt"/>
              </a:rPr>
              <a:t>Deni Bre</a:t>
            </a:r>
          </a:p>
        </p:txBody>
      </p:sp>
      <p:sp>
        <p:nvSpPr>
          <p:cNvPr id="5" name="Rectangle 4"/>
          <p:cNvSpPr/>
          <p:nvPr/>
        </p:nvSpPr>
        <p:spPr>
          <a:xfrm>
            <a:off x="4995414" y="4774590"/>
            <a:ext cx="2925070" cy="1174168"/>
          </a:xfrm>
          <a:prstGeom prst="rect">
            <a:avLst/>
          </a:prstGeom>
        </p:spPr>
        <p:txBody>
          <a:bodyPr wrap="square">
            <a:spAutoFit/>
          </a:bodyPr>
          <a:lstStyle/>
          <a:p>
            <a:pPr algn="ctr">
              <a:lnSpc>
                <a:spcPct val="150000"/>
              </a:lnSpc>
            </a:pPr>
            <a:r>
              <a:rPr lang="en-US" sz="1200" b="0">
                <a:solidFill>
                  <a:schemeClr val="tx1">
                    <a:lumMod val="75000"/>
                    <a:lumOff val="25000"/>
                  </a:schemeClr>
                </a:solidFill>
                <a:effectLst/>
                <a:latin typeface="+mj-lt"/>
              </a:rPr>
              <a:t>Sed ut perspiciatis unde omnis iste natrorluptatcusantium dolor emque lau dantium, tot rem aperiam, </a:t>
            </a:r>
            <a:endParaRPr lang="en-US" sz="1200">
              <a:solidFill>
                <a:schemeClr val="tx1">
                  <a:lumMod val="75000"/>
                  <a:lumOff val="25000"/>
                </a:schemeClr>
              </a:solidFill>
              <a:latin typeface="+mj-lt"/>
            </a:endParaRPr>
          </a:p>
        </p:txBody>
      </p:sp>
      <p:sp>
        <p:nvSpPr>
          <p:cNvPr id="6" name="TextBox 5"/>
          <p:cNvSpPr txBox="1"/>
          <p:nvPr/>
        </p:nvSpPr>
        <p:spPr>
          <a:xfrm>
            <a:off x="8736692" y="3882295"/>
            <a:ext cx="2452917" cy="461665"/>
          </a:xfrm>
          <a:prstGeom prst="rect">
            <a:avLst/>
          </a:prstGeom>
          <a:noFill/>
        </p:spPr>
        <p:txBody>
          <a:bodyPr wrap="square" rtlCol="0">
            <a:spAutoFit/>
          </a:bodyPr>
          <a:lstStyle/>
          <a:p>
            <a:pPr algn="ctr"/>
            <a:r>
              <a:rPr lang="en-US" sz="2400" b="1">
                <a:solidFill>
                  <a:schemeClr val="accent1"/>
                </a:solidFill>
                <a:latin typeface="+mj-lt"/>
              </a:rPr>
              <a:t>Cesrina</a:t>
            </a:r>
          </a:p>
        </p:txBody>
      </p:sp>
      <p:sp>
        <p:nvSpPr>
          <p:cNvPr id="7" name="Rectangle 6"/>
          <p:cNvSpPr/>
          <p:nvPr/>
        </p:nvSpPr>
        <p:spPr>
          <a:xfrm>
            <a:off x="8500615" y="4774590"/>
            <a:ext cx="2925070" cy="1174168"/>
          </a:xfrm>
          <a:prstGeom prst="rect">
            <a:avLst/>
          </a:prstGeom>
        </p:spPr>
        <p:txBody>
          <a:bodyPr wrap="square">
            <a:spAutoFit/>
          </a:bodyPr>
          <a:lstStyle/>
          <a:p>
            <a:pPr algn="ctr">
              <a:lnSpc>
                <a:spcPct val="150000"/>
              </a:lnSpc>
            </a:pPr>
            <a:r>
              <a:rPr lang="en-US" sz="1200" b="0">
                <a:solidFill>
                  <a:schemeClr val="tx1">
                    <a:lumMod val="75000"/>
                    <a:lumOff val="25000"/>
                  </a:schemeClr>
                </a:solidFill>
                <a:effectLst/>
                <a:latin typeface="+mj-lt"/>
              </a:rPr>
              <a:t>Sed ut perspiciatis unde omnis iste natrorluptatcusantium dolor emque lau dantium, tot rem aperiam, </a:t>
            </a:r>
            <a:endParaRPr lang="en-US" sz="1200">
              <a:solidFill>
                <a:schemeClr val="tx1">
                  <a:lumMod val="75000"/>
                  <a:lumOff val="25000"/>
                </a:schemeClr>
              </a:solidFill>
              <a:latin typeface="+mj-lt"/>
            </a:endParaRPr>
          </a:p>
        </p:txBody>
      </p:sp>
      <p:sp>
        <p:nvSpPr>
          <p:cNvPr id="8" name="Rectangle 7"/>
          <p:cNvSpPr/>
          <p:nvPr/>
        </p:nvSpPr>
        <p:spPr>
          <a:xfrm>
            <a:off x="838533" y="1057275"/>
            <a:ext cx="3514011" cy="3170099"/>
          </a:xfrm>
          <a:prstGeom prst="rect">
            <a:avLst/>
          </a:prstGeom>
        </p:spPr>
        <p:txBody>
          <a:bodyPr wrap="square">
            <a:spAutoFit/>
          </a:bodyPr>
          <a:lstStyle/>
          <a:p>
            <a:r>
              <a:rPr lang="en-US" sz="4000" b="1" dirty="0">
                <a:solidFill>
                  <a:schemeClr val="accent1"/>
                </a:solidFill>
                <a:latin typeface="+mj-lt"/>
              </a:rPr>
              <a:t>You only live once, but if you do it right, once is enough.</a:t>
            </a:r>
          </a:p>
        </p:txBody>
      </p:sp>
      <p:sp>
        <p:nvSpPr>
          <p:cNvPr id="9" name="Rectangle 8"/>
          <p:cNvSpPr/>
          <p:nvPr/>
        </p:nvSpPr>
        <p:spPr>
          <a:xfrm>
            <a:off x="838534" y="4497591"/>
            <a:ext cx="3506938" cy="1451166"/>
          </a:xfrm>
          <a:prstGeom prst="rect">
            <a:avLst/>
          </a:prstGeom>
        </p:spPr>
        <p:txBody>
          <a:bodyPr wrap="square">
            <a:spAutoFit/>
          </a:bodyPr>
          <a:lstStyle/>
          <a:p>
            <a:pPr>
              <a:lnSpc>
                <a:spcPct val="150000"/>
              </a:lnSpc>
            </a:pPr>
            <a:r>
              <a:rPr lang="en-US" sz="1200" b="0" dirty="0">
                <a:solidFill>
                  <a:schemeClr val="tx1">
                    <a:lumMod val="75000"/>
                    <a:lumOff val="25000"/>
                  </a:schemeClr>
                </a:solidFill>
                <a:effectLst/>
                <a:latin typeface="+mj-lt"/>
              </a:rPr>
              <a:t>Sed </a:t>
            </a:r>
            <a:r>
              <a:rPr lang="en-US" sz="1200" b="0" dirty="0" err="1">
                <a:solidFill>
                  <a:schemeClr val="tx1">
                    <a:lumMod val="75000"/>
                    <a:lumOff val="25000"/>
                  </a:schemeClr>
                </a:solidFill>
                <a:effectLst/>
                <a:latin typeface="+mj-lt"/>
              </a:rPr>
              <a:t>ut</a:t>
            </a:r>
            <a:r>
              <a:rPr lang="en-US" sz="1200" b="0" dirty="0">
                <a:solidFill>
                  <a:schemeClr val="tx1">
                    <a:lumMod val="75000"/>
                    <a:lumOff val="25000"/>
                  </a:schemeClr>
                </a:solidFill>
                <a:effectLst/>
                <a:latin typeface="+mj-lt"/>
              </a:rPr>
              <a:t> </a:t>
            </a:r>
            <a:r>
              <a:rPr lang="en-US" sz="1200" b="0" dirty="0" err="1">
                <a:solidFill>
                  <a:schemeClr val="tx1">
                    <a:lumMod val="75000"/>
                    <a:lumOff val="25000"/>
                  </a:schemeClr>
                </a:solidFill>
                <a:effectLst/>
                <a:latin typeface="+mj-lt"/>
              </a:rPr>
              <a:t>perspiciatis</a:t>
            </a:r>
            <a:r>
              <a:rPr lang="en-US" sz="1200" b="0" dirty="0">
                <a:solidFill>
                  <a:schemeClr val="tx1">
                    <a:lumMod val="75000"/>
                    <a:lumOff val="25000"/>
                  </a:schemeClr>
                </a:solidFill>
                <a:effectLst/>
                <a:latin typeface="+mj-lt"/>
              </a:rPr>
              <a:t> und </a:t>
            </a:r>
            <a:r>
              <a:rPr lang="en-US" sz="1200" b="0" dirty="0" err="1">
                <a:solidFill>
                  <a:schemeClr val="tx1">
                    <a:lumMod val="75000"/>
                    <a:lumOff val="25000"/>
                  </a:schemeClr>
                </a:solidFill>
                <a:effectLst/>
                <a:latin typeface="+mj-lt"/>
              </a:rPr>
              <a:t>natrorluptatcusantium</a:t>
            </a:r>
            <a:r>
              <a:rPr lang="en-US" sz="1200" b="0" dirty="0">
                <a:solidFill>
                  <a:schemeClr val="tx1">
                    <a:lumMod val="75000"/>
                    <a:lumOff val="25000"/>
                  </a:schemeClr>
                </a:solidFill>
                <a:effectLst/>
                <a:latin typeface="+mj-lt"/>
              </a:rPr>
              <a:t> dolor </a:t>
            </a:r>
            <a:r>
              <a:rPr lang="en-US" sz="1200" b="0" dirty="0" err="1">
                <a:solidFill>
                  <a:schemeClr val="tx1">
                    <a:lumMod val="75000"/>
                    <a:lumOff val="25000"/>
                  </a:schemeClr>
                </a:solidFill>
                <a:effectLst/>
                <a:latin typeface="+mj-lt"/>
              </a:rPr>
              <a:t>emque</a:t>
            </a:r>
            <a:r>
              <a:rPr lang="en-US" sz="1200" b="0" dirty="0">
                <a:solidFill>
                  <a:schemeClr val="tx1">
                    <a:lumMod val="75000"/>
                    <a:lumOff val="25000"/>
                  </a:schemeClr>
                </a:solidFill>
                <a:effectLst/>
                <a:latin typeface="+mj-lt"/>
              </a:rPr>
              <a:t> </a:t>
            </a:r>
            <a:r>
              <a:rPr lang="en-US" sz="1200" b="0" dirty="0" err="1">
                <a:solidFill>
                  <a:schemeClr val="tx1">
                    <a:lumMod val="75000"/>
                    <a:lumOff val="25000"/>
                  </a:schemeClr>
                </a:solidFill>
                <a:effectLst/>
                <a:latin typeface="+mj-lt"/>
              </a:rPr>
              <a:t>lau</a:t>
            </a:r>
            <a:r>
              <a:rPr lang="en-US" sz="1200" b="0" dirty="0">
                <a:solidFill>
                  <a:schemeClr val="tx1">
                    <a:lumMod val="75000"/>
                    <a:lumOff val="25000"/>
                  </a:schemeClr>
                </a:solidFill>
                <a:effectLst/>
                <a:latin typeface="+mj-lt"/>
              </a:rPr>
              <a:t> </a:t>
            </a:r>
            <a:r>
              <a:rPr lang="en-US" sz="1200" b="0" dirty="0" err="1">
                <a:solidFill>
                  <a:schemeClr val="tx1">
                    <a:lumMod val="75000"/>
                    <a:lumOff val="25000"/>
                  </a:schemeClr>
                </a:solidFill>
                <a:effectLst/>
                <a:latin typeface="+mj-lt"/>
              </a:rPr>
              <a:t>dantium</a:t>
            </a:r>
            <a:r>
              <a:rPr lang="en-US" sz="1200" b="0" dirty="0">
                <a:solidFill>
                  <a:schemeClr val="tx1">
                    <a:lumMod val="75000"/>
                    <a:lumOff val="25000"/>
                  </a:schemeClr>
                </a:solidFill>
                <a:effectLst/>
                <a:latin typeface="+mj-lt"/>
              </a:rPr>
              <a:t>, tot rem </a:t>
            </a:r>
            <a:r>
              <a:rPr lang="en-US" sz="1200" b="0" dirty="0" err="1">
                <a:solidFill>
                  <a:schemeClr val="tx1">
                    <a:lumMod val="75000"/>
                    <a:lumOff val="25000"/>
                  </a:schemeClr>
                </a:solidFill>
                <a:effectLst/>
                <a:latin typeface="+mj-lt"/>
              </a:rPr>
              <a:t>aperiam</a:t>
            </a:r>
            <a:r>
              <a:rPr lang="en-US" sz="1200" b="0" dirty="0">
                <a:solidFill>
                  <a:schemeClr val="tx1">
                    <a:lumMod val="75000"/>
                    <a:lumOff val="25000"/>
                  </a:schemeClr>
                </a:solidFill>
                <a:effectLst/>
                <a:latin typeface="+mj-lt"/>
              </a:rPr>
              <a:t>, </a:t>
            </a:r>
            <a:r>
              <a:rPr lang="en-US" sz="1200" b="0" dirty="0" err="1">
                <a:solidFill>
                  <a:schemeClr val="tx1">
                    <a:lumMod val="75000"/>
                    <a:lumOff val="25000"/>
                  </a:schemeClr>
                </a:solidFill>
                <a:effectLst/>
                <a:latin typeface="+mj-lt"/>
              </a:rPr>
              <a:t>eaque</a:t>
            </a:r>
            <a:r>
              <a:rPr lang="en-US" sz="1200" b="0" dirty="0">
                <a:solidFill>
                  <a:schemeClr val="tx1">
                    <a:lumMod val="75000"/>
                    <a:lumOff val="25000"/>
                  </a:schemeClr>
                </a:solidFill>
                <a:effectLst/>
                <a:latin typeface="+mj-lt"/>
              </a:rPr>
              <a:t> </a:t>
            </a:r>
            <a:r>
              <a:rPr lang="en-US" sz="1200" b="0" dirty="0" err="1">
                <a:solidFill>
                  <a:schemeClr val="tx1">
                    <a:lumMod val="75000"/>
                    <a:lumOff val="25000"/>
                  </a:schemeClr>
                </a:solidFill>
                <a:effectLst/>
                <a:latin typeface="+mj-lt"/>
              </a:rPr>
              <a:t>ipsa</a:t>
            </a:r>
            <a:r>
              <a:rPr lang="en-US" sz="1200" b="0" dirty="0">
                <a:solidFill>
                  <a:schemeClr val="tx1">
                    <a:lumMod val="75000"/>
                    <a:lumOff val="25000"/>
                  </a:schemeClr>
                </a:solidFill>
                <a:effectLst/>
                <a:latin typeface="+mj-lt"/>
              </a:rPr>
              <a:t> </a:t>
            </a:r>
            <a:r>
              <a:rPr lang="en-US" sz="1200" b="0" dirty="0" err="1">
                <a:solidFill>
                  <a:schemeClr val="tx1">
                    <a:lumMod val="75000"/>
                    <a:lumOff val="25000"/>
                  </a:schemeClr>
                </a:solidFill>
                <a:effectLst/>
                <a:latin typeface="+mj-lt"/>
              </a:rPr>
              <a:t>quae</a:t>
            </a:r>
            <a:r>
              <a:rPr lang="en-US" sz="1200" b="0" dirty="0">
                <a:solidFill>
                  <a:schemeClr val="tx1">
                    <a:lumMod val="75000"/>
                    <a:lumOff val="25000"/>
                  </a:schemeClr>
                </a:solidFill>
                <a:effectLst/>
                <a:latin typeface="+mj-lt"/>
              </a:rPr>
              <a:t> </a:t>
            </a:r>
            <a:r>
              <a:rPr lang="en-US" sz="1200" b="0" dirty="0" err="1">
                <a:solidFill>
                  <a:schemeClr val="tx1">
                    <a:lumMod val="75000"/>
                    <a:lumOff val="25000"/>
                  </a:schemeClr>
                </a:solidFill>
                <a:effectLst/>
                <a:latin typeface="+mj-lt"/>
              </a:rPr>
              <a:t>perspiciatis</a:t>
            </a:r>
            <a:r>
              <a:rPr lang="en-US" sz="1200" b="0" dirty="0">
                <a:solidFill>
                  <a:schemeClr val="tx1">
                    <a:lumMod val="75000"/>
                    <a:lumOff val="25000"/>
                  </a:schemeClr>
                </a:solidFill>
                <a:effectLst/>
                <a:latin typeface="+mj-lt"/>
              </a:rPr>
              <a:t> </a:t>
            </a:r>
            <a:r>
              <a:rPr lang="en-US" sz="1200" b="0" dirty="0" err="1">
                <a:solidFill>
                  <a:schemeClr val="tx1">
                    <a:lumMod val="75000"/>
                    <a:lumOff val="25000"/>
                  </a:schemeClr>
                </a:solidFill>
                <a:effectLst/>
                <a:latin typeface="+mj-lt"/>
              </a:rPr>
              <a:t>unde</a:t>
            </a:r>
            <a:r>
              <a:rPr lang="en-US" sz="1200" b="0" dirty="0">
                <a:solidFill>
                  <a:schemeClr val="tx1">
                    <a:lumMod val="75000"/>
                    <a:lumOff val="25000"/>
                  </a:schemeClr>
                </a:solidFill>
                <a:effectLst/>
                <a:latin typeface="+mj-lt"/>
              </a:rPr>
              <a:t> </a:t>
            </a:r>
            <a:r>
              <a:rPr lang="en-US" sz="1200" b="0" dirty="0" err="1">
                <a:solidFill>
                  <a:schemeClr val="tx1">
                    <a:lumMod val="75000"/>
                    <a:lumOff val="25000"/>
                  </a:schemeClr>
                </a:solidFill>
                <a:effectLst/>
                <a:latin typeface="+mj-lt"/>
              </a:rPr>
              <a:t>omnis</a:t>
            </a:r>
            <a:r>
              <a:rPr lang="en-US" sz="1200" b="0" dirty="0">
                <a:solidFill>
                  <a:schemeClr val="tx1">
                    <a:lumMod val="75000"/>
                    <a:lumOff val="25000"/>
                  </a:schemeClr>
                </a:solidFill>
                <a:effectLst/>
                <a:latin typeface="+mj-lt"/>
              </a:rPr>
              <a:t> </a:t>
            </a:r>
            <a:r>
              <a:rPr lang="en-US" sz="1200" b="0" dirty="0" err="1">
                <a:solidFill>
                  <a:schemeClr val="tx1">
                    <a:lumMod val="75000"/>
                    <a:lumOff val="25000"/>
                  </a:schemeClr>
                </a:solidFill>
                <a:effectLst/>
                <a:latin typeface="+mj-lt"/>
              </a:rPr>
              <a:t>iste</a:t>
            </a:r>
            <a:r>
              <a:rPr lang="en-US" sz="1200" b="0" dirty="0">
                <a:solidFill>
                  <a:schemeClr val="tx1">
                    <a:lumMod val="75000"/>
                    <a:lumOff val="25000"/>
                  </a:schemeClr>
                </a:solidFill>
                <a:effectLst/>
                <a:latin typeface="+mj-lt"/>
              </a:rPr>
              <a:t> </a:t>
            </a:r>
            <a:r>
              <a:rPr lang="en-US" sz="1200" b="0" dirty="0" err="1">
                <a:solidFill>
                  <a:schemeClr val="tx1">
                    <a:lumMod val="75000"/>
                    <a:lumOff val="25000"/>
                  </a:schemeClr>
                </a:solidFill>
                <a:effectLst/>
                <a:latin typeface="+mj-lt"/>
              </a:rPr>
              <a:t>natrorluptatem</a:t>
            </a:r>
            <a:r>
              <a:rPr lang="en-US" sz="1200" b="0" dirty="0">
                <a:solidFill>
                  <a:schemeClr val="tx1">
                    <a:lumMod val="75000"/>
                    <a:lumOff val="25000"/>
                  </a:schemeClr>
                </a:solidFill>
                <a:effectLst/>
                <a:latin typeface="+mj-lt"/>
              </a:rPr>
              <a:t> </a:t>
            </a:r>
            <a:r>
              <a:rPr lang="en-US" sz="1200" b="0" dirty="0" err="1">
                <a:solidFill>
                  <a:schemeClr val="tx1">
                    <a:lumMod val="75000"/>
                    <a:lumOff val="25000"/>
                  </a:schemeClr>
                </a:solidFill>
                <a:effectLst/>
                <a:latin typeface="+mj-lt"/>
              </a:rPr>
              <a:t>accusantium</a:t>
            </a:r>
            <a:r>
              <a:rPr lang="en-US" sz="1200" b="0" dirty="0">
                <a:solidFill>
                  <a:schemeClr val="tx1">
                    <a:lumMod val="75000"/>
                    <a:lumOff val="25000"/>
                  </a:schemeClr>
                </a:solidFill>
                <a:effectLst/>
                <a:latin typeface="+mj-lt"/>
              </a:rPr>
              <a:t> dolor</a:t>
            </a:r>
            <a:endParaRPr lang="en-US" sz="1200" dirty="0">
              <a:solidFill>
                <a:schemeClr val="tx1">
                  <a:lumMod val="75000"/>
                  <a:lumOff val="25000"/>
                </a:schemeClr>
              </a:solidFill>
              <a:latin typeface="+mj-lt"/>
            </a:endParaRPr>
          </a:p>
        </p:txBody>
      </p:sp>
      <p:pic>
        <p:nvPicPr>
          <p:cNvPr id="11" name="Picture Placeholder 10">
            <a:extLst>
              <a:ext uri="{FF2B5EF4-FFF2-40B4-BE49-F238E27FC236}">
                <a16:creationId xmlns:a16="http://schemas.microsoft.com/office/drawing/2014/main" id="{4C4BA44B-4349-4EE5-A355-7C3067B51EA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1002" r="21002"/>
          <a:stretch>
            <a:fillRect/>
          </a:stretch>
        </p:blipFill>
        <p:spPr/>
      </p:pic>
      <p:pic>
        <p:nvPicPr>
          <p:cNvPr id="13" name="Picture Placeholder 12">
            <a:extLst>
              <a:ext uri="{FF2B5EF4-FFF2-40B4-BE49-F238E27FC236}">
                <a16:creationId xmlns:a16="http://schemas.microsoft.com/office/drawing/2014/main" id="{A5182309-DFC8-4635-BD21-F585EA3B1552}"/>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1888" b="11888"/>
          <a:stretch>
            <a:fillRect/>
          </a:stretch>
        </p:blipFill>
        <p:spPr/>
      </p:pic>
    </p:spTree>
    <p:extLst>
      <p:ext uri="{BB962C8B-B14F-4D97-AF65-F5344CB8AC3E}">
        <p14:creationId xmlns:p14="http://schemas.microsoft.com/office/powerpoint/2010/main" val="3970663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F79BDB9E-22A5-4389-BBB0-0A2C9B63388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2055" r="12055"/>
          <a:stretch>
            <a:fillRect/>
          </a:stretch>
        </p:blipFill>
        <p:spPr/>
      </p:pic>
      <p:pic>
        <p:nvPicPr>
          <p:cNvPr id="13" name="Picture Placeholder 12">
            <a:extLst>
              <a:ext uri="{FF2B5EF4-FFF2-40B4-BE49-F238E27FC236}">
                <a16:creationId xmlns:a16="http://schemas.microsoft.com/office/drawing/2014/main" id="{5EABEB56-1C20-470F-A3C3-8F90F00726B2}"/>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6813" r="16813"/>
          <a:stretch>
            <a:fillRect/>
          </a:stretch>
        </p:blipFill>
        <p:spPr/>
      </p:pic>
      <p:sp>
        <p:nvSpPr>
          <p:cNvPr id="4" name="Rectangle 3"/>
          <p:cNvSpPr/>
          <p:nvPr/>
        </p:nvSpPr>
        <p:spPr>
          <a:xfrm>
            <a:off x="598851" y="920621"/>
            <a:ext cx="2383835" cy="5016758"/>
          </a:xfrm>
          <a:prstGeom prst="rect">
            <a:avLst/>
          </a:prstGeom>
        </p:spPr>
        <p:txBody>
          <a:bodyPr wrap="square">
            <a:spAutoFit/>
          </a:bodyPr>
          <a:lstStyle/>
          <a:p>
            <a:r>
              <a:rPr lang="en-US" sz="4000" b="1" dirty="0">
                <a:solidFill>
                  <a:schemeClr val="tx1">
                    <a:lumMod val="85000"/>
                    <a:lumOff val="15000"/>
                  </a:schemeClr>
                </a:solidFill>
                <a:latin typeface="+mj-lt"/>
              </a:rPr>
              <a:t>You only live once, but if you do it right, once is enough.</a:t>
            </a:r>
          </a:p>
        </p:txBody>
      </p:sp>
      <p:sp>
        <p:nvSpPr>
          <p:cNvPr id="5" name="Rectangle 4"/>
          <p:cNvSpPr/>
          <p:nvPr/>
        </p:nvSpPr>
        <p:spPr>
          <a:xfrm>
            <a:off x="9239908" y="4263570"/>
            <a:ext cx="2473122" cy="1451166"/>
          </a:xfrm>
          <a:prstGeom prst="rect">
            <a:avLst/>
          </a:prstGeom>
        </p:spPr>
        <p:txBody>
          <a:bodyPr wrap="square">
            <a:spAutoFit/>
          </a:bodyPr>
          <a:lstStyle/>
          <a:p>
            <a:pPr>
              <a:lnSpc>
                <a:spcPct val="150000"/>
              </a:lnSpc>
            </a:pPr>
            <a:r>
              <a:rPr lang="en-US" sz="1200" b="0" i="0">
                <a:solidFill>
                  <a:schemeClr val="tx1">
                    <a:lumMod val="75000"/>
                    <a:lumOff val="25000"/>
                  </a:schemeClr>
                </a:solidFill>
                <a:effectLst/>
                <a:latin typeface="+mj-lt"/>
              </a:rPr>
              <a:t>Seerspiciatatr rluptatcu santium dolor emque lau dantium, tot rem aperiam, eaque ipsa quae perspiciatis unde omnis</a:t>
            </a:r>
            <a:endParaRPr lang="en-US" sz="1200">
              <a:solidFill>
                <a:schemeClr val="tx1">
                  <a:lumMod val="75000"/>
                  <a:lumOff val="25000"/>
                </a:schemeClr>
              </a:solidFill>
              <a:latin typeface="+mj-lt"/>
            </a:endParaRPr>
          </a:p>
        </p:txBody>
      </p:sp>
      <p:sp>
        <p:nvSpPr>
          <p:cNvPr id="6" name="Rectangle 5"/>
          <p:cNvSpPr/>
          <p:nvPr/>
        </p:nvSpPr>
        <p:spPr>
          <a:xfrm>
            <a:off x="9239908" y="1128484"/>
            <a:ext cx="2473122" cy="1451166"/>
          </a:xfrm>
          <a:prstGeom prst="rect">
            <a:avLst/>
          </a:prstGeom>
        </p:spPr>
        <p:txBody>
          <a:bodyPr wrap="square">
            <a:spAutoFit/>
          </a:bodyPr>
          <a:lstStyle/>
          <a:p>
            <a:pPr>
              <a:lnSpc>
                <a:spcPct val="150000"/>
              </a:lnSpc>
            </a:pPr>
            <a:r>
              <a:rPr lang="en-US" sz="1200" b="0" i="0">
                <a:solidFill>
                  <a:schemeClr val="tx1">
                    <a:lumMod val="75000"/>
                    <a:lumOff val="25000"/>
                  </a:schemeClr>
                </a:solidFill>
                <a:effectLst/>
                <a:latin typeface="+mj-lt"/>
              </a:rPr>
              <a:t>Seerspiciatatr rluptatcu santium dolor emque lau dantium, tot rem aperiam, eaque ipsa quae perspiciatis unde omnis</a:t>
            </a:r>
            <a:endParaRPr lang="en-US" sz="1200">
              <a:solidFill>
                <a:schemeClr val="tx1">
                  <a:lumMod val="75000"/>
                  <a:lumOff val="25000"/>
                </a:schemeClr>
              </a:solidFill>
              <a:latin typeface="+mj-lt"/>
            </a:endParaRPr>
          </a:p>
        </p:txBody>
      </p:sp>
      <p:sp>
        <p:nvSpPr>
          <p:cNvPr id="9" name="Rectangle 8"/>
          <p:cNvSpPr/>
          <p:nvPr/>
        </p:nvSpPr>
        <p:spPr>
          <a:xfrm>
            <a:off x="5354205" y="4648200"/>
            <a:ext cx="1509486" cy="220980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Tree>
    <p:extLst>
      <p:ext uri="{BB962C8B-B14F-4D97-AF65-F5344CB8AC3E}">
        <p14:creationId xmlns:p14="http://schemas.microsoft.com/office/powerpoint/2010/main" val="1530704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773E328-AC14-4FF5-AF0D-B634D9E7ADF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2269" b="22269"/>
          <a:stretch>
            <a:fillRect/>
          </a:stretch>
        </p:blipFill>
        <p:spPr/>
      </p:pic>
      <p:sp>
        <p:nvSpPr>
          <p:cNvPr id="4" name="Rectangle 3"/>
          <p:cNvSpPr/>
          <p:nvPr/>
        </p:nvSpPr>
        <p:spPr>
          <a:xfrm>
            <a:off x="2419350" y="800100"/>
            <a:ext cx="7353300" cy="5257800"/>
          </a:xfrm>
          <a:prstGeom prst="rect">
            <a:avLst/>
          </a:prstGeom>
          <a:solidFill>
            <a:schemeClr val="bg1"/>
          </a:solidFill>
          <a:ln>
            <a:noFill/>
          </a:ln>
          <a:effectLst>
            <a:outerShdw blurRad="635000" sx="102000" sy="102000" algn="ctr" rotWithShape="0">
              <a:schemeClr val="bg1">
                <a:lumMod val="8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5" name="Rectangle 4"/>
          <p:cNvSpPr/>
          <p:nvPr/>
        </p:nvSpPr>
        <p:spPr>
          <a:xfrm>
            <a:off x="3152858" y="1490008"/>
            <a:ext cx="5886284" cy="1938992"/>
          </a:xfrm>
          <a:prstGeom prst="rect">
            <a:avLst/>
          </a:prstGeom>
        </p:spPr>
        <p:txBody>
          <a:bodyPr wrap="square">
            <a:spAutoFit/>
          </a:bodyPr>
          <a:lstStyle/>
          <a:p>
            <a:pPr algn="ctr"/>
            <a:r>
              <a:rPr lang="en-US" sz="4000" b="1" dirty="0">
                <a:solidFill>
                  <a:schemeClr val="accent1"/>
                </a:solidFill>
                <a:latin typeface="+mj-lt"/>
              </a:rPr>
              <a:t>You only live once, but if you do it right, once is enough.</a:t>
            </a:r>
          </a:p>
        </p:txBody>
      </p:sp>
      <p:sp>
        <p:nvSpPr>
          <p:cNvPr id="6" name="Rectangle 5"/>
          <p:cNvSpPr/>
          <p:nvPr/>
        </p:nvSpPr>
        <p:spPr>
          <a:xfrm>
            <a:off x="2954866" y="3948483"/>
            <a:ext cx="6282268" cy="1170833"/>
          </a:xfrm>
          <a:prstGeom prst="rect">
            <a:avLst/>
          </a:prstGeom>
        </p:spPr>
        <p:txBody>
          <a:bodyPr wrap="square">
            <a:spAutoFit/>
          </a:bodyPr>
          <a:lstStyle/>
          <a:p>
            <a:pPr algn="ctr">
              <a:lnSpc>
                <a:spcPct val="150000"/>
              </a:lnSpc>
            </a:pPr>
            <a:r>
              <a:rPr lang="en-US" sz="1200" b="0" i="0">
                <a:solidFill>
                  <a:schemeClr val="tx1">
                    <a:lumMod val="75000"/>
                    <a:lumOff val="25000"/>
                  </a:schemeClr>
                </a:solidFill>
                <a:effectLst/>
                <a:latin typeface="+mj-lt"/>
              </a:rPr>
              <a:t>Sed ut perspiciatis unde omnis iste natrorluptatcusantium dolor emque lau dantium, tot rem aperiam, eaque ipsa quae perspiciatis unde omnis iste natrorluptatem accusantium dolor emque lau dantium, tot rem aperiam, </a:t>
            </a:r>
            <a:r>
              <a:rPr lang="en-US" sz="1200">
                <a:solidFill>
                  <a:schemeClr val="tx1">
                    <a:lumMod val="75000"/>
                    <a:lumOff val="25000"/>
                  </a:schemeClr>
                </a:solidFill>
                <a:latin typeface="+mj-lt"/>
              </a:rPr>
              <a:t>natrorluptatem accusantium dolor emque lau dantium, tot rem aperiam, </a:t>
            </a:r>
          </a:p>
        </p:txBody>
      </p:sp>
      <p:sp>
        <p:nvSpPr>
          <p:cNvPr id="7" name="Rectangle 6"/>
          <p:cNvSpPr/>
          <p:nvPr/>
        </p:nvSpPr>
        <p:spPr>
          <a:xfrm>
            <a:off x="0" y="3428999"/>
            <a:ext cx="1509486" cy="220980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Tree>
    <p:extLst>
      <p:ext uri="{BB962C8B-B14F-4D97-AF65-F5344CB8AC3E}">
        <p14:creationId xmlns:p14="http://schemas.microsoft.com/office/powerpoint/2010/main" val="16934614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886450" y="2266950"/>
            <a:ext cx="3962400" cy="3962400"/>
          </a:xfrm>
          <a:prstGeom prst="rect">
            <a:avLst/>
          </a:prstGeom>
          <a:solidFill>
            <a:schemeClr val="bg1"/>
          </a:solidFill>
          <a:ln>
            <a:noFill/>
          </a:ln>
          <a:effectLst>
            <a:outerShdw blurRad="571500" sx="102000" sy="102000" algn="ctr" rotWithShape="0">
              <a:schemeClr val="tx1">
                <a:lumMod val="65000"/>
                <a:lumOff val="35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8" name="Rectangle 7"/>
          <p:cNvSpPr/>
          <p:nvPr/>
        </p:nvSpPr>
        <p:spPr>
          <a:xfrm>
            <a:off x="987992" y="1206724"/>
            <a:ext cx="4433094" cy="2554545"/>
          </a:xfrm>
          <a:prstGeom prst="rect">
            <a:avLst/>
          </a:prstGeom>
        </p:spPr>
        <p:txBody>
          <a:bodyPr wrap="square">
            <a:spAutoFit/>
          </a:bodyPr>
          <a:lstStyle/>
          <a:p>
            <a:r>
              <a:rPr lang="en-US" sz="4000" b="1" dirty="0">
                <a:solidFill>
                  <a:schemeClr val="tx1">
                    <a:lumMod val="85000"/>
                    <a:lumOff val="15000"/>
                  </a:schemeClr>
                </a:solidFill>
                <a:latin typeface="+mj-lt"/>
              </a:rPr>
              <a:t>You only live once, but if you do it right, once is enough.</a:t>
            </a:r>
          </a:p>
        </p:txBody>
      </p:sp>
      <p:sp>
        <p:nvSpPr>
          <p:cNvPr id="9" name="Rectangle 8"/>
          <p:cNvSpPr/>
          <p:nvPr/>
        </p:nvSpPr>
        <p:spPr>
          <a:xfrm>
            <a:off x="987993" y="4209871"/>
            <a:ext cx="3506938" cy="1451166"/>
          </a:xfrm>
          <a:prstGeom prst="rect">
            <a:avLst/>
          </a:prstGeom>
        </p:spPr>
        <p:txBody>
          <a:bodyPr wrap="square">
            <a:spAutoFit/>
          </a:bodyPr>
          <a:lstStyle/>
          <a:p>
            <a:pPr>
              <a:lnSpc>
                <a:spcPct val="150000"/>
              </a:lnSpc>
            </a:pPr>
            <a:r>
              <a:rPr lang="en-US" sz="1200" b="0" i="0">
                <a:solidFill>
                  <a:schemeClr val="tx1">
                    <a:lumMod val="75000"/>
                    <a:lumOff val="25000"/>
                  </a:schemeClr>
                </a:solidFill>
                <a:effectLst/>
                <a:latin typeface="+mj-lt"/>
              </a:rPr>
              <a:t>Sed ut perspiciatis und natrorluptatcusantium dolor emque lau dantium, tot rem aperiam, eaque ipsa quae perspiciatis unde omnis iste natrorluptatem accusantium dolor</a:t>
            </a:r>
            <a:endParaRPr lang="en-US" sz="1200">
              <a:solidFill>
                <a:schemeClr val="tx1">
                  <a:lumMod val="75000"/>
                  <a:lumOff val="25000"/>
                </a:schemeClr>
              </a:solidFill>
              <a:latin typeface="+mj-lt"/>
            </a:endParaRPr>
          </a:p>
        </p:txBody>
      </p:sp>
      <p:pic>
        <p:nvPicPr>
          <p:cNvPr id="14" name="Picture Placeholder 13">
            <a:extLst>
              <a:ext uri="{FF2B5EF4-FFF2-40B4-BE49-F238E27FC236}">
                <a16:creationId xmlns:a16="http://schemas.microsoft.com/office/drawing/2014/main" id="{26A37800-D35A-43C8-B402-60A75A1EA6D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667" r="16667"/>
          <a:stretch>
            <a:fillRect/>
          </a:stretch>
        </p:blipFill>
        <p:spPr/>
      </p:pic>
      <p:sp>
        <p:nvSpPr>
          <p:cNvPr id="13" name="Rectangle 12"/>
          <p:cNvSpPr/>
          <p:nvPr/>
        </p:nvSpPr>
        <p:spPr>
          <a:xfrm>
            <a:off x="5177064" y="4648200"/>
            <a:ext cx="1509486" cy="220980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6" name="Rectangle 5"/>
          <p:cNvSpPr/>
          <p:nvPr/>
        </p:nvSpPr>
        <p:spPr>
          <a:xfrm>
            <a:off x="6686550" y="1447800"/>
            <a:ext cx="3962400" cy="3962400"/>
          </a:xfrm>
          <a:prstGeom prst="rect">
            <a:avLst/>
          </a:prstGeom>
          <a:solidFill>
            <a:schemeClr val="bg1"/>
          </a:solidFill>
          <a:ln>
            <a:noFill/>
          </a:ln>
          <a:effectLst>
            <a:outerShdw blurRad="571500" sx="102000" sy="102000" algn="ctr" rotWithShape="0">
              <a:schemeClr val="tx1">
                <a:lumMod val="65000"/>
                <a:lumOff val="35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16" name="Picture Placeholder 15">
            <a:extLst>
              <a:ext uri="{FF2B5EF4-FFF2-40B4-BE49-F238E27FC236}">
                <a16:creationId xmlns:a16="http://schemas.microsoft.com/office/drawing/2014/main" id="{136972DD-50D4-4353-8FB3-C1EAF2505F5D}"/>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8082" r="18082"/>
          <a:stretch>
            <a:fillRect/>
          </a:stretch>
        </p:blipFill>
        <p:spPr/>
      </p:pic>
      <p:sp>
        <p:nvSpPr>
          <p:cNvPr id="7" name="Rectangle 6"/>
          <p:cNvSpPr/>
          <p:nvPr/>
        </p:nvSpPr>
        <p:spPr>
          <a:xfrm>
            <a:off x="7562850" y="628650"/>
            <a:ext cx="3962400" cy="3962400"/>
          </a:xfrm>
          <a:prstGeom prst="rect">
            <a:avLst/>
          </a:prstGeom>
          <a:solidFill>
            <a:schemeClr val="bg1"/>
          </a:solidFill>
          <a:ln>
            <a:noFill/>
          </a:ln>
          <a:effectLst>
            <a:outerShdw blurRad="571500" sx="102000" sy="102000" algn="ctr" rotWithShape="0">
              <a:schemeClr val="tx1">
                <a:lumMod val="65000"/>
                <a:lumOff val="35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11" name="Picture Placeholder 10">
            <a:extLst>
              <a:ext uri="{FF2B5EF4-FFF2-40B4-BE49-F238E27FC236}">
                <a16:creationId xmlns:a16="http://schemas.microsoft.com/office/drawing/2014/main" id="{D5AF140F-CC44-48EB-975F-B289E478A534}"/>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6667" r="16667"/>
          <a:stretch>
            <a:fillRect/>
          </a:stretch>
        </p:blipFill>
        <p:spPr/>
      </p:pic>
    </p:spTree>
    <p:extLst>
      <p:ext uri="{BB962C8B-B14F-4D97-AF65-F5344CB8AC3E}">
        <p14:creationId xmlns:p14="http://schemas.microsoft.com/office/powerpoint/2010/main" val="2225254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7F373419-0F74-4F53-8EC9-10A77542B2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3117" b="13117"/>
          <a:stretch>
            <a:fillRect/>
          </a:stretch>
        </p:blipFill>
        <p:spPr/>
      </p:pic>
      <p:pic>
        <p:nvPicPr>
          <p:cNvPr id="8" name="Picture Placeholder 7">
            <a:extLst>
              <a:ext uri="{FF2B5EF4-FFF2-40B4-BE49-F238E27FC236}">
                <a16:creationId xmlns:a16="http://schemas.microsoft.com/office/drawing/2014/main" id="{396D5EFD-906E-47B2-8FE0-C0694899CDF4}"/>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9874" r="19874"/>
          <a:stretch>
            <a:fillRect/>
          </a:stretch>
        </p:blipFill>
        <p:spPr/>
      </p:pic>
      <p:pic>
        <p:nvPicPr>
          <p:cNvPr id="14" name="Picture Placeholder 13">
            <a:extLst>
              <a:ext uri="{FF2B5EF4-FFF2-40B4-BE49-F238E27FC236}">
                <a16:creationId xmlns:a16="http://schemas.microsoft.com/office/drawing/2014/main" id="{9B68AE54-AF30-4F24-9287-8A03E1C5FFCA}"/>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24273" b="24273"/>
          <a:stretch>
            <a:fillRect/>
          </a:stretch>
        </p:blipFill>
        <p:spPr/>
      </p:pic>
      <p:pic>
        <p:nvPicPr>
          <p:cNvPr id="16" name="Picture Placeholder 15">
            <a:extLst>
              <a:ext uri="{FF2B5EF4-FFF2-40B4-BE49-F238E27FC236}">
                <a16:creationId xmlns:a16="http://schemas.microsoft.com/office/drawing/2014/main" id="{953C33A7-4484-4613-99DE-8D6CBDF2CE0B}"/>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t="21841" b="21841"/>
          <a:stretch>
            <a:fillRect/>
          </a:stretch>
        </p:blipFill>
        <p:spPr/>
      </p:pic>
      <p:pic>
        <p:nvPicPr>
          <p:cNvPr id="18" name="Picture Placeholder 17">
            <a:extLst>
              <a:ext uri="{FF2B5EF4-FFF2-40B4-BE49-F238E27FC236}">
                <a16:creationId xmlns:a16="http://schemas.microsoft.com/office/drawing/2014/main" id="{54BB8892-36D1-4BE2-BF61-E124B0BD2586}"/>
              </a:ext>
            </a:extLst>
          </p:cNvPr>
          <p:cNvPicPr>
            <a:picLocks noGrp="1" noChangeAspect="1"/>
          </p:cNvPicPr>
          <p:nvPr>
            <p:ph type="pic" sz="quarter" idx="14"/>
          </p:nvPr>
        </p:nvPicPr>
        <p:blipFill>
          <a:blip r:embed="rId6">
            <a:extLst>
              <a:ext uri="{28A0092B-C50C-407E-A947-70E740481C1C}">
                <a14:useLocalDpi xmlns:a14="http://schemas.microsoft.com/office/drawing/2010/main" val="0"/>
              </a:ext>
            </a:extLst>
          </a:blip>
          <a:srcRect t="11473" b="11473"/>
          <a:stretch>
            <a:fillRect/>
          </a:stretch>
        </p:blipFill>
        <p:spPr/>
      </p:pic>
      <p:sp>
        <p:nvSpPr>
          <p:cNvPr id="12" name="Rectangle 11"/>
          <p:cNvSpPr/>
          <p:nvPr/>
        </p:nvSpPr>
        <p:spPr>
          <a:xfrm>
            <a:off x="1404813" y="0"/>
            <a:ext cx="4050199" cy="685800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970839" y="1536174"/>
            <a:ext cx="2918147" cy="3785652"/>
          </a:xfrm>
          <a:prstGeom prst="rect">
            <a:avLst/>
          </a:prstGeom>
        </p:spPr>
        <p:txBody>
          <a:bodyPr wrap="square" anchor="ctr">
            <a:spAutoFit/>
          </a:bodyPr>
          <a:lstStyle/>
          <a:p>
            <a:pPr algn="ctr"/>
            <a:r>
              <a:rPr lang="en-US" sz="4000" b="1" dirty="0">
                <a:solidFill>
                  <a:schemeClr val="bg1"/>
                </a:solidFill>
                <a:latin typeface="+mj-lt"/>
              </a:rPr>
              <a:t>You only live once, but if you do it right, once is enough.</a:t>
            </a:r>
          </a:p>
        </p:txBody>
      </p:sp>
    </p:spTree>
    <p:extLst>
      <p:ext uri="{BB962C8B-B14F-4D97-AF65-F5344CB8AC3E}">
        <p14:creationId xmlns:p14="http://schemas.microsoft.com/office/powerpoint/2010/main" val="3160900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20E90DBA-F8E0-42E2-BB50-D1501FEE696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500" b="12500"/>
          <a:stretch>
            <a:fillRect/>
          </a:stretch>
        </p:blipFill>
        <p:spPr/>
      </p:pic>
      <p:sp>
        <p:nvSpPr>
          <p:cNvPr id="4" name="Rectangle 3"/>
          <p:cNvSpPr/>
          <p:nvPr/>
        </p:nvSpPr>
        <p:spPr>
          <a:xfrm>
            <a:off x="647700" y="619125"/>
            <a:ext cx="10896600" cy="561975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5" name="Rectangle 4"/>
          <p:cNvSpPr/>
          <p:nvPr/>
        </p:nvSpPr>
        <p:spPr>
          <a:xfrm>
            <a:off x="1681486" y="2279729"/>
            <a:ext cx="6983543" cy="2308324"/>
          </a:xfrm>
          <a:prstGeom prst="rect">
            <a:avLst/>
          </a:prstGeom>
        </p:spPr>
        <p:txBody>
          <a:bodyPr wrap="square">
            <a:spAutoFit/>
          </a:bodyPr>
          <a:lstStyle/>
          <a:p>
            <a:r>
              <a:rPr lang="en-US" sz="4800" b="1" dirty="0">
                <a:solidFill>
                  <a:schemeClr val="bg1"/>
                </a:solidFill>
                <a:latin typeface="+mj-lt"/>
              </a:rPr>
              <a:t>You only live once, but if you do it right, once is enough.</a:t>
            </a:r>
          </a:p>
        </p:txBody>
      </p:sp>
      <p:sp>
        <p:nvSpPr>
          <p:cNvPr id="6" name="Rectangle 5"/>
          <p:cNvSpPr/>
          <p:nvPr/>
        </p:nvSpPr>
        <p:spPr>
          <a:xfrm>
            <a:off x="1681486" y="1109224"/>
            <a:ext cx="1520609" cy="1862048"/>
          </a:xfrm>
          <a:prstGeom prst="rect">
            <a:avLst/>
          </a:prstGeom>
        </p:spPr>
        <p:txBody>
          <a:bodyPr wrap="square">
            <a:spAutoFit/>
          </a:bodyPr>
          <a:lstStyle/>
          <a:p>
            <a:r>
              <a:rPr lang="en-US" sz="11500" b="1" i="1" spc="600">
                <a:solidFill>
                  <a:schemeClr val="bg1"/>
                </a:solidFill>
                <a:latin typeface="+mj-lt"/>
              </a:rPr>
              <a:t>“</a:t>
            </a:r>
          </a:p>
        </p:txBody>
      </p:sp>
      <p:sp>
        <p:nvSpPr>
          <p:cNvPr id="7" name="Rectangle 6"/>
          <p:cNvSpPr/>
          <p:nvPr/>
        </p:nvSpPr>
        <p:spPr>
          <a:xfrm>
            <a:off x="1681486" y="4839677"/>
            <a:ext cx="5857498" cy="620170"/>
          </a:xfrm>
          <a:prstGeom prst="rect">
            <a:avLst/>
          </a:prstGeom>
        </p:spPr>
        <p:txBody>
          <a:bodyPr wrap="square">
            <a:spAutoFit/>
          </a:bodyPr>
          <a:lstStyle/>
          <a:p>
            <a:pPr>
              <a:lnSpc>
                <a:spcPct val="150000"/>
              </a:lnSpc>
            </a:pPr>
            <a:r>
              <a:rPr lang="en-US" sz="1200" b="0" i="0" dirty="0">
                <a:solidFill>
                  <a:schemeClr val="bg1"/>
                </a:solidFill>
                <a:effectLst/>
                <a:latin typeface="+mj-lt"/>
              </a:rPr>
              <a:t>Sed </a:t>
            </a:r>
            <a:r>
              <a:rPr lang="en-US" sz="1200" b="0" i="0" dirty="0" err="1">
                <a:solidFill>
                  <a:schemeClr val="bg1"/>
                </a:solidFill>
                <a:effectLst/>
                <a:latin typeface="+mj-lt"/>
              </a:rPr>
              <a:t>ut</a:t>
            </a:r>
            <a:r>
              <a:rPr lang="en-US" sz="1200" b="0" i="0" dirty="0">
                <a:solidFill>
                  <a:schemeClr val="bg1"/>
                </a:solidFill>
                <a:effectLst/>
                <a:latin typeface="+mj-lt"/>
              </a:rPr>
              <a:t> </a:t>
            </a:r>
            <a:r>
              <a:rPr lang="en-US" sz="1200" b="0" i="0" dirty="0" err="1">
                <a:solidFill>
                  <a:schemeClr val="bg1"/>
                </a:solidFill>
                <a:effectLst/>
                <a:latin typeface="+mj-lt"/>
              </a:rPr>
              <a:t>perspiciatis</a:t>
            </a:r>
            <a:r>
              <a:rPr lang="en-US" sz="1200" b="0" i="0" dirty="0">
                <a:solidFill>
                  <a:schemeClr val="bg1"/>
                </a:solidFill>
                <a:effectLst/>
                <a:latin typeface="+mj-lt"/>
              </a:rPr>
              <a:t> und </a:t>
            </a:r>
            <a:r>
              <a:rPr lang="en-US" sz="1200" b="0" i="0" dirty="0" err="1">
                <a:solidFill>
                  <a:schemeClr val="bg1"/>
                </a:solidFill>
                <a:effectLst/>
                <a:latin typeface="+mj-lt"/>
              </a:rPr>
              <a:t>natrorluptatcusantium</a:t>
            </a:r>
            <a:r>
              <a:rPr lang="en-US" sz="1200" b="0" i="0" dirty="0">
                <a:solidFill>
                  <a:schemeClr val="bg1"/>
                </a:solidFill>
                <a:effectLst/>
                <a:latin typeface="+mj-lt"/>
              </a:rPr>
              <a:t> dolor </a:t>
            </a:r>
            <a:r>
              <a:rPr lang="en-US" sz="1200" b="0" i="0" dirty="0" err="1">
                <a:solidFill>
                  <a:schemeClr val="bg1"/>
                </a:solidFill>
                <a:effectLst/>
                <a:latin typeface="+mj-lt"/>
              </a:rPr>
              <a:t>emque</a:t>
            </a:r>
            <a:r>
              <a:rPr lang="en-US" sz="1200" b="0" i="0" dirty="0">
                <a:solidFill>
                  <a:schemeClr val="bg1"/>
                </a:solidFill>
                <a:effectLst/>
                <a:latin typeface="+mj-lt"/>
              </a:rPr>
              <a:t> </a:t>
            </a:r>
            <a:r>
              <a:rPr lang="en-US" sz="1200" b="0" i="0" dirty="0" err="1">
                <a:solidFill>
                  <a:schemeClr val="bg1"/>
                </a:solidFill>
                <a:effectLst/>
                <a:latin typeface="+mj-lt"/>
              </a:rPr>
              <a:t>lau</a:t>
            </a:r>
            <a:r>
              <a:rPr lang="en-US" sz="1200" b="0" i="0" dirty="0">
                <a:solidFill>
                  <a:schemeClr val="bg1"/>
                </a:solidFill>
                <a:effectLst/>
                <a:latin typeface="+mj-lt"/>
              </a:rPr>
              <a:t> </a:t>
            </a:r>
            <a:r>
              <a:rPr lang="en-US" sz="1200" b="0" i="0" dirty="0" err="1">
                <a:solidFill>
                  <a:schemeClr val="bg1"/>
                </a:solidFill>
                <a:effectLst/>
                <a:latin typeface="+mj-lt"/>
              </a:rPr>
              <a:t>dantium</a:t>
            </a:r>
            <a:r>
              <a:rPr lang="en-US" sz="1200" b="0" i="0" dirty="0">
                <a:solidFill>
                  <a:schemeClr val="bg1"/>
                </a:solidFill>
                <a:effectLst/>
                <a:latin typeface="+mj-lt"/>
              </a:rPr>
              <a:t>, tot rem </a:t>
            </a:r>
            <a:r>
              <a:rPr lang="en-US" sz="1200" b="0" i="0" dirty="0" err="1">
                <a:solidFill>
                  <a:schemeClr val="bg1"/>
                </a:solidFill>
                <a:effectLst/>
                <a:latin typeface="+mj-lt"/>
              </a:rPr>
              <a:t>aperiam</a:t>
            </a:r>
            <a:r>
              <a:rPr lang="en-US" sz="1200" b="0" i="0" dirty="0">
                <a:solidFill>
                  <a:schemeClr val="bg1"/>
                </a:solidFill>
                <a:effectLst/>
                <a:latin typeface="+mj-lt"/>
              </a:rPr>
              <a:t>, </a:t>
            </a:r>
            <a:r>
              <a:rPr lang="en-US" sz="1200" b="0" i="0" dirty="0" err="1">
                <a:solidFill>
                  <a:schemeClr val="bg1"/>
                </a:solidFill>
                <a:effectLst/>
                <a:latin typeface="+mj-lt"/>
              </a:rPr>
              <a:t>eaque</a:t>
            </a:r>
            <a:r>
              <a:rPr lang="en-US" sz="1200" b="0" i="0" dirty="0">
                <a:solidFill>
                  <a:schemeClr val="bg1"/>
                </a:solidFill>
                <a:effectLst/>
                <a:latin typeface="+mj-lt"/>
              </a:rPr>
              <a:t> </a:t>
            </a:r>
            <a:r>
              <a:rPr lang="en-US" sz="1200" b="0" i="0" dirty="0" err="1">
                <a:solidFill>
                  <a:schemeClr val="bg1"/>
                </a:solidFill>
                <a:effectLst/>
                <a:latin typeface="+mj-lt"/>
              </a:rPr>
              <a:t>ipsa</a:t>
            </a:r>
            <a:r>
              <a:rPr lang="en-US" sz="1200" b="0" i="0" dirty="0">
                <a:solidFill>
                  <a:schemeClr val="bg1"/>
                </a:solidFill>
                <a:effectLst/>
                <a:latin typeface="+mj-lt"/>
              </a:rPr>
              <a:t> </a:t>
            </a:r>
            <a:r>
              <a:rPr lang="en-US" sz="1200" b="0" i="0" dirty="0" err="1">
                <a:solidFill>
                  <a:schemeClr val="bg1"/>
                </a:solidFill>
                <a:effectLst/>
                <a:latin typeface="+mj-lt"/>
              </a:rPr>
              <a:t>quae</a:t>
            </a:r>
            <a:r>
              <a:rPr lang="en-US" sz="1200" b="0" i="0" dirty="0">
                <a:solidFill>
                  <a:schemeClr val="bg1"/>
                </a:solidFill>
                <a:effectLst/>
                <a:latin typeface="+mj-lt"/>
              </a:rPr>
              <a:t> </a:t>
            </a:r>
            <a:r>
              <a:rPr lang="en-US" sz="1200" b="0" i="0" dirty="0" err="1">
                <a:solidFill>
                  <a:schemeClr val="bg1"/>
                </a:solidFill>
                <a:effectLst/>
                <a:latin typeface="+mj-lt"/>
              </a:rPr>
              <a:t>perspiciatis</a:t>
            </a:r>
            <a:r>
              <a:rPr lang="en-US" sz="1200" b="0" i="0" dirty="0">
                <a:solidFill>
                  <a:schemeClr val="bg1"/>
                </a:solidFill>
                <a:effectLst/>
                <a:latin typeface="+mj-lt"/>
              </a:rPr>
              <a:t> </a:t>
            </a:r>
            <a:r>
              <a:rPr lang="en-US" sz="1200" b="0" i="0" dirty="0" err="1">
                <a:solidFill>
                  <a:schemeClr val="bg1"/>
                </a:solidFill>
                <a:effectLst/>
                <a:latin typeface="+mj-lt"/>
              </a:rPr>
              <a:t>unde</a:t>
            </a:r>
            <a:r>
              <a:rPr lang="en-US" sz="1200" b="0" i="0" dirty="0">
                <a:solidFill>
                  <a:schemeClr val="bg1"/>
                </a:solidFill>
                <a:effectLst/>
                <a:latin typeface="+mj-lt"/>
              </a:rPr>
              <a:t> </a:t>
            </a:r>
            <a:r>
              <a:rPr lang="en-US" sz="1200" b="0" i="0" dirty="0" err="1">
                <a:solidFill>
                  <a:schemeClr val="bg1"/>
                </a:solidFill>
                <a:effectLst/>
                <a:latin typeface="+mj-lt"/>
              </a:rPr>
              <a:t>omnis</a:t>
            </a:r>
            <a:endParaRPr lang="en-US" sz="1200" dirty="0">
              <a:solidFill>
                <a:schemeClr val="bg1"/>
              </a:solidFill>
              <a:latin typeface="+mj-lt"/>
            </a:endParaRPr>
          </a:p>
        </p:txBody>
      </p:sp>
    </p:spTree>
    <p:extLst>
      <p:ext uri="{BB962C8B-B14F-4D97-AF65-F5344CB8AC3E}">
        <p14:creationId xmlns:p14="http://schemas.microsoft.com/office/powerpoint/2010/main" val="4072793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F4462877-05EE-44AC-A4F8-E5652D00F16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2549" r="22549"/>
          <a:stretch>
            <a:fillRect/>
          </a:stretch>
        </p:blipFill>
        <p:spPr/>
      </p:pic>
      <p:sp>
        <p:nvSpPr>
          <p:cNvPr id="3" name="Rectangle 2"/>
          <p:cNvSpPr/>
          <p:nvPr/>
        </p:nvSpPr>
        <p:spPr>
          <a:xfrm>
            <a:off x="844982" y="1188702"/>
            <a:ext cx="5190058" cy="1323439"/>
          </a:xfrm>
          <a:prstGeom prst="rect">
            <a:avLst/>
          </a:prstGeom>
        </p:spPr>
        <p:txBody>
          <a:bodyPr wrap="square">
            <a:spAutoFit/>
          </a:bodyPr>
          <a:lstStyle/>
          <a:p>
            <a:r>
              <a:rPr lang="en-US" sz="4000" dirty="0">
                <a:solidFill>
                  <a:schemeClr val="tx1">
                    <a:lumMod val="85000"/>
                    <a:lumOff val="15000"/>
                  </a:schemeClr>
                </a:solidFill>
                <a:latin typeface="+mj-lt"/>
              </a:rPr>
              <a:t>You only live once, but once is enough.</a:t>
            </a:r>
          </a:p>
        </p:txBody>
      </p:sp>
      <p:sp>
        <p:nvSpPr>
          <p:cNvPr id="5" name="Rectangle 4"/>
          <p:cNvSpPr/>
          <p:nvPr/>
        </p:nvSpPr>
        <p:spPr>
          <a:xfrm>
            <a:off x="891839" y="3121641"/>
            <a:ext cx="2724239" cy="1451166"/>
          </a:xfrm>
          <a:prstGeom prst="rect">
            <a:avLst/>
          </a:prstGeom>
        </p:spPr>
        <p:txBody>
          <a:bodyPr wrap="square">
            <a:spAutoFit/>
          </a:bodyPr>
          <a:lstStyle/>
          <a:p>
            <a:pPr>
              <a:lnSpc>
                <a:spcPct val="150000"/>
              </a:lnSpc>
            </a:pPr>
            <a:r>
              <a:rPr lang="en-US" sz="1200" b="0" i="0" dirty="0">
                <a:solidFill>
                  <a:schemeClr val="tx1">
                    <a:lumMod val="75000"/>
                    <a:lumOff val="25000"/>
                  </a:schemeClr>
                </a:solidFill>
                <a:effectLst/>
                <a:latin typeface="+mj-lt"/>
              </a:rPr>
              <a:t>Sed </a:t>
            </a:r>
            <a:r>
              <a:rPr lang="en-US" sz="1200" b="0" i="0" dirty="0" err="1">
                <a:solidFill>
                  <a:schemeClr val="tx1">
                    <a:lumMod val="75000"/>
                    <a:lumOff val="25000"/>
                  </a:schemeClr>
                </a:solidFill>
                <a:effectLst/>
                <a:latin typeface="+mj-lt"/>
              </a:rPr>
              <a:t>ut</a:t>
            </a:r>
            <a:r>
              <a:rPr lang="en-US" sz="1200" b="0" i="0" dirty="0">
                <a:solidFill>
                  <a:schemeClr val="tx1">
                    <a:lumMod val="75000"/>
                    <a:lumOff val="25000"/>
                  </a:schemeClr>
                </a:solidFill>
                <a:effectLst/>
                <a:latin typeface="+mj-lt"/>
              </a:rPr>
              <a:t> </a:t>
            </a:r>
            <a:r>
              <a:rPr lang="en-US" sz="1200" b="0" i="0" dirty="0" err="1">
                <a:solidFill>
                  <a:schemeClr val="tx1">
                    <a:lumMod val="75000"/>
                    <a:lumOff val="25000"/>
                  </a:schemeClr>
                </a:solidFill>
                <a:effectLst/>
                <a:latin typeface="+mj-lt"/>
              </a:rPr>
              <a:t>perspiciatis</a:t>
            </a:r>
            <a:r>
              <a:rPr lang="en-US" sz="1200" b="0" i="0" dirty="0">
                <a:solidFill>
                  <a:schemeClr val="tx1">
                    <a:lumMod val="75000"/>
                    <a:lumOff val="25000"/>
                  </a:schemeClr>
                </a:solidFill>
                <a:effectLst/>
                <a:latin typeface="+mj-lt"/>
              </a:rPr>
              <a:t> </a:t>
            </a:r>
            <a:r>
              <a:rPr lang="en-US" sz="1200" b="0" i="0" dirty="0" err="1">
                <a:solidFill>
                  <a:schemeClr val="tx1">
                    <a:lumMod val="75000"/>
                    <a:lumOff val="25000"/>
                  </a:schemeClr>
                </a:solidFill>
                <a:effectLst/>
                <a:latin typeface="+mj-lt"/>
              </a:rPr>
              <a:t>unde</a:t>
            </a:r>
            <a:r>
              <a:rPr lang="en-US" sz="1200" b="0" i="0" dirty="0">
                <a:solidFill>
                  <a:schemeClr val="tx1">
                    <a:lumMod val="75000"/>
                    <a:lumOff val="25000"/>
                  </a:schemeClr>
                </a:solidFill>
                <a:effectLst/>
                <a:latin typeface="+mj-lt"/>
              </a:rPr>
              <a:t> </a:t>
            </a:r>
            <a:r>
              <a:rPr lang="en-US" sz="1200" b="0" i="0" dirty="0" err="1">
                <a:solidFill>
                  <a:schemeClr val="tx1">
                    <a:lumMod val="75000"/>
                    <a:lumOff val="25000"/>
                  </a:schemeClr>
                </a:solidFill>
                <a:effectLst/>
                <a:latin typeface="+mj-lt"/>
              </a:rPr>
              <a:t>omnis</a:t>
            </a:r>
            <a:r>
              <a:rPr lang="en-US" sz="1200" b="0" i="0" dirty="0">
                <a:solidFill>
                  <a:schemeClr val="tx1">
                    <a:lumMod val="75000"/>
                    <a:lumOff val="25000"/>
                  </a:schemeClr>
                </a:solidFill>
                <a:effectLst/>
                <a:latin typeface="+mj-lt"/>
              </a:rPr>
              <a:t> </a:t>
            </a:r>
            <a:r>
              <a:rPr lang="en-US" sz="1200" b="0" i="0" dirty="0" err="1">
                <a:solidFill>
                  <a:schemeClr val="tx1">
                    <a:lumMod val="75000"/>
                    <a:lumOff val="25000"/>
                  </a:schemeClr>
                </a:solidFill>
                <a:effectLst/>
                <a:latin typeface="+mj-lt"/>
              </a:rPr>
              <a:t>iste</a:t>
            </a:r>
            <a:r>
              <a:rPr lang="en-US" sz="1200" b="0" i="0" dirty="0">
                <a:solidFill>
                  <a:schemeClr val="tx1">
                    <a:lumMod val="75000"/>
                    <a:lumOff val="25000"/>
                  </a:schemeClr>
                </a:solidFill>
                <a:effectLst/>
                <a:latin typeface="+mj-lt"/>
              </a:rPr>
              <a:t> </a:t>
            </a:r>
            <a:r>
              <a:rPr lang="en-US" sz="1200" b="0" i="0" dirty="0" err="1">
                <a:solidFill>
                  <a:schemeClr val="tx1">
                    <a:lumMod val="75000"/>
                    <a:lumOff val="25000"/>
                  </a:schemeClr>
                </a:solidFill>
                <a:effectLst/>
                <a:latin typeface="+mj-lt"/>
              </a:rPr>
              <a:t>natus</a:t>
            </a:r>
            <a:r>
              <a:rPr lang="en-US" sz="1200" b="0" i="0" dirty="0">
                <a:solidFill>
                  <a:schemeClr val="tx1">
                    <a:lumMod val="75000"/>
                    <a:lumOff val="25000"/>
                  </a:schemeClr>
                </a:solidFill>
                <a:effectLst/>
                <a:latin typeface="+mj-lt"/>
              </a:rPr>
              <a:t> </a:t>
            </a:r>
            <a:r>
              <a:rPr lang="en-US" sz="1200" b="0" i="0" dirty="0" err="1">
                <a:solidFill>
                  <a:schemeClr val="tx1">
                    <a:lumMod val="75000"/>
                    <a:lumOff val="25000"/>
                  </a:schemeClr>
                </a:solidFill>
                <a:effectLst/>
                <a:latin typeface="+mj-lt"/>
              </a:rPr>
              <a:t>errorluptatem</a:t>
            </a:r>
            <a:r>
              <a:rPr lang="en-US" sz="1200" b="0" i="0" dirty="0">
                <a:solidFill>
                  <a:schemeClr val="tx1">
                    <a:lumMod val="75000"/>
                    <a:lumOff val="25000"/>
                  </a:schemeClr>
                </a:solidFill>
                <a:effectLst/>
                <a:latin typeface="+mj-lt"/>
              </a:rPr>
              <a:t> </a:t>
            </a:r>
            <a:r>
              <a:rPr lang="en-US" sz="1200" b="0" i="0" dirty="0" err="1">
                <a:solidFill>
                  <a:schemeClr val="tx1">
                    <a:lumMod val="75000"/>
                    <a:lumOff val="25000"/>
                  </a:schemeClr>
                </a:solidFill>
                <a:effectLst/>
                <a:latin typeface="+mj-lt"/>
              </a:rPr>
              <a:t>accusantium</a:t>
            </a:r>
            <a:r>
              <a:rPr lang="en-US" sz="1200" b="0" i="0" dirty="0">
                <a:solidFill>
                  <a:schemeClr val="tx1">
                    <a:lumMod val="75000"/>
                    <a:lumOff val="25000"/>
                  </a:schemeClr>
                </a:solidFill>
                <a:effectLst/>
                <a:latin typeface="+mj-lt"/>
              </a:rPr>
              <a:t> dolor </a:t>
            </a:r>
            <a:r>
              <a:rPr lang="en-US" sz="1200" b="0" i="0" dirty="0" err="1">
                <a:solidFill>
                  <a:schemeClr val="tx1">
                    <a:lumMod val="75000"/>
                    <a:lumOff val="25000"/>
                  </a:schemeClr>
                </a:solidFill>
                <a:effectLst/>
                <a:latin typeface="+mj-lt"/>
              </a:rPr>
              <a:t>emque</a:t>
            </a:r>
            <a:r>
              <a:rPr lang="en-US" sz="1200" b="0" i="0" dirty="0">
                <a:solidFill>
                  <a:schemeClr val="tx1">
                    <a:lumMod val="75000"/>
                    <a:lumOff val="25000"/>
                  </a:schemeClr>
                </a:solidFill>
                <a:effectLst/>
                <a:latin typeface="+mj-lt"/>
              </a:rPr>
              <a:t> </a:t>
            </a:r>
            <a:r>
              <a:rPr lang="en-US" sz="1200" b="0" i="0" dirty="0" err="1">
                <a:solidFill>
                  <a:schemeClr val="tx1">
                    <a:lumMod val="75000"/>
                    <a:lumOff val="25000"/>
                  </a:schemeClr>
                </a:solidFill>
                <a:effectLst/>
                <a:latin typeface="+mj-lt"/>
              </a:rPr>
              <a:t>lau</a:t>
            </a:r>
            <a:r>
              <a:rPr lang="en-US" sz="1200" b="0" i="0" dirty="0">
                <a:solidFill>
                  <a:schemeClr val="tx1">
                    <a:lumMod val="75000"/>
                    <a:lumOff val="25000"/>
                  </a:schemeClr>
                </a:solidFill>
                <a:effectLst/>
                <a:latin typeface="+mj-lt"/>
              </a:rPr>
              <a:t> </a:t>
            </a:r>
            <a:r>
              <a:rPr lang="en-US" sz="1200" b="0" i="0" dirty="0" err="1">
                <a:solidFill>
                  <a:schemeClr val="tx1">
                    <a:lumMod val="75000"/>
                    <a:lumOff val="25000"/>
                  </a:schemeClr>
                </a:solidFill>
                <a:effectLst/>
                <a:latin typeface="+mj-lt"/>
              </a:rPr>
              <a:t>dantium</a:t>
            </a:r>
            <a:r>
              <a:rPr lang="en-US" sz="1200" b="0" i="0" dirty="0">
                <a:solidFill>
                  <a:schemeClr val="tx1">
                    <a:lumMod val="75000"/>
                    <a:lumOff val="25000"/>
                  </a:schemeClr>
                </a:solidFill>
                <a:effectLst/>
                <a:latin typeface="+mj-lt"/>
              </a:rPr>
              <a:t>, tot rem </a:t>
            </a:r>
            <a:r>
              <a:rPr lang="en-US" sz="1200" b="0" i="0" dirty="0" err="1">
                <a:solidFill>
                  <a:schemeClr val="tx1">
                    <a:lumMod val="75000"/>
                    <a:lumOff val="25000"/>
                  </a:schemeClr>
                </a:solidFill>
                <a:effectLst/>
                <a:latin typeface="+mj-lt"/>
              </a:rPr>
              <a:t>aperiam</a:t>
            </a:r>
            <a:r>
              <a:rPr lang="en-US" sz="1200" b="0" i="0" dirty="0">
                <a:solidFill>
                  <a:schemeClr val="tx1">
                    <a:lumMod val="75000"/>
                    <a:lumOff val="25000"/>
                  </a:schemeClr>
                </a:solidFill>
                <a:effectLst/>
                <a:latin typeface="+mj-lt"/>
              </a:rPr>
              <a:t>, </a:t>
            </a:r>
            <a:r>
              <a:rPr lang="en-US" sz="1200" b="0" i="0" dirty="0" err="1">
                <a:solidFill>
                  <a:schemeClr val="tx1">
                    <a:lumMod val="75000"/>
                    <a:lumOff val="25000"/>
                  </a:schemeClr>
                </a:solidFill>
                <a:effectLst/>
                <a:latin typeface="+mj-lt"/>
              </a:rPr>
              <a:t>eaque</a:t>
            </a:r>
            <a:r>
              <a:rPr lang="en-US" sz="1200" b="0" i="0" dirty="0">
                <a:solidFill>
                  <a:schemeClr val="tx1">
                    <a:lumMod val="75000"/>
                    <a:lumOff val="25000"/>
                  </a:schemeClr>
                </a:solidFill>
                <a:effectLst/>
                <a:latin typeface="+mj-lt"/>
              </a:rPr>
              <a:t> </a:t>
            </a:r>
            <a:r>
              <a:rPr lang="en-US" sz="1200" b="0" i="0" dirty="0" err="1">
                <a:solidFill>
                  <a:schemeClr val="tx1">
                    <a:lumMod val="75000"/>
                    <a:lumOff val="25000"/>
                  </a:schemeClr>
                </a:solidFill>
                <a:effectLst/>
                <a:latin typeface="+mj-lt"/>
              </a:rPr>
              <a:t>ipsa</a:t>
            </a:r>
            <a:r>
              <a:rPr lang="en-US" sz="1200" b="0" i="0" dirty="0">
                <a:solidFill>
                  <a:schemeClr val="tx1">
                    <a:lumMod val="75000"/>
                    <a:lumOff val="25000"/>
                  </a:schemeClr>
                </a:solidFill>
                <a:effectLst/>
                <a:latin typeface="+mj-lt"/>
              </a:rPr>
              <a:t> </a:t>
            </a:r>
            <a:r>
              <a:rPr lang="en-US" sz="1200" b="0" i="0" dirty="0" err="1">
                <a:solidFill>
                  <a:schemeClr val="tx1">
                    <a:lumMod val="75000"/>
                    <a:lumOff val="25000"/>
                  </a:schemeClr>
                </a:solidFill>
                <a:effectLst/>
                <a:latin typeface="+mj-lt"/>
              </a:rPr>
              <a:t>quae</a:t>
            </a:r>
            <a:endParaRPr lang="en-US" sz="1200" dirty="0">
              <a:solidFill>
                <a:schemeClr val="tx1">
                  <a:lumMod val="75000"/>
                  <a:lumOff val="25000"/>
                </a:schemeClr>
              </a:solidFill>
              <a:latin typeface="+mj-lt"/>
            </a:endParaRPr>
          </a:p>
        </p:txBody>
      </p:sp>
      <p:sp>
        <p:nvSpPr>
          <p:cNvPr id="6" name="Rectangle 5"/>
          <p:cNvSpPr/>
          <p:nvPr/>
        </p:nvSpPr>
        <p:spPr>
          <a:xfrm>
            <a:off x="891839" y="5149832"/>
            <a:ext cx="2724239" cy="620170"/>
          </a:xfrm>
          <a:prstGeom prst="rect">
            <a:avLst/>
          </a:prstGeom>
        </p:spPr>
        <p:txBody>
          <a:bodyPr wrap="square">
            <a:spAutoFit/>
          </a:bodyPr>
          <a:lstStyle/>
          <a:p>
            <a:pPr>
              <a:lnSpc>
                <a:spcPct val="150000"/>
              </a:lnSpc>
            </a:pPr>
            <a:r>
              <a:rPr lang="en-US" sz="1200" b="0" i="0" dirty="0">
                <a:solidFill>
                  <a:schemeClr val="tx1">
                    <a:lumMod val="75000"/>
                    <a:lumOff val="25000"/>
                  </a:schemeClr>
                </a:solidFill>
                <a:effectLst/>
                <a:latin typeface="+mj-lt"/>
              </a:rPr>
              <a:t>Sed </a:t>
            </a:r>
            <a:r>
              <a:rPr lang="en-US" sz="1200" b="0" i="0" dirty="0" err="1">
                <a:solidFill>
                  <a:schemeClr val="tx1">
                    <a:lumMod val="75000"/>
                    <a:lumOff val="25000"/>
                  </a:schemeClr>
                </a:solidFill>
                <a:effectLst/>
                <a:latin typeface="+mj-lt"/>
              </a:rPr>
              <a:t>ut</a:t>
            </a:r>
            <a:r>
              <a:rPr lang="en-US" sz="1200" b="0" i="0" dirty="0">
                <a:solidFill>
                  <a:schemeClr val="tx1">
                    <a:lumMod val="75000"/>
                    <a:lumOff val="25000"/>
                  </a:schemeClr>
                </a:solidFill>
                <a:effectLst/>
                <a:latin typeface="+mj-lt"/>
              </a:rPr>
              <a:t> </a:t>
            </a:r>
            <a:r>
              <a:rPr lang="en-US" sz="1200" b="0" i="0" dirty="0" err="1">
                <a:solidFill>
                  <a:schemeClr val="tx1">
                    <a:lumMod val="75000"/>
                    <a:lumOff val="25000"/>
                  </a:schemeClr>
                </a:solidFill>
                <a:effectLst/>
                <a:latin typeface="+mj-lt"/>
              </a:rPr>
              <a:t>perspiciatis</a:t>
            </a:r>
            <a:r>
              <a:rPr lang="en-US" sz="1200" b="0" i="0" dirty="0">
                <a:solidFill>
                  <a:schemeClr val="tx1">
                    <a:lumMod val="75000"/>
                    <a:lumOff val="25000"/>
                  </a:schemeClr>
                </a:solidFill>
                <a:effectLst/>
                <a:latin typeface="+mj-lt"/>
              </a:rPr>
              <a:t> </a:t>
            </a:r>
            <a:r>
              <a:rPr lang="en-US" sz="1200" b="0" i="0" dirty="0" err="1">
                <a:solidFill>
                  <a:schemeClr val="tx1">
                    <a:lumMod val="75000"/>
                    <a:lumOff val="25000"/>
                  </a:schemeClr>
                </a:solidFill>
                <a:effectLst/>
                <a:latin typeface="+mj-lt"/>
              </a:rPr>
              <a:t>unde</a:t>
            </a:r>
            <a:r>
              <a:rPr lang="en-US" sz="1200" b="0" i="0" dirty="0">
                <a:solidFill>
                  <a:schemeClr val="tx1">
                    <a:lumMod val="75000"/>
                    <a:lumOff val="25000"/>
                  </a:schemeClr>
                </a:solidFill>
                <a:effectLst/>
                <a:latin typeface="+mj-lt"/>
              </a:rPr>
              <a:t> </a:t>
            </a:r>
            <a:r>
              <a:rPr lang="en-US" sz="1200" b="0" i="0" dirty="0" err="1">
                <a:solidFill>
                  <a:schemeClr val="tx1">
                    <a:lumMod val="75000"/>
                    <a:lumOff val="25000"/>
                  </a:schemeClr>
                </a:solidFill>
                <a:effectLst/>
                <a:latin typeface="+mj-lt"/>
              </a:rPr>
              <a:t>omnis</a:t>
            </a:r>
            <a:r>
              <a:rPr lang="en-US" sz="1200" b="0" i="0" dirty="0">
                <a:solidFill>
                  <a:schemeClr val="tx1">
                    <a:lumMod val="75000"/>
                    <a:lumOff val="25000"/>
                  </a:schemeClr>
                </a:solidFill>
                <a:effectLst/>
                <a:latin typeface="+mj-lt"/>
              </a:rPr>
              <a:t> </a:t>
            </a:r>
            <a:r>
              <a:rPr lang="en-US" sz="1200" b="0" i="0" dirty="0" err="1">
                <a:solidFill>
                  <a:schemeClr val="tx1">
                    <a:lumMod val="75000"/>
                    <a:lumOff val="25000"/>
                  </a:schemeClr>
                </a:solidFill>
                <a:effectLst/>
                <a:latin typeface="+mj-lt"/>
              </a:rPr>
              <a:t>iste</a:t>
            </a:r>
            <a:r>
              <a:rPr lang="en-US" sz="1200" b="0" i="0" dirty="0">
                <a:solidFill>
                  <a:schemeClr val="tx1">
                    <a:lumMod val="75000"/>
                    <a:lumOff val="25000"/>
                  </a:schemeClr>
                </a:solidFill>
                <a:effectLst/>
                <a:latin typeface="+mj-lt"/>
              </a:rPr>
              <a:t> </a:t>
            </a:r>
            <a:r>
              <a:rPr lang="en-US" sz="1200" b="0" i="0" dirty="0" err="1">
                <a:solidFill>
                  <a:schemeClr val="tx1">
                    <a:lumMod val="75000"/>
                    <a:lumOff val="25000"/>
                  </a:schemeClr>
                </a:solidFill>
                <a:effectLst/>
                <a:latin typeface="+mj-lt"/>
              </a:rPr>
              <a:t>natus</a:t>
            </a:r>
            <a:r>
              <a:rPr lang="en-US" sz="1200" b="0" i="0" dirty="0">
                <a:solidFill>
                  <a:schemeClr val="tx1">
                    <a:lumMod val="75000"/>
                    <a:lumOff val="25000"/>
                  </a:schemeClr>
                </a:solidFill>
                <a:effectLst/>
                <a:latin typeface="+mj-lt"/>
              </a:rPr>
              <a:t> </a:t>
            </a:r>
            <a:r>
              <a:rPr lang="en-US" sz="1200" b="0" i="0" dirty="0" err="1">
                <a:solidFill>
                  <a:schemeClr val="tx1">
                    <a:lumMod val="75000"/>
                    <a:lumOff val="25000"/>
                  </a:schemeClr>
                </a:solidFill>
                <a:effectLst/>
                <a:latin typeface="+mj-lt"/>
              </a:rPr>
              <a:t>errorluptatem</a:t>
            </a:r>
            <a:r>
              <a:rPr lang="en-US" sz="1200" b="0" i="0" dirty="0">
                <a:solidFill>
                  <a:schemeClr val="tx1">
                    <a:lumMod val="75000"/>
                    <a:lumOff val="25000"/>
                  </a:schemeClr>
                </a:solidFill>
                <a:effectLst/>
                <a:latin typeface="+mj-lt"/>
              </a:rPr>
              <a:t> accus</a:t>
            </a:r>
            <a:endParaRPr lang="en-US" sz="1200" dirty="0">
              <a:solidFill>
                <a:schemeClr val="tx1">
                  <a:lumMod val="75000"/>
                  <a:lumOff val="25000"/>
                </a:schemeClr>
              </a:solidFill>
              <a:latin typeface="+mj-lt"/>
            </a:endParaRPr>
          </a:p>
        </p:txBody>
      </p:sp>
      <p:sp>
        <p:nvSpPr>
          <p:cNvPr id="7" name="Rectangle 6"/>
          <p:cNvSpPr/>
          <p:nvPr/>
        </p:nvSpPr>
        <p:spPr>
          <a:xfrm>
            <a:off x="9848850" y="2327546"/>
            <a:ext cx="2343150" cy="2202906"/>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57407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F98194B4-9266-4941-92E0-A1BF78460A0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7125" r="27125"/>
          <a:stretch>
            <a:fillRect/>
          </a:stretch>
        </p:blipFill>
        <p:spPr/>
      </p:pic>
      <p:sp>
        <p:nvSpPr>
          <p:cNvPr id="4" name="Rectangle 3"/>
          <p:cNvSpPr/>
          <p:nvPr/>
        </p:nvSpPr>
        <p:spPr>
          <a:xfrm>
            <a:off x="7075771" y="4070397"/>
            <a:ext cx="4136458" cy="2308324"/>
          </a:xfrm>
          <a:prstGeom prst="rect">
            <a:avLst/>
          </a:prstGeom>
        </p:spPr>
        <p:txBody>
          <a:bodyPr wrap="square">
            <a:spAutoFit/>
          </a:bodyPr>
          <a:lstStyle/>
          <a:p>
            <a:pPr algn="ctr"/>
            <a:r>
              <a:rPr lang="en-US" sz="3600" b="1" i="1" dirty="0">
                <a:solidFill>
                  <a:schemeClr val="accent1"/>
                </a:solidFill>
                <a:latin typeface="+mj-lt"/>
              </a:rPr>
              <a:t>You only live once, but if you do it right, once is enough.</a:t>
            </a:r>
          </a:p>
        </p:txBody>
      </p:sp>
      <p:sp>
        <p:nvSpPr>
          <p:cNvPr id="5" name="Rectangle 4"/>
          <p:cNvSpPr/>
          <p:nvPr/>
        </p:nvSpPr>
        <p:spPr>
          <a:xfrm>
            <a:off x="0" y="0"/>
            <a:ext cx="4050199" cy="685800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6" name="Rectangle 5"/>
          <p:cNvSpPr/>
          <p:nvPr/>
        </p:nvSpPr>
        <p:spPr>
          <a:xfrm>
            <a:off x="730295" y="1463267"/>
            <a:ext cx="2724239" cy="1451166"/>
          </a:xfrm>
          <a:prstGeom prst="rect">
            <a:avLst/>
          </a:prstGeom>
        </p:spPr>
        <p:txBody>
          <a:bodyPr wrap="square">
            <a:spAutoFit/>
          </a:bodyPr>
          <a:lstStyle/>
          <a:p>
            <a:pPr>
              <a:lnSpc>
                <a:spcPct val="150000"/>
              </a:lnSpc>
            </a:pPr>
            <a:r>
              <a:rPr lang="en-US" sz="1200" b="0" i="0">
                <a:solidFill>
                  <a:schemeClr val="bg1"/>
                </a:solidFill>
                <a:effectLst/>
                <a:latin typeface="+mj-lt"/>
              </a:rPr>
              <a:t>Sed ut perspiciatis unde omnis iste natus errorluptatem accusantium dolor emque lau dantium, tot rem aperiam, eaque ipsa quae</a:t>
            </a:r>
            <a:endParaRPr lang="en-US" sz="1200">
              <a:solidFill>
                <a:schemeClr val="bg1"/>
              </a:solidFill>
              <a:latin typeface="+mj-lt"/>
            </a:endParaRPr>
          </a:p>
        </p:txBody>
      </p:sp>
      <p:sp>
        <p:nvSpPr>
          <p:cNvPr id="7" name="Rectangle 6"/>
          <p:cNvSpPr/>
          <p:nvPr/>
        </p:nvSpPr>
        <p:spPr>
          <a:xfrm>
            <a:off x="730295" y="3066008"/>
            <a:ext cx="2724239" cy="1451166"/>
          </a:xfrm>
          <a:prstGeom prst="rect">
            <a:avLst/>
          </a:prstGeom>
        </p:spPr>
        <p:txBody>
          <a:bodyPr wrap="square">
            <a:spAutoFit/>
          </a:bodyPr>
          <a:lstStyle/>
          <a:p>
            <a:pPr>
              <a:lnSpc>
                <a:spcPct val="150000"/>
              </a:lnSpc>
            </a:pPr>
            <a:r>
              <a:rPr lang="en-US" sz="1200" b="0" i="0">
                <a:solidFill>
                  <a:schemeClr val="bg1"/>
                </a:solidFill>
                <a:effectLst/>
                <a:latin typeface="+mj-lt"/>
              </a:rPr>
              <a:t>Sed ut perspiciatis unde omnis iste natus errorluptatem accusantium dolor emque lau dantium, tot rem aperiam, eaque ipsa quae</a:t>
            </a:r>
            <a:endParaRPr lang="en-US" sz="1200">
              <a:solidFill>
                <a:schemeClr val="bg1"/>
              </a:solidFill>
              <a:latin typeface="+mj-lt"/>
            </a:endParaRPr>
          </a:p>
        </p:txBody>
      </p:sp>
      <p:sp>
        <p:nvSpPr>
          <p:cNvPr id="8" name="Rectangle 7"/>
          <p:cNvSpPr/>
          <p:nvPr/>
        </p:nvSpPr>
        <p:spPr>
          <a:xfrm>
            <a:off x="730295" y="4751552"/>
            <a:ext cx="2724239" cy="616836"/>
          </a:xfrm>
          <a:prstGeom prst="rect">
            <a:avLst/>
          </a:prstGeom>
        </p:spPr>
        <p:txBody>
          <a:bodyPr wrap="square">
            <a:spAutoFit/>
          </a:bodyPr>
          <a:lstStyle/>
          <a:p>
            <a:pPr>
              <a:lnSpc>
                <a:spcPct val="150000"/>
              </a:lnSpc>
            </a:pPr>
            <a:r>
              <a:rPr lang="en-US" sz="1200" b="0" i="0">
                <a:solidFill>
                  <a:schemeClr val="bg1"/>
                </a:solidFill>
                <a:effectLst/>
                <a:latin typeface="+mj-lt"/>
              </a:rPr>
              <a:t>Sed ut perspiciatis unde omnis iste natus errorluptatem accus</a:t>
            </a:r>
            <a:endParaRPr lang="en-US" sz="1200">
              <a:solidFill>
                <a:schemeClr val="bg1"/>
              </a:solidFill>
              <a:latin typeface="+mj-lt"/>
            </a:endParaRPr>
          </a:p>
        </p:txBody>
      </p:sp>
      <p:pic>
        <p:nvPicPr>
          <p:cNvPr id="10" name="Picture Placeholder 9">
            <a:extLst>
              <a:ext uri="{FF2B5EF4-FFF2-40B4-BE49-F238E27FC236}">
                <a16:creationId xmlns:a16="http://schemas.microsoft.com/office/drawing/2014/main" id="{DCAA2678-7970-4C13-9558-352CE9AD484C}"/>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7813" b="7813"/>
          <a:stretch>
            <a:fillRect/>
          </a:stretch>
        </p:blipFill>
        <p:spPr/>
      </p:pic>
    </p:spTree>
    <p:extLst>
      <p:ext uri="{BB962C8B-B14F-4D97-AF65-F5344CB8AC3E}">
        <p14:creationId xmlns:p14="http://schemas.microsoft.com/office/powerpoint/2010/main" val="41005888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79B691E2-E4A6-4287-8271-8212E978CED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5810" b="5810"/>
          <a:stretch>
            <a:fillRect/>
          </a:stretch>
        </p:blipFill>
        <p:spPr/>
      </p:pic>
      <p:sp>
        <p:nvSpPr>
          <p:cNvPr id="3" name="Rectangle 2"/>
          <p:cNvSpPr/>
          <p:nvPr/>
        </p:nvSpPr>
        <p:spPr>
          <a:xfrm>
            <a:off x="552450" y="1085850"/>
            <a:ext cx="7353300" cy="5257800"/>
          </a:xfrm>
          <a:prstGeom prst="rect">
            <a:avLst/>
          </a:prstGeom>
          <a:solidFill>
            <a:schemeClr val="bg1"/>
          </a:solidFill>
          <a:ln>
            <a:noFill/>
          </a:ln>
          <a:effectLst>
            <a:outerShdw blurRad="635000" sx="102000" sy="102000" algn="ctr" rotWithShape="0">
              <a:schemeClr val="bg1">
                <a:lumMod val="8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4" name="Rectangle 3"/>
          <p:cNvSpPr/>
          <p:nvPr/>
        </p:nvSpPr>
        <p:spPr>
          <a:xfrm>
            <a:off x="1285958" y="1775758"/>
            <a:ext cx="5886284" cy="1938992"/>
          </a:xfrm>
          <a:prstGeom prst="rect">
            <a:avLst/>
          </a:prstGeom>
        </p:spPr>
        <p:txBody>
          <a:bodyPr wrap="square">
            <a:spAutoFit/>
          </a:bodyPr>
          <a:lstStyle/>
          <a:p>
            <a:pPr algn="ctr"/>
            <a:r>
              <a:rPr lang="en-US" sz="4000" b="1" dirty="0">
                <a:solidFill>
                  <a:schemeClr val="tx1">
                    <a:lumMod val="85000"/>
                    <a:lumOff val="15000"/>
                  </a:schemeClr>
                </a:solidFill>
                <a:latin typeface="+mj-lt"/>
              </a:rPr>
              <a:t>You only live once, but if you do it right, once is enough.</a:t>
            </a:r>
          </a:p>
        </p:txBody>
      </p:sp>
      <p:sp>
        <p:nvSpPr>
          <p:cNvPr id="5" name="Rectangle 4"/>
          <p:cNvSpPr/>
          <p:nvPr/>
        </p:nvSpPr>
        <p:spPr>
          <a:xfrm>
            <a:off x="1087966" y="4234233"/>
            <a:ext cx="6282268" cy="1170833"/>
          </a:xfrm>
          <a:prstGeom prst="rect">
            <a:avLst/>
          </a:prstGeom>
        </p:spPr>
        <p:txBody>
          <a:bodyPr wrap="square">
            <a:spAutoFit/>
          </a:bodyPr>
          <a:lstStyle/>
          <a:p>
            <a:pPr algn="ctr">
              <a:lnSpc>
                <a:spcPct val="150000"/>
              </a:lnSpc>
            </a:pPr>
            <a:r>
              <a:rPr lang="en-US" sz="1200" b="0" i="0">
                <a:solidFill>
                  <a:schemeClr val="tx1">
                    <a:lumMod val="75000"/>
                    <a:lumOff val="25000"/>
                  </a:schemeClr>
                </a:solidFill>
                <a:effectLst/>
                <a:latin typeface="+mj-lt"/>
              </a:rPr>
              <a:t>Sed ut perspiciatis unde omnis iste natrorluptatcusantium dolor emque lau dantium, tot rem aperiam, eaque ipsa quae perspiciatis unde omnis iste natrorluptatem accusantium dolor emque lau dantium, tot rem aperiam, </a:t>
            </a:r>
            <a:r>
              <a:rPr lang="en-US" sz="1200">
                <a:solidFill>
                  <a:schemeClr val="tx1">
                    <a:lumMod val="75000"/>
                    <a:lumOff val="25000"/>
                  </a:schemeClr>
                </a:solidFill>
                <a:latin typeface="+mj-lt"/>
              </a:rPr>
              <a:t>natrorluptatem accusantium dolor emque lau dantium, tot rem aperiam, </a:t>
            </a:r>
          </a:p>
        </p:txBody>
      </p:sp>
    </p:spTree>
    <p:extLst>
      <p:ext uri="{BB962C8B-B14F-4D97-AF65-F5344CB8AC3E}">
        <p14:creationId xmlns:p14="http://schemas.microsoft.com/office/powerpoint/2010/main" val="4505521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8237" y="972927"/>
            <a:ext cx="2742773" cy="3725734"/>
          </a:xfrm>
          <a:prstGeom prst="rect">
            <a:avLst/>
          </a:prstGeom>
          <a:solidFill>
            <a:schemeClr val="bg1"/>
          </a:solid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3" name="TextBox 2"/>
          <p:cNvSpPr txBox="1"/>
          <p:nvPr/>
        </p:nvSpPr>
        <p:spPr>
          <a:xfrm>
            <a:off x="881318" y="2057632"/>
            <a:ext cx="1930400" cy="707886"/>
          </a:xfrm>
          <a:prstGeom prst="rect">
            <a:avLst/>
          </a:prstGeom>
          <a:noFill/>
        </p:spPr>
        <p:txBody>
          <a:bodyPr wrap="square" rtlCol="0">
            <a:spAutoFit/>
          </a:bodyPr>
          <a:lstStyle/>
          <a:p>
            <a:pPr algn="ctr"/>
            <a:r>
              <a:rPr lang="en-US" sz="4000" b="1">
                <a:solidFill>
                  <a:schemeClr val="tx1">
                    <a:lumMod val="75000"/>
                    <a:lumOff val="25000"/>
                  </a:schemeClr>
                </a:solidFill>
                <a:latin typeface="+mj-lt"/>
              </a:rPr>
              <a:t>$30</a:t>
            </a:r>
          </a:p>
        </p:txBody>
      </p:sp>
      <p:sp>
        <p:nvSpPr>
          <p:cNvPr id="4" name="Rectangle 3"/>
          <p:cNvSpPr/>
          <p:nvPr/>
        </p:nvSpPr>
        <p:spPr>
          <a:xfrm>
            <a:off x="1136811" y="2803081"/>
            <a:ext cx="1815589" cy="343171"/>
          </a:xfrm>
          <a:prstGeom prst="rect">
            <a:avLst/>
          </a:prstGeom>
        </p:spPr>
        <p:txBody>
          <a:bodyPr wrap="square">
            <a:spAutoFit/>
          </a:bodyPr>
          <a:lstStyle/>
          <a:p>
            <a:pPr algn="just">
              <a:lnSpc>
                <a:spcPct val="150000"/>
              </a:lnSpc>
            </a:pPr>
            <a:r>
              <a:rPr lang="en-US" sz="1200" b="0">
                <a:solidFill>
                  <a:schemeClr val="tx1">
                    <a:lumMod val="75000"/>
                    <a:lumOff val="25000"/>
                  </a:schemeClr>
                </a:solidFill>
                <a:effectLst/>
                <a:latin typeface="+mj-lt"/>
              </a:rPr>
              <a:t>20 GB Data Bases</a:t>
            </a:r>
            <a:endParaRPr lang="en-US" sz="1200">
              <a:solidFill>
                <a:schemeClr val="tx1">
                  <a:lumMod val="75000"/>
                  <a:lumOff val="25000"/>
                </a:schemeClr>
              </a:solidFill>
              <a:latin typeface="+mj-lt"/>
            </a:endParaRPr>
          </a:p>
        </p:txBody>
      </p:sp>
      <p:sp>
        <p:nvSpPr>
          <p:cNvPr id="5" name="Rectangle 4"/>
          <p:cNvSpPr/>
          <p:nvPr/>
        </p:nvSpPr>
        <p:spPr>
          <a:xfrm>
            <a:off x="1357792" y="3192213"/>
            <a:ext cx="1315739" cy="343171"/>
          </a:xfrm>
          <a:prstGeom prst="rect">
            <a:avLst/>
          </a:prstGeom>
        </p:spPr>
        <p:txBody>
          <a:bodyPr wrap="square">
            <a:spAutoFit/>
          </a:bodyPr>
          <a:lstStyle/>
          <a:p>
            <a:pPr algn="just">
              <a:lnSpc>
                <a:spcPct val="150000"/>
              </a:lnSpc>
            </a:pPr>
            <a:r>
              <a:rPr lang="en-US" sz="1200" b="0">
                <a:solidFill>
                  <a:schemeClr val="tx1">
                    <a:lumMod val="75000"/>
                    <a:lumOff val="25000"/>
                  </a:schemeClr>
                </a:solidFill>
                <a:effectLst/>
                <a:latin typeface="+mj-lt"/>
              </a:rPr>
              <a:t>2 Year Suport</a:t>
            </a:r>
            <a:endParaRPr lang="en-US" sz="1200">
              <a:solidFill>
                <a:schemeClr val="tx1">
                  <a:lumMod val="75000"/>
                  <a:lumOff val="25000"/>
                </a:schemeClr>
              </a:solidFill>
              <a:latin typeface="+mj-lt"/>
            </a:endParaRPr>
          </a:p>
        </p:txBody>
      </p:sp>
      <p:sp>
        <p:nvSpPr>
          <p:cNvPr id="6" name="Rectangle 5"/>
          <p:cNvSpPr/>
          <p:nvPr/>
        </p:nvSpPr>
        <p:spPr>
          <a:xfrm>
            <a:off x="1357792" y="3970478"/>
            <a:ext cx="1564864" cy="343171"/>
          </a:xfrm>
          <a:prstGeom prst="rect">
            <a:avLst/>
          </a:prstGeom>
        </p:spPr>
        <p:txBody>
          <a:bodyPr wrap="square">
            <a:spAutoFit/>
          </a:bodyPr>
          <a:lstStyle/>
          <a:p>
            <a:pPr algn="just">
              <a:lnSpc>
                <a:spcPct val="150000"/>
              </a:lnSpc>
            </a:pPr>
            <a:r>
              <a:rPr lang="en-US" sz="1200" b="0">
                <a:solidFill>
                  <a:schemeClr val="tx1">
                    <a:lumMod val="75000"/>
                    <a:lumOff val="25000"/>
                  </a:schemeClr>
                </a:solidFill>
                <a:effectLst/>
                <a:latin typeface="+mj-lt"/>
              </a:rPr>
              <a:t>50 CMS Items</a:t>
            </a:r>
            <a:endParaRPr lang="en-US" sz="1200">
              <a:solidFill>
                <a:schemeClr val="tx1">
                  <a:lumMod val="75000"/>
                  <a:lumOff val="25000"/>
                </a:schemeClr>
              </a:solidFill>
              <a:latin typeface="+mj-lt"/>
            </a:endParaRPr>
          </a:p>
        </p:txBody>
      </p:sp>
      <p:sp>
        <p:nvSpPr>
          <p:cNvPr id="7" name="Rectangle 6"/>
          <p:cNvSpPr/>
          <p:nvPr/>
        </p:nvSpPr>
        <p:spPr>
          <a:xfrm>
            <a:off x="1136811" y="3581345"/>
            <a:ext cx="2066313" cy="343171"/>
          </a:xfrm>
          <a:prstGeom prst="rect">
            <a:avLst/>
          </a:prstGeom>
        </p:spPr>
        <p:txBody>
          <a:bodyPr wrap="square">
            <a:spAutoFit/>
          </a:bodyPr>
          <a:lstStyle/>
          <a:p>
            <a:pPr algn="just">
              <a:lnSpc>
                <a:spcPct val="150000"/>
              </a:lnSpc>
            </a:pPr>
            <a:r>
              <a:rPr lang="en-US" sz="1200" b="0">
                <a:solidFill>
                  <a:schemeClr val="tx1">
                    <a:lumMod val="75000"/>
                    <a:lumOff val="25000"/>
                  </a:schemeClr>
                </a:solidFill>
                <a:effectLst/>
                <a:latin typeface="+mj-lt"/>
              </a:rPr>
              <a:t>2 Unlimited Download</a:t>
            </a:r>
            <a:endParaRPr lang="en-US" sz="1200">
              <a:solidFill>
                <a:schemeClr val="tx1">
                  <a:lumMod val="75000"/>
                  <a:lumOff val="25000"/>
                </a:schemeClr>
              </a:solidFill>
              <a:latin typeface="+mj-lt"/>
            </a:endParaRPr>
          </a:p>
        </p:txBody>
      </p:sp>
      <p:sp>
        <p:nvSpPr>
          <p:cNvPr id="8" name="Shape 2539"/>
          <p:cNvSpPr/>
          <p:nvPr/>
        </p:nvSpPr>
        <p:spPr>
          <a:xfrm>
            <a:off x="804371" y="2936433"/>
            <a:ext cx="150519" cy="102627"/>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lumMod val="85000"/>
              <a:lumOff val="1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tx1">
                  <a:lumMod val="75000"/>
                  <a:lumOff val="25000"/>
                </a:schemeClr>
              </a:solidFill>
              <a:latin typeface="+mj-lt"/>
            </a:endParaRPr>
          </a:p>
        </p:txBody>
      </p:sp>
      <p:sp>
        <p:nvSpPr>
          <p:cNvPr id="9" name="Shape 2539"/>
          <p:cNvSpPr/>
          <p:nvPr/>
        </p:nvSpPr>
        <p:spPr>
          <a:xfrm>
            <a:off x="1025351" y="3313242"/>
            <a:ext cx="150519" cy="102627"/>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lumMod val="85000"/>
              <a:lumOff val="1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tx1">
                  <a:lumMod val="75000"/>
                  <a:lumOff val="25000"/>
                </a:schemeClr>
              </a:solidFill>
              <a:latin typeface="+mj-lt"/>
            </a:endParaRPr>
          </a:p>
        </p:txBody>
      </p:sp>
      <p:sp>
        <p:nvSpPr>
          <p:cNvPr id="10" name="Shape 2539"/>
          <p:cNvSpPr/>
          <p:nvPr/>
        </p:nvSpPr>
        <p:spPr>
          <a:xfrm>
            <a:off x="1025351" y="4118784"/>
            <a:ext cx="150519" cy="102627"/>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lumMod val="85000"/>
              <a:lumOff val="1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tx1">
                  <a:lumMod val="75000"/>
                  <a:lumOff val="25000"/>
                </a:schemeClr>
              </a:solidFill>
              <a:latin typeface="+mj-lt"/>
            </a:endParaRPr>
          </a:p>
        </p:txBody>
      </p:sp>
      <p:sp>
        <p:nvSpPr>
          <p:cNvPr id="11" name="Shape 2539"/>
          <p:cNvSpPr/>
          <p:nvPr/>
        </p:nvSpPr>
        <p:spPr>
          <a:xfrm>
            <a:off x="804371" y="3708193"/>
            <a:ext cx="150519" cy="102627"/>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lumMod val="85000"/>
              <a:lumOff val="1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tx1">
                  <a:lumMod val="75000"/>
                  <a:lumOff val="25000"/>
                </a:schemeClr>
              </a:solidFill>
              <a:latin typeface="+mj-lt"/>
            </a:endParaRPr>
          </a:p>
        </p:txBody>
      </p:sp>
      <p:sp>
        <p:nvSpPr>
          <p:cNvPr id="12" name="Rectangle 11"/>
          <p:cNvSpPr/>
          <p:nvPr/>
        </p:nvSpPr>
        <p:spPr>
          <a:xfrm>
            <a:off x="1066800" y="1275683"/>
            <a:ext cx="1505645" cy="4572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bg1"/>
                </a:solidFill>
                <a:latin typeface="+mj-lt"/>
              </a:rPr>
              <a:t>Premium</a:t>
            </a:r>
          </a:p>
        </p:txBody>
      </p:sp>
      <p:sp>
        <p:nvSpPr>
          <p:cNvPr id="13" name="Rectangle 12"/>
          <p:cNvSpPr/>
          <p:nvPr/>
        </p:nvSpPr>
        <p:spPr>
          <a:xfrm>
            <a:off x="3646567" y="2159338"/>
            <a:ext cx="2742773" cy="3725734"/>
          </a:xfrm>
          <a:prstGeom prst="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4" name="TextBox 13"/>
          <p:cNvSpPr txBox="1"/>
          <p:nvPr/>
        </p:nvSpPr>
        <p:spPr>
          <a:xfrm>
            <a:off x="4079648" y="3244043"/>
            <a:ext cx="1930400" cy="707886"/>
          </a:xfrm>
          <a:prstGeom prst="rect">
            <a:avLst/>
          </a:prstGeom>
          <a:noFill/>
        </p:spPr>
        <p:txBody>
          <a:bodyPr wrap="square" rtlCol="0">
            <a:spAutoFit/>
          </a:bodyPr>
          <a:lstStyle/>
          <a:p>
            <a:pPr algn="ctr"/>
            <a:r>
              <a:rPr lang="en-US" sz="4000" b="1">
                <a:solidFill>
                  <a:schemeClr val="accent1"/>
                </a:solidFill>
                <a:latin typeface="+mj-lt"/>
              </a:rPr>
              <a:t>$63</a:t>
            </a:r>
          </a:p>
        </p:txBody>
      </p:sp>
      <p:sp>
        <p:nvSpPr>
          <p:cNvPr id="15" name="Rectangle 14"/>
          <p:cNvSpPr/>
          <p:nvPr/>
        </p:nvSpPr>
        <p:spPr>
          <a:xfrm>
            <a:off x="4335141" y="3989492"/>
            <a:ext cx="1669627" cy="343171"/>
          </a:xfrm>
          <a:prstGeom prst="rect">
            <a:avLst/>
          </a:prstGeom>
        </p:spPr>
        <p:txBody>
          <a:bodyPr wrap="square">
            <a:spAutoFit/>
          </a:bodyPr>
          <a:lstStyle/>
          <a:p>
            <a:pPr algn="just">
              <a:lnSpc>
                <a:spcPct val="150000"/>
              </a:lnSpc>
            </a:pPr>
            <a:r>
              <a:rPr lang="en-US" sz="1200" b="0">
                <a:solidFill>
                  <a:schemeClr val="tx1">
                    <a:lumMod val="75000"/>
                    <a:lumOff val="25000"/>
                  </a:schemeClr>
                </a:solidFill>
                <a:effectLst/>
                <a:latin typeface="+mj-lt"/>
              </a:rPr>
              <a:t>20 GB Data Bases</a:t>
            </a:r>
            <a:endParaRPr lang="en-US" sz="1200">
              <a:solidFill>
                <a:schemeClr val="tx1">
                  <a:lumMod val="75000"/>
                  <a:lumOff val="25000"/>
                </a:schemeClr>
              </a:solidFill>
              <a:latin typeface="+mj-lt"/>
            </a:endParaRPr>
          </a:p>
        </p:txBody>
      </p:sp>
      <p:sp>
        <p:nvSpPr>
          <p:cNvPr id="16" name="Rectangle 15"/>
          <p:cNvSpPr/>
          <p:nvPr/>
        </p:nvSpPr>
        <p:spPr>
          <a:xfrm>
            <a:off x="4556122" y="4378624"/>
            <a:ext cx="1209962" cy="343171"/>
          </a:xfrm>
          <a:prstGeom prst="rect">
            <a:avLst/>
          </a:prstGeom>
        </p:spPr>
        <p:txBody>
          <a:bodyPr wrap="square">
            <a:spAutoFit/>
          </a:bodyPr>
          <a:lstStyle/>
          <a:p>
            <a:pPr algn="just">
              <a:lnSpc>
                <a:spcPct val="150000"/>
              </a:lnSpc>
            </a:pPr>
            <a:r>
              <a:rPr lang="en-US" sz="1200" b="0">
                <a:solidFill>
                  <a:schemeClr val="tx1">
                    <a:lumMod val="75000"/>
                    <a:lumOff val="25000"/>
                  </a:schemeClr>
                </a:solidFill>
                <a:effectLst/>
                <a:latin typeface="+mj-lt"/>
              </a:rPr>
              <a:t>2 Year Suport</a:t>
            </a:r>
            <a:endParaRPr lang="en-US" sz="1200">
              <a:solidFill>
                <a:schemeClr val="tx1">
                  <a:lumMod val="75000"/>
                  <a:lumOff val="25000"/>
                </a:schemeClr>
              </a:solidFill>
              <a:latin typeface="+mj-lt"/>
            </a:endParaRPr>
          </a:p>
        </p:txBody>
      </p:sp>
      <p:sp>
        <p:nvSpPr>
          <p:cNvPr id="17" name="Rectangle 16"/>
          <p:cNvSpPr/>
          <p:nvPr/>
        </p:nvSpPr>
        <p:spPr>
          <a:xfrm>
            <a:off x="4556122" y="5156889"/>
            <a:ext cx="1439060" cy="343171"/>
          </a:xfrm>
          <a:prstGeom prst="rect">
            <a:avLst/>
          </a:prstGeom>
        </p:spPr>
        <p:txBody>
          <a:bodyPr wrap="square">
            <a:spAutoFit/>
          </a:bodyPr>
          <a:lstStyle/>
          <a:p>
            <a:pPr algn="just">
              <a:lnSpc>
                <a:spcPct val="150000"/>
              </a:lnSpc>
            </a:pPr>
            <a:r>
              <a:rPr lang="en-US" sz="1200" b="0">
                <a:solidFill>
                  <a:schemeClr val="tx1">
                    <a:lumMod val="75000"/>
                    <a:lumOff val="25000"/>
                  </a:schemeClr>
                </a:solidFill>
                <a:effectLst/>
                <a:latin typeface="+mj-lt"/>
              </a:rPr>
              <a:t>50 CMS Items</a:t>
            </a:r>
            <a:endParaRPr lang="en-US" sz="1200">
              <a:solidFill>
                <a:schemeClr val="tx1">
                  <a:lumMod val="75000"/>
                  <a:lumOff val="25000"/>
                </a:schemeClr>
              </a:solidFill>
              <a:latin typeface="+mj-lt"/>
            </a:endParaRPr>
          </a:p>
        </p:txBody>
      </p:sp>
      <p:sp>
        <p:nvSpPr>
          <p:cNvPr id="18" name="Rectangle 17"/>
          <p:cNvSpPr/>
          <p:nvPr/>
        </p:nvSpPr>
        <p:spPr>
          <a:xfrm>
            <a:off x="4335141" y="4767756"/>
            <a:ext cx="1900195" cy="343171"/>
          </a:xfrm>
          <a:prstGeom prst="rect">
            <a:avLst/>
          </a:prstGeom>
        </p:spPr>
        <p:txBody>
          <a:bodyPr wrap="square">
            <a:spAutoFit/>
          </a:bodyPr>
          <a:lstStyle/>
          <a:p>
            <a:pPr algn="just">
              <a:lnSpc>
                <a:spcPct val="150000"/>
              </a:lnSpc>
            </a:pPr>
            <a:r>
              <a:rPr lang="en-US" sz="1200" b="0" dirty="0">
                <a:solidFill>
                  <a:schemeClr val="tx1">
                    <a:lumMod val="75000"/>
                    <a:lumOff val="25000"/>
                  </a:schemeClr>
                </a:solidFill>
                <a:effectLst/>
                <a:latin typeface="+mj-lt"/>
              </a:rPr>
              <a:t>2 Unlimited Download</a:t>
            </a:r>
            <a:endParaRPr lang="en-US" sz="1200" dirty="0">
              <a:solidFill>
                <a:schemeClr val="tx1">
                  <a:lumMod val="75000"/>
                  <a:lumOff val="25000"/>
                </a:schemeClr>
              </a:solidFill>
              <a:latin typeface="+mj-lt"/>
            </a:endParaRPr>
          </a:p>
        </p:txBody>
      </p:sp>
      <p:sp>
        <p:nvSpPr>
          <p:cNvPr id="19" name="Shape 2539"/>
          <p:cNvSpPr/>
          <p:nvPr/>
        </p:nvSpPr>
        <p:spPr>
          <a:xfrm>
            <a:off x="4002701" y="4122844"/>
            <a:ext cx="150519" cy="102627"/>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lumMod val="85000"/>
              <a:lumOff val="1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tx1">
                  <a:lumMod val="75000"/>
                  <a:lumOff val="25000"/>
                </a:schemeClr>
              </a:solidFill>
              <a:latin typeface="+mj-lt"/>
            </a:endParaRPr>
          </a:p>
        </p:txBody>
      </p:sp>
      <p:sp>
        <p:nvSpPr>
          <p:cNvPr id="20" name="Shape 2539"/>
          <p:cNvSpPr/>
          <p:nvPr/>
        </p:nvSpPr>
        <p:spPr>
          <a:xfrm>
            <a:off x="4223681" y="4499653"/>
            <a:ext cx="150519" cy="102627"/>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lumMod val="85000"/>
              <a:lumOff val="1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tx1">
                  <a:lumMod val="75000"/>
                  <a:lumOff val="25000"/>
                </a:schemeClr>
              </a:solidFill>
              <a:latin typeface="+mj-lt"/>
            </a:endParaRPr>
          </a:p>
        </p:txBody>
      </p:sp>
      <p:sp>
        <p:nvSpPr>
          <p:cNvPr id="21" name="Shape 2539"/>
          <p:cNvSpPr/>
          <p:nvPr/>
        </p:nvSpPr>
        <p:spPr>
          <a:xfrm>
            <a:off x="4223681" y="5305195"/>
            <a:ext cx="150519" cy="102627"/>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lumMod val="85000"/>
              <a:lumOff val="1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tx1">
                  <a:lumMod val="75000"/>
                  <a:lumOff val="25000"/>
                </a:schemeClr>
              </a:solidFill>
              <a:latin typeface="+mj-lt"/>
            </a:endParaRPr>
          </a:p>
        </p:txBody>
      </p:sp>
      <p:sp>
        <p:nvSpPr>
          <p:cNvPr id="22" name="Shape 2539"/>
          <p:cNvSpPr/>
          <p:nvPr/>
        </p:nvSpPr>
        <p:spPr>
          <a:xfrm>
            <a:off x="4002701" y="4894604"/>
            <a:ext cx="150519" cy="102627"/>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lumMod val="85000"/>
              <a:lumOff val="1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tx1">
                  <a:lumMod val="75000"/>
                  <a:lumOff val="25000"/>
                </a:schemeClr>
              </a:solidFill>
              <a:latin typeface="+mj-lt"/>
            </a:endParaRPr>
          </a:p>
        </p:txBody>
      </p:sp>
      <p:sp>
        <p:nvSpPr>
          <p:cNvPr id="23" name="Rectangle 22"/>
          <p:cNvSpPr/>
          <p:nvPr/>
        </p:nvSpPr>
        <p:spPr>
          <a:xfrm>
            <a:off x="4265130" y="2462094"/>
            <a:ext cx="1505645"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bg1"/>
                </a:solidFill>
                <a:latin typeface="+mj-lt"/>
              </a:rPr>
              <a:t>Gold</a:t>
            </a:r>
          </a:p>
        </p:txBody>
      </p:sp>
      <p:sp>
        <p:nvSpPr>
          <p:cNvPr id="25" name="Rectangle 24"/>
          <p:cNvSpPr/>
          <p:nvPr/>
        </p:nvSpPr>
        <p:spPr>
          <a:xfrm>
            <a:off x="7096965" y="1214013"/>
            <a:ext cx="4289032" cy="2554545"/>
          </a:xfrm>
          <a:prstGeom prst="rect">
            <a:avLst/>
          </a:prstGeom>
        </p:spPr>
        <p:txBody>
          <a:bodyPr wrap="square">
            <a:spAutoFit/>
          </a:bodyPr>
          <a:lstStyle/>
          <a:p>
            <a:r>
              <a:rPr lang="en-US" sz="4000" b="1" dirty="0">
                <a:solidFill>
                  <a:schemeClr val="accent1"/>
                </a:solidFill>
                <a:latin typeface="+mj-lt"/>
              </a:rPr>
              <a:t>You only live once, but if you do it right, once is enough.</a:t>
            </a:r>
          </a:p>
        </p:txBody>
      </p:sp>
      <p:sp>
        <p:nvSpPr>
          <p:cNvPr id="26" name="Rectangle 25"/>
          <p:cNvSpPr/>
          <p:nvPr/>
        </p:nvSpPr>
        <p:spPr>
          <a:xfrm>
            <a:off x="7096965" y="4121906"/>
            <a:ext cx="4517631" cy="1447832"/>
          </a:xfrm>
          <a:prstGeom prst="rect">
            <a:avLst/>
          </a:prstGeom>
        </p:spPr>
        <p:txBody>
          <a:bodyPr wrap="square">
            <a:spAutoFit/>
          </a:bodyPr>
          <a:lstStyle/>
          <a:p>
            <a:pPr>
              <a:lnSpc>
                <a:spcPct val="150000"/>
              </a:lnSpc>
            </a:pPr>
            <a:r>
              <a:rPr lang="en-US" sz="1200" b="0">
                <a:solidFill>
                  <a:schemeClr val="tx1">
                    <a:lumMod val="75000"/>
                    <a:lumOff val="25000"/>
                  </a:schemeClr>
                </a:solidFill>
                <a:effectLst/>
                <a:latin typeface="+mj-lt"/>
              </a:rPr>
              <a:t>Sed ut perspiciatis und natrorluptatcusantium dolor emque lau dantium, tot rem aperiam, eaque ipsa quae perspiciatis unde omnis iste natrorluptatem accusantium </a:t>
            </a:r>
            <a:r>
              <a:rPr lang="en-US" sz="1200">
                <a:solidFill>
                  <a:schemeClr val="tx1">
                    <a:lumMod val="75000"/>
                    <a:lumOff val="25000"/>
                  </a:schemeClr>
                </a:solidFill>
                <a:latin typeface="+mj-lt"/>
              </a:rPr>
              <a:t>dolor eaque ipsa quae perspiciatis unde omnis iste natrorluptatem accusantium dolor</a:t>
            </a:r>
          </a:p>
        </p:txBody>
      </p:sp>
    </p:spTree>
    <p:extLst>
      <p:ext uri="{BB962C8B-B14F-4D97-AF65-F5344CB8AC3E}">
        <p14:creationId xmlns:p14="http://schemas.microsoft.com/office/powerpoint/2010/main" val="26461675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226380" y="489233"/>
            <a:ext cx="1562100" cy="2202906"/>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65013" y="853869"/>
            <a:ext cx="4602637" cy="6004131"/>
          </a:xfrm>
          <a:prstGeom prst="rect">
            <a:avLst/>
          </a:prstGeom>
          <a:effectLst>
            <a:outerShdw blurRad="660400" dist="254000" dir="2700000" algn="tl" rotWithShape="0">
              <a:prstClr val="black">
                <a:alpha val="15000"/>
              </a:prstClr>
            </a:outerShdw>
          </a:effectLst>
        </p:spPr>
      </p:pic>
      <p:sp>
        <p:nvSpPr>
          <p:cNvPr id="4" name="Rectangle 3"/>
          <p:cNvSpPr/>
          <p:nvPr/>
        </p:nvSpPr>
        <p:spPr>
          <a:xfrm>
            <a:off x="868076" y="1298376"/>
            <a:ext cx="3126982" cy="3785652"/>
          </a:xfrm>
          <a:prstGeom prst="rect">
            <a:avLst/>
          </a:prstGeom>
        </p:spPr>
        <p:txBody>
          <a:bodyPr wrap="square">
            <a:spAutoFit/>
          </a:bodyPr>
          <a:lstStyle/>
          <a:p>
            <a:r>
              <a:rPr lang="en-US" sz="4000" b="1" dirty="0">
                <a:solidFill>
                  <a:schemeClr val="tx1">
                    <a:lumMod val="85000"/>
                    <a:lumOff val="15000"/>
                  </a:schemeClr>
                </a:solidFill>
                <a:latin typeface="+mj-lt"/>
              </a:rPr>
              <a:t>You only live once, but if you do it right, once is enough.</a:t>
            </a:r>
          </a:p>
        </p:txBody>
      </p:sp>
      <p:sp>
        <p:nvSpPr>
          <p:cNvPr id="5" name="TextBox 4"/>
          <p:cNvSpPr txBox="1"/>
          <p:nvPr/>
        </p:nvSpPr>
        <p:spPr>
          <a:xfrm>
            <a:off x="8570482" y="1859661"/>
            <a:ext cx="2558855" cy="400110"/>
          </a:xfrm>
          <a:prstGeom prst="rect">
            <a:avLst/>
          </a:prstGeom>
          <a:noFill/>
        </p:spPr>
        <p:txBody>
          <a:bodyPr wrap="square" rtlCol="0">
            <a:spAutoFit/>
          </a:bodyPr>
          <a:lstStyle/>
          <a:p>
            <a:r>
              <a:rPr lang="en-US" sz="2000" b="1">
                <a:solidFill>
                  <a:schemeClr val="tx1">
                    <a:lumMod val="85000"/>
                    <a:lumOff val="15000"/>
                  </a:schemeClr>
                </a:solidFill>
                <a:latin typeface="+mj-lt"/>
              </a:rPr>
              <a:t>Service One</a:t>
            </a:r>
          </a:p>
        </p:txBody>
      </p:sp>
      <p:sp>
        <p:nvSpPr>
          <p:cNvPr id="6" name="Rectangle 5"/>
          <p:cNvSpPr/>
          <p:nvPr/>
        </p:nvSpPr>
        <p:spPr>
          <a:xfrm>
            <a:off x="8570483" y="2259771"/>
            <a:ext cx="3013334" cy="923330"/>
          </a:xfrm>
          <a:prstGeom prst="rect">
            <a:avLst/>
          </a:prstGeom>
        </p:spPr>
        <p:txBody>
          <a:bodyPr wrap="square">
            <a:spAutoFit/>
          </a:bodyPr>
          <a:lstStyle/>
          <a:p>
            <a:pPr>
              <a:lnSpc>
                <a:spcPct val="150000"/>
              </a:lnSpc>
            </a:pPr>
            <a:r>
              <a:rPr lang="en-US" sz="1200" b="0">
                <a:solidFill>
                  <a:schemeClr val="tx1">
                    <a:lumMod val="75000"/>
                    <a:lumOff val="25000"/>
                  </a:schemeClr>
                </a:solidFill>
                <a:effectLst/>
                <a:latin typeface="+mj-lt"/>
              </a:rPr>
              <a:t>Sed ut perspiciatis unde omnis iste natus erroroluptatem accusantium doloremque laudantium,</a:t>
            </a:r>
            <a:endParaRPr lang="en-US" sz="1200">
              <a:solidFill>
                <a:schemeClr val="tx1">
                  <a:lumMod val="75000"/>
                  <a:lumOff val="25000"/>
                </a:schemeClr>
              </a:solidFill>
              <a:latin typeface="+mj-lt"/>
            </a:endParaRPr>
          </a:p>
        </p:txBody>
      </p:sp>
      <p:sp>
        <p:nvSpPr>
          <p:cNvPr id="7" name="TextBox 6"/>
          <p:cNvSpPr txBox="1"/>
          <p:nvPr/>
        </p:nvSpPr>
        <p:spPr>
          <a:xfrm>
            <a:off x="8570482" y="4419491"/>
            <a:ext cx="2558855" cy="400110"/>
          </a:xfrm>
          <a:prstGeom prst="rect">
            <a:avLst/>
          </a:prstGeom>
          <a:noFill/>
        </p:spPr>
        <p:txBody>
          <a:bodyPr wrap="square" rtlCol="0">
            <a:spAutoFit/>
          </a:bodyPr>
          <a:lstStyle/>
          <a:p>
            <a:r>
              <a:rPr lang="en-US" sz="2000" b="1">
                <a:solidFill>
                  <a:schemeClr val="accent1"/>
                </a:solidFill>
                <a:latin typeface="+mj-lt"/>
              </a:rPr>
              <a:t>Service Two</a:t>
            </a:r>
          </a:p>
        </p:txBody>
      </p:sp>
      <p:sp>
        <p:nvSpPr>
          <p:cNvPr id="8" name="Rectangle 7"/>
          <p:cNvSpPr/>
          <p:nvPr/>
        </p:nvSpPr>
        <p:spPr>
          <a:xfrm>
            <a:off x="8570483" y="4819601"/>
            <a:ext cx="3013334" cy="923330"/>
          </a:xfrm>
          <a:prstGeom prst="rect">
            <a:avLst/>
          </a:prstGeom>
        </p:spPr>
        <p:txBody>
          <a:bodyPr wrap="square">
            <a:spAutoFit/>
          </a:bodyPr>
          <a:lstStyle/>
          <a:p>
            <a:pPr>
              <a:lnSpc>
                <a:spcPct val="150000"/>
              </a:lnSpc>
            </a:pPr>
            <a:r>
              <a:rPr lang="en-US" sz="1200" b="0">
                <a:solidFill>
                  <a:schemeClr val="tx1">
                    <a:lumMod val="75000"/>
                    <a:lumOff val="25000"/>
                  </a:schemeClr>
                </a:solidFill>
                <a:effectLst/>
                <a:latin typeface="+mj-lt"/>
              </a:rPr>
              <a:t>Sed ut perspiciatis unde omnis iste natus erroroluptatem accusantium doloremque laudantium,</a:t>
            </a:r>
            <a:endParaRPr lang="en-US" sz="1200">
              <a:solidFill>
                <a:schemeClr val="tx1">
                  <a:lumMod val="75000"/>
                  <a:lumOff val="25000"/>
                </a:schemeClr>
              </a:solidFill>
              <a:latin typeface="+mj-lt"/>
            </a:endParaRPr>
          </a:p>
        </p:txBody>
      </p:sp>
      <p:sp>
        <p:nvSpPr>
          <p:cNvPr id="9" name="Shape 2553"/>
          <p:cNvSpPr/>
          <p:nvPr/>
        </p:nvSpPr>
        <p:spPr>
          <a:xfrm>
            <a:off x="8657567" y="3795177"/>
            <a:ext cx="489320" cy="444837"/>
          </a:xfrm>
          <a:custGeom>
            <a:avLst/>
            <a:gdLst/>
            <a:ahLst/>
            <a:cxnLst>
              <a:cxn ang="0">
                <a:pos x="wd2" y="hd2"/>
              </a:cxn>
              <a:cxn ang="5400000">
                <a:pos x="wd2" y="hd2"/>
              </a:cxn>
              <a:cxn ang="10800000">
                <a:pos x="wd2" y="hd2"/>
              </a:cxn>
              <a:cxn ang="16200000">
                <a:pos x="wd2" y="hd2"/>
              </a:cxn>
            </a:cxnLst>
            <a:rect l="0" t="0" r="r" b="b"/>
            <a:pathLst>
              <a:path w="21600" h="21600" extrusionOk="0">
                <a:moveTo>
                  <a:pt x="15709" y="8100"/>
                </a:moveTo>
                <a:cubicBezTo>
                  <a:pt x="14896" y="8100"/>
                  <a:pt x="14236" y="8826"/>
                  <a:pt x="14236" y="9720"/>
                </a:cubicBezTo>
                <a:cubicBezTo>
                  <a:pt x="14236" y="10615"/>
                  <a:pt x="14896" y="11340"/>
                  <a:pt x="15709" y="11340"/>
                </a:cubicBezTo>
                <a:cubicBezTo>
                  <a:pt x="16522" y="11340"/>
                  <a:pt x="17182" y="10615"/>
                  <a:pt x="17182" y="9720"/>
                </a:cubicBezTo>
                <a:cubicBezTo>
                  <a:pt x="17182" y="8826"/>
                  <a:pt x="16522" y="8100"/>
                  <a:pt x="15709" y="8100"/>
                </a:cubicBezTo>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moveTo>
                  <a:pt x="10800" y="8100"/>
                </a:moveTo>
                <a:cubicBezTo>
                  <a:pt x="9987" y="8100"/>
                  <a:pt x="9327" y="8826"/>
                  <a:pt x="9327" y="9720"/>
                </a:cubicBezTo>
                <a:cubicBezTo>
                  <a:pt x="9327" y="10615"/>
                  <a:pt x="9987" y="11340"/>
                  <a:pt x="10800" y="11340"/>
                </a:cubicBezTo>
                <a:cubicBezTo>
                  <a:pt x="11613" y="11340"/>
                  <a:pt x="12273" y="10615"/>
                  <a:pt x="12273" y="9720"/>
                </a:cubicBezTo>
                <a:cubicBezTo>
                  <a:pt x="12273" y="8826"/>
                  <a:pt x="11613" y="8100"/>
                  <a:pt x="10800" y="8100"/>
                </a:cubicBezTo>
                <a:moveTo>
                  <a:pt x="5891" y="8100"/>
                </a:moveTo>
                <a:cubicBezTo>
                  <a:pt x="5078" y="8100"/>
                  <a:pt x="4418" y="8826"/>
                  <a:pt x="4418" y="9720"/>
                </a:cubicBezTo>
                <a:cubicBezTo>
                  <a:pt x="4418" y="10615"/>
                  <a:pt x="5078" y="11340"/>
                  <a:pt x="5891" y="11340"/>
                </a:cubicBezTo>
                <a:cubicBezTo>
                  <a:pt x="6704" y="11340"/>
                  <a:pt x="7364" y="10615"/>
                  <a:pt x="7364" y="9720"/>
                </a:cubicBezTo>
                <a:cubicBezTo>
                  <a:pt x="7364" y="8826"/>
                  <a:pt x="6704" y="8100"/>
                  <a:pt x="5891" y="8100"/>
                </a:cubicBezTo>
              </a:path>
            </a:pathLst>
          </a:custGeom>
          <a:solidFill>
            <a:schemeClr val="tx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latin typeface="+mj-lt"/>
            </a:endParaRPr>
          </a:p>
        </p:txBody>
      </p:sp>
      <p:sp>
        <p:nvSpPr>
          <p:cNvPr id="10" name="Shape 2587"/>
          <p:cNvSpPr/>
          <p:nvPr/>
        </p:nvSpPr>
        <p:spPr>
          <a:xfrm>
            <a:off x="8657567" y="1101366"/>
            <a:ext cx="489320" cy="489320"/>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tx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latin typeface="+mj-lt"/>
            </a:endParaRPr>
          </a:p>
        </p:txBody>
      </p:sp>
      <p:pic>
        <p:nvPicPr>
          <p:cNvPr id="13" name="Picture Placeholder 12">
            <a:extLst>
              <a:ext uri="{FF2B5EF4-FFF2-40B4-BE49-F238E27FC236}">
                <a16:creationId xmlns:a16="http://schemas.microsoft.com/office/drawing/2014/main" id="{8231C0BF-766A-427F-8FE2-C63ED14AF912}"/>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6746" r="6746"/>
          <a:stretch>
            <a:fillRect/>
          </a:stretch>
        </p:blipFill>
        <p:spPr/>
      </p:pic>
    </p:spTree>
    <p:extLst>
      <p:ext uri="{BB962C8B-B14F-4D97-AF65-F5344CB8AC3E}">
        <p14:creationId xmlns:p14="http://schemas.microsoft.com/office/powerpoint/2010/main" val="13306111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84704" y="2306323"/>
            <a:ext cx="3717469" cy="2245353"/>
          </a:xfrm>
          <a:prstGeom prst="rect">
            <a:avLst/>
          </a:prstGeom>
        </p:spPr>
      </p:pic>
      <p:sp>
        <p:nvSpPr>
          <p:cNvPr id="4" name="Rectangle 3"/>
          <p:cNvSpPr/>
          <p:nvPr/>
        </p:nvSpPr>
        <p:spPr>
          <a:xfrm>
            <a:off x="0" y="0"/>
            <a:ext cx="40501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5" name="Rectangle 4"/>
          <p:cNvSpPr/>
          <p:nvPr/>
        </p:nvSpPr>
        <p:spPr>
          <a:xfrm>
            <a:off x="730295" y="1463267"/>
            <a:ext cx="2724239" cy="1451166"/>
          </a:xfrm>
          <a:prstGeom prst="rect">
            <a:avLst/>
          </a:prstGeom>
        </p:spPr>
        <p:txBody>
          <a:bodyPr wrap="square">
            <a:spAutoFit/>
          </a:bodyPr>
          <a:lstStyle/>
          <a:p>
            <a:pPr>
              <a:lnSpc>
                <a:spcPct val="150000"/>
              </a:lnSpc>
            </a:pPr>
            <a:r>
              <a:rPr lang="en-US" sz="1200" b="0" i="0">
                <a:solidFill>
                  <a:schemeClr val="bg1"/>
                </a:solidFill>
                <a:effectLst/>
                <a:latin typeface="+mj-lt"/>
              </a:rPr>
              <a:t>Sed ut perspiciatis unde omnis iste natus errorluptatem accusantium dolor emque lau dantium, tot rem aperiam, eaque ipsa quae</a:t>
            </a:r>
            <a:endParaRPr lang="en-US" sz="1200">
              <a:solidFill>
                <a:schemeClr val="bg1"/>
              </a:solidFill>
              <a:latin typeface="+mj-lt"/>
            </a:endParaRPr>
          </a:p>
        </p:txBody>
      </p:sp>
      <p:sp>
        <p:nvSpPr>
          <p:cNvPr id="6" name="Rectangle 5"/>
          <p:cNvSpPr/>
          <p:nvPr/>
        </p:nvSpPr>
        <p:spPr>
          <a:xfrm>
            <a:off x="730295" y="3107410"/>
            <a:ext cx="2724239" cy="1451166"/>
          </a:xfrm>
          <a:prstGeom prst="rect">
            <a:avLst/>
          </a:prstGeom>
        </p:spPr>
        <p:txBody>
          <a:bodyPr wrap="square">
            <a:spAutoFit/>
          </a:bodyPr>
          <a:lstStyle/>
          <a:p>
            <a:pPr>
              <a:lnSpc>
                <a:spcPct val="150000"/>
              </a:lnSpc>
            </a:pPr>
            <a:r>
              <a:rPr lang="en-US" sz="1200" b="0" i="0">
                <a:solidFill>
                  <a:schemeClr val="bg1"/>
                </a:solidFill>
                <a:effectLst/>
                <a:latin typeface="+mj-lt"/>
              </a:rPr>
              <a:t>Sed ut perspiciatis unde omnis iste natus errorluptatem accusantium dolor emque lau dantium, tot rem aperiam, eaque ipsa quae</a:t>
            </a:r>
            <a:endParaRPr lang="en-US" sz="1200">
              <a:solidFill>
                <a:schemeClr val="bg1"/>
              </a:solidFill>
              <a:latin typeface="+mj-lt"/>
            </a:endParaRPr>
          </a:p>
        </p:txBody>
      </p:sp>
      <p:sp>
        <p:nvSpPr>
          <p:cNvPr id="7" name="Rectangle 6"/>
          <p:cNvSpPr/>
          <p:nvPr/>
        </p:nvSpPr>
        <p:spPr>
          <a:xfrm>
            <a:off x="730295" y="4751552"/>
            <a:ext cx="2724239" cy="616836"/>
          </a:xfrm>
          <a:prstGeom prst="rect">
            <a:avLst/>
          </a:prstGeom>
        </p:spPr>
        <p:txBody>
          <a:bodyPr wrap="square">
            <a:spAutoFit/>
          </a:bodyPr>
          <a:lstStyle/>
          <a:p>
            <a:pPr>
              <a:lnSpc>
                <a:spcPct val="150000"/>
              </a:lnSpc>
            </a:pPr>
            <a:r>
              <a:rPr lang="en-US" sz="1200" b="0" i="0" dirty="0">
                <a:solidFill>
                  <a:schemeClr val="bg1"/>
                </a:solidFill>
                <a:effectLst/>
                <a:latin typeface="+mj-lt"/>
              </a:rPr>
              <a:t>Sed </a:t>
            </a:r>
            <a:r>
              <a:rPr lang="en-US" sz="1200" b="0" i="0" dirty="0" err="1">
                <a:solidFill>
                  <a:schemeClr val="bg1"/>
                </a:solidFill>
                <a:effectLst/>
                <a:latin typeface="+mj-lt"/>
              </a:rPr>
              <a:t>ut</a:t>
            </a:r>
            <a:r>
              <a:rPr lang="en-US" sz="1200" b="0" i="0" dirty="0">
                <a:solidFill>
                  <a:schemeClr val="bg1"/>
                </a:solidFill>
                <a:effectLst/>
                <a:latin typeface="+mj-lt"/>
              </a:rPr>
              <a:t> </a:t>
            </a:r>
            <a:r>
              <a:rPr lang="en-US" sz="1200" b="0" i="0" dirty="0" err="1">
                <a:solidFill>
                  <a:schemeClr val="bg1"/>
                </a:solidFill>
                <a:effectLst/>
                <a:latin typeface="+mj-lt"/>
              </a:rPr>
              <a:t>perspiciatis</a:t>
            </a:r>
            <a:r>
              <a:rPr lang="en-US" sz="1200" b="0" i="0" dirty="0">
                <a:solidFill>
                  <a:schemeClr val="bg1"/>
                </a:solidFill>
                <a:effectLst/>
                <a:latin typeface="+mj-lt"/>
              </a:rPr>
              <a:t> </a:t>
            </a:r>
            <a:r>
              <a:rPr lang="en-US" sz="1200" b="0" i="0" dirty="0" err="1">
                <a:solidFill>
                  <a:schemeClr val="bg1"/>
                </a:solidFill>
                <a:effectLst/>
                <a:latin typeface="+mj-lt"/>
              </a:rPr>
              <a:t>unde</a:t>
            </a:r>
            <a:r>
              <a:rPr lang="en-US" sz="1200" b="0" i="0" dirty="0">
                <a:solidFill>
                  <a:schemeClr val="bg1"/>
                </a:solidFill>
                <a:effectLst/>
                <a:latin typeface="+mj-lt"/>
              </a:rPr>
              <a:t> </a:t>
            </a:r>
            <a:r>
              <a:rPr lang="en-US" sz="1200" b="0" i="0" dirty="0" err="1">
                <a:solidFill>
                  <a:schemeClr val="bg1"/>
                </a:solidFill>
                <a:effectLst/>
                <a:latin typeface="+mj-lt"/>
              </a:rPr>
              <a:t>omnis</a:t>
            </a:r>
            <a:r>
              <a:rPr lang="en-US" sz="1200" b="0" i="0" dirty="0">
                <a:solidFill>
                  <a:schemeClr val="bg1"/>
                </a:solidFill>
                <a:effectLst/>
                <a:latin typeface="+mj-lt"/>
              </a:rPr>
              <a:t> </a:t>
            </a:r>
            <a:r>
              <a:rPr lang="en-US" sz="1200" b="0" i="0" dirty="0" err="1">
                <a:solidFill>
                  <a:schemeClr val="bg1"/>
                </a:solidFill>
                <a:effectLst/>
                <a:latin typeface="+mj-lt"/>
              </a:rPr>
              <a:t>iste</a:t>
            </a:r>
            <a:r>
              <a:rPr lang="en-US" sz="1200" b="0" i="0" dirty="0">
                <a:solidFill>
                  <a:schemeClr val="bg1"/>
                </a:solidFill>
                <a:effectLst/>
                <a:latin typeface="+mj-lt"/>
              </a:rPr>
              <a:t> </a:t>
            </a:r>
            <a:r>
              <a:rPr lang="en-US" sz="1200" b="0" i="0" dirty="0" err="1">
                <a:solidFill>
                  <a:schemeClr val="bg1"/>
                </a:solidFill>
                <a:effectLst/>
                <a:latin typeface="+mj-lt"/>
              </a:rPr>
              <a:t>natus</a:t>
            </a:r>
            <a:r>
              <a:rPr lang="en-US" sz="1200" b="0" i="0" dirty="0">
                <a:solidFill>
                  <a:schemeClr val="bg1"/>
                </a:solidFill>
                <a:effectLst/>
                <a:latin typeface="+mj-lt"/>
              </a:rPr>
              <a:t> </a:t>
            </a:r>
            <a:r>
              <a:rPr lang="en-US" sz="1200" b="0" i="0" dirty="0" err="1">
                <a:solidFill>
                  <a:schemeClr val="bg1"/>
                </a:solidFill>
                <a:effectLst/>
                <a:latin typeface="+mj-lt"/>
              </a:rPr>
              <a:t>errorluptatem</a:t>
            </a:r>
            <a:r>
              <a:rPr lang="en-US" sz="1200" b="0" i="0" dirty="0">
                <a:solidFill>
                  <a:schemeClr val="bg1"/>
                </a:solidFill>
                <a:effectLst/>
                <a:latin typeface="+mj-lt"/>
              </a:rPr>
              <a:t> accus</a:t>
            </a:r>
            <a:endParaRPr lang="en-US" sz="1200" dirty="0">
              <a:solidFill>
                <a:schemeClr val="bg1"/>
              </a:solidFill>
              <a:latin typeface="+mj-lt"/>
            </a:endParaRPr>
          </a:p>
        </p:txBody>
      </p:sp>
      <p:sp>
        <p:nvSpPr>
          <p:cNvPr id="8" name="Rectangle 7"/>
          <p:cNvSpPr/>
          <p:nvPr/>
        </p:nvSpPr>
        <p:spPr>
          <a:xfrm>
            <a:off x="8807649" y="1536174"/>
            <a:ext cx="2963436" cy="3785652"/>
          </a:xfrm>
          <a:prstGeom prst="rect">
            <a:avLst/>
          </a:prstGeom>
        </p:spPr>
        <p:txBody>
          <a:bodyPr wrap="square">
            <a:spAutoFit/>
          </a:bodyPr>
          <a:lstStyle/>
          <a:p>
            <a:r>
              <a:rPr lang="en-US" sz="4000" b="1" dirty="0">
                <a:solidFill>
                  <a:schemeClr val="tx1">
                    <a:lumMod val="85000"/>
                    <a:lumOff val="15000"/>
                  </a:schemeClr>
                </a:solidFill>
                <a:latin typeface="+mj-lt"/>
              </a:rPr>
              <a:t>You only live once, but if you do it right, once is enough.</a:t>
            </a:r>
          </a:p>
        </p:txBody>
      </p:sp>
      <p:pic>
        <p:nvPicPr>
          <p:cNvPr id="10" name="Picture Placeholder 9">
            <a:extLst>
              <a:ext uri="{FF2B5EF4-FFF2-40B4-BE49-F238E27FC236}">
                <a16:creationId xmlns:a16="http://schemas.microsoft.com/office/drawing/2014/main" id="{8425F4D5-71E9-417D-8E00-AF94827F95A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2875" b="2875"/>
          <a:stretch>
            <a:fillRect/>
          </a:stretch>
        </p:blipFill>
        <p:spPr/>
      </p:pic>
    </p:spTree>
    <p:extLst>
      <p:ext uri="{BB962C8B-B14F-4D97-AF65-F5344CB8AC3E}">
        <p14:creationId xmlns:p14="http://schemas.microsoft.com/office/powerpoint/2010/main" val="15968238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4600" y="2767281"/>
            <a:ext cx="5802086" cy="1323439"/>
          </a:xfrm>
          <a:prstGeom prst="rect">
            <a:avLst/>
          </a:prstGeom>
          <a:noFill/>
        </p:spPr>
        <p:txBody>
          <a:bodyPr wrap="square" rtlCol="0">
            <a:spAutoFit/>
          </a:bodyPr>
          <a:lstStyle/>
          <a:p>
            <a:r>
              <a:rPr lang="en-US" sz="8000" b="1" spc="600" dirty="0">
                <a:solidFill>
                  <a:schemeClr val="accent1"/>
                </a:solidFill>
                <a:latin typeface="+mj-lt"/>
              </a:rPr>
              <a:t>Thanks!</a:t>
            </a:r>
          </a:p>
        </p:txBody>
      </p:sp>
      <p:sp>
        <p:nvSpPr>
          <p:cNvPr id="4" name="Rectangle 3"/>
          <p:cNvSpPr/>
          <p:nvPr/>
        </p:nvSpPr>
        <p:spPr>
          <a:xfrm>
            <a:off x="0" y="1"/>
            <a:ext cx="186914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7967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2CB14951-FD4C-4D37-B167-8A1548D3C5C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8035" b="18035"/>
          <a:stretch>
            <a:fillRect/>
          </a:stretch>
        </p:blipFill>
        <p:spPr/>
      </p:pic>
      <p:sp>
        <p:nvSpPr>
          <p:cNvPr id="4" name="Rectangle 3"/>
          <p:cNvSpPr/>
          <p:nvPr/>
        </p:nvSpPr>
        <p:spPr>
          <a:xfrm>
            <a:off x="3080300" y="0"/>
            <a:ext cx="4050199" cy="685800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6" name="Rectangle 5"/>
          <p:cNvSpPr/>
          <p:nvPr/>
        </p:nvSpPr>
        <p:spPr>
          <a:xfrm>
            <a:off x="7600579" y="1742604"/>
            <a:ext cx="2082990" cy="1728165"/>
          </a:xfrm>
          <a:prstGeom prst="rect">
            <a:avLst/>
          </a:prstGeom>
        </p:spPr>
        <p:txBody>
          <a:bodyPr wrap="square">
            <a:spAutoFit/>
          </a:bodyPr>
          <a:lstStyle/>
          <a:p>
            <a:pPr>
              <a:lnSpc>
                <a:spcPct val="150000"/>
              </a:lnSpc>
            </a:pPr>
            <a:r>
              <a:rPr lang="en-US" sz="1200" b="0" i="0">
                <a:solidFill>
                  <a:schemeClr val="tx1">
                    <a:lumMod val="75000"/>
                    <a:lumOff val="25000"/>
                  </a:schemeClr>
                </a:solidFill>
                <a:effectLst/>
                <a:latin typeface="+mj-lt"/>
              </a:rPr>
              <a:t>Sed ut perspiciatis unde omnis iste nrrorluptatem accusantium dolor emque lau dantium, tot rem aperiam, eaque ipsa quae</a:t>
            </a:r>
            <a:endParaRPr lang="en-US" sz="1200">
              <a:solidFill>
                <a:schemeClr val="tx1">
                  <a:lumMod val="75000"/>
                  <a:lumOff val="25000"/>
                </a:schemeClr>
              </a:solidFill>
              <a:latin typeface="+mj-lt"/>
            </a:endParaRPr>
          </a:p>
        </p:txBody>
      </p:sp>
      <p:sp>
        <p:nvSpPr>
          <p:cNvPr id="7" name="Rectangle 6"/>
          <p:cNvSpPr/>
          <p:nvPr/>
        </p:nvSpPr>
        <p:spPr>
          <a:xfrm>
            <a:off x="7600579" y="3800004"/>
            <a:ext cx="2082990" cy="1728165"/>
          </a:xfrm>
          <a:prstGeom prst="rect">
            <a:avLst/>
          </a:prstGeom>
        </p:spPr>
        <p:txBody>
          <a:bodyPr wrap="square">
            <a:spAutoFit/>
          </a:bodyPr>
          <a:lstStyle/>
          <a:p>
            <a:pPr>
              <a:lnSpc>
                <a:spcPct val="150000"/>
              </a:lnSpc>
            </a:pPr>
            <a:r>
              <a:rPr lang="en-US" sz="1200" b="0" i="0">
                <a:solidFill>
                  <a:schemeClr val="tx1">
                    <a:lumMod val="75000"/>
                    <a:lumOff val="25000"/>
                  </a:schemeClr>
                </a:solidFill>
                <a:effectLst/>
                <a:latin typeface="+mj-lt"/>
              </a:rPr>
              <a:t>Sed ut perspiciatis unde omnis iste nrrorluptatem accusantium dolor emque lau dantium, tot rem aperiam, eaque ipsa quae</a:t>
            </a:r>
            <a:endParaRPr lang="en-US" sz="1200">
              <a:solidFill>
                <a:schemeClr val="tx1">
                  <a:lumMod val="75000"/>
                  <a:lumOff val="25000"/>
                </a:schemeClr>
              </a:solidFill>
              <a:latin typeface="+mj-lt"/>
            </a:endParaRPr>
          </a:p>
        </p:txBody>
      </p:sp>
      <p:sp>
        <p:nvSpPr>
          <p:cNvPr id="10" name="Rectangle 9"/>
          <p:cNvSpPr/>
          <p:nvPr/>
        </p:nvSpPr>
        <p:spPr>
          <a:xfrm>
            <a:off x="3732084" y="1228398"/>
            <a:ext cx="2746630" cy="4401205"/>
          </a:xfrm>
          <a:prstGeom prst="rect">
            <a:avLst/>
          </a:prstGeom>
        </p:spPr>
        <p:txBody>
          <a:bodyPr wrap="square">
            <a:spAutoFit/>
          </a:bodyPr>
          <a:lstStyle/>
          <a:p>
            <a:pPr algn="ctr"/>
            <a:r>
              <a:rPr lang="en-US" sz="4000" b="1" dirty="0">
                <a:solidFill>
                  <a:schemeClr val="bg1"/>
                </a:solidFill>
                <a:latin typeface="+mj-lt"/>
              </a:rPr>
              <a:t>You only live once, but if you do it right, once is enough.</a:t>
            </a:r>
          </a:p>
        </p:txBody>
      </p:sp>
      <p:pic>
        <p:nvPicPr>
          <p:cNvPr id="11" name="Picture Placeholder 10">
            <a:extLst>
              <a:ext uri="{FF2B5EF4-FFF2-40B4-BE49-F238E27FC236}">
                <a16:creationId xmlns:a16="http://schemas.microsoft.com/office/drawing/2014/main" id="{57AE2A62-CCFA-4E6D-9FD3-32722423DD07}"/>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36122" r="36122"/>
          <a:stretch>
            <a:fillRect/>
          </a:stretch>
        </p:blipFill>
        <p:spPr/>
      </p:pic>
    </p:spTree>
    <p:extLst>
      <p:ext uri="{BB962C8B-B14F-4D97-AF65-F5344CB8AC3E}">
        <p14:creationId xmlns:p14="http://schemas.microsoft.com/office/powerpoint/2010/main" val="992111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45148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5" name="Rectangle 4"/>
          <p:cNvSpPr/>
          <p:nvPr/>
        </p:nvSpPr>
        <p:spPr>
          <a:xfrm>
            <a:off x="7832612" y="3648491"/>
            <a:ext cx="3883138" cy="1728165"/>
          </a:xfrm>
          <a:prstGeom prst="rect">
            <a:avLst/>
          </a:prstGeom>
        </p:spPr>
        <p:txBody>
          <a:bodyPr wrap="square">
            <a:spAutoFit/>
          </a:bodyPr>
          <a:lstStyle/>
          <a:p>
            <a:pPr>
              <a:lnSpc>
                <a:spcPct val="150000"/>
              </a:lnSpc>
            </a:pPr>
            <a:r>
              <a:rPr lang="en-US" sz="1200" b="0" i="0">
                <a:solidFill>
                  <a:schemeClr val="tx1">
                    <a:lumMod val="75000"/>
                    <a:lumOff val="25000"/>
                  </a:schemeClr>
                </a:solidFill>
                <a:effectLst/>
                <a:latin typeface="+mj-lt"/>
              </a:rPr>
              <a:t>Sed ut perspiciatis unde omnis iste natrorluptatem accusantium dolor emque lau dantium, tot rem aperiam, eaque ipsa quae perspiciatis unde omnis iste natrorluptatem accusantium dolor emque lau dantium, tot rem aperiam, </a:t>
            </a:r>
            <a:endParaRPr lang="en-US" sz="1200">
              <a:solidFill>
                <a:schemeClr val="tx1">
                  <a:lumMod val="75000"/>
                  <a:lumOff val="25000"/>
                </a:schemeClr>
              </a:solidFill>
              <a:latin typeface="+mj-lt"/>
            </a:endParaRPr>
          </a:p>
        </p:txBody>
      </p:sp>
      <p:pic>
        <p:nvPicPr>
          <p:cNvPr id="7" name="Picture Placeholder 6">
            <a:extLst>
              <a:ext uri="{FF2B5EF4-FFF2-40B4-BE49-F238E27FC236}">
                <a16:creationId xmlns:a16="http://schemas.microsoft.com/office/drawing/2014/main" id="{7B1C49C0-F87A-40BA-AF19-89EDFA33D36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238" b="2238"/>
          <a:stretch>
            <a:fillRect/>
          </a:stretch>
        </p:blipFill>
        <p:spPr/>
      </p:pic>
      <p:sp>
        <p:nvSpPr>
          <p:cNvPr id="4" name="Rectangle 3"/>
          <p:cNvSpPr/>
          <p:nvPr/>
        </p:nvSpPr>
        <p:spPr>
          <a:xfrm>
            <a:off x="5695112" y="1051236"/>
            <a:ext cx="5636590" cy="1938992"/>
          </a:xfrm>
          <a:prstGeom prst="rect">
            <a:avLst/>
          </a:prstGeom>
        </p:spPr>
        <p:txBody>
          <a:bodyPr wrap="square">
            <a:spAutoFit/>
          </a:bodyPr>
          <a:lstStyle/>
          <a:p>
            <a:r>
              <a:rPr lang="en-US" sz="4000" b="1" dirty="0">
                <a:solidFill>
                  <a:schemeClr val="tx1">
                    <a:lumMod val="85000"/>
                    <a:lumOff val="15000"/>
                  </a:schemeClr>
                </a:solidFill>
                <a:latin typeface="+mj-lt"/>
              </a:rPr>
              <a:t>You only live once, but if you do it right, once is enough.</a:t>
            </a:r>
          </a:p>
        </p:txBody>
      </p:sp>
    </p:spTree>
    <p:extLst>
      <p:ext uri="{BB962C8B-B14F-4D97-AF65-F5344CB8AC3E}">
        <p14:creationId xmlns:p14="http://schemas.microsoft.com/office/powerpoint/2010/main" val="3315272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7528BF1B-F2B3-4AC0-9540-A406CDAF6A6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5694" r="25694"/>
          <a:stretch>
            <a:fillRect/>
          </a:stretch>
        </p:blipFill>
        <p:spPr/>
      </p:pic>
      <p:sp>
        <p:nvSpPr>
          <p:cNvPr id="3" name="Rectangle 2"/>
          <p:cNvSpPr/>
          <p:nvPr/>
        </p:nvSpPr>
        <p:spPr>
          <a:xfrm>
            <a:off x="4152900" y="3429000"/>
            <a:ext cx="7562850" cy="295275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4" name="Rectangle 3"/>
          <p:cNvSpPr/>
          <p:nvPr/>
        </p:nvSpPr>
        <p:spPr>
          <a:xfrm>
            <a:off x="4865533" y="4041293"/>
            <a:ext cx="6137584" cy="1728165"/>
          </a:xfrm>
          <a:prstGeom prst="rect">
            <a:avLst/>
          </a:prstGeom>
        </p:spPr>
        <p:txBody>
          <a:bodyPr wrap="square">
            <a:spAutoFit/>
          </a:bodyPr>
          <a:lstStyle/>
          <a:p>
            <a:pPr algn="just">
              <a:lnSpc>
                <a:spcPct val="150000"/>
              </a:lnSpc>
            </a:pPr>
            <a:r>
              <a:rPr lang="en-US" sz="1200" b="0" i="0">
                <a:solidFill>
                  <a:schemeClr val="bg1"/>
                </a:solidFill>
                <a:effectLst/>
                <a:latin typeface="+mj-lt"/>
              </a:rPr>
              <a:t>Sed ut perspiciatis unde omnis iste natus error sit volupaccusantium doloremque laudantium, totam rem aperiam, eaque ipsa quae ab inventore veritatis et quasi architecto beatae vitae dicta sunt natus error unde omnis iste natus error sit volupaccusantium doloremque laudantium, totam rem aperiam, eaque ipsa quae ab inventore veritatis et quasi architecto beatae vitae dicta sunt natus error</a:t>
            </a:r>
            <a:endParaRPr lang="en-US" sz="1200">
              <a:solidFill>
                <a:schemeClr val="bg1"/>
              </a:solidFill>
              <a:latin typeface="+mj-lt"/>
            </a:endParaRPr>
          </a:p>
        </p:txBody>
      </p:sp>
      <p:sp>
        <p:nvSpPr>
          <p:cNvPr id="5" name="Rectangle 4"/>
          <p:cNvSpPr/>
          <p:nvPr/>
        </p:nvSpPr>
        <p:spPr>
          <a:xfrm>
            <a:off x="1073582" y="1013758"/>
            <a:ext cx="5674690" cy="1938992"/>
          </a:xfrm>
          <a:prstGeom prst="rect">
            <a:avLst/>
          </a:prstGeom>
        </p:spPr>
        <p:txBody>
          <a:bodyPr wrap="square">
            <a:spAutoFit/>
          </a:bodyPr>
          <a:lstStyle/>
          <a:p>
            <a:r>
              <a:rPr lang="en-US" sz="4000" b="1" i="1" dirty="0">
                <a:solidFill>
                  <a:schemeClr val="tx1">
                    <a:lumMod val="85000"/>
                    <a:lumOff val="15000"/>
                  </a:schemeClr>
                </a:solidFill>
                <a:latin typeface="+mj-lt"/>
              </a:rPr>
              <a:t>You only live once, but if you do it right, once is enough.</a:t>
            </a:r>
          </a:p>
        </p:txBody>
      </p:sp>
    </p:spTree>
    <p:extLst>
      <p:ext uri="{BB962C8B-B14F-4D97-AF65-F5344CB8AC3E}">
        <p14:creationId xmlns:p14="http://schemas.microsoft.com/office/powerpoint/2010/main" val="1320835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46C4618-5153-41B0-86C7-4B14C320B18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446" b="5446"/>
          <a:stretch>
            <a:fillRect/>
          </a:stretch>
        </p:blipFill>
        <p:spPr/>
      </p:pic>
      <p:sp>
        <p:nvSpPr>
          <p:cNvPr id="4" name="Rectangle 3"/>
          <p:cNvSpPr/>
          <p:nvPr/>
        </p:nvSpPr>
        <p:spPr>
          <a:xfrm>
            <a:off x="647700" y="619125"/>
            <a:ext cx="10896600" cy="561975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5" name="Rectangle 4"/>
          <p:cNvSpPr/>
          <p:nvPr/>
        </p:nvSpPr>
        <p:spPr>
          <a:xfrm>
            <a:off x="2441791" y="2431557"/>
            <a:ext cx="7308418" cy="2585323"/>
          </a:xfrm>
          <a:prstGeom prst="rect">
            <a:avLst/>
          </a:prstGeom>
        </p:spPr>
        <p:txBody>
          <a:bodyPr wrap="square">
            <a:spAutoFit/>
          </a:bodyPr>
          <a:lstStyle/>
          <a:p>
            <a:pPr algn="ctr"/>
            <a:r>
              <a:rPr lang="en-US" sz="5400" b="1" dirty="0">
                <a:solidFill>
                  <a:schemeClr val="bg1"/>
                </a:solidFill>
                <a:latin typeface="+mj-lt"/>
              </a:rPr>
              <a:t>You only live once, but if you do it right, once is enough.</a:t>
            </a:r>
          </a:p>
        </p:txBody>
      </p:sp>
      <p:sp>
        <p:nvSpPr>
          <p:cNvPr id="6" name="Rectangle 5"/>
          <p:cNvSpPr/>
          <p:nvPr/>
        </p:nvSpPr>
        <p:spPr>
          <a:xfrm>
            <a:off x="5335695" y="1108317"/>
            <a:ext cx="1520609" cy="1862048"/>
          </a:xfrm>
          <a:prstGeom prst="rect">
            <a:avLst/>
          </a:prstGeom>
        </p:spPr>
        <p:txBody>
          <a:bodyPr wrap="square">
            <a:spAutoFit/>
          </a:bodyPr>
          <a:lstStyle/>
          <a:p>
            <a:pPr algn="ctr"/>
            <a:r>
              <a:rPr lang="en-US" sz="11500" b="1" i="1" spc="600">
                <a:solidFill>
                  <a:schemeClr val="bg1"/>
                </a:solidFill>
                <a:latin typeface="+mj-lt"/>
              </a:rPr>
              <a:t>“</a:t>
            </a:r>
          </a:p>
        </p:txBody>
      </p:sp>
    </p:spTree>
    <p:extLst>
      <p:ext uri="{BB962C8B-B14F-4D97-AF65-F5344CB8AC3E}">
        <p14:creationId xmlns:p14="http://schemas.microsoft.com/office/powerpoint/2010/main" val="1385457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hape 2550"/>
          <p:cNvSpPr/>
          <p:nvPr/>
        </p:nvSpPr>
        <p:spPr>
          <a:xfrm>
            <a:off x="1828403" y="1170880"/>
            <a:ext cx="520269" cy="520269"/>
          </a:xfrm>
          <a:custGeom>
            <a:avLst/>
            <a:gdLst/>
            <a:ahLst/>
            <a:cxnLst>
              <a:cxn ang="0">
                <a:pos x="wd2" y="hd2"/>
              </a:cxn>
              <a:cxn ang="5400000">
                <a:pos x="wd2" y="hd2"/>
              </a:cxn>
              <a:cxn ang="10800000">
                <a:pos x="wd2" y="hd2"/>
              </a:cxn>
              <a:cxn ang="16200000">
                <a:pos x="wd2" y="hd2"/>
              </a:cxn>
            </a:cxnLst>
            <a:rect l="0" t="0" r="r" b="b"/>
            <a:pathLst>
              <a:path w="21600" h="21600" extrusionOk="0">
                <a:moveTo>
                  <a:pt x="21109" y="7364"/>
                </a:moveTo>
                <a:cubicBezTo>
                  <a:pt x="20838" y="7364"/>
                  <a:pt x="20618" y="7584"/>
                  <a:pt x="20618" y="7855"/>
                </a:cubicBezTo>
                <a:lnTo>
                  <a:pt x="20618" y="18655"/>
                </a:lnTo>
                <a:cubicBezTo>
                  <a:pt x="20618" y="19739"/>
                  <a:pt x="19739" y="20618"/>
                  <a:pt x="18655" y="20618"/>
                </a:cubicBezTo>
                <a:lnTo>
                  <a:pt x="2945" y="20618"/>
                </a:lnTo>
                <a:cubicBezTo>
                  <a:pt x="1861" y="20618"/>
                  <a:pt x="982" y="19739"/>
                  <a:pt x="982" y="18655"/>
                </a:cubicBezTo>
                <a:lnTo>
                  <a:pt x="982" y="2945"/>
                </a:lnTo>
                <a:cubicBezTo>
                  <a:pt x="982" y="1861"/>
                  <a:pt x="1861" y="982"/>
                  <a:pt x="2945" y="982"/>
                </a:cubicBezTo>
                <a:lnTo>
                  <a:pt x="13745" y="982"/>
                </a:lnTo>
                <a:cubicBezTo>
                  <a:pt x="14017" y="982"/>
                  <a:pt x="14236" y="762"/>
                  <a:pt x="14236" y="491"/>
                </a:cubicBezTo>
                <a:cubicBezTo>
                  <a:pt x="14236" y="220"/>
                  <a:pt x="14017" y="0"/>
                  <a:pt x="13745" y="0"/>
                </a:cubicBezTo>
                <a:lnTo>
                  <a:pt x="2945" y="0"/>
                </a:lnTo>
                <a:cubicBezTo>
                  <a:pt x="1318" y="0"/>
                  <a:pt x="0" y="1319"/>
                  <a:pt x="0" y="2945"/>
                </a:cubicBezTo>
                <a:lnTo>
                  <a:pt x="0" y="18655"/>
                </a:lnTo>
                <a:cubicBezTo>
                  <a:pt x="0" y="20282"/>
                  <a:pt x="1318" y="21600"/>
                  <a:pt x="2945" y="21600"/>
                </a:cubicBezTo>
                <a:lnTo>
                  <a:pt x="18655" y="21600"/>
                </a:lnTo>
                <a:cubicBezTo>
                  <a:pt x="20282" y="21600"/>
                  <a:pt x="21600" y="20282"/>
                  <a:pt x="21600" y="18655"/>
                </a:cubicBezTo>
                <a:lnTo>
                  <a:pt x="21600" y="7855"/>
                </a:lnTo>
                <a:cubicBezTo>
                  <a:pt x="21600" y="7584"/>
                  <a:pt x="21380" y="7364"/>
                  <a:pt x="21109" y="7364"/>
                </a:cubicBezTo>
                <a:moveTo>
                  <a:pt x="7006" y="12764"/>
                </a:moveTo>
                <a:lnTo>
                  <a:pt x="8836" y="12764"/>
                </a:lnTo>
                <a:lnTo>
                  <a:pt x="8836" y="14594"/>
                </a:lnTo>
                <a:lnTo>
                  <a:pt x="6627" y="14973"/>
                </a:lnTo>
                <a:cubicBezTo>
                  <a:pt x="6627" y="14973"/>
                  <a:pt x="7006" y="12764"/>
                  <a:pt x="7006" y="12764"/>
                </a:cubicBezTo>
                <a:close/>
                <a:moveTo>
                  <a:pt x="16775" y="2742"/>
                </a:moveTo>
                <a:lnTo>
                  <a:pt x="18858" y="4825"/>
                </a:lnTo>
                <a:lnTo>
                  <a:pt x="9818" y="13865"/>
                </a:lnTo>
                <a:lnTo>
                  <a:pt x="9818" y="11782"/>
                </a:lnTo>
                <a:lnTo>
                  <a:pt x="7736" y="11782"/>
                </a:lnTo>
                <a:cubicBezTo>
                  <a:pt x="7736" y="11782"/>
                  <a:pt x="16775" y="2742"/>
                  <a:pt x="16775" y="2742"/>
                </a:cubicBezTo>
                <a:close/>
                <a:moveTo>
                  <a:pt x="18104" y="1414"/>
                </a:moveTo>
                <a:cubicBezTo>
                  <a:pt x="18371" y="1147"/>
                  <a:pt x="18739" y="982"/>
                  <a:pt x="19145" y="982"/>
                </a:cubicBezTo>
                <a:cubicBezTo>
                  <a:pt x="19959" y="982"/>
                  <a:pt x="20618" y="1642"/>
                  <a:pt x="20618" y="2455"/>
                </a:cubicBezTo>
                <a:cubicBezTo>
                  <a:pt x="20618" y="2861"/>
                  <a:pt x="20453" y="3230"/>
                  <a:pt x="20187" y="3496"/>
                </a:cubicBezTo>
                <a:lnTo>
                  <a:pt x="19552" y="4131"/>
                </a:lnTo>
                <a:lnTo>
                  <a:pt x="17469" y="2048"/>
                </a:lnTo>
                <a:cubicBezTo>
                  <a:pt x="17469" y="2048"/>
                  <a:pt x="18104" y="1414"/>
                  <a:pt x="18104" y="1414"/>
                </a:cubicBezTo>
                <a:close/>
                <a:moveTo>
                  <a:pt x="5400" y="16200"/>
                </a:moveTo>
                <a:lnTo>
                  <a:pt x="9590" y="15481"/>
                </a:lnTo>
                <a:lnTo>
                  <a:pt x="20881" y="4190"/>
                </a:lnTo>
                <a:cubicBezTo>
                  <a:pt x="21325" y="3746"/>
                  <a:pt x="21600" y="3133"/>
                  <a:pt x="21600" y="2455"/>
                </a:cubicBezTo>
                <a:cubicBezTo>
                  <a:pt x="21600" y="1099"/>
                  <a:pt x="20501" y="0"/>
                  <a:pt x="19145" y="0"/>
                </a:cubicBezTo>
                <a:cubicBezTo>
                  <a:pt x="18468" y="0"/>
                  <a:pt x="17854" y="275"/>
                  <a:pt x="17410" y="719"/>
                </a:cubicBezTo>
                <a:lnTo>
                  <a:pt x="6119" y="12010"/>
                </a:lnTo>
                <a:cubicBezTo>
                  <a:pt x="6119" y="12010"/>
                  <a:pt x="5400" y="16200"/>
                  <a:pt x="5400" y="16200"/>
                </a:cubicBezTo>
                <a:close/>
              </a:path>
            </a:pathLst>
          </a:custGeom>
          <a:solidFill>
            <a:schemeClr val="tx1">
              <a:lumMod val="85000"/>
              <a:lumOff val="1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latin typeface="+mj-lt"/>
            </a:endParaRPr>
          </a:p>
        </p:txBody>
      </p:sp>
      <p:sp>
        <p:nvSpPr>
          <p:cNvPr id="19" name="Shape 2551"/>
          <p:cNvSpPr/>
          <p:nvPr/>
        </p:nvSpPr>
        <p:spPr>
          <a:xfrm>
            <a:off x="5642624" y="3788782"/>
            <a:ext cx="520269" cy="520269"/>
          </a:xfrm>
          <a:custGeom>
            <a:avLst/>
            <a:gdLst/>
            <a:ahLst/>
            <a:cxnLst>
              <a:cxn ang="0">
                <a:pos x="wd2" y="hd2"/>
              </a:cxn>
              <a:cxn ang="5400000">
                <a:pos x="wd2" y="hd2"/>
              </a:cxn>
              <a:cxn ang="10800000">
                <a:pos x="wd2" y="hd2"/>
              </a:cxn>
              <a:cxn ang="16200000">
                <a:pos x="wd2" y="hd2"/>
              </a:cxn>
            </a:cxnLst>
            <a:rect l="0" t="0" r="r" b="b"/>
            <a:pathLst>
              <a:path w="21600" h="21600" extrusionOk="0">
                <a:moveTo>
                  <a:pt x="19755" y="6010"/>
                </a:moveTo>
                <a:lnTo>
                  <a:pt x="18630" y="7136"/>
                </a:lnTo>
                <a:lnTo>
                  <a:pt x="14465" y="2970"/>
                </a:lnTo>
                <a:lnTo>
                  <a:pt x="15590" y="1845"/>
                </a:lnTo>
                <a:cubicBezTo>
                  <a:pt x="15590" y="1845"/>
                  <a:pt x="16391" y="982"/>
                  <a:pt x="17673" y="982"/>
                </a:cubicBezTo>
                <a:cubicBezTo>
                  <a:pt x="19300" y="982"/>
                  <a:pt x="20618" y="2300"/>
                  <a:pt x="20618" y="3927"/>
                </a:cubicBezTo>
                <a:cubicBezTo>
                  <a:pt x="20618" y="4741"/>
                  <a:pt x="20288" y="5477"/>
                  <a:pt x="19755" y="6010"/>
                </a:cubicBezTo>
                <a:moveTo>
                  <a:pt x="7364" y="18402"/>
                </a:moveTo>
                <a:lnTo>
                  <a:pt x="7364" y="14727"/>
                </a:lnTo>
                <a:cubicBezTo>
                  <a:pt x="7364" y="14456"/>
                  <a:pt x="7144" y="14236"/>
                  <a:pt x="6873" y="14236"/>
                </a:cubicBezTo>
                <a:lnTo>
                  <a:pt x="3198" y="14236"/>
                </a:lnTo>
                <a:lnTo>
                  <a:pt x="13770" y="3665"/>
                </a:lnTo>
                <a:lnTo>
                  <a:pt x="17935" y="7830"/>
                </a:lnTo>
                <a:cubicBezTo>
                  <a:pt x="17935" y="7830"/>
                  <a:pt x="7364" y="18402"/>
                  <a:pt x="7364" y="18402"/>
                </a:cubicBezTo>
                <a:close/>
                <a:moveTo>
                  <a:pt x="6382" y="19042"/>
                </a:moveTo>
                <a:lnTo>
                  <a:pt x="2945" y="19845"/>
                </a:lnTo>
                <a:lnTo>
                  <a:pt x="2945" y="18655"/>
                </a:lnTo>
                <a:lnTo>
                  <a:pt x="1755" y="18655"/>
                </a:lnTo>
                <a:lnTo>
                  <a:pt x="2558" y="15218"/>
                </a:lnTo>
                <a:lnTo>
                  <a:pt x="6382" y="15218"/>
                </a:lnTo>
                <a:cubicBezTo>
                  <a:pt x="6382" y="15218"/>
                  <a:pt x="6382" y="19042"/>
                  <a:pt x="6382" y="19042"/>
                </a:cubicBezTo>
                <a:close/>
                <a:moveTo>
                  <a:pt x="17673" y="0"/>
                </a:moveTo>
                <a:cubicBezTo>
                  <a:pt x="16588" y="0"/>
                  <a:pt x="15606" y="439"/>
                  <a:pt x="14896" y="1151"/>
                </a:cubicBezTo>
                <a:lnTo>
                  <a:pt x="1641" y="14405"/>
                </a:lnTo>
                <a:lnTo>
                  <a:pt x="0" y="21600"/>
                </a:lnTo>
                <a:lnTo>
                  <a:pt x="7195" y="19959"/>
                </a:lnTo>
                <a:lnTo>
                  <a:pt x="20449" y="6704"/>
                </a:lnTo>
                <a:cubicBezTo>
                  <a:pt x="21160" y="5994"/>
                  <a:pt x="21600" y="5012"/>
                  <a:pt x="21600" y="3927"/>
                </a:cubicBezTo>
                <a:cubicBezTo>
                  <a:pt x="21600" y="1758"/>
                  <a:pt x="19842" y="0"/>
                  <a:pt x="17673" y="0"/>
                </a:cubicBezTo>
              </a:path>
            </a:pathLst>
          </a:custGeom>
          <a:solidFill>
            <a:schemeClr val="tx1">
              <a:lumMod val="85000"/>
              <a:lumOff val="1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latin typeface="+mj-lt"/>
            </a:endParaRPr>
          </a:p>
        </p:txBody>
      </p:sp>
      <p:sp>
        <p:nvSpPr>
          <p:cNvPr id="20" name="Shape 2587"/>
          <p:cNvSpPr/>
          <p:nvPr/>
        </p:nvSpPr>
        <p:spPr>
          <a:xfrm>
            <a:off x="5578872" y="1170880"/>
            <a:ext cx="520269" cy="520269"/>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tx1">
              <a:lumMod val="85000"/>
              <a:lumOff val="1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latin typeface="+mj-lt"/>
            </a:endParaRPr>
          </a:p>
        </p:txBody>
      </p:sp>
      <p:sp>
        <p:nvSpPr>
          <p:cNvPr id="21" name="Shape 2632"/>
          <p:cNvSpPr/>
          <p:nvPr/>
        </p:nvSpPr>
        <p:spPr>
          <a:xfrm>
            <a:off x="1875699" y="3788782"/>
            <a:ext cx="425676" cy="520269"/>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4588" y="17673"/>
                  <a:pt x="1200" y="16051"/>
                  <a:pt x="1200" y="15218"/>
                </a:cubicBezTo>
                <a:cubicBezTo>
                  <a:pt x="1200" y="14690"/>
                  <a:pt x="1355" y="14275"/>
                  <a:pt x="1611" y="13896"/>
                </a:cubicBezTo>
                <a:cubicBezTo>
                  <a:pt x="3255" y="14967"/>
                  <a:pt x="6746" y="15709"/>
                  <a:pt x="10800" y="15709"/>
                </a:cubicBezTo>
                <a:cubicBezTo>
                  <a:pt x="14856" y="15709"/>
                  <a:pt x="18345" y="14966"/>
                  <a:pt x="19987" y="13894"/>
                </a:cubicBezTo>
                <a:cubicBezTo>
                  <a:pt x="20244" y="14273"/>
                  <a:pt x="20400" y="14689"/>
                  <a:pt x="20400" y="15218"/>
                </a:cubicBezTo>
                <a:cubicBezTo>
                  <a:pt x="20400" y="16051"/>
                  <a:pt x="17011" y="17673"/>
                  <a:pt x="10800" y="17673"/>
                </a:cubicBezTo>
                <a:moveTo>
                  <a:pt x="10800" y="20618"/>
                </a:moveTo>
                <a:cubicBezTo>
                  <a:pt x="9475" y="20618"/>
                  <a:pt x="8400" y="19739"/>
                  <a:pt x="8400" y="18655"/>
                </a:cubicBezTo>
                <a:cubicBezTo>
                  <a:pt x="8400" y="18625"/>
                  <a:pt x="8408" y="18597"/>
                  <a:pt x="8409" y="18567"/>
                </a:cubicBezTo>
                <a:cubicBezTo>
                  <a:pt x="9179" y="18623"/>
                  <a:pt x="9977" y="18655"/>
                  <a:pt x="10800" y="18655"/>
                </a:cubicBezTo>
                <a:cubicBezTo>
                  <a:pt x="11623" y="18655"/>
                  <a:pt x="12421" y="18623"/>
                  <a:pt x="13191" y="18567"/>
                </a:cubicBezTo>
                <a:cubicBezTo>
                  <a:pt x="13192" y="18597"/>
                  <a:pt x="13200" y="18625"/>
                  <a:pt x="13200" y="18655"/>
                </a:cubicBezTo>
                <a:cubicBezTo>
                  <a:pt x="13200" y="19739"/>
                  <a:pt x="12125" y="20618"/>
                  <a:pt x="10800" y="20618"/>
                </a:cubicBezTo>
                <a:moveTo>
                  <a:pt x="2948" y="12551"/>
                </a:moveTo>
                <a:cubicBezTo>
                  <a:pt x="4308" y="11388"/>
                  <a:pt x="6000" y="9939"/>
                  <a:pt x="6000" y="6873"/>
                </a:cubicBezTo>
                <a:cubicBezTo>
                  <a:pt x="6000" y="5232"/>
                  <a:pt x="7238" y="3825"/>
                  <a:pt x="8988" y="3239"/>
                </a:cubicBezTo>
                <a:cubicBezTo>
                  <a:pt x="9428" y="3657"/>
                  <a:pt x="10072" y="3927"/>
                  <a:pt x="10800" y="3927"/>
                </a:cubicBezTo>
                <a:cubicBezTo>
                  <a:pt x="11528" y="3927"/>
                  <a:pt x="12172" y="3657"/>
                  <a:pt x="12611" y="3239"/>
                </a:cubicBezTo>
                <a:cubicBezTo>
                  <a:pt x="14362" y="3825"/>
                  <a:pt x="15600" y="5232"/>
                  <a:pt x="15600" y="6873"/>
                </a:cubicBezTo>
                <a:cubicBezTo>
                  <a:pt x="15600" y="9939"/>
                  <a:pt x="17292" y="11388"/>
                  <a:pt x="18652" y="12551"/>
                </a:cubicBezTo>
                <a:cubicBezTo>
                  <a:pt x="18911" y="12773"/>
                  <a:pt x="19152" y="12979"/>
                  <a:pt x="19366" y="13183"/>
                </a:cubicBezTo>
                <a:cubicBezTo>
                  <a:pt x="18217" y="14077"/>
                  <a:pt x="14825" y="14727"/>
                  <a:pt x="10800" y="14727"/>
                </a:cubicBezTo>
                <a:cubicBezTo>
                  <a:pt x="6779" y="14727"/>
                  <a:pt x="3383" y="14079"/>
                  <a:pt x="2230" y="13186"/>
                </a:cubicBezTo>
                <a:cubicBezTo>
                  <a:pt x="2446" y="12981"/>
                  <a:pt x="2687" y="12774"/>
                  <a:pt x="2948" y="12551"/>
                </a:cubicBezTo>
                <a:moveTo>
                  <a:pt x="10800" y="982"/>
                </a:moveTo>
                <a:cubicBezTo>
                  <a:pt x="11462" y="982"/>
                  <a:pt x="12000" y="1422"/>
                  <a:pt x="12000" y="1964"/>
                </a:cubicBezTo>
                <a:cubicBezTo>
                  <a:pt x="12000" y="2506"/>
                  <a:pt x="11462" y="2945"/>
                  <a:pt x="10800" y="2945"/>
                </a:cubicBezTo>
                <a:cubicBezTo>
                  <a:pt x="10138" y="2945"/>
                  <a:pt x="9600" y="2506"/>
                  <a:pt x="9600" y="1964"/>
                </a:cubicBezTo>
                <a:cubicBezTo>
                  <a:pt x="9600" y="1422"/>
                  <a:pt x="10138" y="982"/>
                  <a:pt x="10800" y="982"/>
                </a:cubicBezTo>
                <a:moveTo>
                  <a:pt x="21600" y="15218"/>
                </a:moveTo>
                <a:cubicBezTo>
                  <a:pt x="21600" y="11782"/>
                  <a:pt x="16800" y="11782"/>
                  <a:pt x="16800" y="6873"/>
                </a:cubicBezTo>
                <a:cubicBezTo>
                  <a:pt x="16800" y="4845"/>
                  <a:pt x="15296" y="3105"/>
                  <a:pt x="13152" y="2356"/>
                </a:cubicBezTo>
                <a:cubicBezTo>
                  <a:pt x="13183" y="2229"/>
                  <a:pt x="13200" y="2098"/>
                  <a:pt x="13200" y="1964"/>
                </a:cubicBezTo>
                <a:cubicBezTo>
                  <a:pt x="13200" y="879"/>
                  <a:pt x="12125" y="0"/>
                  <a:pt x="10800" y="0"/>
                </a:cubicBezTo>
                <a:cubicBezTo>
                  <a:pt x="9475" y="0"/>
                  <a:pt x="8400" y="879"/>
                  <a:pt x="8400" y="1964"/>
                </a:cubicBezTo>
                <a:cubicBezTo>
                  <a:pt x="8400" y="2098"/>
                  <a:pt x="8417" y="2229"/>
                  <a:pt x="8448" y="2356"/>
                </a:cubicBezTo>
                <a:cubicBezTo>
                  <a:pt x="6304" y="3105"/>
                  <a:pt x="4800" y="4845"/>
                  <a:pt x="4800" y="6873"/>
                </a:cubicBezTo>
                <a:cubicBezTo>
                  <a:pt x="4800" y="11782"/>
                  <a:pt x="0" y="11782"/>
                  <a:pt x="0" y="15218"/>
                </a:cubicBezTo>
                <a:cubicBezTo>
                  <a:pt x="0" y="16716"/>
                  <a:pt x="3016" y="17986"/>
                  <a:pt x="7217" y="18457"/>
                </a:cubicBezTo>
                <a:cubicBezTo>
                  <a:pt x="7211" y="18523"/>
                  <a:pt x="7200" y="18587"/>
                  <a:pt x="7200" y="18655"/>
                </a:cubicBezTo>
                <a:cubicBezTo>
                  <a:pt x="7200" y="20282"/>
                  <a:pt x="8812" y="21600"/>
                  <a:pt x="10800" y="21600"/>
                </a:cubicBezTo>
                <a:cubicBezTo>
                  <a:pt x="12788" y="21600"/>
                  <a:pt x="14400" y="20282"/>
                  <a:pt x="14400" y="18655"/>
                </a:cubicBezTo>
                <a:cubicBezTo>
                  <a:pt x="14400" y="18587"/>
                  <a:pt x="14389" y="18523"/>
                  <a:pt x="14383" y="18457"/>
                </a:cubicBezTo>
                <a:cubicBezTo>
                  <a:pt x="18584" y="17986"/>
                  <a:pt x="21600" y="16716"/>
                  <a:pt x="21600" y="15218"/>
                </a:cubicBezTo>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latin typeface="+mj-lt"/>
            </a:endParaRPr>
          </a:p>
        </p:txBody>
      </p:sp>
      <p:sp>
        <p:nvSpPr>
          <p:cNvPr id="22" name="TextBox 21"/>
          <p:cNvSpPr txBox="1"/>
          <p:nvPr/>
        </p:nvSpPr>
        <p:spPr>
          <a:xfrm>
            <a:off x="840760" y="1863223"/>
            <a:ext cx="2495553" cy="400110"/>
          </a:xfrm>
          <a:prstGeom prst="rect">
            <a:avLst/>
          </a:prstGeom>
          <a:noFill/>
        </p:spPr>
        <p:txBody>
          <a:bodyPr wrap="square" rtlCol="0">
            <a:spAutoFit/>
          </a:bodyPr>
          <a:lstStyle/>
          <a:p>
            <a:pPr algn="ctr"/>
            <a:r>
              <a:rPr lang="en-US" sz="2000" b="1" i="1">
                <a:solidFill>
                  <a:schemeClr val="tx1">
                    <a:lumMod val="85000"/>
                    <a:lumOff val="15000"/>
                  </a:schemeClr>
                </a:solidFill>
                <a:latin typeface="+mj-lt"/>
              </a:rPr>
              <a:t>Service One</a:t>
            </a:r>
          </a:p>
        </p:txBody>
      </p:sp>
      <p:sp>
        <p:nvSpPr>
          <p:cNvPr id="23" name="TextBox 22"/>
          <p:cNvSpPr txBox="1"/>
          <p:nvPr/>
        </p:nvSpPr>
        <p:spPr>
          <a:xfrm>
            <a:off x="4378759" y="1863223"/>
            <a:ext cx="3013334" cy="400110"/>
          </a:xfrm>
          <a:prstGeom prst="rect">
            <a:avLst/>
          </a:prstGeom>
          <a:noFill/>
        </p:spPr>
        <p:txBody>
          <a:bodyPr wrap="square" rtlCol="0">
            <a:spAutoFit/>
          </a:bodyPr>
          <a:lstStyle/>
          <a:p>
            <a:pPr algn="ctr"/>
            <a:r>
              <a:rPr lang="en-US" sz="2000" b="1" i="1">
                <a:solidFill>
                  <a:schemeClr val="tx1">
                    <a:lumMod val="85000"/>
                    <a:lumOff val="15000"/>
                  </a:schemeClr>
                </a:solidFill>
                <a:latin typeface="+mj-lt"/>
              </a:rPr>
              <a:t>Service Three</a:t>
            </a:r>
          </a:p>
        </p:txBody>
      </p:sp>
      <p:sp>
        <p:nvSpPr>
          <p:cNvPr id="24" name="Rectangle 23"/>
          <p:cNvSpPr/>
          <p:nvPr/>
        </p:nvSpPr>
        <p:spPr>
          <a:xfrm>
            <a:off x="4396092" y="2255953"/>
            <a:ext cx="3013334" cy="616836"/>
          </a:xfrm>
          <a:prstGeom prst="rect">
            <a:avLst/>
          </a:prstGeom>
        </p:spPr>
        <p:txBody>
          <a:bodyPr wrap="square">
            <a:spAutoFit/>
          </a:bodyPr>
          <a:lstStyle/>
          <a:p>
            <a:pPr algn="ctr">
              <a:lnSpc>
                <a:spcPct val="150000"/>
              </a:lnSpc>
            </a:pPr>
            <a:r>
              <a:rPr lang="en-US" sz="1200" b="0" i="0">
                <a:solidFill>
                  <a:schemeClr val="tx1">
                    <a:lumMod val="75000"/>
                    <a:lumOff val="25000"/>
                  </a:schemeClr>
                </a:solidFill>
                <a:effectLst/>
                <a:latin typeface="+mj-lt"/>
              </a:rPr>
              <a:t>Sed ut perspiciatis unde omnis iste natus erroroluptatem accusan</a:t>
            </a:r>
            <a:endParaRPr lang="en-US" sz="1200">
              <a:solidFill>
                <a:schemeClr val="tx1">
                  <a:lumMod val="75000"/>
                  <a:lumOff val="25000"/>
                </a:schemeClr>
              </a:solidFill>
              <a:latin typeface="+mj-lt"/>
            </a:endParaRPr>
          </a:p>
        </p:txBody>
      </p:sp>
      <p:sp>
        <p:nvSpPr>
          <p:cNvPr id="25" name="TextBox 24"/>
          <p:cNvSpPr txBox="1"/>
          <p:nvPr/>
        </p:nvSpPr>
        <p:spPr>
          <a:xfrm>
            <a:off x="840760" y="4564618"/>
            <a:ext cx="2495553" cy="400110"/>
          </a:xfrm>
          <a:prstGeom prst="rect">
            <a:avLst/>
          </a:prstGeom>
          <a:noFill/>
        </p:spPr>
        <p:txBody>
          <a:bodyPr wrap="square" rtlCol="0">
            <a:spAutoFit/>
          </a:bodyPr>
          <a:lstStyle/>
          <a:p>
            <a:pPr algn="ctr"/>
            <a:r>
              <a:rPr lang="en-US" sz="2000" b="1" i="1">
                <a:solidFill>
                  <a:schemeClr val="tx1">
                    <a:lumMod val="85000"/>
                    <a:lumOff val="15000"/>
                  </a:schemeClr>
                </a:solidFill>
                <a:latin typeface="+mj-lt"/>
              </a:rPr>
              <a:t>Service Two</a:t>
            </a:r>
          </a:p>
        </p:txBody>
      </p:sp>
      <p:sp>
        <p:nvSpPr>
          <p:cNvPr id="26" name="TextBox 25"/>
          <p:cNvSpPr txBox="1"/>
          <p:nvPr/>
        </p:nvSpPr>
        <p:spPr>
          <a:xfrm>
            <a:off x="4531874" y="4564618"/>
            <a:ext cx="2703637" cy="400110"/>
          </a:xfrm>
          <a:prstGeom prst="rect">
            <a:avLst/>
          </a:prstGeom>
          <a:noFill/>
        </p:spPr>
        <p:txBody>
          <a:bodyPr wrap="square" rtlCol="0">
            <a:spAutoFit/>
          </a:bodyPr>
          <a:lstStyle/>
          <a:p>
            <a:pPr algn="ctr"/>
            <a:r>
              <a:rPr lang="en-US" sz="2000" b="1" i="1">
                <a:solidFill>
                  <a:schemeClr val="tx1">
                    <a:lumMod val="85000"/>
                    <a:lumOff val="15000"/>
                  </a:schemeClr>
                </a:solidFill>
                <a:latin typeface="+mj-lt"/>
              </a:rPr>
              <a:t>Service Four</a:t>
            </a:r>
          </a:p>
        </p:txBody>
      </p:sp>
      <p:sp>
        <p:nvSpPr>
          <p:cNvPr id="27" name="Rectangle 26"/>
          <p:cNvSpPr/>
          <p:nvPr/>
        </p:nvSpPr>
        <p:spPr>
          <a:xfrm>
            <a:off x="4396092" y="4957348"/>
            <a:ext cx="3013334" cy="616836"/>
          </a:xfrm>
          <a:prstGeom prst="rect">
            <a:avLst/>
          </a:prstGeom>
        </p:spPr>
        <p:txBody>
          <a:bodyPr wrap="square">
            <a:spAutoFit/>
          </a:bodyPr>
          <a:lstStyle/>
          <a:p>
            <a:pPr algn="ctr">
              <a:lnSpc>
                <a:spcPct val="150000"/>
              </a:lnSpc>
            </a:pPr>
            <a:r>
              <a:rPr lang="en-US" sz="1200" b="0" i="0">
                <a:solidFill>
                  <a:schemeClr val="tx1">
                    <a:lumMod val="75000"/>
                    <a:lumOff val="25000"/>
                  </a:schemeClr>
                </a:solidFill>
                <a:effectLst/>
                <a:latin typeface="+mj-lt"/>
              </a:rPr>
              <a:t>Sed ut perspiciatis unde omnis iste natus erroroluptatem accusan</a:t>
            </a:r>
            <a:endParaRPr lang="en-US" sz="1200">
              <a:solidFill>
                <a:schemeClr val="tx1">
                  <a:lumMod val="75000"/>
                  <a:lumOff val="25000"/>
                </a:schemeClr>
              </a:solidFill>
              <a:latin typeface="+mj-lt"/>
            </a:endParaRPr>
          </a:p>
        </p:txBody>
      </p:sp>
      <p:sp>
        <p:nvSpPr>
          <p:cNvPr id="28" name="Rectangle 27"/>
          <p:cNvSpPr/>
          <p:nvPr/>
        </p:nvSpPr>
        <p:spPr>
          <a:xfrm>
            <a:off x="581869" y="4957348"/>
            <a:ext cx="3013334" cy="616836"/>
          </a:xfrm>
          <a:prstGeom prst="rect">
            <a:avLst/>
          </a:prstGeom>
        </p:spPr>
        <p:txBody>
          <a:bodyPr wrap="square">
            <a:spAutoFit/>
          </a:bodyPr>
          <a:lstStyle/>
          <a:p>
            <a:pPr algn="ctr">
              <a:lnSpc>
                <a:spcPct val="150000"/>
              </a:lnSpc>
            </a:pPr>
            <a:r>
              <a:rPr lang="en-US" sz="1200" b="0" i="0">
                <a:solidFill>
                  <a:schemeClr val="tx1">
                    <a:lumMod val="75000"/>
                    <a:lumOff val="25000"/>
                  </a:schemeClr>
                </a:solidFill>
                <a:effectLst/>
                <a:latin typeface="+mj-lt"/>
              </a:rPr>
              <a:t>Sed ut perspiciatis unde omnis iste natus erroroluptatem accusan</a:t>
            </a:r>
            <a:endParaRPr lang="en-US" sz="1200">
              <a:solidFill>
                <a:schemeClr val="tx1">
                  <a:lumMod val="75000"/>
                  <a:lumOff val="25000"/>
                </a:schemeClr>
              </a:solidFill>
              <a:latin typeface="+mj-lt"/>
            </a:endParaRPr>
          </a:p>
        </p:txBody>
      </p:sp>
      <p:sp>
        <p:nvSpPr>
          <p:cNvPr id="29" name="Rectangle 28"/>
          <p:cNvSpPr/>
          <p:nvPr/>
        </p:nvSpPr>
        <p:spPr>
          <a:xfrm>
            <a:off x="581869" y="2255953"/>
            <a:ext cx="3013334" cy="616836"/>
          </a:xfrm>
          <a:prstGeom prst="rect">
            <a:avLst/>
          </a:prstGeom>
        </p:spPr>
        <p:txBody>
          <a:bodyPr wrap="square">
            <a:spAutoFit/>
          </a:bodyPr>
          <a:lstStyle/>
          <a:p>
            <a:pPr algn="ctr">
              <a:lnSpc>
                <a:spcPct val="150000"/>
              </a:lnSpc>
            </a:pPr>
            <a:r>
              <a:rPr lang="en-US" sz="1200" b="0" i="0">
                <a:solidFill>
                  <a:schemeClr val="tx1">
                    <a:lumMod val="75000"/>
                    <a:lumOff val="25000"/>
                  </a:schemeClr>
                </a:solidFill>
                <a:effectLst/>
                <a:latin typeface="+mj-lt"/>
              </a:rPr>
              <a:t>Sed ut perspiciatis unde omnis iste natus erroroluptatem accusan</a:t>
            </a:r>
            <a:endParaRPr lang="en-US" sz="1200">
              <a:solidFill>
                <a:schemeClr val="tx1">
                  <a:lumMod val="75000"/>
                  <a:lumOff val="25000"/>
                </a:schemeClr>
              </a:solidFill>
              <a:latin typeface="+mj-lt"/>
            </a:endParaRPr>
          </a:p>
        </p:txBody>
      </p:sp>
      <p:sp>
        <p:nvSpPr>
          <p:cNvPr id="30" name="Rectangle 29"/>
          <p:cNvSpPr/>
          <p:nvPr/>
        </p:nvSpPr>
        <p:spPr>
          <a:xfrm>
            <a:off x="8254657" y="1536174"/>
            <a:ext cx="3047327" cy="3785652"/>
          </a:xfrm>
          <a:prstGeom prst="rect">
            <a:avLst/>
          </a:prstGeom>
        </p:spPr>
        <p:txBody>
          <a:bodyPr wrap="square">
            <a:spAutoFit/>
          </a:bodyPr>
          <a:lstStyle/>
          <a:p>
            <a:r>
              <a:rPr lang="en-US" sz="4000" b="1" i="1" dirty="0">
                <a:solidFill>
                  <a:schemeClr val="tx1">
                    <a:lumMod val="85000"/>
                    <a:lumOff val="15000"/>
                  </a:schemeClr>
                </a:solidFill>
                <a:latin typeface="+mj-lt"/>
              </a:rPr>
              <a:t>You only live once, but if you do it right, once is enough.</a:t>
            </a:r>
          </a:p>
        </p:txBody>
      </p:sp>
      <p:sp>
        <p:nvSpPr>
          <p:cNvPr id="31" name="Rectangle 30"/>
          <p:cNvSpPr/>
          <p:nvPr/>
        </p:nvSpPr>
        <p:spPr>
          <a:xfrm>
            <a:off x="11091592" y="0"/>
            <a:ext cx="1100408" cy="16911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cxnSp>
        <p:nvCxnSpPr>
          <p:cNvPr id="33" name="Straight Connector 32"/>
          <p:cNvCxnSpPr/>
          <p:nvPr/>
        </p:nvCxnSpPr>
        <p:spPr>
          <a:xfrm>
            <a:off x="3943350" y="0"/>
            <a:ext cx="0" cy="685800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0043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F5284B31-B757-47A9-A9FC-250881038DD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3981" r="23981"/>
          <a:stretch>
            <a:fillRect/>
          </a:stretch>
        </p:blipFill>
        <p:spPr/>
      </p:pic>
      <p:sp>
        <p:nvSpPr>
          <p:cNvPr id="3" name="Rectangle 2"/>
          <p:cNvSpPr/>
          <p:nvPr/>
        </p:nvSpPr>
        <p:spPr>
          <a:xfrm>
            <a:off x="3943350" y="800100"/>
            <a:ext cx="7353300" cy="5257800"/>
          </a:xfrm>
          <a:prstGeom prst="rect">
            <a:avLst/>
          </a:prstGeom>
          <a:solidFill>
            <a:schemeClr val="bg1"/>
          </a:solidFill>
          <a:ln>
            <a:noFill/>
          </a:ln>
          <a:effectLst>
            <a:outerShdw blurRad="635000" sx="102000" sy="102000" algn="ctr" rotWithShape="0">
              <a:schemeClr val="bg1">
                <a:lumMod val="8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hape 2550"/>
          <p:cNvSpPr/>
          <p:nvPr/>
        </p:nvSpPr>
        <p:spPr>
          <a:xfrm>
            <a:off x="5796751" y="3608502"/>
            <a:ext cx="520269" cy="520269"/>
          </a:xfrm>
          <a:custGeom>
            <a:avLst/>
            <a:gdLst/>
            <a:ahLst/>
            <a:cxnLst>
              <a:cxn ang="0">
                <a:pos x="wd2" y="hd2"/>
              </a:cxn>
              <a:cxn ang="5400000">
                <a:pos x="wd2" y="hd2"/>
              </a:cxn>
              <a:cxn ang="10800000">
                <a:pos x="wd2" y="hd2"/>
              </a:cxn>
              <a:cxn ang="16200000">
                <a:pos x="wd2" y="hd2"/>
              </a:cxn>
            </a:cxnLst>
            <a:rect l="0" t="0" r="r" b="b"/>
            <a:pathLst>
              <a:path w="21600" h="21600" extrusionOk="0">
                <a:moveTo>
                  <a:pt x="21109" y="7364"/>
                </a:moveTo>
                <a:cubicBezTo>
                  <a:pt x="20838" y="7364"/>
                  <a:pt x="20618" y="7584"/>
                  <a:pt x="20618" y="7855"/>
                </a:cubicBezTo>
                <a:lnTo>
                  <a:pt x="20618" y="18655"/>
                </a:lnTo>
                <a:cubicBezTo>
                  <a:pt x="20618" y="19739"/>
                  <a:pt x="19739" y="20618"/>
                  <a:pt x="18655" y="20618"/>
                </a:cubicBezTo>
                <a:lnTo>
                  <a:pt x="2945" y="20618"/>
                </a:lnTo>
                <a:cubicBezTo>
                  <a:pt x="1861" y="20618"/>
                  <a:pt x="982" y="19739"/>
                  <a:pt x="982" y="18655"/>
                </a:cubicBezTo>
                <a:lnTo>
                  <a:pt x="982" y="2945"/>
                </a:lnTo>
                <a:cubicBezTo>
                  <a:pt x="982" y="1861"/>
                  <a:pt x="1861" y="982"/>
                  <a:pt x="2945" y="982"/>
                </a:cubicBezTo>
                <a:lnTo>
                  <a:pt x="13745" y="982"/>
                </a:lnTo>
                <a:cubicBezTo>
                  <a:pt x="14017" y="982"/>
                  <a:pt x="14236" y="762"/>
                  <a:pt x="14236" y="491"/>
                </a:cubicBezTo>
                <a:cubicBezTo>
                  <a:pt x="14236" y="220"/>
                  <a:pt x="14017" y="0"/>
                  <a:pt x="13745" y="0"/>
                </a:cubicBezTo>
                <a:lnTo>
                  <a:pt x="2945" y="0"/>
                </a:lnTo>
                <a:cubicBezTo>
                  <a:pt x="1318" y="0"/>
                  <a:pt x="0" y="1319"/>
                  <a:pt x="0" y="2945"/>
                </a:cubicBezTo>
                <a:lnTo>
                  <a:pt x="0" y="18655"/>
                </a:lnTo>
                <a:cubicBezTo>
                  <a:pt x="0" y="20282"/>
                  <a:pt x="1318" y="21600"/>
                  <a:pt x="2945" y="21600"/>
                </a:cubicBezTo>
                <a:lnTo>
                  <a:pt x="18655" y="21600"/>
                </a:lnTo>
                <a:cubicBezTo>
                  <a:pt x="20282" y="21600"/>
                  <a:pt x="21600" y="20282"/>
                  <a:pt x="21600" y="18655"/>
                </a:cubicBezTo>
                <a:lnTo>
                  <a:pt x="21600" y="7855"/>
                </a:lnTo>
                <a:cubicBezTo>
                  <a:pt x="21600" y="7584"/>
                  <a:pt x="21380" y="7364"/>
                  <a:pt x="21109" y="7364"/>
                </a:cubicBezTo>
                <a:moveTo>
                  <a:pt x="7006" y="12764"/>
                </a:moveTo>
                <a:lnTo>
                  <a:pt x="8836" y="12764"/>
                </a:lnTo>
                <a:lnTo>
                  <a:pt x="8836" y="14594"/>
                </a:lnTo>
                <a:lnTo>
                  <a:pt x="6627" y="14973"/>
                </a:lnTo>
                <a:cubicBezTo>
                  <a:pt x="6627" y="14973"/>
                  <a:pt x="7006" y="12764"/>
                  <a:pt x="7006" y="12764"/>
                </a:cubicBezTo>
                <a:close/>
                <a:moveTo>
                  <a:pt x="16775" y="2742"/>
                </a:moveTo>
                <a:lnTo>
                  <a:pt x="18858" y="4825"/>
                </a:lnTo>
                <a:lnTo>
                  <a:pt x="9818" y="13865"/>
                </a:lnTo>
                <a:lnTo>
                  <a:pt x="9818" y="11782"/>
                </a:lnTo>
                <a:lnTo>
                  <a:pt x="7736" y="11782"/>
                </a:lnTo>
                <a:cubicBezTo>
                  <a:pt x="7736" y="11782"/>
                  <a:pt x="16775" y="2742"/>
                  <a:pt x="16775" y="2742"/>
                </a:cubicBezTo>
                <a:close/>
                <a:moveTo>
                  <a:pt x="18104" y="1414"/>
                </a:moveTo>
                <a:cubicBezTo>
                  <a:pt x="18371" y="1147"/>
                  <a:pt x="18739" y="982"/>
                  <a:pt x="19145" y="982"/>
                </a:cubicBezTo>
                <a:cubicBezTo>
                  <a:pt x="19959" y="982"/>
                  <a:pt x="20618" y="1642"/>
                  <a:pt x="20618" y="2455"/>
                </a:cubicBezTo>
                <a:cubicBezTo>
                  <a:pt x="20618" y="2861"/>
                  <a:pt x="20453" y="3230"/>
                  <a:pt x="20187" y="3496"/>
                </a:cubicBezTo>
                <a:lnTo>
                  <a:pt x="19552" y="4131"/>
                </a:lnTo>
                <a:lnTo>
                  <a:pt x="17469" y="2048"/>
                </a:lnTo>
                <a:cubicBezTo>
                  <a:pt x="17469" y="2048"/>
                  <a:pt x="18104" y="1414"/>
                  <a:pt x="18104" y="1414"/>
                </a:cubicBezTo>
                <a:close/>
                <a:moveTo>
                  <a:pt x="5400" y="16200"/>
                </a:moveTo>
                <a:lnTo>
                  <a:pt x="9590" y="15481"/>
                </a:lnTo>
                <a:lnTo>
                  <a:pt x="20881" y="4190"/>
                </a:lnTo>
                <a:cubicBezTo>
                  <a:pt x="21325" y="3746"/>
                  <a:pt x="21600" y="3133"/>
                  <a:pt x="21600" y="2455"/>
                </a:cubicBezTo>
                <a:cubicBezTo>
                  <a:pt x="21600" y="1099"/>
                  <a:pt x="20501" y="0"/>
                  <a:pt x="19145" y="0"/>
                </a:cubicBezTo>
                <a:cubicBezTo>
                  <a:pt x="18468" y="0"/>
                  <a:pt x="17854" y="275"/>
                  <a:pt x="17410" y="719"/>
                </a:cubicBezTo>
                <a:lnTo>
                  <a:pt x="6119" y="12010"/>
                </a:lnTo>
                <a:cubicBezTo>
                  <a:pt x="6119" y="12010"/>
                  <a:pt x="5400" y="16200"/>
                  <a:pt x="5400" y="16200"/>
                </a:cubicBezTo>
                <a:close/>
              </a:path>
            </a:pathLst>
          </a:custGeom>
          <a:solidFill>
            <a:schemeClr val="tx1">
              <a:lumMod val="85000"/>
              <a:lumOff val="1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5" name="Shape 2632"/>
          <p:cNvSpPr/>
          <p:nvPr/>
        </p:nvSpPr>
        <p:spPr>
          <a:xfrm>
            <a:off x="9146563" y="3608502"/>
            <a:ext cx="425676" cy="520269"/>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4588" y="17673"/>
                  <a:pt x="1200" y="16051"/>
                  <a:pt x="1200" y="15218"/>
                </a:cubicBezTo>
                <a:cubicBezTo>
                  <a:pt x="1200" y="14690"/>
                  <a:pt x="1355" y="14275"/>
                  <a:pt x="1611" y="13896"/>
                </a:cubicBezTo>
                <a:cubicBezTo>
                  <a:pt x="3255" y="14967"/>
                  <a:pt x="6746" y="15709"/>
                  <a:pt x="10800" y="15709"/>
                </a:cubicBezTo>
                <a:cubicBezTo>
                  <a:pt x="14856" y="15709"/>
                  <a:pt x="18345" y="14966"/>
                  <a:pt x="19987" y="13894"/>
                </a:cubicBezTo>
                <a:cubicBezTo>
                  <a:pt x="20244" y="14273"/>
                  <a:pt x="20400" y="14689"/>
                  <a:pt x="20400" y="15218"/>
                </a:cubicBezTo>
                <a:cubicBezTo>
                  <a:pt x="20400" y="16051"/>
                  <a:pt x="17011" y="17673"/>
                  <a:pt x="10800" y="17673"/>
                </a:cubicBezTo>
                <a:moveTo>
                  <a:pt x="10800" y="20618"/>
                </a:moveTo>
                <a:cubicBezTo>
                  <a:pt x="9475" y="20618"/>
                  <a:pt x="8400" y="19739"/>
                  <a:pt x="8400" y="18655"/>
                </a:cubicBezTo>
                <a:cubicBezTo>
                  <a:pt x="8400" y="18625"/>
                  <a:pt x="8408" y="18597"/>
                  <a:pt x="8409" y="18567"/>
                </a:cubicBezTo>
                <a:cubicBezTo>
                  <a:pt x="9179" y="18623"/>
                  <a:pt x="9977" y="18655"/>
                  <a:pt x="10800" y="18655"/>
                </a:cubicBezTo>
                <a:cubicBezTo>
                  <a:pt x="11623" y="18655"/>
                  <a:pt x="12421" y="18623"/>
                  <a:pt x="13191" y="18567"/>
                </a:cubicBezTo>
                <a:cubicBezTo>
                  <a:pt x="13192" y="18597"/>
                  <a:pt x="13200" y="18625"/>
                  <a:pt x="13200" y="18655"/>
                </a:cubicBezTo>
                <a:cubicBezTo>
                  <a:pt x="13200" y="19739"/>
                  <a:pt x="12125" y="20618"/>
                  <a:pt x="10800" y="20618"/>
                </a:cubicBezTo>
                <a:moveTo>
                  <a:pt x="2948" y="12551"/>
                </a:moveTo>
                <a:cubicBezTo>
                  <a:pt x="4308" y="11388"/>
                  <a:pt x="6000" y="9939"/>
                  <a:pt x="6000" y="6873"/>
                </a:cubicBezTo>
                <a:cubicBezTo>
                  <a:pt x="6000" y="5232"/>
                  <a:pt x="7238" y="3825"/>
                  <a:pt x="8988" y="3239"/>
                </a:cubicBezTo>
                <a:cubicBezTo>
                  <a:pt x="9428" y="3657"/>
                  <a:pt x="10072" y="3927"/>
                  <a:pt x="10800" y="3927"/>
                </a:cubicBezTo>
                <a:cubicBezTo>
                  <a:pt x="11528" y="3927"/>
                  <a:pt x="12172" y="3657"/>
                  <a:pt x="12611" y="3239"/>
                </a:cubicBezTo>
                <a:cubicBezTo>
                  <a:pt x="14362" y="3825"/>
                  <a:pt x="15600" y="5232"/>
                  <a:pt x="15600" y="6873"/>
                </a:cubicBezTo>
                <a:cubicBezTo>
                  <a:pt x="15600" y="9939"/>
                  <a:pt x="17292" y="11388"/>
                  <a:pt x="18652" y="12551"/>
                </a:cubicBezTo>
                <a:cubicBezTo>
                  <a:pt x="18911" y="12773"/>
                  <a:pt x="19152" y="12979"/>
                  <a:pt x="19366" y="13183"/>
                </a:cubicBezTo>
                <a:cubicBezTo>
                  <a:pt x="18217" y="14077"/>
                  <a:pt x="14825" y="14727"/>
                  <a:pt x="10800" y="14727"/>
                </a:cubicBezTo>
                <a:cubicBezTo>
                  <a:pt x="6779" y="14727"/>
                  <a:pt x="3383" y="14079"/>
                  <a:pt x="2230" y="13186"/>
                </a:cubicBezTo>
                <a:cubicBezTo>
                  <a:pt x="2446" y="12981"/>
                  <a:pt x="2687" y="12774"/>
                  <a:pt x="2948" y="12551"/>
                </a:cubicBezTo>
                <a:moveTo>
                  <a:pt x="10800" y="982"/>
                </a:moveTo>
                <a:cubicBezTo>
                  <a:pt x="11462" y="982"/>
                  <a:pt x="12000" y="1422"/>
                  <a:pt x="12000" y="1964"/>
                </a:cubicBezTo>
                <a:cubicBezTo>
                  <a:pt x="12000" y="2506"/>
                  <a:pt x="11462" y="2945"/>
                  <a:pt x="10800" y="2945"/>
                </a:cubicBezTo>
                <a:cubicBezTo>
                  <a:pt x="10138" y="2945"/>
                  <a:pt x="9600" y="2506"/>
                  <a:pt x="9600" y="1964"/>
                </a:cubicBezTo>
                <a:cubicBezTo>
                  <a:pt x="9600" y="1422"/>
                  <a:pt x="10138" y="982"/>
                  <a:pt x="10800" y="982"/>
                </a:cubicBezTo>
                <a:moveTo>
                  <a:pt x="21600" y="15218"/>
                </a:moveTo>
                <a:cubicBezTo>
                  <a:pt x="21600" y="11782"/>
                  <a:pt x="16800" y="11782"/>
                  <a:pt x="16800" y="6873"/>
                </a:cubicBezTo>
                <a:cubicBezTo>
                  <a:pt x="16800" y="4845"/>
                  <a:pt x="15296" y="3105"/>
                  <a:pt x="13152" y="2356"/>
                </a:cubicBezTo>
                <a:cubicBezTo>
                  <a:pt x="13183" y="2229"/>
                  <a:pt x="13200" y="2098"/>
                  <a:pt x="13200" y="1964"/>
                </a:cubicBezTo>
                <a:cubicBezTo>
                  <a:pt x="13200" y="879"/>
                  <a:pt x="12125" y="0"/>
                  <a:pt x="10800" y="0"/>
                </a:cubicBezTo>
                <a:cubicBezTo>
                  <a:pt x="9475" y="0"/>
                  <a:pt x="8400" y="879"/>
                  <a:pt x="8400" y="1964"/>
                </a:cubicBezTo>
                <a:cubicBezTo>
                  <a:pt x="8400" y="2098"/>
                  <a:pt x="8417" y="2229"/>
                  <a:pt x="8448" y="2356"/>
                </a:cubicBezTo>
                <a:cubicBezTo>
                  <a:pt x="6304" y="3105"/>
                  <a:pt x="4800" y="4845"/>
                  <a:pt x="4800" y="6873"/>
                </a:cubicBezTo>
                <a:cubicBezTo>
                  <a:pt x="4800" y="11782"/>
                  <a:pt x="0" y="11782"/>
                  <a:pt x="0" y="15218"/>
                </a:cubicBezTo>
                <a:cubicBezTo>
                  <a:pt x="0" y="16716"/>
                  <a:pt x="3016" y="17986"/>
                  <a:pt x="7217" y="18457"/>
                </a:cubicBezTo>
                <a:cubicBezTo>
                  <a:pt x="7211" y="18523"/>
                  <a:pt x="7200" y="18587"/>
                  <a:pt x="7200" y="18655"/>
                </a:cubicBezTo>
                <a:cubicBezTo>
                  <a:pt x="7200" y="20282"/>
                  <a:pt x="8812" y="21600"/>
                  <a:pt x="10800" y="21600"/>
                </a:cubicBezTo>
                <a:cubicBezTo>
                  <a:pt x="12788" y="21600"/>
                  <a:pt x="14400" y="20282"/>
                  <a:pt x="14400" y="18655"/>
                </a:cubicBezTo>
                <a:cubicBezTo>
                  <a:pt x="14400" y="18587"/>
                  <a:pt x="14389" y="18523"/>
                  <a:pt x="14383" y="18457"/>
                </a:cubicBezTo>
                <a:cubicBezTo>
                  <a:pt x="18584" y="17986"/>
                  <a:pt x="21600" y="16716"/>
                  <a:pt x="21600" y="15218"/>
                </a:cubicBezTo>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6" name="TextBox 5"/>
          <p:cNvSpPr txBox="1"/>
          <p:nvPr/>
        </p:nvSpPr>
        <p:spPr>
          <a:xfrm>
            <a:off x="4809108" y="4300845"/>
            <a:ext cx="2495553" cy="400110"/>
          </a:xfrm>
          <a:prstGeom prst="rect">
            <a:avLst/>
          </a:prstGeom>
          <a:noFill/>
        </p:spPr>
        <p:txBody>
          <a:bodyPr wrap="square" rtlCol="0">
            <a:spAutoFit/>
          </a:bodyPr>
          <a:lstStyle/>
          <a:p>
            <a:pPr algn="ctr"/>
            <a:r>
              <a:rPr lang="en-US" sz="2000" b="1" i="1">
                <a:solidFill>
                  <a:schemeClr val="tx1">
                    <a:lumMod val="85000"/>
                    <a:lumOff val="15000"/>
                  </a:schemeClr>
                </a:solidFill>
                <a:latin typeface="+mj-lt"/>
              </a:rPr>
              <a:t>Service One</a:t>
            </a:r>
          </a:p>
        </p:txBody>
      </p:sp>
      <p:sp>
        <p:nvSpPr>
          <p:cNvPr id="7" name="TextBox 6"/>
          <p:cNvSpPr txBox="1"/>
          <p:nvPr/>
        </p:nvSpPr>
        <p:spPr>
          <a:xfrm>
            <a:off x="8111624" y="4300086"/>
            <a:ext cx="2495553" cy="400110"/>
          </a:xfrm>
          <a:prstGeom prst="rect">
            <a:avLst/>
          </a:prstGeom>
          <a:noFill/>
        </p:spPr>
        <p:txBody>
          <a:bodyPr wrap="square" rtlCol="0">
            <a:spAutoFit/>
          </a:bodyPr>
          <a:lstStyle/>
          <a:p>
            <a:pPr algn="ctr"/>
            <a:r>
              <a:rPr lang="en-US" sz="2000" b="1" i="1">
                <a:solidFill>
                  <a:schemeClr val="tx1">
                    <a:lumMod val="85000"/>
                    <a:lumOff val="15000"/>
                  </a:schemeClr>
                </a:solidFill>
                <a:latin typeface="+mj-lt"/>
              </a:rPr>
              <a:t>Service Two</a:t>
            </a:r>
          </a:p>
        </p:txBody>
      </p:sp>
      <p:sp>
        <p:nvSpPr>
          <p:cNvPr id="8" name="Rectangle 7"/>
          <p:cNvSpPr/>
          <p:nvPr/>
        </p:nvSpPr>
        <p:spPr>
          <a:xfrm>
            <a:off x="7852733" y="4692816"/>
            <a:ext cx="3013334" cy="616836"/>
          </a:xfrm>
          <a:prstGeom prst="rect">
            <a:avLst/>
          </a:prstGeom>
        </p:spPr>
        <p:txBody>
          <a:bodyPr wrap="square">
            <a:spAutoFit/>
          </a:bodyPr>
          <a:lstStyle/>
          <a:p>
            <a:pPr algn="ctr">
              <a:lnSpc>
                <a:spcPct val="150000"/>
              </a:lnSpc>
            </a:pPr>
            <a:r>
              <a:rPr lang="en-US" sz="1200" b="0" i="0">
                <a:solidFill>
                  <a:schemeClr val="tx1">
                    <a:lumMod val="75000"/>
                    <a:lumOff val="25000"/>
                  </a:schemeClr>
                </a:solidFill>
                <a:effectLst/>
                <a:latin typeface="Open Sans" panose="020B0606030504020204" pitchFamily="34" charset="0"/>
              </a:rPr>
              <a:t>Sed ut perspiciatis unde omnis iste natus erroroluptatem accusan</a:t>
            </a:r>
            <a:endParaRPr lang="en-US" sz="1200">
              <a:solidFill>
                <a:schemeClr val="tx1">
                  <a:lumMod val="75000"/>
                  <a:lumOff val="25000"/>
                </a:schemeClr>
              </a:solidFill>
            </a:endParaRPr>
          </a:p>
        </p:txBody>
      </p:sp>
      <p:sp>
        <p:nvSpPr>
          <p:cNvPr id="9" name="Rectangle 8"/>
          <p:cNvSpPr/>
          <p:nvPr/>
        </p:nvSpPr>
        <p:spPr>
          <a:xfrm>
            <a:off x="4550217" y="4693575"/>
            <a:ext cx="3013334" cy="616836"/>
          </a:xfrm>
          <a:prstGeom prst="rect">
            <a:avLst/>
          </a:prstGeom>
        </p:spPr>
        <p:txBody>
          <a:bodyPr wrap="square">
            <a:spAutoFit/>
          </a:bodyPr>
          <a:lstStyle/>
          <a:p>
            <a:pPr algn="ctr">
              <a:lnSpc>
                <a:spcPct val="150000"/>
              </a:lnSpc>
            </a:pPr>
            <a:r>
              <a:rPr lang="en-US" sz="1200" b="0" i="0">
                <a:solidFill>
                  <a:schemeClr val="tx1">
                    <a:lumMod val="75000"/>
                    <a:lumOff val="25000"/>
                  </a:schemeClr>
                </a:solidFill>
                <a:effectLst/>
                <a:latin typeface="Open Sans" panose="020B0606030504020204" pitchFamily="34" charset="0"/>
              </a:rPr>
              <a:t>Sed ut perspiciatis unde omnis iste natus erroroluptatem accusan</a:t>
            </a:r>
            <a:endParaRPr lang="en-US" sz="1200">
              <a:solidFill>
                <a:schemeClr val="tx1">
                  <a:lumMod val="75000"/>
                  <a:lumOff val="25000"/>
                </a:schemeClr>
              </a:solidFill>
            </a:endParaRPr>
          </a:p>
        </p:txBody>
      </p:sp>
      <p:sp>
        <p:nvSpPr>
          <p:cNvPr id="10" name="Rectangle 9"/>
          <p:cNvSpPr/>
          <p:nvPr/>
        </p:nvSpPr>
        <p:spPr>
          <a:xfrm>
            <a:off x="5015843" y="1377895"/>
            <a:ext cx="5208315" cy="1754326"/>
          </a:xfrm>
          <a:prstGeom prst="rect">
            <a:avLst/>
          </a:prstGeom>
        </p:spPr>
        <p:txBody>
          <a:bodyPr wrap="square">
            <a:spAutoFit/>
          </a:bodyPr>
          <a:lstStyle/>
          <a:p>
            <a:pPr algn="ctr"/>
            <a:r>
              <a:rPr lang="en-US" sz="3600" b="1" dirty="0">
                <a:solidFill>
                  <a:schemeClr val="tx1">
                    <a:lumMod val="85000"/>
                    <a:lumOff val="15000"/>
                  </a:schemeClr>
                </a:solidFill>
                <a:latin typeface="+mj-lt"/>
              </a:rPr>
              <a:t>You only live once, but if you do it right, once is enough.</a:t>
            </a:r>
          </a:p>
        </p:txBody>
      </p:sp>
      <p:sp>
        <p:nvSpPr>
          <p:cNvPr id="12" name="Rectangle 11"/>
          <p:cNvSpPr/>
          <p:nvPr/>
        </p:nvSpPr>
        <p:spPr>
          <a:xfrm>
            <a:off x="-27395" y="2327546"/>
            <a:ext cx="2343150" cy="2202906"/>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0906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E61D2107-B1A8-496A-B679-9B48AC943FD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667" r="16667"/>
          <a:stretch>
            <a:fillRect/>
          </a:stretch>
        </p:blipFill>
        <p:spPr/>
      </p:pic>
      <p:sp>
        <p:nvSpPr>
          <p:cNvPr id="3" name="Oval 2"/>
          <p:cNvSpPr/>
          <p:nvPr/>
        </p:nvSpPr>
        <p:spPr>
          <a:xfrm>
            <a:off x="6457950" y="1704975"/>
            <a:ext cx="4248150" cy="42481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hape 2550"/>
          <p:cNvSpPr/>
          <p:nvPr/>
        </p:nvSpPr>
        <p:spPr>
          <a:xfrm>
            <a:off x="8321892" y="2978095"/>
            <a:ext cx="520269" cy="520269"/>
          </a:xfrm>
          <a:custGeom>
            <a:avLst/>
            <a:gdLst/>
            <a:ahLst/>
            <a:cxnLst>
              <a:cxn ang="0">
                <a:pos x="wd2" y="hd2"/>
              </a:cxn>
              <a:cxn ang="5400000">
                <a:pos x="wd2" y="hd2"/>
              </a:cxn>
              <a:cxn ang="10800000">
                <a:pos x="wd2" y="hd2"/>
              </a:cxn>
              <a:cxn ang="16200000">
                <a:pos x="wd2" y="hd2"/>
              </a:cxn>
            </a:cxnLst>
            <a:rect l="0" t="0" r="r" b="b"/>
            <a:pathLst>
              <a:path w="21600" h="21600" extrusionOk="0">
                <a:moveTo>
                  <a:pt x="21109" y="7364"/>
                </a:moveTo>
                <a:cubicBezTo>
                  <a:pt x="20838" y="7364"/>
                  <a:pt x="20618" y="7584"/>
                  <a:pt x="20618" y="7855"/>
                </a:cubicBezTo>
                <a:lnTo>
                  <a:pt x="20618" y="18655"/>
                </a:lnTo>
                <a:cubicBezTo>
                  <a:pt x="20618" y="19739"/>
                  <a:pt x="19739" y="20618"/>
                  <a:pt x="18655" y="20618"/>
                </a:cubicBezTo>
                <a:lnTo>
                  <a:pt x="2945" y="20618"/>
                </a:lnTo>
                <a:cubicBezTo>
                  <a:pt x="1861" y="20618"/>
                  <a:pt x="982" y="19739"/>
                  <a:pt x="982" y="18655"/>
                </a:cubicBezTo>
                <a:lnTo>
                  <a:pt x="982" y="2945"/>
                </a:lnTo>
                <a:cubicBezTo>
                  <a:pt x="982" y="1861"/>
                  <a:pt x="1861" y="982"/>
                  <a:pt x="2945" y="982"/>
                </a:cubicBezTo>
                <a:lnTo>
                  <a:pt x="13745" y="982"/>
                </a:lnTo>
                <a:cubicBezTo>
                  <a:pt x="14017" y="982"/>
                  <a:pt x="14236" y="762"/>
                  <a:pt x="14236" y="491"/>
                </a:cubicBezTo>
                <a:cubicBezTo>
                  <a:pt x="14236" y="220"/>
                  <a:pt x="14017" y="0"/>
                  <a:pt x="13745" y="0"/>
                </a:cubicBezTo>
                <a:lnTo>
                  <a:pt x="2945" y="0"/>
                </a:lnTo>
                <a:cubicBezTo>
                  <a:pt x="1318" y="0"/>
                  <a:pt x="0" y="1319"/>
                  <a:pt x="0" y="2945"/>
                </a:cubicBezTo>
                <a:lnTo>
                  <a:pt x="0" y="18655"/>
                </a:lnTo>
                <a:cubicBezTo>
                  <a:pt x="0" y="20282"/>
                  <a:pt x="1318" y="21600"/>
                  <a:pt x="2945" y="21600"/>
                </a:cubicBezTo>
                <a:lnTo>
                  <a:pt x="18655" y="21600"/>
                </a:lnTo>
                <a:cubicBezTo>
                  <a:pt x="20282" y="21600"/>
                  <a:pt x="21600" y="20282"/>
                  <a:pt x="21600" y="18655"/>
                </a:cubicBezTo>
                <a:lnTo>
                  <a:pt x="21600" y="7855"/>
                </a:lnTo>
                <a:cubicBezTo>
                  <a:pt x="21600" y="7584"/>
                  <a:pt x="21380" y="7364"/>
                  <a:pt x="21109" y="7364"/>
                </a:cubicBezTo>
                <a:moveTo>
                  <a:pt x="7006" y="12764"/>
                </a:moveTo>
                <a:lnTo>
                  <a:pt x="8836" y="12764"/>
                </a:lnTo>
                <a:lnTo>
                  <a:pt x="8836" y="14594"/>
                </a:lnTo>
                <a:lnTo>
                  <a:pt x="6627" y="14973"/>
                </a:lnTo>
                <a:cubicBezTo>
                  <a:pt x="6627" y="14973"/>
                  <a:pt x="7006" y="12764"/>
                  <a:pt x="7006" y="12764"/>
                </a:cubicBezTo>
                <a:close/>
                <a:moveTo>
                  <a:pt x="16775" y="2742"/>
                </a:moveTo>
                <a:lnTo>
                  <a:pt x="18858" y="4825"/>
                </a:lnTo>
                <a:lnTo>
                  <a:pt x="9818" y="13865"/>
                </a:lnTo>
                <a:lnTo>
                  <a:pt x="9818" y="11782"/>
                </a:lnTo>
                <a:lnTo>
                  <a:pt x="7736" y="11782"/>
                </a:lnTo>
                <a:cubicBezTo>
                  <a:pt x="7736" y="11782"/>
                  <a:pt x="16775" y="2742"/>
                  <a:pt x="16775" y="2742"/>
                </a:cubicBezTo>
                <a:close/>
                <a:moveTo>
                  <a:pt x="18104" y="1414"/>
                </a:moveTo>
                <a:cubicBezTo>
                  <a:pt x="18371" y="1147"/>
                  <a:pt x="18739" y="982"/>
                  <a:pt x="19145" y="982"/>
                </a:cubicBezTo>
                <a:cubicBezTo>
                  <a:pt x="19959" y="982"/>
                  <a:pt x="20618" y="1642"/>
                  <a:pt x="20618" y="2455"/>
                </a:cubicBezTo>
                <a:cubicBezTo>
                  <a:pt x="20618" y="2861"/>
                  <a:pt x="20453" y="3230"/>
                  <a:pt x="20187" y="3496"/>
                </a:cubicBezTo>
                <a:lnTo>
                  <a:pt x="19552" y="4131"/>
                </a:lnTo>
                <a:lnTo>
                  <a:pt x="17469" y="2048"/>
                </a:lnTo>
                <a:cubicBezTo>
                  <a:pt x="17469" y="2048"/>
                  <a:pt x="18104" y="1414"/>
                  <a:pt x="18104" y="1414"/>
                </a:cubicBezTo>
                <a:close/>
                <a:moveTo>
                  <a:pt x="5400" y="16200"/>
                </a:moveTo>
                <a:lnTo>
                  <a:pt x="9590" y="15481"/>
                </a:lnTo>
                <a:lnTo>
                  <a:pt x="20881" y="4190"/>
                </a:lnTo>
                <a:cubicBezTo>
                  <a:pt x="21325" y="3746"/>
                  <a:pt x="21600" y="3133"/>
                  <a:pt x="21600" y="2455"/>
                </a:cubicBezTo>
                <a:cubicBezTo>
                  <a:pt x="21600" y="1099"/>
                  <a:pt x="20501" y="0"/>
                  <a:pt x="19145" y="0"/>
                </a:cubicBezTo>
                <a:cubicBezTo>
                  <a:pt x="18468" y="0"/>
                  <a:pt x="17854" y="275"/>
                  <a:pt x="17410" y="719"/>
                </a:cubicBezTo>
                <a:lnTo>
                  <a:pt x="6119" y="12010"/>
                </a:lnTo>
                <a:cubicBezTo>
                  <a:pt x="6119" y="12010"/>
                  <a:pt x="5400" y="16200"/>
                  <a:pt x="5400" y="16200"/>
                </a:cubicBezTo>
                <a:close/>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bg1"/>
              </a:solidFill>
            </a:endParaRPr>
          </a:p>
        </p:txBody>
      </p:sp>
      <p:sp>
        <p:nvSpPr>
          <p:cNvPr id="5" name="TextBox 4"/>
          <p:cNvSpPr txBox="1"/>
          <p:nvPr/>
        </p:nvSpPr>
        <p:spPr>
          <a:xfrm>
            <a:off x="7334249" y="3670438"/>
            <a:ext cx="2495553" cy="400110"/>
          </a:xfrm>
          <a:prstGeom prst="rect">
            <a:avLst/>
          </a:prstGeom>
          <a:noFill/>
        </p:spPr>
        <p:txBody>
          <a:bodyPr wrap="square" rtlCol="0">
            <a:spAutoFit/>
          </a:bodyPr>
          <a:lstStyle/>
          <a:p>
            <a:pPr algn="ctr"/>
            <a:r>
              <a:rPr lang="en-US" sz="2000" b="1" i="1">
                <a:solidFill>
                  <a:schemeClr val="bg1"/>
                </a:solidFill>
                <a:latin typeface="+mj-lt"/>
              </a:rPr>
              <a:t>Service One</a:t>
            </a:r>
          </a:p>
        </p:txBody>
      </p:sp>
      <p:sp>
        <p:nvSpPr>
          <p:cNvPr id="6" name="Rectangle 5"/>
          <p:cNvSpPr/>
          <p:nvPr/>
        </p:nvSpPr>
        <p:spPr>
          <a:xfrm>
            <a:off x="7075358" y="4063168"/>
            <a:ext cx="3013334" cy="616836"/>
          </a:xfrm>
          <a:prstGeom prst="rect">
            <a:avLst/>
          </a:prstGeom>
        </p:spPr>
        <p:txBody>
          <a:bodyPr wrap="square">
            <a:spAutoFit/>
          </a:bodyPr>
          <a:lstStyle/>
          <a:p>
            <a:pPr algn="ctr">
              <a:lnSpc>
                <a:spcPct val="150000"/>
              </a:lnSpc>
            </a:pPr>
            <a:r>
              <a:rPr lang="en-US" sz="1200" b="0" i="0">
                <a:solidFill>
                  <a:schemeClr val="bg1"/>
                </a:solidFill>
                <a:effectLst/>
                <a:latin typeface="Open Sans" panose="020B0606030504020204" pitchFamily="34" charset="0"/>
              </a:rPr>
              <a:t>Sed ut perspiciatis unde omnis iste natus erroroluptatem accusan</a:t>
            </a:r>
            <a:endParaRPr lang="en-US" sz="1200">
              <a:solidFill>
                <a:schemeClr val="bg1"/>
              </a:solidFill>
            </a:endParaRPr>
          </a:p>
        </p:txBody>
      </p:sp>
      <p:sp>
        <p:nvSpPr>
          <p:cNvPr id="7" name="Rectangle 6"/>
          <p:cNvSpPr/>
          <p:nvPr/>
        </p:nvSpPr>
        <p:spPr>
          <a:xfrm>
            <a:off x="1021713" y="1228398"/>
            <a:ext cx="2772619" cy="4401205"/>
          </a:xfrm>
          <a:prstGeom prst="rect">
            <a:avLst/>
          </a:prstGeom>
        </p:spPr>
        <p:txBody>
          <a:bodyPr wrap="square">
            <a:spAutoFit/>
          </a:bodyPr>
          <a:lstStyle/>
          <a:p>
            <a:r>
              <a:rPr lang="en-US" sz="4000" b="1" dirty="0">
                <a:solidFill>
                  <a:schemeClr val="tx1">
                    <a:lumMod val="85000"/>
                    <a:lumOff val="15000"/>
                  </a:schemeClr>
                </a:solidFill>
                <a:latin typeface="+mj-lt"/>
              </a:rPr>
              <a:t>You only live once, but if you do it right, once is enough.</a:t>
            </a:r>
          </a:p>
        </p:txBody>
      </p:sp>
    </p:spTree>
    <p:extLst>
      <p:ext uri="{BB962C8B-B14F-4D97-AF65-F5344CB8AC3E}">
        <p14:creationId xmlns:p14="http://schemas.microsoft.com/office/powerpoint/2010/main" val="272396689"/>
      </p:ext>
    </p:extLst>
  </p:cSld>
  <p:clrMapOvr>
    <a:masterClrMapping/>
  </p:clrMapOvr>
</p:sld>
</file>

<file path=ppt/theme/theme1.xml><?xml version="1.0" encoding="utf-8"?>
<a:theme xmlns:a="http://schemas.openxmlformats.org/drawingml/2006/main" name="Office Theme">
  <a:themeElements>
    <a:clrScheme name="ShapeShift's Flower White">
      <a:dk1>
        <a:srgbClr val="232220"/>
      </a:dk1>
      <a:lt1>
        <a:srgbClr val="FFFFFF"/>
      </a:lt1>
      <a:dk2>
        <a:srgbClr val="232220"/>
      </a:dk2>
      <a:lt2>
        <a:srgbClr val="FFFFFF"/>
      </a:lt2>
      <a:accent1>
        <a:srgbClr val="8783D1"/>
      </a:accent1>
      <a:accent2>
        <a:srgbClr val="ADA3E5"/>
      </a:accent2>
      <a:accent3>
        <a:srgbClr val="AA9ABA"/>
      </a:accent3>
      <a:accent4>
        <a:srgbClr val="BFA4A4"/>
      </a:accent4>
      <a:accent5>
        <a:srgbClr val="D1ABAD"/>
      </a:accent5>
      <a:accent6>
        <a:srgbClr val="E3B9BC"/>
      </a:accent6>
      <a:hlink>
        <a:srgbClr val="5B9BD5"/>
      </a:hlink>
      <a:folHlink>
        <a:srgbClr val="70AD47"/>
      </a:folHlink>
    </a:clrScheme>
    <a:fontScheme name="Custom 6">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365</TotalTime>
  <Words>1183</Words>
  <Application>Microsoft Office PowerPoint</Application>
  <PresentationFormat>Widescreen</PresentationFormat>
  <Paragraphs>102</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Gill Sans</vt:lpstr>
      <vt:lpstr>Open Sans</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L J</cp:lastModifiedBy>
  <cp:revision>51</cp:revision>
  <dcterms:created xsi:type="dcterms:W3CDTF">2021-02-09T15:50:15Z</dcterms:created>
  <dcterms:modified xsi:type="dcterms:W3CDTF">2021-03-09T07:49:35Z</dcterms:modified>
</cp:coreProperties>
</file>