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390" r:id="rId2"/>
    <p:sldId id="277" r:id="rId3"/>
    <p:sldId id="279" r:id="rId4"/>
    <p:sldId id="280" r:id="rId5"/>
    <p:sldId id="281" r:id="rId6"/>
    <p:sldId id="283" r:id="rId7"/>
    <p:sldId id="284" r:id="rId8"/>
    <p:sldId id="278" r:id="rId9"/>
    <p:sldId id="285" r:id="rId10"/>
    <p:sldId id="287" r:id="rId11"/>
    <p:sldId id="286" r:id="rId12"/>
    <p:sldId id="289" r:id="rId13"/>
    <p:sldId id="290" r:id="rId14"/>
    <p:sldId id="291" r:id="rId15"/>
    <p:sldId id="292" r:id="rId16"/>
    <p:sldId id="295" r:id="rId17"/>
    <p:sldId id="296" r:id="rId18"/>
    <p:sldId id="297" r:id="rId19"/>
    <p:sldId id="299" r:id="rId20"/>
    <p:sldId id="293" r:id="rId21"/>
    <p:sldId id="282" r:id="rId22"/>
    <p:sldId id="311" r:id="rId23"/>
    <p:sldId id="310" r:id="rId24"/>
    <p:sldId id="313" r:id="rId25"/>
    <p:sldId id="314" r:id="rId26"/>
    <p:sldId id="316" r:id="rId27"/>
    <p:sldId id="309" r:id="rId28"/>
    <p:sldId id="312" r:id="rId29"/>
    <p:sldId id="315" r:id="rId30"/>
    <p:sldId id="308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2121"/>
    <a:srgbClr val="424242"/>
    <a:srgbClr val="000000"/>
    <a:srgbClr val="2B2B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3922" autoAdjust="0"/>
  </p:normalViewPr>
  <p:slideViewPr>
    <p:cSldViewPr snapToGrid="0" snapToObjects="1">
      <p:cViewPr varScale="1">
        <p:scale>
          <a:sx n="122" d="100"/>
          <a:sy n="122" d="100"/>
        </p:scale>
        <p:origin x="114" y="2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7EC26E-23AB-FC4D-A90B-3AB7264CD92D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0F3D8-4005-7848-AC91-4C71E1AB81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91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A0F3D8-4005-7848-AC91-4C71E1AB812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468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8210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3047999" cy="6858000"/>
          </a:xfrm>
          <a:custGeom>
            <a:avLst/>
            <a:gdLst>
              <a:gd name="connsiteX0" fmla="*/ 0 w 4030133"/>
              <a:gd name="connsiteY0" fmla="*/ 0 h 6858000"/>
              <a:gd name="connsiteX1" fmla="*/ 4030133 w 4030133"/>
              <a:gd name="connsiteY1" fmla="*/ 0 h 6858000"/>
              <a:gd name="connsiteX2" fmla="*/ 4030133 w 4030133"/>
              <a:gd name="connsiteY2" fmla="*/ 6858000 h 6858000"/>
              <a:gd name="connsiteX3" fmla="*/ 0 w 403013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0133" h="6858000">
                <a:moveTo>
                  <a:pt x="0" y="0"/>
                </a:moveTo>
                <a:lnTo>
                  <a:pt x="4030133" y="0"/>
                </a:lnTo>
                <a:lnTo>
                  <a:pt x="4030133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Nunito" charset="0"/>
                <a:ea typeface="Nunito" charset="0"/>
                <a:cs typeface="Nunito" charset="0"/>
              </a:defRPr>
            </a:lvl1pPr>
          </a:lstStyle>
          <a:p>
            <a:r>
              <a:rPr lang="en-US" dirty="0"/>
              <a:t>Drag &amp; Drop Here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3048001" y="0"/>
            <a:ext cx="3047999" cy="6858000"/>
          </a:xfrm>
          <a:custGeom>
            <a:avLst/>
            <a:gdLst>
              <a:gd name="connsiteX0" fmla="*/ 0 w 4030133"/>
              <a:gd name="connsiteY0" fmla="*/ 0 h 6858000"/>
              <a:gd name="connsiteX1" fmla="*/ 4030133 w 4030133"/>
              <a:gd name="connsiteY1" fmla="*/ 0 h 6858000"/>
              <a:gd name="connsiteX2" fmla="*/ 4030133 w 4030133"/>
              <a:gd name="connsiteY2" fmla="*/ 6858000 h 6858000"/>
              <a:gd name="connsiteX3" fmla="*/ 0 w 403013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0133" h="6858000">
                <a:moveTo>
                  <a:pt x="0" y="0"/>
                </a:moveTo>
                <a:lnTo>
                  <a:pt x="4030133" y="0"/>
                </a:lnTo>
                <a:lnTo>
                  <a:pt x="4030133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Nunito" charset="0"/>
                <a:ea typeface="Nunito" charset="0"/>
                <a:cs typeface="Nunito" charset="0"/>
              </a:defRPr>
            </a:lvl1pPr>
          </a:lstStyle>
          <a:p>
            <a:r>
              <a:rPr lang="en-US" dirty="0"/>
              <a:t>Drag &amp; Drop Here</a:t>
            </a:r>
          </a:p>
        </p:txBody>
      </p:sp>
    </p:spTree>
    <p:extLst>
      <p:ext uri="{BB962C8B-B14F-4D97-AF65-F5344CB8AC3E}">
        <p14:creationId xmlns:p14="http://schemas.microsoft.com/office/powerpoint/2010/main" val="324111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1" hasCustomPrompt="1"/>
          </p:nvPr>
        </p:nvSpPr>
        <p:spPr>
          <a:xfrm>
            <a:off x="4823012" y="0"/>
            <a:ext cx="7368988" cy="6858000"/>
          </a:xfrm>
          <a:custGeom>
            <a:avLst/>
            <a:gdLst>
              <a:gd name="connsiteX0" fmla="*/ 0 w 7368988"/>
              <a:gd name="connsiteY0" fmla="*/ 0 h 6858000"/>
              <a:gd name="connsiteX1" fmla="*/ 7368988 w 7368988"/>
              <a:gd name="connsiteY1" fmla="*/ 0 h 6858000"/>
              <a:gd name="connsiteX2" fmla="*/ 7368988 w 7368988"/>
              <a:gd name="connsiteY2" fmla="*/ 6858000 h 6858000"/>
              <a:gd name="connsiteX3" fmla="*/ 4343244 w 7368988"/>
              <a:gd name="connsiteY3" fmla="*/ 684301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68988" h="6858000">
                <a:moveTo>
                  <a:pt x="0" y="0"/>
                </a:moveTo>
                <a:lnTo>
                  <a:pt x="7368988" y="0"/>
                </a:lnTo>
                <a:lnTo>
                  <a:pt x="7368988" y="6858000"/>
                </a:lnTo>
                <a:lnTo>
                  <a:pt x="4343244" y="6843010"/>
                </a:lnTo>
                <a:close/>
              </a:path>
            </a:pathLst>
          </a:custGeom>
          <a:pattFill prst="pct5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600" baseline="0">
                <a:latin typeface="Nunito" charset="0"/>
                <a:ea typeface="Nunito" charset="0"/>
                <a:cs typeface="Nunito" charset="0"/>
              </a:defRPr>
            </a:lvl1pPr>
          </a:lstStyle>
          <a:p>
            <a:r>
              <a:rPr lang="en-US" dirty="0"/>
              <a:t>Drag &amp; Drop Here</a:t>
            </a:r>
          </a:p>
        </p:txBody>
      </p:sp>
    </p:spTree>
    <p:extLst>
      <p:ext uri="{BB962C8B-B14F-4D97-AF65-F5344CB8AC3E}">
        <p14:creationId xmlns:p14="http://schemas.microsoft.com/office/powerpoint/2010/main" val="10523513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622612"/>
            <a:ext cx="12192001" cy="3612776"/>
          </a:xfrm>
          <a:custGeom>
            <a:avLst/>
            <a:gdLst>
              <a:gd name="connsiteX0" fmla="*/ 0 w 4030133"/>
              <a:gd name="connsiteY0" fmla="*/ 0 h 6858000"/>
              <a:gd name="connsiteX1" fmla="*/ 4030133 w 4030133"/>
              <a:gd name="connsiteY1" fmla="*/ 0 h 6858000"/>
              <a:gd name="connsiteX2" fmla="*/ 4030133 w 4030133"/>
              <a:gd name="connsiteY2" fmla="*/ 6858000 h 6858000"/>
              <a:gd name="connsiteX3" fmla="*/ 0 w 403013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0133" h="6858000">
                <a:moveTo>
                  <a:pt x="0" y="0"/>
                </a:moveTo>
                <a:lnTo>
                  <a:pt x="4030133" y="0"/>
                </a:lnTo>
                <a:lnTo>
                  <a:pt x="4030133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Nunito" charset="0"/>
                <a:ea typeface="Nunito" charset="0"/>
                <a:cs typeface="Nunito" charset="0"/>
              </a:defRPr>
            </a:lvl1pPr>
          </a:lstStyle>
          <a:p>
            <a:r>
              <a:rPr lang="en-US" dirty="0"/>
              <a:t>Drag &amp; Drop Here</a:t>
            </a:r>
          </a:p>
        </p:txBody>
      </p:sp>
    </p:spTree>
    <p:extLst>
      <p:ext uri="{BB962C8B-B14F-4D97-AF65-F5344CB8AC3E}">
        <p14:creationId xmlns:p14="http://schemas.microsoft.com/office/powerpoint/2010/main" val="112462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4" hasCustomPrompt="1"/>
          </p:nvPr>
        </p:nvSpPr>
        <p:spPr>
          <a:xfrm>
            <a:off x="2438401" y="0"/>
            <a:ext cx="2438401" cy="2275885"/>
          </a:xfrm>
          <a:custGeom>
            <a:avLst/>
            <a:gdLst>
              <a:gd name="connsiteX0" fmla="*/ 0 w 4030133"/>
              <a:gd name="connsiteY0" fmla="*/ 0 h 6858000"/>
              <a:gd name="connsiteX1" fmla="*/ 4030133 w 4030133"/>
              <a:gd name="connsiteY1" fmla="*/ 0 h 6858000"/>
              <a:gd name="connsiteX2" fmla="*/ 4030133 w 4030133"/>
              <a:gd name="connsiteY2" fmla="*/ 6858000 h 6858000"/>
              <a:gd name="connsiteX3" fmla="*/ 0 w 403013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0133" h="6858000">
                <a:moveTo>
                  <a:pt x="0" y="0"/>
                </a:moveTo>
                <a:lnTo>
                  <a:pt x="4030133" y="0"/>
                </a:lnTo>
                <a:lnTo>
                  <a:pt x="4030133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Nunito" charset="0"/>
                <a:ea typeface="Nunito" charset="0"/>
                <a:cs typeface="Nunito" charset="0"/>
              </a:defRPr>
            </a:lvl1pPr>
          </a:lstStyle>
          <a:p>
            <a:r>
              <a:rPr lang="en-US" dirty="0"/>
              <a:t>Drag &amp; Drop Here</a:t>
            </a: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6" hasCustomPrompt="1"/>
          </p:nvPr>
        </p:nvSpPr>
        <p:spPr>
          <a:xfrm>
            <a:off x="7315203" y="0"/>
            <a:ext cx="2438401" cy="2275885"/>
          </a:xfrm>
          <a:custGeom>
            <a:avLst/>
            <a:gdLst>
              <a:gd name="connsiteX0" fmla="*/ 0 w 4030133"/>
              <a:gd name="connsiteY0" fmla="*/ 0 h 6858000"/>
              <a:gd name="connsiteX1" fmla="*/ 4030133 w 4030133"/>
              <a:gd name="connsiteY1" fmla="*/ 0 h 6858000"/>
              <a:gd name="connsiteX2" fmla="*/ 4030133 w 4030133"/>
              <a:gd name="connsiteY2" fmla="*/ 6858000 h 6858000"/>
              <a:gd name="connsiteX3" fmla="*/ 0 w 403013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0133" h="6858000">
                <a:moveTo>
                  <a:pt x="0" y="0"/>
                </a:moveTo>
                <a:lnTo>
                  <a:pt x="4030133" y="0"/>
                </a:lnTo>
                <a:lnTo>
                  <a:pt x="4030133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Nunito" charset="0"/>
                <a:ea typeface="Nunito" charset="0"/>
                <a:cs typeface="Nunito" charset="0"/>
              </a:defRPr>
            </a:lvl1pPr>
          </a:lstStyle>
          <a:p>
            <a:r>
              <a:rPr lang="en-US" dirty="0"/>
              <a:t>Drag &amp; Drop Here</a:t>
            </a:r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7" hasCustomPrompt="1"/>
          </p:nvPr>
        </p:nvSpPr>
        <p:spPr>
          <a:xfrm>
            <a:off x="0" y="2275885"/>
            <a:ext cx="2438401" cy="2275885"/>
          </a:xfrm>
          <a:custGeom>
            <a:avLst/>
            <a:gdLst>
              <a:gd name="connsiteX0" fmla="*/ 0 w 4030133"/>
              <a:gd name="connsiteY0" fmla="*/ 0 h 6858000"/>
              <a:gd name="connsiteX1" fmla="*/ 4030133 w 4030133"/>
              <a:gd name="connsiteY1" fmla="*/ 0 h 6858000"/>
              <a:gd name="connsiteX2" fmla="*/ 4030133 w 4030133"/>
              <a:gd name="connsiteY2" fmla="*/ 6858000 h 6858000"/>
              <a:gd name="connsiteX3" fmla="*/ 0 w 403013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0133" h="6858000">
                <a:moveTo>
                  <a:pt x="0" y="0"/>
                </a:moveTo>
                <a:lnTo>
                  <a:pt x="4030133" y="0"/>
                </a:lnTo>
                <a:lnTo>
                  <a:pt x="4030133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Nunito" charset="0"/>
                <a:ea typeface="Nunito" charset="0"/>
                <a:cs typeface="Nunito" charset="0"/>
              </a:defRPr>
            </a:lvl1pPr>
          </a:lstStyle>
          <a:p>
            <a:r>
              <a:rPr lang="en-US" dirty="0"/>
              <a:t>Drag &amp; Drop Here</a:t>
            </a:r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2438401" y="2275885"/>
            <a:ext cx="2438401" cy="2275885"/>
          </a:xfrm>
          <a:custGeom>
            <a:avLst/>
            <a:gdLst>
              <a:gd name="connsiteX0" fmla="*/ 0 w 4030133"/>
              <a:gd name="connsiteY0" fmla="*/ 0 h 6858000"/>
              <a:gd name="connsiteX1" fmla="*/ 4030133 w 4030133"/>
              <a:gd name="connsiteY1" fmla="*/ 0 h 6858000"/>
              <a:gd name="connsiteX2" fmla="*/ 4030133 w 4030133"/>
              <a:gd name="connsiteY2" fmla="*/ 6858000 h 6858000"/>
              <a:gd name="connsiteX3" fmla="*/ 0 w 403013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0133" h="6858000">
                <a:moveTo>
                  <a:pt x="0" y="0"/>
                </a:moveTo>
                <a:lnTo>
                  <a:pt x="4030133" y="0"/>
                </a:lnTo>
                <a:lnTo>
                  <a:pt x="4030133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Nunito" charset="0"/>
                <a:ea typeface="Nunito" charset="0"/>
                <a:cs typeface="Nunito" charset="0"/>
              </a:defRPr>
            </a:lvl1pPr>
          </a:lstStyle>
          <a:p>
            <a:r>
              <a:rPr lang="en-US" dirty="0"/>
              <a:t>Drag &amp; Drop Here</a:t>
            </a:r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20" hasCustomPrompt="1"/>
          </p:nvPr>
        </p:nvSpPr>
        <p:spPr>
          <a:xfrm>
            <a:off x="2438401" y="4551770"/>
            <a:ext cx="2438401" cy="2275885"/>
          </a:xfrm>
          <a:custGeom>
            <a:avLst/>
            <a:gdLst>
              <a:gd name="connsiteX0" fmla="*/ 0 w 4030133"/>
              <a:gd name="connsiteY0" fmla="*/ 0 h 6858000"/>
              <a:gd name="connsiteX1" fmla="*/ 4030133 w 4030133"/>
              <a:gd name="connsiteY1" fmla="*/ 0 h 6858000"/>
              <a:gd name="connsiteX2" fmla="*/ 4030133 w 4030133"/>
              <a:gd name="connsiteY2" fmla="*/ 6858000 h 6858000"/>
              <a:gd name="connsiteX3" fmla="*/ 0 w 403013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0133" h="6858000">
                <a:moveTo>
                  <a:pt x="0" y="0"/>
                </a:moveTo>
                <a:lnTo>
                  <a:pt x="4030133" y="0"/>
                </a:lnTo>
                <a:lnTo>
                  <a:pt x="4030133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Nunito" charset="0"/>
                <a:ea typeface="Nunito" charset="0"/>
                <a:cs typeface="Nunito" charset="0"/>
              </a:defRPr>
            </a:lvl1pPr>
          </a:lstStyle>
          <a:p>
            <a:r>
              <a:rPr lang="en-US" dirty="0"/>
              <a:t>Drag &amp; Drop Here</a:t>
            </a: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5" hasCustomPrompt="1"/>
          </p:nvPr>
        </p:nvSpPr>
        <p:spPr>
          <a:xfrm>
            <a:off x="4876802" y="0"/>
            <a:ext cx="2438401" cy="2275885"/>
          </a:xfrm>
          <a:custGeom>
            <a:avLst/>
            <a:gdLst>
              <a:gd name="connsiteX0" fmla="*/ 0 w 4030133"/>
              <a:gd name="connsiteY0" fmla="*/ 0 h 6858000"/>
              <a:gd name="connsiteX1" fmla="*/ 4030133 w 4030133"/>
              <a:gd name="connsiteY1" fmla="*/ 0 h 6858000"/>
              <a:gd name="connsiteX2" fmla="*/ 4030133 w 4030133"/>
              <a:gd name="connsiteY2" fmla="*/ 6858000 h 6858000"/>
              <a:gd name="connsiteX3" fmla="*/ 0 w 403013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0133" h="6858000">
                <a:moveTo>
                  <a:pt x="0" y="0"/>
                </a:moveTo>
                <a:lnTo>
                  <a:pt x="4030133" y="0"/>
                </a:lnTo>
                <a:lnTo>
                  <a:pt x="4030133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Nunito" charset="0"/>
                <a:ea typeface="Nunito" charset="0"/>
                <a:cs typeface="Nunito" charset="0"/>
              </a:defRPr>
            </a:lvl1pPr>
          </a:lstStyle>
          <a:p>
            <a:r>
              <a:rPr lang="en-US" dirty="0"/>
              <a:t>Drag &amp; Drop Here</a:t>
            </a:r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9" hasCustomPrompt="1"/>
          </p:nvPr>
        </p:nvSpPr>
        <p:spPr>
          <a:xfrm>
            <a:off x="0" y="4551770"/>
            <a:ext cx="2438401" cy="2275885"/>
          </a:xfrm>
          <a:custGeom>
            <a:avLst/>
            <a:gdLst>
              <a:gd name="connsiteX0" fmla="*/ 0 w 4030133"/>
              <a:gd name="connsiteY0" fmla="*/ 0 h 6858000"/>
              <a:gd name="connsiteX1" fmla="*/ 4030133 w 4030133"/>
              <a:gd name="connsiteY1" fmla="*/ 0 h 6858000"/>
              <a:gd name="connsiteX2" fmla="*/ 4030133 w 4030133"/>
              <a:gd name="connsiteY2" fmla="*/ 6858000 h 6858000"/>
              <a:gd name="connsiteX3" fmla="*/ 0 w 403013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0133" h="6858000">
                <a:moveTo>
                  <a:pt x="0" y="0"/>
                </a:moveTo>
                <a:lnTo>
                  <a:pt x="4030133" y="0"/>
                </a:lnTo>
                <a:lnTo>
                  <a:pt x="4030133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Nunito" charset="0"/>
                <a:ea typeface="Nunito" charset="0"/>
                <a:cs typeface="Nunito" charset="0"/>
              </a:defRPr>
            </a:lvl1pPr>
          </a:lstStyle>
          <a:p>
            <a:r>
              <a:rPr lang="en-US" dirty="0"/>
              <a:t>Drag &amp; Drop Here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2438401" cy="2275885"/>
          </a:xfrm>
          <a:custGeom>
            <a:avLst/>
            <a:gdLst>
              <a:gd name="connsiteX0" fmla="*/ 0 w 4030133"/>
              <a:gd name="connsiteY0" fmla="*/ 0 h 6858000"/>
              <a:gd name="connsiteX1" fmla="*/ 4030133 w 4030133"/>
              <a:gd name="connsiteY1" fmla="*/ 0 h 6858000"/>
              <a:gd name="connsiteX2" fmla="*/ 4030133 w 4030133"/>
              <a:gd name="connsiteY2" fmla="*/ 6858000 h 6858000"/>
              <a:gd name="connsiteX3" fmla="*/ 0 w 403013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0133" h="6858000">
                <a:moveTo>
                  <a:pt x="0" y="0"/>
                </a:moveTo>
                <a:lnTo>
                  <a:pt x="4030133" y="0"/>
                </a:lnTo>
                <a:lnTo>
                  <a:pt x="4030133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Nunito" charset="0"/>
                <a:ea typeface="Nunito" charset="0"/>
                <a:cs typeface="Nunito" charset="0"/>
              </a:defRPr>
            </a:lvl1pPr>
          </a:lstStyle>
          <a:p>
            <a:r>
              <a:rPr lang="en-US" dirty="0"/>
              <a:t>Drag &amp; Drop Here</a:t>
            </a:r>
          </a:p>
        </p:txBody>
      </p:sp>
    </p:spTree>
    <p:extLst>
      <p:ext uri="{BB962C8B-B14F-4D97-AF65-F5344CB8AC3E}">
        <p14:creationId xmlns:p14="http://schemas.microsoft.com/office/powerpoint/2010/main" val="5768965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2"/>
          <p:cNvSpPr>
            <a:spLocks noGrp="1"/>
          </p:cNvSpPr>
          <p:nvPr>
            <p:ph type="pic" sz="quarter" idx="14" hasCustomPrompt="1"/>
          </p:nvPr>
        </p:nvSpPr>
        <p:spPr>
          <a:xfrm>
            <a:off x="5678129" y="0"/>
            <a:ext cx="2649795" cy="3141406"/>
          </a:xfrm>
          <a:custGeom>
            <a:avLst/>
            <a:gdLst>
              <a:gd name="connsiteX0" fmla="*/ 0 w 4030133"/>
              <a:gd name="connsiteY0" fmla="*/ 0 h 6858000"/>
              <a:gd name="connsiteX1" fmla="*/ 4030133 w 4030133"/>
              <a:gd name="connsiteY1" fmla="*/ 0 h 6858000"/>
              <a:gd name="connsiteX2" fmla="*/ 4030133 w 4030133"/>
              <a:gd name="connsiteY2" fmla="*/ 6858000 h 6858000"/>
              <a:gd name="connsiteX3" fmla="*/ 0 w 403013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0133" h="6858000">
                <a:moveTo>
                  <a:pt x="0" y="0"/>
                </a:moveTo>
                <a:lnTo>
                  <a:pt x="4030133" y="0"/>
                </a:lnTo>
                <a:lnTo>
                  <a:pt x="4030133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Nunito" charset="0"/>
                <a:ea typeface="Nunito" charset="0"/>
                <a:cs typeface="Nunito" charset="0"/>
              </a:defRPr>
            </a:lvl1pPr>
          </a:lstStyle>
          <a:p>
            <a:r>
              <a:rPr lang="en-US" dirty="0"/>
              <a:t>Drag &amp; Drop Here</a:t>
            </a:r>
          </a:p>
        </p:txBody>
      </p:sp>
      <p:sp>
        <p:nvSpPr>
          <p:cNvPr id="5" name="Picture Placeholder 12"/>
          <p:cNvSpPr>
            <a:spLocks noGrp="1"/>
          </p:cNvSpPr>
          <p:nvPr>
            <p:ph type="pic" sz="quarter" idx="15" hasCustomPrompt="1"/>
          </p:nvPr>
        </p:nvSpPr>
        <p:spPr>
          <a:xfrm>
            <a:off x="8695265" y="1460090"/>
            <a:ext cx="3496735" cy="2448232"/>
          </a:xfrm>
          <a:custGeom>
            <a:avLst/>
            <a:gdLst>
              <a:gd name="connsiteX0" fmla="*/ 0 w 4030133"/>
              <a:gd name="connsiteY0" fmla="*/ 0 h 6858000"/>
              <a:gd name="connsiteX1" fmla="*/ 4030133 w 4030133"/>
              <a:gd name="connsiteY1" fmla="*/ 0 h 6858000"/>
              <a:gd name="connsiteX2" fmla="*/ 4030133 w 4030133"/>
              <a:gd name="connsiteY2" fmla="*/ 6858000 h 6858000"/>
              <a:gd name="connsiteX3" fmla="*/ 0 w 403013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0133" h="6858000">
                <a:moveTo>
                  <a:pt x="0" y="0"/>
                </a:moveTo>
                <a:lnTo>
                  <a:pt x="4030133" y="0"/>
                </a:lnTo>
                <a:lnTo>
                  <a:pt x="4030133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Nunito" charset="0"/>
                <a:ea typeface="Nunito" charset="0"/>
                <a:cs typeface="Nunito" charset="0"/>
              </a:defRPr>
            </a:lvl1pPr>
          </a:lstStyle>
          <a:p>
            <a:r>
              <a:rPr lang="en-US" dirty="0"/>
              <a:t>Drag &amp; Drop Here</a:t>
            </a:r>
          </a:p>
        </p:txBody>
      </p:sp>
      <p:sp>
        <p:nvSpPr>
          <p:cNvPr id="6" name="Picture Placeholder 12"/>
          <p:cNvSpPr>
            <a:spLocks noGrp="1"/>
          </p:cNvSpPr>
          <p:nvPr>
            <p:ph type="pic" sz="quarter" idx="16" hasCustomPrompt="1"/>
          </p:nvPr>
        </p:nvSpPr>
        <p:spPr>
          <a:xfrm>
            <a:off x="4831189" y="3583653"/>
            <a:ext cx="3496735" cy="2448232"/>
          </a:xfrm>
          <a:custGeom>
            <a:avLst/>
            <a:gdLst>
              <a:gd name="connsiteX0" fmla="*/ 0 w 4030133"/>
              <a:gd name="connsiteY0" fmla="*/ 0 h 6858000"/>
              <a:gd name="connsiteX1" fmla="*/ 4030133 w 4030133"/>
              <a:gd name="connsiteY1" fmla="*/ 0 h 6858000"/>
              <a:gd name="connsiteX2" fmla="*/ 4030133 w 4030133"/>
              <a:gd name="connsiteY2" fmla="*/ 6858000 h 6858000"/>
              <a:gd name="connsiteX3" fmla="*/ 0 w 403013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0133" h="6858000">
                <a:moveTo>
                  <a:pt x="0" y="0"/>
                </a:moveTo>
                <a:lnTo>
                  <a:pt x="4030133" y="0"/>
                </a:lnTo>
                <a:lnTo>
                  <a:pt x="4030133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Nunito" charset="0"/>
                <a:ea typeface="Nunito" charset="0"/>
                <a:cs typeface="Nunito" charset="0"/>
              </a:defRPr>
            </a:lvl1pPr>
          </a:lstStyle>
          <a:p>
            <a:r>
              <a:rPr lang="en-US" dirty="0"/>
              <a:t>Drag &amp; Drop Here</a:t>
            </a:r>
          </a:p>
        </p:txBody>
      </p:sp>
    </p:spTree>
    <p:extLst>
      <p:ext uri="{BB962C8B-B14F-4D97-AF65-F5344CB8AC3E}">
        <p14:creationId xmlns:p14="http://schemas.microsoft.com/office/powerpoint/2010/main" val="15857526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2"/>
          <p:cNvSpPr>
            <a:spLocks noGrp="1"/>
          </p:cNvSpPr>
          <p:nvPr>
            <p:ph type="pic" sz="quarter" idx="14" hasCustomPrompt="1"/>
          </p:nvPr>
        </p:nvSpPr>
        <p:spPr>
          <a:xfrm>
            <a:off x="5206181" y="545690"/>
            <a:ext cx="2649795" cy="3141406"/>
          </a:xfrm>
          <a:custGeom>
            <a:avLst/>
            <a:gdLst>
              <a:gd name="connsiteX0" fmla="*/ 0 w 4030133"/>
              <a:gd name="connsiteY0" fmla="*/ 0 h 6858000"/>
              <a:gd name="connsiteX1" fmla="*/ 4030133 w 4030133"/>
              <a:gd name="connsiteY1" fmla="*/ 0 h 6858000"/>
              <a:gd name="connsiteX2" fmla="*/ 4030133 w 4030133"/>
              <a:gd name="connsiteY2" fmla="*/ 6858000 h 6858000"/>
              <a:gd name="connsiteX3" fmla="*/ 0 w 403013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0133" h="6858000">
                <a:moveTo>
                  <a:pt x="0" y="0"/>
                </a:moveTo>
                <a:lnTo>
                  <a:pt x="4030133" y="0"/>
                </a:lnTo>
                <a:lnTo>
                  <a:pt x="4030133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Nunito" charset="0"/>
                <a:ea typeface="Nunito" charset="0"/>
                <a:cs typeface="Nunito" charset="0"/>
              </a:defRPr>
            </a:lvl1pPr>
          </a:lstStyle>
          <a:p>
            <a:r>
              <a:rPr lang="en-US" dirty="0"/>
              <a:t>Drag &amp; Drop Here</a:t>
            </a:r>
          </a:p>
        </p:txBody>
      </p:sp>
      <p:sp>
        <p:nvSpPr>
          <p:cNvPr id="5" name="Picture Placeholder 12"/>
          <p:cNvSpPr>
            <a:spLocks noGrp="1"/>
          </p:cNvSpPr>
          <p:nvPr>
            <p:ph type="pic" sz="quarter" idx="15" hasCustomPrompt="1"/>
          </p:nvPr>
        </p:nvSpPr>
        <p:spPr>
          <a:xfrm>
            <a:off x="8539316" y="3214944"/>
            <a:ext cx="2649795" cy="3141406"/>
          </a:xfrm>
          <a:custGeom>
            <a:avLst/>
            <a:gdLst>
              <a:gd name="connsiteX0" fmla="*/ 0 w 4030133"/>
              <a:gd name="connsiteY0" fmla="*/ 0 h 6858000"/>
              <a:gd name="connsiteX1" fmla="*/ 4030133 w 4030133"/>
              <a:gd name="connsiteY1" fmla="*/ 0 h 6858000"/>
              <a:gd name="connsiteX2" fmla="*/ 4030133 w 4030133"/>
              <a:gd name="connsiteY2" fmla="*/ 6858000 h 6858000"/>
              <a:gd name="connsiteX3" fmla="*/ 0 w 403013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0133" h="6858000">
                <a:moveTo>
                  <a:pt x="0" y="0"/>
                </a:moveTo>
                <a:lnTo>
                  <a:pt x="4030133" y="0"/>
                </a:lnTo>
                <a:lnTo>
                  <a:pt x="4030133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Nunito" charset="0"/>
                <a:ea typeface="Nunito" charset="0"/>
                <a:cs typeface="Nunito" charset="0"/>
              </a:defRPr>
            </a:lvl1pPr>
          </a:lstStyle>
          <a:p>
            <a:r>
              <a:rPr lang="en-US" dirty="0"/>
              <a:t>Drag &amp; Drop Here</a:t>
            </a:r>
          </a:p>
        </p:txBody>
      </p:sp>
    </p:spTree>
    <p:extLst>
      <p:ext uri="{BB962C8B-B14F-4D97-AF65-F5344CB8AC3E}">
        <p14:creationId xmlns:p14="http://schemas.microsoft.com/office/powerpoint/2010/main" val="18090775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2"/>
          <p:cNvSpPr>
            <a:spLocks noGrp="1"/>
          </p:cNvSpPr>
          <p:nvPr>
            <p:ph type="pic" sz="quarter" idx="14" hasCustomPrompt="1"/>
          </p:nvPr>
        </p:nvSpPr>
        <p:spPr>
          <a:xfrm>
            <a:off x="5613942" y="545690"/>
            <a:ext cx="2649795" cy="3141406"/>
          </a:xfrm>
          <a:custGeom>
            <a:avLst/>
            <a:gdLst>
              <a:gd name="connsiteX0" fmla="*/ 0 w 4030133"/>
              <a:gd name="connsiteY0" fmla="*/ 0 h 6858000"/>
              <a:gd name="connsiteX1" fmla="*/ 4030133 w 4030133"/>
              <a:gd name="connsiteY1" fmla="*/ 0 h 6858000"/>
              <a:gd name="connsiteX2" fmla="*/ 4030133 w 4030133"/>
              <a:gd name="connsiteY2" fmla="*/ 6858000 h 6858000"/>
              <a:gd name="connsiteX3" fmla="*/ 0 w 403013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0133" h="6858000">
                <a:moveTo>
                  <a:pt x="0" y="0"/>
                </a:moveTo>
                <a:lnTo>
                  <a:pt x="4030133" y="0"/>
                </a:lnTo>
                <a:lnTo>
                  <a:pt x="4030133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Nunito" charset="0"/>
                <a:ea typeface="Nunito" charset="0"/>
                <a:cs typeface="Nunito" charset="0"/>
              </a:defRPr>
            </a:lvl1pPr>
          </a:lstStyle>
          <a:p>
            <a:r>
              <a:rPr lang="en-US" dirty="0"/>
              <a:t>Drag &amp; Drop Here</a:t>
            </a:r>
          </a:p>
        </p:txBody>
      </p:sp>
      <p:sp>
        <p:nvSpPr>
          <p:cNvPr id="5" name="Picture Placeholder 12"/>
          <p:cNvSpPr>
            <a:spLocks noGrp="1"/>
          </p:cNvSpPr>
          <p:nvPr>
            <p:ph type="pic" sz="quarter" idx="15" hasCustomPrompt="1"/>
          </p:nvPr>
        </p:nvSpPr>
        <p:spPr>
          <a:xfrm>
            <a:off x="8831004" y="3214944"/>
            <a:ext cx="2649795" cy="3141406"/>
          </a:xfrm>
          <a:custGeom>
            <a:avLst/>
            <a:gdLst>
              <a:gd name="connsiteX0" fmla="*/ 0 w 4030133"/>
              <a:gd name="connsiteY0" fmla="*/ 0 h 6858000"/>
              <a:gd name="connsiteX1" fmla="*/ 4030133 w 4030133"/>
              <a:gd name="connsiteY1" fmla="*/ 0 h 6858000"/>
              <a:gd name="connsiteX2" fmla="*/ 4030133 w 4030133"/>
              <a:gd name="connsiteY2" fmla="*/ 6858000 h 6858000"/>
              <a:gd name="connsiteX3" fmla="*/ 0 w 403013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0133" h="6858000">
                <a:moveTo>
                  <a:pt x="0" y="0"/>
                </a:moveTo>
                <a:lnTo>
                  <a:pt x="4030133" y="0"/>
                </a:lnTo>
                <a:lnTo>
                  <a:pt x="4030133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Nunito" charset="0"/>
                <a:ea typeface="Nunito" charset="0"/>
                <a:cs typeface="Nunito" charset="0"/>
              </a:defRPr>
            </a:lvl1pPr>
          </a:lstStyle>
          <a:p>
            <a:r>
              <a:rPr lang="en-US" dirty="0"/>
              <a:t>Drag &amp; Drop Here</a:t>
            </a:r>
          </a:p>
        </p:txBody>
      </p:sp>
      <p:sp>
        <p:nvSpPr>
          <p:cNvPr id="6" name="Picture Placeholder 12"/>
          <p:cNvSpPr>
            <a:spLocks noGrp="1"/>
          </p:cNvSpPr>
          <p:nvPr>
            <p:ph type="pic" sz="quarter" idx="16" hasCustomPrompt="1"/>
          </p:nvPr>
        </p:nvSpPr>
        <p:spPr>
          <a:xfrm>
            <a:off x="2396880" y="3214944"/>
            <a:ext cx="2649795" cy="3141406"/>
          </a:xfrm>
          <a:custGeom>
            <a:avLst/>
            <a:gdLst>
              <a:gd name="connsiteX0" fmla="*/ 0 w 4030133"/>
              <a:gd name="connsiteY0" fmla="*/ 0 h 6858000"/>
              <a:gd name="connsiteX1" fmla="*/ 4030133 w 4030133"/>
              <a:gd name="connsiteY1" fmla="*/ 0 h 6858000"/>
              <a:gd name="connsiteX2" fmla="*/ 4030133 w 4030133"/>
              <a:gd name="connsiteY2" fmla="*/ 6858000 h 6858000"/>
              <a:gd name="connsiteX3" fmla="*/ 0 w 403013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0133" h="6858000">
                <a:moveTo>
                  <a:pt x="0" y="0"/>
                </a:moveTo>
                <a:lnTo>
                  <a:pt x="4030133" y="0"/>
                </a:lnTo>
                <a:lnTo>
                  <a:pt x="4030133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Nunito" charset="0"/>
                <a:ea typeface="Nunito" charset="0"/>
                <a:cs typeface="Nunito" charset="0"/>
              </a:defRPr>
            </a:lvl1pPr>
          </a:lstStyle>
          <a:p>
            <a:r>
              <a:rPr lang="en-US" dirty="0"/>
              <a:t>Drag &amp; Drop Here</a:t>
            </a:r>
          </a:p>
        </p:txBody>
      </p:sp>
    </p:spTree>
    <p:extLst>
      <p:ext uri="{BB962C8B-B14F-4D97-AF65-F5344CB8AC3E}">
        <p14:creationId xmlns:p14="http://schemas.microsoft.com/office/powerpoint/2010/main" val="11862723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2"/>
          <p:cNvSpPr>
            <a:spLocks noGrp="1"/>
          </p:cNvSpPr>
          <p:nvPr>
            <p:ph type="pic" sz="quarter" idx="14" hasCustomPrompt="1"/>
          </p:nvPr>
        </p:nvSpPr>
        <p:spPr>
          <a:xfrm>
            <a:off x="2649795" y="545690"/>
            <a:ext cx="2649795" cy="3141406"/>
          </a:xfrm>
          <a:custGeom>
            <a:avLst/>
            <a:gdLst>
              <a:gd name="connsiteX0" fmla="*/ 0 w 4030133"/>
              <a:gd name="connsiteY0" fmla="*/ 0 h 6858000"/>
              <a:gd name="connsiteX1" fmla="*/ 4030133 w 4030133"/>
              <a:gd name="connsiteY1" fmla="*/ 0 h 6858000"/>
              <a:gd name="connsiteX2" fmla="*/ 4030133 w 4030133"/>
              <a:gd name="connsiteY2" fmla="*/ 6858000 h 6858000"/>
              <a:gd name="connsiteX3" fmla="*/ 0 w 403013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0133" h="6858000">
                <a:moveTo>
                  <a:pt x="0" y="0"/>
                </a:moveTo>
                <a:lnTo>
                  <a:pt x="4030133" y="0"/>
                </a:lnTo>
                <a:lnTo>
                  <a:pt x="4030133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Nunito" charset="0"/>
                <a:ea typeface="Nunito" charset="0"/>
                <a:cs typeface="Nunito" charset="0"/>
              </a:defRPr>
            </a:lvl1pPr>
          </a:lstStyle>
          <a:p>
            <a:r>
              <a:rPr lang="en-US" dirty="0"/>
              <a:t>Drag &amp; Drop Here</a:t>
            </a:r>
          </a:p>
        </p:txBody>
      </p:sp>
      <p:sp>
        <p:nvSpPr>
          <p:cNvPr id="5" name="Picture Placeholder 12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3687095"/>
            <a:ext cx="2649795" cy="2286002"/>
          </a:xfrm>
          <a:custGeom>
            <a:avLst/>
            <a:gdLst>
              <a:gd name="connsiteX0" fmla="*/ 0 w 4030133"/>
              <a:gd name="connsiteY0" fmla="*/ 0 h 6858000"/>
              <a:gd name="connsiteX1" fmla="*/ 4030133 w 4030133"/>
              <a:gd name="connsiteY1" fmla="*/ 0 h 6858000"/>
              <a:gd name="connsiteX2" fmla="*/ 4030133 w 4030133"/>
              <a:gd name="connsiteY2" fmla="*/ 6858000 h 6858000"/>
              <a:gd name="connsiteX3" fmla="*/ 0 w 403013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0133" h="6858000">
                <a:moveTo>
                  <a:pt x="0" y="0"/>
                </a:moveTo>
                <a:lnTo>
                  <a:pt x="4030133" y="0"/>
                </a:lnTo>
                <a:lnTo>
                  <a:pt x="4030133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Nunito" charset="0"/>
                <a:ea typeface="Nunito" charset="0"/>
                <a:cs typeface="Nunito" charset="0"/>
              </a:defRPr>
            </a:lvl1pPr>
          </a:lstStyle>
          <a:p>
            <a:r>
              <a:rPr lang="en-US" dirty="0"/>
              <a:t>Drag &amp; Drop Here</a:t>
            </a:r>
          </a:p>
        </p:txBody>
      </p:sp>
    </p:spTree>
    <p:extLst>
      <p:ext uri="{BB962C8B-B14F-4D97-AF65-F5344CB8AC3E}">
        <p14:creationId xmlns:p14="http://schemas.microsoft.com/office/powerpoint/2010/main" val="6925514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2"/>
          <p:cNvSpPr>
            <a:spLocks noGrp="1"/>
          </p:cNvSpPr>
          <p:nvPr>
            <p:ph type="pic" sz="quarter" idx="14" hasCustomPrompt="1"/>
          </p:nvPr>
        </p:nvSpPr>
        <p:spPr>
          <a:xfrm>
            <a:off x="2649795" y="0"/>
            <a:ext cx="2649795" cy="3141406"/>
          </a:xfrm>
          <a:custGeom>
            <a:avLst/>
            <a:gdLst>
              <a:gd name="connsiteX0" fmla="*/ 0 w 4030133"/>
              <a:gd name="connsiteY0" fmla="*/ 0 h 6858000"/>
              <a:gd name="connsiteX1" fmla="*/ 4030133 w 4030133"/>
              <a:gd name="connsiteY1" fmla="*/ 0 h 6858000"/>
              <a:gd name="connsiteX2" fmla="*/ 4030133 w 4030133"/>
              <a:gd name="connsiteY2" fmla="*/ 6858000 h 6858000"/>
              <a:gd name="connsiteX3" fmla="*/ 0 w 403013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0133" h="6858000">
                <a:moveTo>
                  <a:pt x="0" y="0"/>
                </a:moveTo>
                <a:lnTo>
                  <a:pt x="4030133" y="0"/>
                </a:lnTo>
                <a:lnTo>
                  <a:pt x="4030133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Nunito" charset="0"/>
                <a:ea typeface="Nunito" charset="0"/>
                <a:cs typeface="Nunito" charset="0"/>
              </a:defRPr>
            </a:lvl1pPr>
          </a:lstStyle>
          <a:p>
            <a:r>
              <a:rPr lang="en-US" dirty="0"/>
              <a:t>Drag &amp; Drop Here</a:t>
            </a:r>
          </a:p>
        </p:txBody>
      </p:sp>
      <p:sp>
        <p:nvSpPr>
          <p:cNvPr id="5" name="Picture Placeholder 12"/>
          <p:cNvSpPr>
            <a:spLocks noGrp="1"/>
          </p:cNvSpPr>
          <p:nvPr>
            <p:ph type="pic" sz="quarter" idx="15" hasCustomPrompt="1"/>
          </p:nvPr>
        </p:nvSpPr>
        <p:spPr>
          <a:xfrm>
            <a:off x="840658" y="3687095"/>
            <a:ext cx="4458931" cy="2286002"/>
          </a:xfrm>
          <a:custGeom>
            <a:avLst/>
            <a:gdLst>
              <a:gd name="connsiteX0" fmla="*/ 0 w 4030133"/>
              <a:gd name="connsiteY0" fmla="*/ 0 h 6858000"/>
              <a:gd name="connsiteX1" fmla="*/ 4030133 w 4030133"/>
              <a:gd name="connsiteY1" fmla="*/ 0 h 6858000"/>
              <a:gd name="connsiteX2" fmla="*/ 4030133 w 4030133"/>
              <a:gd name="connsiteY2" fmla="*/ 6858000 h 6858000"/>
              <a:gd name="connsiteX3" fmla="*/ 0 w 403013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0133" h="6858000">
                <a:moveTo>
                  <a:pt x="0" y="0"/>
                </a:moveTo>
                <a:lnTo>
                  <a:pt x="4030133" y="0"/>
                </a:lnTo>
                <a:lnTo>
                  <a:pt x="4030133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Nunito" charset="0"/>
                <a:ea typeface="Nunito" charset="0"/>
                <a:cs typeface="Nunito" charset="0"/>
              </a:defRPr>
            </a:lvl1pPr>
          </a:lstStyle>
          <a:p>
            <a:r>
              <a:rPr lang="en-US" dirty="0"/>
              <a:t>Drag &amp; Drop Here</a:t>
            </a:r>
          </a:p>
        </p:txBody>
      </p:sp>
    </p:spTree>
    <p:extLst>
      <p:ext uri="{BB962C8B-B14F-4D97-AF65-F5344CB8AC3E}">
        <p14:creationId xmlns:p14="http://schemas.microsoft.com/office/powerpoint/2010/main" val="18753992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2"/>
          <p:cNvSpPr>
            <a:spLocks noGrp="1"/>
          </p:cNvSpPr>
          <p:nvPr>
            <p:ph type="pic" sz="quarter" idx="14" hasCustomPrompt="1"/>
          </p:nvPr>
        </p:nvSpPr>
        <p:spPr>
          <a:xfrm>
            <a:off x="730311" y="0"/>
            <a:ext cx="2649795" cy="3141406"/>
          </a:xfrm>
          <a:custGeom>
            <a:avLst/>
            <a:gdLst>
              <a:gd name="connsiteX0" fmla="*/ 0 w 4030133"/>
              <a:gd name="connsiteY0" fmla="*/ 0 h 6858000"/>
              <a:gd name="connsiteX1" fmla="*/ 4030133 w 4030133"/>
              <a:gd name="connsiteY1" fmla="*/ 0 h 6858000"/>
              <a:gd name="connsiteX2" fmla="*/ 4030133 w 4030133"/>
              <a:gd name="connsiteY2" fmla="*/ 6858000 h 6858000"/>
              <a:gd name="connsiteX3" fmla="*/ 0 w 403013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0133" h="6858000">
                <a:moveTo>
                  <a:pt x="0" y="0"/>
                </a:moveTo>
                <a:lnTo>
                  <a:pt x="4030133" y="0"/>
                </a:lnTo>
                <a:lnTo>
                  <a:pt x="4030133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Nunito" charset="0"/>
                <a:ea typeface="Nunito" charset="0"/>
                <a:cs typeface="Nunito" charset="0"/>
              </a:defRPr>
            </a:lvl1pPr>
          </a:lstStyle>
          <a:p>
            <a:r>
              <a:rPr lang="en-US" dirty="0"/>
              <a:t>Drag &amp; Drop Here</a:t>
            </a:r>
          </a:p>
        </p:txBody>
      </p:sp>
      <p:sp>
        <p:nvSpPr>
          <p:cNvPr id="5" name="Picture Placeholder 12"/>
          <p:cNvSpPr>
            <a:spLocks noGrp="1"/>
          </p:cNvSpPr>
          <p:nvPr>
            <p:ph type="pic" sz="quarter" idx="15" hasCustomPrompt="1"/>
          </p:nvPr>
        </p:nvSpPr>
        <p:spPr>
          <a:xfrm>
            <a:off x="3964035" y="1858297"/>
            <a:ext cx="2649795" cy="3141406"/>
          </a:xfrm>
          <a:custGeom>
            <a:avLst/>
            <a:gdLst>
              <a:gd name="connsiteX0" fmla="*/ 0 w 4030133"/>
              <a:gd name="connsiteY0" fmla="*/ 0 h 6858000"/>
              <a:gd name="connsiteX1" fmla="*/ 4030133 w 4030133"/>
              <a:gd name="connsiteY1" fmla="*/ 0 h 6858000"/>
              <a:gd name="connsiteX2" fmla="*/ 4030133 w 4030133"/>
              <a:gd name="connsiteY2" fmla="*/ 6858000 h 6858000"/>
              <a:gd name="connsiteX3" fmla="*/ 0 w 403013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0133" h="6858000">
                <a:moveTo>
                  <a:pt x="0" y="0"/>
                </a:moveTo>
                <a:lnTo>
                  <a:pt x="4030133" y="0"/>
                </a:lnTo>
                <a:lnTo>
                  <a:pt x="4030133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Nunito" charset="0"/>
                <a:ea typeface="Nunito" charset="0"/>
                <a:cs typeface="Nunito" charset="0"/>
              </a:defRPr>
            </a:lvl1pPr>
          </a:lstStyle>
          <a:p>
            <a:r>
              <a:rPr lang="en-US" dirty="0"/>
              <a:t>Drag &amp; Drop Here</a:t>
            </a:r>
          </a:p>
        </p:txBody>
      </p:sp>
      <p:sp>
        <p:nvSpPr>
          <p:cNvPr id="6" name="Picture Placeholder 12"/>
          <p:cNvSpPr>
            <a:spLocks noGrp="1"/>
          </p:cNvSpPr>
          <p:nvPr>
            <p:ph type="pic" sz="quarter" idx="16" hasCustomPrompt="1"/>
          </p:nvPr>
        </p:nvSpPr>
        <p:spPr>
          <a:xfrm>
            <a:off x="730311" y="3738512"/>
            <a:ext cx="2649795" cy="3141406"/>
          </a:xfrm>
          <a:custGeom>
            <a:avLst/>
            <a:gdLst>
              <a:gd name="connsiteX0" fmla="*/ 0 w 4030133"/>
              <a:gd name="connsiteY0" fmla="*/ 0 h 6858000"/>
              <a:gd name="connsiteX1" fmla="*/ 4030133 w 4030133"/>
              <a:gd name="connsiteY1" fmla="*/ 0 h 6858000"/>
              <a:gd name="connsiteX2" fmla="*/ 4030133 w 4030133"/>
              <a:gd name="connsiteY2" fmla="*/ 6858000 h 6858000"/>
              <a:gd name="connsiteX3" fmla="*/ 0 w 403013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0133" h="6858000">
                <a:moveTo>
                  <a:pt x="0" y="0"/>
                </a:moveTo>
                <a:lnTo>
                  <a:pt x="4030133" y="0"/>
                </a:lnTo>
                <a:lnTo>
                  <a:pt x="4030133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Nunito" charset="0"/>
                <a:ea typeface="Nunito" charset="0"/>
                <a:cs typeface="Nunito" charset="0"/>
              </a:defRPr>
            </a:lvl1pPr>
          </a:lstStyle>
          <a:p>
            <a:r>
              <a:rPr lang="en-US" dirty="0"/>
              <a:t>Drag &amp; Drop Here</a:t>
            </a:r>
          </a:p>
        </p:txBody>
      </p:sp>
    </p:spTree>
    <p:extLst>
      <p:ext uri="{BB962C8B-B14F-4D97-AF65-F5344CB8AC3E}">
        <p14:creationId xmlns:p14="http://schemas.microsoft.com/office/powerpoint/2010/main" val="422463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4030133"/>
              <a:gd name="connsiteY0" fmla="*/ 0 h 6858000"/>
              <a:gd name="connsiteX1" fmla="*/ 4030133 w 4030133"/>
              <a:gd name="connsiteY1" fmla="*/ 0 h 6858000"/>
              <a:gd name="connsiteX2" fmla="*/ 4030133 w 4030133"/>
              <a:gd name="connsiteY2" fmla="*/ 6858000 h 6858000"/>
              <a:gd name="connsiteX3" fmla="*/ 0 w 403013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0133" h="6858000">
                <a:moveTo>
                  <a:pt x="0" y="0"/>
                </a:moveTo>
                <a:lnTo>
                  <a:pt x="4030133" y="0"/>
                </a:lnTo>
                <a:lnTo>
                  <a:pt x="4030133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Nunito" charset="0"/>
                <a:ea typeface="Nunito" charset="0"/>
                <a:cs typeface="Nunito" charset="0"/>
              </a:defRPr>
            </a:lvl1pPr>
          </a:lstStyle>
          <a:p>
            <a:r>
              <a:rPr lang="en-US" dirty="0"/>
              <a:t>Drag &amp; Drop Here</a:t>
            </a:r>
          </a:p>
        </p:txBody>
      </p:sp>
    </p:spTree>
    <p:extLst>
      <p:ext uri="{BB962C8B-B14F-4D97-AF65-F5344CB8AC3E}">
        <p14:creationId xmlns:p14="http://schemas.microsoft.com/office/powerpoint/2010/main" val="6261074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2"/>
          <p:cNvSpPr>
            <a:spLocks noGrp="1"/>
          </p:cNvSpPr>
          <p:nvPr>
            <p:ph type="pic" sz="quarter" idx="14" hasCustomPrompt="1"/>
          </p:nvPr>
        </p:nvSpPr>
        <p:spPr>
          <a:xfrm>
            <a:off x="9542205" y="1430594"/>
            <a:ext cx="2649795" cy="3996812"/>
          </a:xfrm>
          <a:custGeom>
            <a:avLst/>
            <a:gdLst>
              <a:gd name="connsiteX0" fmla="*/ 0 w 4030133"/>
              <a:gd name="connsiteY0" fmla="*/ 0 h 6858000"/>
              <a:gd name="connsiteX1" fmla="*/ 4030133 w 4030133"/>
              <a:gd name="connsiteY1" fmla="*/ 0 h 6858000"/>
              <a:gd name="connsiteX2" fmla="*/ 4030133 w 4030133"/>
              <a:gd name="connsiteY2" fmla="*/ 6858000 h 6858000"/>
              <a:gd name="connsiteX3" fmla="*/ 0 w 403013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0133" h="6858000">
                <a:moveTo>
                  <a:pt x="0" y="0"/>
                </a:moveTo>
                <a:lnTo>
                  <a:pt x="4030133" y="0"/>
                </a:lnTo>
                <a:lnTo>
                  <a:pt x="4030133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Nunito" charset="0"/>
                <a:ea typeface="Nunito" charset="0"/>
                <a:cs typeface="Nunito" charset="0"/>
              </a:defRPr>
            </a:lvl1pPr>
          </a:lstStyle>
          <a:p>
            <a:r>
              <a:rPr lang="en-US" dirty="0"/>
              <a:t>Drag &amp; Drop Here</a:t>
            </a:r>
          </a:p>
        </p:txBody>
      </p:sp>
      <p:sp>
        <p:nvSpPr>
          <p:cNvPr id="5" name="Picture Placeholder 12"/>
          <p:cNvSpPr>
            <a:spLocks noGrp="1"/>
          </p:cNvSpPr>
          <p:nvPr>
            <p:ph type="pic" sz="quarter" idx="15" hasCustomPrompt="1"/>
          </p:nvPr>
        </p:nvSpPr>
        <p:spPr>
          <a:xfrm>
            <a:off x="6087803" y="3716594"/>
            <a:ext cx="2649795" cy="3141406"/>
          </a:xfrm>
          <a:custGeom>
            <a:avLst/>
            <a:gdLst>
              <a:gd name="connsiteX0" fmla="*/ 0 w 4030133"/>
              <a:gd name="connsiteY0" fmla="*/ 0 h 6858000"/>
              <a:gd name="connsiteX1" fmla="*/ 4030133 w 4030133"/>
              <a:gd name="connsiteY1" fmla="*/ 0 h 6858000"/>
              <a:gd name="connsiteX2" fmla="*/ 4030133 w 4030133"/>
              <a:gd name="connsiteY2" fmla="*/ 6858000 h 6858000"/>
              <a:gd name="connsiteX3" fmla="*/ 0 w 403013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0133" h="6858000">
                <a:moveTo>
                  <a:pt x="0" y="0"/>
                </a:moveTo>
                <a:lnTo>
                  <a:pt x="4030133" y="0"/>
                </a:lnTo>
                <a:lnTo>
                  <a:pt x="4030133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Nunito" charset="0"/>
                <a:ea typeface="Nunito" charset="0"/>
                <a:cs typeface="Nunito" charset="0"/>
              </a:defRPr>
            </a:lvl1pPr>
          </a:lstStyle>
          <a:p>
            <a:r>
              <a:rPr lang="en-US" dirty="0"/>
              <a:t>Drag &amp; Drop Here</a:t>
            </a:r>
          </a:p>
        </p:txBody>
      </p:sp>
    </p:spTree>
    <p:extLst>
      <p:ext uri="{BB962C8B-B14F-4D97-AF65-F5344CB8AC3E}">
        <p14:creationId xmlns:p14="http://schemas.microsoft.com/office/powerpoint/2010/main" val="1327919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/>
          <p:cNvSpPr>
            <a:spLocks noGrp="1"/>
          </p:cNvSpPr>
          <p:nvPr>
            <p:ph type="pic" sz="quarter" idx="13" hasCustomPrompt="1"/>
          </p:nvPr>
        </p:nvSpPr>
        <p:spPr>
          <a:xfrm>
            <a:off x="4080934" y="0"/>
            <a:ext cx="4030133" cy="6858000"/>
          </a:xfrm>
          <a:custGeom>
            <a:avLst/>
            <a:gdLst>
              <a:gd name="connsiteX0" fmla="*/ 0 w 4030133"/>
              <a:gd name="connsiteY0" fmla="*/ 0 h 6858000"/>
              <a:gd name="connsiteX1" fmla="*/ 4030133 w 4030133"/>
              <a:gd name="connsiteY1" fmla="*/ 0 h 6858000"/>
              <a:gd name="connsiteX2" fmla="*/ 4030133 w 4030133"/>
              <a:gd name="connsiteY2" fmla="*/ 6858000 h 6858000"/>
              <a:gd name="connsiteX3" fmla="*/ 0 w 403013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0133" h="6858000">
                <a:moveTo>
                  <a:pt x="0" y="0"/>
                </a:moveTo>
                <a:lnTo>
                  <a:pt x="4030133" y="0"/>
                </a:lnTo>
                <a:lnTo>
                  <a:pt x="4030133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Nunito" charset="0"/>
                <a:ea typeface="Nunito" charset="0"/>
                <a:cs typeface="Nunito" charset="0"/>
              </a:defRPr>
            </a:lvl1pPr>
          </a:lstStyle>
          <a:p>
            <a:r>
              <a:rPr lang="en-US" dirty="0"/>
              <a:t>Drag &amp; Drop Here</a:t>
            </a:r>
          </a:p>
        </p:txBody>
      </p:sp>
    </p:spTree>
    <p:extLst>
      <p:ext uri="{BB962C8B-B14F-4D97-AF65-F5344CB8AC3E}">
        <p14:creationId xmlns:p14="http://schemas.microsoft.com/office/powerpoint/2010/main" val="47844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3" hasCustomPrompt="1"/>
          </p:nvPr>
        </p:nvSpPr>
        <p:spPr>
          <a:xfrm>
            <a:off x="5762690" y="0"/>
            <a:ext cx="6429309" cy="6863358"/>
          </a:xfrm>
          <a:custGeom>
            <a:avLst/>
            <a:gdLst>
              <a:gd name="connsiteX0" fmla="*/ 2212909 w 6429309"/>
              <a:gd name="connsiteY0" fmla="*/ 0 h 6863358"/>
              <a:gd name="connsiteX1" fmla="*/ 6429309 w 6429309"/>
              <a:gd name="connsiteY1" fmla="*/ 0 h 6863358"/>
              <a:gd name="connsiteX2" fmla="*/ 6429309 w 6429309"/>
              <a:gd name="connsiteY2" fmla="*/ 6858000 h 6863358"/>
              <a:gd name="connsiteX3" fmla="*/ 0 w 6429309"/>
              <a:gd name="connsiteY3" fmla="*/ 6863358 h 6863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29309" h="6863358">
                <a:moveTo>
                  <a:pt x="2212909" y="0"/>
                </a:moveTo>
                <a:lnTo>
                  <a:pt x="6429309" y="0"/>
                </a:lnTo>
                <a:lnTo>
                  <a:pt x="6429309" y="6858000"/>
                </a:lnTo>
                <a:lnTo>
                  <a:pt x="0" y="6863358"/>
                </a:lnTo>
                <a:close/>
              </a:path>
            </a:pathLst>
          </a:custGeom>
          <a:pattFill prst="pct5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600" baseline="0">
                <a:latin typeface="Nunito" charset="0"/>
                <a:ea typeface="Nunito" charset="0"/>
                <a:cs typeface="Nunito" charset="0"/>
              </a:defRPr>
            </a:lvl1pPr>
          </a:lstStyle>
          <a:p>
            <a:r>
              <a:rPr lang="en-US" dirty="0"/>
              <a:t>Drag &amp; Drop Here</a:t>
            </a:r>
          </a:p>
        </p:txBody>
      </p:sp>
    </p:spTree>
    <p:extLst>
      <p:ext uri="{BB962C8B-B14F-4D97-AF65-F5344CB8AC3E}">
        <p14:creationId xmlns:p14="http://schemas.microsoft.com/office/powerpoint/2010/main" val="954885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7238282" cy="6858000"/>
          </a:xfrm>
          <a:custGeom>
            <a:avLst/>
            <a:gdLst>
              <a:gd name="connsiteX0" fmla="*/ 3228103 w 7238282"/>
              <a:gd name="connsiteY0" fmla="*/ 0 h 6858000"/>
              <a:gd name="connsiteX1" fmla="*/ 7238282 w 7238282"/>
              <a:gd name="connsiteY1" fmla="*/ 0 h 6858000"/>
              <a:gd name="connsiteX2" fmla="*/ 1703396 w 7238282"/>
              <a:gd name="connsiteY2" fmla="*/ 6858000 h 6858000"/>
              <a:gd name="connsiteX3" fmla="*/ 0 w 7238282"/>
              <a:gd name="connsiteY3" fmla="*/ 6858000 h 6858000"/>
              <a:gd name="connsiteX4" fmla="*/ 0 w 7238282"/>
              <a:gd name="connsiteY4" fmla="*/ 399978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38282" h="6858000">
                <a:moveTo>
                  <a:pt x="3228103" y="0"/>
                </a:moveTo>
                <a:lnTo>
                  <a:pt x="7238282" y="0"/>
                </a:lnTo>
                <a:lnTo>
                  <a:pt x="1703396" y="6858000"/>
                </a:lnTo>
                <a:lnTo>
                  <a:pt x="0" y="6858000"/>
                </a:lnTo>
                <a:lnTo>
                  <a:pt x="0" y="3999781"/>
                </a:lnTo>
                <a:close/>
              </a:path>
            </a:pathLst>
          </a:custGeom>
          <a:pattFill prst="pct5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Nunito" charset="0"/>
                <a:ea typeface="Nunito" charset="0"/>
                <a:cs typeface="Nunito" charset="0"/>
              </a:defRPr>
            </a:lvl1pPr>
          </a:lstStyle>
          <a:p>
            <a:r>
              <a:rPr lang="en-US" dirty="0"/>
              <a:t>Drag &amp; Drop Here</a:t>
            </a:r>
          </a:p>
        </p:txBody>
      </p:sp>
    </p:spTree>
    <p:extLst>
      <p:ext uri="{BB962C8B-B14F-4D97-AF65-F5344CB8AC3E}">
        <p14:creationId xmlns:p14="http://schemas.microsoft.com/office/powerpoint/2010/main" val="1560849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485900" y="0"/>
            <a:ext cx="4030133" cy="6858000"/>
          </a:xfrm>
          <a:custGeom>
            <a:avLst/>
            <a:gdLst>
              <a:gd name="connsiteX0" fmla="*/ 0 w 4030133"/>
              <a:gd name="connsiteY0" fmla="*/ 0 h 6858000"/>
              <a:gd name="connsiteX1" fmla="*/ 4030133 w 4030133"/>
              <a:gd name="connsiteY1" fmla="*/ 0 h 6858000"/>
              <a:gd name="connsiteX2" fmla="*/ 4030133 w 4030133"/>
              <a:gd name="connsiteY2" fmla="*/ 6858000 h 6858000"/>
              <a:gd name="connsiteX3" fmla="*/ 0 w 403013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0133" h="6858000">
                <a:moveTo>
                  <a:pt x="0" y="0"/>
                </a:moveTo>
                <a:lnTo>
                  <a:pt x="4030133" y="0"/>
                </a:lnTo>
                <a:lnTo>
                  <a:pt x="4030133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Nunito" charset="0"/>
                <a:ea typeface="Nunito" charset="0"/>
                <a:cs typeface="Nunito" charset="0"/>
              </a:defRPr>
            </a:lvl1pPr>
          </a:lstStyle>
          <a:p>
            <a:r>
              <a:rPr lang="en-US" dirty="0"/>
              <a:t>Drag &amp; Drop Here</a:t>
            </a:r>
          </a:p>
        </p:txBody>
      </p:sp>
    </p:spTree>
    <p:extLst>
      <p:ext uri="{BB962C8B-B14F-4D97-AF65-F5344CB8AC3E}">
        <p14:creationId xmlns:p14="http://schemas.microsoft.com/office/powerpoint/2010/main" val="1582576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4080933" cy="3429000"/>
          </a:xfrm>
          <a:custGeom>
            <a:avLst/>
            <a:gdLst>
              <a:gd name="connsiteX0" fmla="*/ 0 w 4030133"/>
              <a:gd name="connsiteY0" fmla="*/ 0 h 6858000"/>
              <a:gd name="connsiteX1" fmla="*/ 4030133 w 4030133"/>
              <a:gd name="connsiteY1" fmla="*/ 0 h 6858000"/>
              <a:gd name="connsiteX2" fmla="*/ 4030133 w 4030133"/>
              <a:gd name="connsiteY2" fmla="*/ 6858000 h 6858000"/>
              <a:gd name="connsiteX3" fmla="*/ 0 w 403013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0133" h="6858000">
                <a:moveTo>
                  <a:pt x="0" y="0"/>
                </a:moveTo>
                <a:lnTo>
                  <a:pt x="4030133" y="0"/>
                </a:lnTo>
                <a:lnTo>
                  <a:pt x="4030133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Nunito" charset="0"/>
                <a:ea typeface="Nunito" charset="0"/>
                <a:cs typeface="Nunito" charset="0"/>
              </a:defRPr>
            </a:lvl1pPr>
          </a:lstStyle>
          <a:p>
            <a:r>
              <a:rPr lang="en-US" dirty="0"/>
              <a:t>Drag &amp; Drop Here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5" hasCustomPrompt="1"/>
          </p:nvPr>
        </p:nvSpPr>
        <p:spPr>
          <a:xfrm>
            <a:off x="8161867" y="0"/>
            <a:ext cx="4030133" cy="3429000"/>
          </a:xfrm>
          <a:custGeom>
            <a:avLst/>
            <a:gdLst>
              <a:gd name="connsiteX0" fmla="*/ 0 w 4030133"/>
              <a:gd name="connsiteY0" fmla="*/ 0 h 6858000"/>
              <a:gd name="connsiteX1" fmla="*/ 4030133 w 4030133"/>
              <a:gd name="connsiteY1" fmla="*/ 0 h 6858000"/>
              <a:gd name="connsiteX2" fmla="*/ 4030133 w 4030133"/>
              <a:gd name="connsiteY2" fmla="*/ 6858000 h 6858000"/>
              <a:gd name="connsiteX3" fmla="*/ 0 w 403013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0133" h="6858000">
                <a:moveTo>
                  <a:pt x="0" y="0"/>
                </a:moveTo>
                <a:lnTo>
                  <a:pt x="4030133" y="0"/>
                </a:lnTo>
                <a:lnTo>
                  <a:pt x="4030133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Nunito" charset="0"/>
                <a:ea typeface="Nunito" charset="0"/>
                <a:cs typeface="Nunito" charset="0"/>
              </a:defRPr>
            </a:lvl1pPr>
          </a:lstStyle>
          <a:p>
            <a:r>
              <a:rPr lang="en-US" dirty="0"/>
              <a:t>Drag &amp; Drop Here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4080933" y="0"/>
            <a:ext cx="4080934" cy="3429000"/>
          </a:xfrm>
          <a:custGeom>
            <a:avLst/>
            <a:gdLst>
              <a:gd name="connsiteX0" fmla="*/ 0 w 4030133"/>
              <a:gd name="connsiteY0" fmla="*/ 0 h 6858000"/>
              <a:gd name="connsiteX1" fmla="*/ 4030133 w 4030133"/>
              <a:gd name="connsiteY1" fmla="*/ 0 h 6858000"/>
              <a:gd name="connsiteX2" fmla="*/ 4030133 w 4030133"/>
              <a:gd name="connsiteY2" fmla="*/ 6858000 h 6858000"/>
              <a:gd name="connsiteX3" fmla="*/ 0 w 403013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0133" h="6858000">
                <a:moveTo>
                  <a:pt x="0" y="0"/>
                </a:moveTo>
                <a:lnTo>
                  <a:pt x="4030133" y="0"/>
                </a:lnTo>
                <a:lnTo>
                  <a:pt x="4030133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Nunito" charset="0"/>
                <a:ea typeface="Nunito" charset="0"/>
                <a:cs typeface="Nunito" charset="0"/>
              </a:defRPr>
            </a:lvl1pPr>
          </a:lstStyle>
          <a:p>
            <a:r>
              <a:rPr lang="en-US" dirty="0"/>
              <a:t>Drag &amp; Drop Here</a:t>
            </a:r>
          </a:p>
        </p:txBody>
      </p:sp>
    </p:spTree>
    <p:extLst>
      <p:ext uri="{BB962C8B-B14F-4D97-AF65-F5344CB8AC3E}">
        <p14:creationId xmlns:p14="http://schemas.microsoft.com/office/powerpoint/2010/main" val="2052604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480799" y="6356350"/>
            <a:ext cx="567267" cy="383117"/>
          </a:xfrm>
          <a:prstGeom prst="rect">
            <a:avLst/>
          </a:prstGeom>
        </p:spPr>
        <p:txBody>
          <a:bodyPr/>
          <a:lstStyle/>
          <a:p>
            <a:fld id="{8963C5DB-771A-8B45-BB45-E8D0C80068B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7222210" y="2123268"/>
            <a:ext cx="4969790" cy="4734732"/>
          </a:xfrm>
          <a:custGeom>
            <a:avLst/>
            <a:gdLst>
              <a:gd name="connsiteX0" fmla="*/ 0 w 4030133"/>
              <a:gd name="connsiteY0" fmla="*/ 0 h 6858000"/>
              <a:gd name="connsiteX1" fmla="*/ 4030133 w 4030133"/>
              <a:gd name="connsiteY1" fmla="*/ 0 h 6858000"/>
              <a:gd name="connsiteX2" fmla="*/ 4030133 w 4030133"/>
              <a:gd name="connsiteY2" fmla="*/ 6858000 h 6858000"/>
              <a:gd name="connsiteX3" fmla="*/ 0 w 403013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0133" h="6858000">
                <a:moveTo>
                  <a:pt x="0" y="0"/>
                </a:moveTo>
                <a:lnTo>
                  <a:pt x="4030133" y="0"/>
                </a:lnTo>
                <a:lnTo>
                  <a:pt x="4030133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  <a:effectLst/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Nunito" charset="0"/>
                <a:ea typeface="Nunito" charset="0"/>
                <a:cs typeface="Nunito" charset="0"/>
              </a:defRPr>
            </a:lvl1pPr>
          </a:lstStyle>
          <a:p>
            <a:r>
              <a:rPr lang="en-US" dirty="0"/>
              <a:t>Drag &amp; Drop Here</a:t>
            </a:r>
          </a:p>
        </p:txBody>
      </p:sp>
    </p:spTree>
    <p:extLst>
      <p:ext uri="{BB962C8B-B14F-4D97-AF65-F5344CB8AC3E}">
        <p14:creationId xmlns:p14="http://schemas.microsoft.com/office/powerpoint/2010/main" val="1784439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3047999" cy="6858000"/>
          </a:xfrm>
          <a:custGeom>
            <a:avLst/>
            <a:gdLst>
              <a:gd name="connsiteX0" fmla="*/ 0 w 4030133"/>
              <a:gd name="connsiteY0" fmla="*/ 0 h 6858000"/>
              <a:gd name="connsiteX1" fmla="*/ 4030133 w 4030133"/>
              <a:gd name="connsiteY1" fmla="*/ 0 h 6858000"/>
              <a:gd name="connsiteX2" fmla="*/ 4030133 w 4030133"/>
              <a:gd name="connsiteY2" fmla="*/ 6858000 h 6858000"/>
              <a:gd name="connsiteX3" fmla="*/ 0 w 403013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0133" h="6858000">
                <a:moveTo>
                  <a:pt x="0" y="0"/>
                </a:moveTo>
                <a:lnTo>
                  <a:pt x="4030133" y="0"/>
                </a:lnTo>
                <a:lnTo>
                  <a:pt x="4030133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Nunito" charset="0"/>
                <a:ea typeface="Nunito" charset="0"/>
                <a:cs typeface="Nunito" charset="0"/>
              </a:defRPr>
            </a:lvl1pPr>
          </a:lstStyle>
          <a:p>
            <a:r>
              <a:rPr lang="en-US" dirty="0"/>
              <a:t>Drag &amp; Drop Here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480799" y="6356350"/>
            <a:ext cx="567267" cy="383117"/>
          </a:xfrm>
          <a:prstGeom prst="rect">
            <a:avLst/>
          </a:prstGeom>
        </p:spPr>
        <p:txBody>
          <a:bodyPr/>
          <a:lstStyle/>
          <a:p>
            <a:fld id="{8963C5DB-771A-8B45-BB45-E8D0C80068B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4" hasCustomPrompt="1"/>
          </p:nvPr>
        </p:nvSpPr>
        <p:spPr>
          <a:xfrm>
            <a:off x="3048001" y="0"/>
            <a:ext cx="3047999" cy="6858000"/>
          </a:xfrm>
          <a:custGeom>
            <a:avLst/>
            <a:gdLst>
              <a:gd name="connsiteX0" fmla="*/ 0 w 4030133"/>
              <a:gd name="connsiteY0" fmla="*/ 0 h 6858000"/>
              <a:gd name="connsiteX1" fmla="*/ 4030133 w 4030133"/>
              <a:gd name="connsiteY1" fmla="*/ 0 h 6858000"/>
              <a:gd name="connsiteX2" fmla="*/ 4030133 w 4030133"/>
              <a:gd name="connsiteY2" fmla="*/ 6858000 h 6858000"/>
              <a:gd name="connsiteX3" fmla="*/ 0 w 403013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0133" h="6858000">
                <a:moveTo>
                  <a:pt x="0" y="0"/>
                </a:moveTo>
                <a:lnTo>
                  <a:pt x="4030133" y="0"/>
                </a:lnTo>
                <a:lnTo>
                  <a:pt x="4030133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Nunito" charset="0"/>
                <a:ea typeface="Nunito" charset="0"/>
                <a:cs typeface="Nunito" charset="0"/>
              </a:defRPr>
            </a:lvl1pPr>
          </a:lstStyle>
          <a:p>
            <a:r>
              <a:rPr lang="en-US" dirty="0"/>
              <a:t>Drag &amp; Drop Here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0"/>
            <a:ext cx="3047999" cy="6858000"/>
          </a:xfrm>
          <a:custGeom>
            <a:avLst/>
            <a:gdLst>
              <a:gd name="connsiteX0" fmla="*/ 0 w 4030133"/>
              <a:gd name="connsiteY0" fmla="*/ 0 h 6858000"/>
              <a:gd name="connsiteX1" fmla="*/ 4030133 w 4030133"/>
              <a:gd name="connsiteY1" fmla="*/ 0 h 6858000"/>
              <a:gd name="connsiteX2" fmla="*/ 4030133 w 4030133"/>
              <a:gd name="connsiteY2" fmla="*/ 6858000 h 6858000"/>
              <a:gd name="connsiteX3" fmla="*/ 0 w 403013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0133" h="6858000">
                <a:moveTo>
                  <a:pt x="0" y="0"/>
                </a:moveTo>
                <a:lnTo>
                  <a:pt x="4030133" y="0"/>
                </a:lnTo>
                <a:lnTo>
                  <a:pt x="4030133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Nunito" charset="0"/>
                <a:ea typeface="Nunito" charset="0"/>
                <a:cs typeface="Nunito" charset="0"/>
              </a:defRPr>
            </a:lvl1pPr>
          </a:lstStyle>
          <a:p>
            <a:r>
              <a:rPr lang="en-US" dirty="0"/>
              <a:t>Drag &amp; Drop Here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6" hasCustomPrompt="1"/>
          </p:nvPr>
        </p:nvSpPr>
        <p:spPr>
          <a:xfrm>
            <a:off x="9144001" y="0"/>
            <a:ext cx="3047999" cy="6858000"/>
          </a:xfrm>
          <a:custGeom>
            <a:avLst/>
            <a:gdLst>
              <a:gd name="connsiteX0" fmla="*/ 0 w 4030133"/>
              <a:gd name="connsiteY0" fmla="*/ 0 h 6858000"/>
              <a:gd name="connsiteX1" fmla="*/ 4030133 w 4030133"/>
              <a:gd name="connsiteY1" fmla="*/ 0 h 6858000"/>
              <a:gd name="connsiteX2" fmla="*/ 4030133 w 4030133"/>
              <a:gd name="connsiteY2" fmla="*/ 6858000 h 6858000"/>
              <a:gd name="connsiteX3" fmla="*/ 0 w 403013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0133" h="6858000">
                <a:moveTo>
                  <a:pt x="0" y="0"/>
                </a:moveTo>
                <a:lnTo>
                  <a:pt x="4030133" y="0"/>
                </a:lnTo>
                <a:lnTo>
                  <a:pt x="4030133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chemeClr val="tx1">
                <a:lumMod val="75000"/>
                <a:lumOff val="25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latin typeface="Nunito" charset="0"/>
                <a:ea typeface="Nunito" charset="0"/>
                <a:cs typeface="Nunito" charset="0"/>
              </a:defRPr>
            </a:lvl1pPr>
          </a:lstStyle>
          <a:p>
            <a:r>
              <a:rPr lang="en-US" dirty="0"/>
              <a:t>Drag &amp; Drop Here</a:t>
            </a:r>
          </a:p>
        </p:txBody>
      </p:sp>
    </p:spTree>
    <p:extLst>
      <p:ext uri="{BB962C8B-B14F-4D97-AF65-F5344CB8AC3E}">
        <p14:creationId xmlns:p14="http://schemas.microsoft.com/office/powerpoint/2010/main" val="19666318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4482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1" r:id="rId3"/>
    <p:sldLayoutId id="2147483652" r:id="rId4"/>
    <p:sldLayoutId id="2147483654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70" r:id="rId11"/>
    <p:sldLayoutId id="2147483673" r:id="rId12"/>
    <p:sldLayoutId id="2147483672" r:id="rId13"/>
    <p:sldLayoutId id="2147483683" r:id="rId14"/>
    <p:sldLayoutId id="2147483684" r:id="rId15"/>
    <p:sldLayoutId id="2147483685" r:id="rId16"/>
    <p:sldLayoutId id="2147483686" r:id="rId17"/>
    <p:sldLayoutId id="2147483687" r:id="rId18"/>
    <p:sldLayoutId id="2147483688" r:id="rId19"/>
    <p:sldLayoutId id="2147483689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0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3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0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E3A244FC-5EF2-4497-9704-8EDF3ABE85E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9749" b="9749"/>
          <a:stretch>
            <a:fillRect/>
          </a:stretch>
        </p:blipFill>
        <p:spPr/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C0971BD-2A26-4327-8CAB-B2A126798CA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169627" y="2858645"/>
            <a:ext cx="58527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+mj-lt"/>
                <a:ea typeface="Nunito" charset="0"/>
                <a:cs typeface="Nunito" charset="0"/>
              </a:rPr>
              <a:t>HOTEL vs AIRBNB</a:t>
            </a:r>
          </a:p>
        </p:txBody>
      </p:sp>
    </p:spTree>
    <p:extLst>
      <p:ext uri="{BB962C8B-B14F-4D97-AF65-F5344CB8AC3E}">
        <p14:creationId xmlns:p14="http://schemas.microsoft.com/office/powerpoint/2010/main" val="702550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3047999" cy="6858000"/>
          </a:xfrm>
          <a:prstGeom prst="rect">
            <a:avLst/>
          </a:prstGeom>
          <a:ln>
            <a:noFill/>
          </a:ln>
          <a:effectLst>
            <a:outerShdw blurRad="381000" sx="102000" sy="102000" algn="ctr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047999" y="0"/>
            <a:ext cx="3047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144001" y="0"/>
            <a:ext cx="3047999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1099599" y="2497767"/>
            <a:ext cx="852494" cy="1162891"/>
            <a:chOff x="9918988" y="355852"/>
            <a:chExt cx="852494" cy="1162891"/>
          </a:xfrm>
          <a:noFill/>
        </p:grpSpPr>
        <p:sp>
          <p:nvSpPr>
            <p:cNvPr id="8" name="Triangle 7"/>
            <p:cNvSpPr/>
            <p:nvPr/>
          </p:nvSpPr>
          <p:spPr>
            <a:xfrm rot="10800000">
              <a:off x="9929055" y="1104594"/>
              <a:ext cx="832360" cy="414149"/>
            </a:xfrm>
            <a:prstGeom prst="triangle">
              <a:avLst>
                <a:gd name="adj" fmla="val 49285"/>
              </a:avLst>
            </a:pr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 rot="2700000">
              <a:off x="9918988" y="355852"/>
              <a:ext cx="852494" cy="85249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6095998" y="0"/>
            <a:ext cx="3047999" cy="6858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381000" sx="102000" sy="102000" algn="ctr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89103" y="4537141"/>
            <a:ext cx="22734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Mauris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at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rutrum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lorem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. Nam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dapibus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lobortis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libero, in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elementum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urna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.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Nulla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vitae mi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eget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leo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cursus</a:t>
            </a:r>
            <a:endParaRPr lang="en-US" sz="1200" dirty="0">
              <a:solidFill>
                <a:schemeClr val="bg1"/>
              </a:solidFill>
              <a:ea typeface="Lora" charset="0"/>
              <a:cs typeface="Lora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0520" y="3886372"/>
            <a:ext cx="2670651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ea typeface="Lora" charset="0"/>
                <a:cs typeface="Lora" charset="0"/>
              </a:rPr>
              <a:t>SHORT TEXT HERE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4143703" y="2497767"/>
            <a:ext cx="852494" cy="1162891"/>
            <a:chOff x="9918988" y="355852"/>
            <a:chExt cx="852494" cy="1162891"/>
          </a:xfrm>
        </p:grpSpPr>
        <p:sp>
          <p:nvSpPr>
            <p:cNvPr id="13" name="Triangle 12"/>
            <p:cNvSpPr/>
            <p:nvPr/>
          </p:nvSpPr>
          <p:spPr>
            <a:xfrm rot="10800000">
              <a:off x="9929055" y="1104594"/>
              <a:ext cx="832360" cy="414149"/>
            </a:xfrm>
            <a:prstGeom prst="triangle">
              <a:avLst>
                <a:gd name="adj" fmla="val 49285"/>
              </a:avLst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 rot="2700000">
              <a:off x="9918988" y="355852"/>
              <a:ext cx="852494" cy="85249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3433207" y="4537141"/>
            <a:ext cx="22734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Mauris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at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rutrum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lorem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. Nam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dapibus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lobortis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libero, in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elementum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urna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.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Nulla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vitae mi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eget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leo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cursus</a:t>
            </a:r>
            <a:endParaRPr lang="en-US" sz="1200" dirty="0">
              <a:solidFill>
                <a:schemeClr val="bg1"/>
              </a:solidFill>
              <a:ea typeface="Lora" charset="0"/>
              <a:cs typeface="Lora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34624" y="3886372"/>
            <a:ext cx="2670651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ea typeface="Lora" charset="0"/>
                <a:cs typeface="Lora" charset="0"/>
              </a:rPr>
              <a:t>SHORT TEXT HERE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1344992" y="2691029"/>
            <a:ext cx="346075" cy="482600"/>
            <a:chOff x="6924675" y="5064125"/>
            <a:chExt cx="346075" cy="482600"/>
          </a:xfrm>
          <a:solidFill>
            <a:schemeClr val="accent1"/>
          </a:solidFill>
        </p:grpSpPr>
        <p:sp>
          <p:nvSpPr>
            <p:cNvPr id="18" name="Freeform 331"/>
            <p:cNvSpPr>
              <a:spLocks noEditPoints="1"/>
            </p:cNvSpPr>
            <p:nvPr/>
          </p:nvSpPr>
          <p:spPr bwMode="auto">
            <a:xfrm>
              <a:off x="6924675" y="5064125"/>
              <a:ext cx="346075" cy="482600"/>
            </a:xfrm>
            <a:custGeom>
              <a:avLst/>
              <a:gdLst>
                <a:gd name="T0" fmla="*/ 68 w 92"/>
                <a:gd name="T1" fmla="*/ 36 h 128"/>
                <a:gd name="T2" fmla="*/ 60 w 92"/>
                <a:gd name="T3" fmla="*/ 56 h 128"/>
                <a:gd name="T4" fmla="*/ 44 w 92"/>
                <a:gd name="T5" fmla="*/ 20 h 128"/>
                <a:gd name="T6" fmla="*/ 36 w 92"/>
                <a:gd name="T7" fmla="*/ 44 h 128"/>
                <a:gd name="T8" fmla="*/ 4 w 92"/>
                <a:gd name="T9" fmla="*/ 0 h 128"/>
                <a:gd name="T10" fmla="*/ 0 w 92"/>
                <a:gd name="T11" fmla="*/ 92 h 128"/>
                <a:gd name="T12" fmla="*/ 40 w 92"/>
                <a:gd name="T13" fmla="*/ 128 h 128"/>
                <a:gd name="T14" fmla="*/ 86 w 92"/>
                <a:gd name="T15" fmla="*/ 100 h 128"/>
                <a:gd name="T16" fmla="*/ 68 w 92"/>
                <a:gd name="T17" fmla="*/ 36 h 128"/>
                <a:gd name="T18" fmla="*/ 79 w 92"/>
                <a:gd name="T19" fmla="*/ 98 h 128"/>
                <a:gd name="T20" fmla="*/ 40 w 92"/>
                <a:gd name="T21" fmla="*/ 120 h 128"/>
                <a:gd name="T22" fmla="*/ 8 w 92"/>
                <a:gd name="T23" fmla="*/ 92 h 128"/>
                <a:gd name="T24" fmla="*/ 12 w 92"/>
                <a:gd name="T25" fmla="*/ 63 h 128"/>
                <a:gd name="T26" fmla="*/ 16 w 92"/>
                <a:gd name="T27" fmla="*/ 23 h 128"/>
                <a:gd name="T28" fmla="*/ 33 w 92"/>
                <a:gd name="T29" fmla="*/ 63 h 128"/>
                <a:gd name="T30" fmla="*/ 47 w 92"/>
                <a:gd name="T31" fmla="*/ 39 h 128"/>
                <a:gd name="T32" fmla="*/ 52 w 92"/>
                <a:gd name="T33" fmla="*/ 76 h 128"/>
                <a:gd name="T34" fmla="*/ 71 w 92"/>
                <a:gd name="T35" fmla="*/ 54 h 128"/>
                <a:gd name="T36" fmla="*/ 79 w 92"/>
                <a:gd name="T37" fmla="*/ 9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2" h="128">
                  <a:moveTo>
                    <a:pt x="68" y="36"/>
                  </a:moveTo>
                  <a:cubicBezTo>
                    <a:pt x="68" y="47"/>
                    <a:pt x="60" y="56"/>
                    <a:pt x="60" y="56"/>
                  </a:cubicBezTo>
                  <a:cubicBezTo>
                    <a:pt x="60" y="36"/>
                    <a:pt x="44" y="20"/>
                    <a:pt x="44" y="20"/>
                  </a:cubicBezTo>
                  <a:cubicBezTo>
                    <a:pt x="44" y="20"/>
                    <a:pt x="44" y="32"/>
                    <a:pt x="36" y="44"/>
                  </a:cubicBezTo>
                  <a:cubicBezTo>
                    <a:pt x="28" y="16"/>
                    <a:pt x="4" y="0"/>
                    <a:pt x="4" y="0"/>
                  </a:cubicBezTo>
                  <a:cubicBezTo>
                    <a:pt x="16" y="44"/>
                    <a:pt x="0" y="60"/>
                    <a:pt x="0" y="92"/>
                  </a:cubicBezTo>
                  <a:cubicBezTo>
                    <a:pt x="0" y="110"/>
                    <a:pt x="16" y="128"/>
                    <a:pt x="40" y="128"/>
                  </a:cubicBezTo>
                  <a:cubicBezTo>
                    <a:pt x="76" y="128"/>
                    <a:pt x="83" y="115"/>
                    <a:pt x="86" y="100"/>
                  </a:cubicBezTo>
                  <a:cubicBezTo>
                    <a:pt x="92" y="80"/>
                    <a:pt x="84" y="56"/>
                    <a:pt x="68" y="36"/>
                  </a:cubicBezTo>
                  <a:close/>
                  <a:moveTo>
                    <a:pt x="79" y="98"/>
                  </a:moveTo>
                  <a:cubicBezTo>
                    <a:pt x="76" y="108"/>
                    <a:pt x="73" y="120"/>
                    <a:pt x="40" y="120"/>
                  </a:cubicBezTo>
                  <a:cubicBezTo>
                    <a:pt x="20" y="120"/>
                    <a:pt x="8" y="106"/>
                    <a:pt x="8" y="92"/>
                  </a:cubicBezTo>
                  <a:cubicBezTo>
                    <a:pt x="8" y="81"/>
                    <a:pt x="10" y="72"/>
                    <a:pt x="12" y="63"/>
                  </a:cubicBezTo>
                  <a:cubicBezTo>
                    <a:pt x="15" y="51"/>
                    <a:pt x="17" y="39"/>
                    <a:pt x="16" y="23"/>
                  </a:cubicBezTo>
                  <a:cubicBezTo>
                    <a:pt x="29" y="40"/>
                    <a:pt x="33" y="63"/>
                    <a:pt x="33" y="63"/>
                  </a:cubicBezTo>
                  <a:cubicBezTo>
                    <a:pt x="33" y="63"/>
                    <a:pt x="44" y="47"/>
                    <a:pt x="47" y="39"/>
                  </a:cubicBezTo>
                  <a:cubicBezTo>
                    <a:pt x="50" y="44"/>
                    <a:pt x="52" y="60"/>
                    <a:pt x="52" y="76"/>
                  </a:cubicBezTo>
                  <a:cubicBezTo>
                    <a:pt x="52" y="76"/>
                    <a:pt x="63" y="67"/>
                    <a:pt x="71" y="54"/>
                  </a:cubicBezTo>
                  <a:cubicBezTo>
                    <a:pt x="79" y="69"/>
                    <a:pt x="82" y="85"/>
                    <a:pt x="79" y="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  <p:sp>
          <p:nvSpPr>
            <p:cNvPr id="19" name="Freeform 332"/>
            <p:cNvSpPr>
              <a:spLocks/>
            </p:cNvSpPr>
            <p:nvPr/>
          </p:nvSpPr>
          <p:spPr bwMode="auto">
            <a:xfrm>
              <a:off x="6981825" y="5272088"/>
              <a:ext cx="214313" cy="173038"/>
            </a:xfrm>
            <a:custGeom>
              <a:avLst/>
              <a:gdLst>
                <a:gd name="T0" fmla="*/ 55 w 57"/>
                <a:gd name="T1" fmla="*/ 12 h 46"/>
                <a:gd name="T2" fmla="*/ 51 w 57"/>
                <a:gd name="T3" fmla="*/ 16 h 46"/>
                <a:gd name="T4" fmla="*/ 32 w 57"/>
                <a:gd name="T5" fmla="*/ 31 h 46"/>
                <a:gd name="T6" fmla="*/ 30 w 57"/>
                <a:gd name="T7" fmla="*/ 14 h 46"/>
                <a:gd name="T8" fmla="*/ 30 w 57"/>
                <a:gd name="T9" fmla="*/ 7 h 46"/>
                <a:gd name="T10" fmla="*/ 24 w 57"/>
                <a:gd name="T11" fmla="*/ 16 h 46"/>
                <a:gd name="T12" fmla="*/ 17 w 57"/>
                <a:gd name="T13" fmla="*/ 26 h 46"/>
                <a:gd name="T14" fmla="*/ 9 w 57"/>
                <a:gd name="T15" fmla="*/ 5 h 46"/>
                <a:gd name="T16" fmla="*/ 7 w 57"/>
                <a:gd name="T17" fmla="*/ 0 h 46"/>
                <a:gd name="T18" fmla="*/ 5 w 57"/>
                <a:gd name="T19" fmla="*/ 6 h 46"/>
                <a:gd name="T20" fmla="*/ 0 w 57"/>
                <a:gd name="T21" fmla="*/ 40 h 46"/>
                <a:gd name="T22" fmla="*/ 2 w 57"/>
                <a:gd name="T23" fmla="*/ 42 h 46"/>
                <a:gd name="T24" fmla="*/ 4 w 57"/>
                <a:gd name="T25" fmla="*/ 40 h 46"/>
                <a:gd name="T26" fmla="*/ 7 w 57"/>
                <a:gd name="T27" fmla="*/ 12 h 46"/>
                <a:gd name="T28" fmla="*/ 15 w 57"/>
                <a:gd name="T29" fmla="*/ 31 h 46"/>
                <a:gd name="T30" fmla="*/ 16 w 57"/>
                <a:gd name="T31" fmla="*/ 34 h 46"/>
                <a:gd name="T32" fmla="*/ 18 w 57"/>
                <a:gd name="T33" fmla="*/ 31 h 46"/>
                <a:gd name="T34" fmla="*/ 26 w 57"/>
                <a:gd name="T35" fmla="*/ 20 h 46"/>
                <a:gd name="T36" fmla="*/ 29 w 57"/>
                <a:gd name="T37" fmla="*/ 34 h 46"/>
                <a:gd name="T38" fmla="*/ 30 w 57"/>
                <a:gd name="T39" fmla="*/ 37 h 46"/>
                <a:gd name="T40" fmla="*/ 32 w 57"/>
                <a:gd name="T41" fmla="*/ 36 h 46"/>
                <a:gd name="T42" fmla="*/ 52 w 57"/>
                <a:gd name="T43" fmla="*/ 21 h 46"/>
                <a:gd name="T44" fmla="*/ 49 w 57"/>
                <a:gd name="T45" fmla="*/ 43 h 46"/>
                <a:gd name="T46" fmla="*/ 51 w 57"/>
                <a:gd name="T47" fmla="*/ 45 h 46"/>
                <a:gd name="T48" fmla="*/ 51 w 57"/>
                <a:gd name="T49" fmla="*/ 46 h 46"/>
                <a:gd name="T50" fmla="*/ 53 w 57"/>
                <a:gd name="T51" fmla="*/ 44 h 46"/>
                <a:gd name="T52" fmla="*/ 55 w 57"/>
                <a:gd name="T53" fmla="*/ 16 h 46"/>
                <a:gd name="T54" fmla="*/ 55 w 57"/>
                <a:gd name="T55" fmla="*/ 1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7" h="46">
                  <a:moveTo>
                    <a:pt x="55" y="12"/>
                  </a:moveTo>
                  <a:cubicBezTo>
                    <a:pt x="51" y="16"/>
                    <a:pt x="51" y="16"/>
                    <a:pt x="51" y="16"/>
                  </a:cubicBezTo>
                  <a:cubicBezTo>
                    <a:pt x="47" y="21"/>
                    <a:pt x="43" y="26"/>
                    <a:pt x="32" y="31"/>
                  </a:cubicBezTo>
                  <a:cubicBezTo>
                    <a:pt x="31" y="26"/>
                    <a:pt x="30" y="21"/>
                    <a:pt x="30" y="14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1" y="20"/>
                    <a:pt x="20" y="22"/>
                    <a:pt x="17" y="26"/>
                  </a:cubicBezTo>
                  <a:cubicBezTo>
                    <a:pt x="13" y="17"/>
                    <a:pt x="11" y="11"/>
                    <a:pt x="9" y="5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2" y="13"/>
                    <a:pt x="0" y="21"/>
                    <a:pt x="0" y="40"/>
                  </a:cubicBezTo>
                  <a:cubicBezTo>
                    <a:pt x="0" y="41"/>
                    <a:pt x="0" y="42"/>
                    <a:pt x="2" y="42"/>
                  </a:cubicBezTo>
                  <a:cubicBezTo>
                    <a:pt x="3" y="42"/>
                    <a:pt x="4" y="41"/>
                    <a:pt x="4" y="40"/>
                  </a:cubicBezTo>
                  <a:cubicBezTo>
                    <a:pt x="4" y="25"/>
                    <a:pt x="5" y="18"/>
                    <a:pt x="7" y="12"/>
                  </a:cubicBezTo>
                  <a:cubicBezTo>
                    <a:pt x="9" y="17"/>
                    <a:pt x="12" y="23"/>
                    <a:pt x="15" y="31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22" y="27"/>
                    <a:pt x="24" y="24"/>
                    <a:pt x="26" y="20"/>
                  </a:cubicBezTo>
                  <a:cubicBezTo>
                    <a:pt x="27" y="26"/>
                    <a:pt x="28" y="30"/>
                    <a:pt x="29" y="34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43" y="31"/>
                    <a:pt x="48" y="26"/>
                    <a:pt x="52" y="21"/>
                  </a:cubicBezTo>
                  <a:cubicBezTo>
                    <a:pt x="53" y="29"/>
                    <a:pt x="52" y="37"/>
                    <a:pt x="49" y="43"/>
                  </a:cubicBezTo>
                  <a:cubicBezTo>
                    <a:pt x="49" y="44"/>
                    <a:pt x="49" y="45"/>
                    <a:pt x="51" y="45"/>
                  </a:cubicBezTo>
                  <a:cubicBezTo>
                    <a:pt x="51" y="45"/>
                    <a:pt x="51" y="46"/>
                    <a:pt x="51" y="46"/>
                  </a:cubicBezTo>
                  <a:cubicBezTo>
                    <a:pt x="52" y="46"/>
                    <a:pt x="53" y="45"/>
                    <a:pt x="53" y="44"/>
                  </a:cubicBezTo>
                  <a:cubicBezTo>
                    <a:pt x="56" y="37"/>
                    <a:pt x="57" y="26"/>
                    <a:pt x="55" y="16"/>
                  </a:cubicBezTo>
                  <a:lnTo>
                    <a:pt x="55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327855" y="2781517"/>
            <a:ext cx="484188" cy="301625"/>
            <a:chOff x="8308975" y="-595313"/>
            <a:chExt cx="484188" cy="301625"/>
          </a:xfrm>
          <a:solidFill>
            <a:schemeClr val="accent2"/>
          </a:solidFill>
        </p:grpSpPr>
        <p:sp>
          <p:nvSpPr>
            <p:cNvPr id="21" name="Freeform 10"/>
            <p:cNvSpPr>
              <a:spLocks noEditPoints="1"/>
            </p:cNvSpPr>
            <p:nvPr/>
          </p:nvSpPr>
          <p:spPr bwMode="auto">
            <a:xfrm>
              <a:off x="8308975" y="-595313"/>
              <a:ext cx="484188" cy="301625"/>
            </a:xfrm>
            <a:custGeom>
              <a:avLst/>
              <a:gdLst>
                <a:gd name="T0" fmla="*/ 128 w 128"/>
                <a:gd name="T1" fmla="*/ 39 h 80"/>
                <a:gd name="T2" fmla="*/ 128 w 128"/>
                <a:gd name="T3" fmla="*/ 39 h 80"/>
                <a:gd name="T4" fmla="*/ 127 w 128"/>
                <a:gd name="T5" fmla="*/ 38 h 80"/>
                <a:gd name="T6" fmla="*/ 127 w 128"/>
                <a:gd name="T7" fmla="*/ 38 h 80"/>
                <a:gd name="T8" fmla="*/ 64 w 128"/>
                <a:gd name="T9" fmla="*/ 0 h 80"/>
                <a:gd name="T10" fmla="*/ 0 w 128"/>
                <a:gd name="T11" fmla="*/ 38 h 80"/>
                <a:gd name="T12" fmla="*/ 0 w 128"/>
                <a:gd name="T13" fmla="*/ 38 h 80"/>
                <a:gd name="T14" fmla="*/ 0 w 128"/>
                <a:gd name="T15" fmla="*/ 39 h 80"/>
                <a:gd name="T16" fmla="*/ 0 w 128"/>
                <a:gd name="T17" fmla="*/ 39 h 80"/>
                <a:gd name="T18" fmla="*/ 0 w 128"/>
                <a:gd name="T19" fmla="*/ 40 h 80"/>
                <a:gd name="T20" fmla="*/ 0 w 128"/>
                <a:gd name="T21" fmla="*/ 41 h 80"/>
                <a:gd name="T22" fmla="*/ 0 w 128"/>
                <a:gd name="T23" fmla="*/ 41 h 80"/>
                <a:gd name="T24" fmla="*/ 0 w 128"/>
                <a:gd name="T25" fmla="*/ 42 h 80"/>
                <a:gd name="T26" fmla="*/ 0 w 128"/>
                <a:gd name="T27" fmla="*/ 42 h 80"/>
                <a:gd name="T28" fmla="*/ 64 w 128"/>
                <a:gd name="T29" fmla="*/ 80 h 80"/>
                <a:gd name="T30" fmla="*/ 127 w 128"/>
                <a:gd name="T31" fmla="*/ 42 h 80"/>
                <a:gd name="T32" fmla="*/ 127 w 128"/>
                <a:gd name="T33" fmla="*/ 42 h 80"/>
                <a:gd name="T34" fmla="*/ 128 w 128"/>
                <a:gd name="T35" fmla="*/ 41 h 80"/>
                <a:gd name="T36" fmla="*/ 128 w 128"/>
                <a:gd name="T37" fmla="*/ 41 h 80"/>
                <a:gd name="T38" fmla="*/ 128 w 128"/>
                <a:gd name="T39" fmla="*/ 40 h 80"/>
                <a:gd name="T40" fmla="*/ 128 w 128"/>
                <a:gd name="T41" fmla="*/ 39 h 80"/>
                <a:gd name="T42" fmla="*/ 64 w 128"/>
                <a:gd name="T43" fmla="*/ 72 h 80"/>
                <a:gd name="T44" fmla="*/ 9 w 128"/>
                <a:gd name="T45" fmla="*/ 40 h 80"/>
                <a:gd name="T46" fmla="*/ 64 w 128"/>
                <a:gd name="T47" fmla="*/ 8 h 80"/>
                <a:gd name="T48" fmla="*/ 119 w 128"/>
                <a:gd name="T49" fmla="*/ 40 h 80"/>
                <a:gd name="T50" fmla="*/ 64 w 128"/>
                <a:gd name="T51" fmla="*/ 72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8" h="80">
                  <a:moveTo>
                    <a:pt x="128" y="39"/>
                  </a:moveTo>
                  <a:cubicBezTo>
                    <a:pt x="128" y="39"/>
                    <a:pt x="128" y="39"/>
                    <a:pt x="128" y="39"/>
                  </a:cubicBezTo>
                  <a:cubicBezTo>
                    <a:pt x="128" y="39"/>
                    <a:pt x="128" y="38"/>
                    <a:pt x="127" y="38"/>
                  </a:cubicBezTo>
                  <a:cubicBezTo>
                    <a:pt x="127" y="38"/>
                    <a:pt x="127" y="38"/>
                    <a:pt x="127" y="38"/>
                  </a:cubicBezTo>
                  <a:cubicBezTo>
                    <a:pt x="116" y="16"/>
                    <a:pt x="91" y="0"/>
                    <a:pt x="64" y="0"/>
                  </a:cubicBezTo>
                  <a:cubicBezTo>
                    <a:pt x="37" y="0"/>
                    <a:pt x="12" y="16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40"/>
                    <a:pt x="0" y="40"/>
                  </a:cubicBezTo>
                  <a:cubicBezTo>
                    <a:pt x="0" y="40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12" y="64"/>
                    <a:pt x="37" y="80"/>
                    <a:pt x="64" y="80"/>
                  </a:cubicBezTo>
                  <a:cubicBezTo>
                    <a:pt x="91" y="80"/>
                    <a:pt x="116" y="64"/>
                    <a:pt x="127" y="42"/>
                  </a:cubicBezTo>
                  <a:cubicBezTo>
                    <a:pt x="127" y="42"/>
                    <a:pt x="127" y="42"/>
                    <a:pt x="127" y="42"/>
                  </a:cubicBezTo>
                  <a:cubicBezTo>
                    <a:pt x="128" y="41"/>
                    <a:pt x="128" y="41"/>
                    <a:pt x="128" y="41"/>
                  </a:cubicBezTo>
                  <a:cubicBezTo>
                    <a:pt x="128" y="41"/>
                    <a:pt x="128" y="41"/>
                    <a:pt x="128" y="41"/>
                  </a:cubicBezTo>
                  <a:cubicBezTo>
                    <a:pt x="128" y="41"/>
                    <a:pt x="128" y="40"/>
                    <a:pt x="128" y="40"/>
                  </a:cubicBezTo>
                  <a:cubicBezTo>
                    <a:pt x="128" y="40"/>
                    <a:pt x="128" y="39"/>
                    <a:pt x="128" y="39"/>
                  </a:cubicBezTo>
                  <a:close/>
                  <a:moveTo>
                    <a:pt x="64" y="72"/>
                  </a:moveTo>
                  <a:cubicBezTo>
                    <a:pt x="41" y="72"/>
                    <a:pt x="19" y="59"/>
                    <a:pt x="9" y="40"/>
                  </a:cubicBezTo>
                  <a:cubicBezTo>
                    <a:pt x="20" y="21"/>
                    <a:pt x="41" y="8"/>
                    <a:pt x="64" y="8"/>
                  </a:cubicBezTo>
                  <a:cubicBezTo>
                    <a:pt x="86" y="8"/>
                    <a:pt x="108" y="21"/>
                    <a:pt x="119" y="40"/>
                  </a:cubicBezTo>
                  <a:cubicBezTo>
                    <a:pt x="108" y="59"/>
                    <a:pt x="86" y="72"/>
                    <a:pt x="64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  <p:sp>
          <p:nvSpPr>
            <p:cNvPr id="22" name="Freeform 11"/>
            <p:cNvSpPr>
              <a:spLocks/>
            </p:cNvSpPr>
            <p:nvPr/>
          </p:nvSpPr>
          <p:spPr bwMode="auto">
            <a:xfrm>
              <a:off x="8491538" y="-504825"/>
              <a:ext cx="68263" cy="68263"/>
            </a:xfrm>
            <a:custGeom>
              <a:avLst/>
              <a:gdLst>
                <a:gd name="T0" fmla="*/ 16 w 18"/>
                <a:gd name="T1" fmla="*/ 0 h 18"/>
                <a:gd name="T2" fmla="*/ 16 w 18"/>
                <a:gd name="T3" fmla="*/ 0 h 18"/>
                <a:gd name="T4" fmla="*/ 0 w 18"/>
                <a:gd name="T5" fmla="*/ 16 h 18"/>
                <a:gd name="T6" fmla="*/ 2 w 18"/>
                <a:gd name="T7" fmla="*/ 18 h 18"/>
                <a:gd name="T8" fmla="*/ 4 w 18"/>
                <a:gd name="T9" fmla="*/ 16 h 18"/>
                <a:gd name="T10" fmla="*/ 16 w 18"/>
                <a:gd name="T11" fmla="*/ 4 h 18"/>
                <a:gd name="T12" fmla="*/ 16 w 18"/>
                <a:gd name="T13" fmla="*/ 4 h 18"/>
                <a:gd name="T14" fmla="*/ 18 w 18"/>
                <a:gd name="T15" fmla="*/ 2 h 18"/>
                <a:gd name="T16" fmla="*/ 16 w 18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18">
                  <a:moveTo>
                    <a:pt x="16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7"/>
                    <a:pt x="0" y="16"/>
                  </a:cubicBezTo>
                  <a:cubicBezTo>
                    <a:pt x="0" y="17"/>
                    <a:pt x="1" y="18"/>
                    <a:pt x="2" y="18"/>
                  </a:cubicBezTo>
                  <a:cubicBezTo>
                    <a:pt x="3" y="18"/>
                    <a:pt x="4" y="17"/>
                    <a:pt x="4" y="16"/>
                  </a:cubicBezTo>
                  <a:cubicBezTo>
                    <a:pt x="4" y="9"/>
                    <a:pt x="9" y="4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7" y="4"/>
                    <a:pt x="18" y="3"/>
                    <a:pt x="18" y="2"/>
                  </a:cubicBezTo>
                  <a:cubicBezTo>
                    <a:pt x="18" y="1"/>
                    <a:pt x="17" y="0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  <p:sp>
          <p:nvSpPr>
            <p:cNvPr id="23" name="Freeform 12"/>
            <p:cNvSpPr>
              <a:spLocks noEditPoints="1"/>
            </p:cNvSpPr>
            <p:nvPr/>
          </p:nvSpPr>
          <p:spPr bwMode="auto">
            <a:xfrm>
              <a:off x="8445500" y="-549275"/>
              <a:ext cx="211138" cy="209550"/>
            </a:xfrm>
            <a:custGeom>
              <a:avLst/>
              <a:gdLst>
                <a:gd name="T0" fmla="*/ 28 w 56"/>
                <a:gd name="T1" fmla="*/ 0 h 56"/>
                <a:gd name="T2" fmla="*/ 0 w 56"/>
                <a:gd name="T3" fmla="*/ 28 h 56"/>
                <a:gd name="T4" fmla="*/ 28 w 56"/>
                <a:gd name="T5" fmla="*/ 56 h 56"/>
                <a:gd name="T6" fmla="*/ 56 w 56"/>
                <a:gd name="T7" fmla="*/ 28 h 56"/>
                <a:gd name="T8" fmla="*/ 28 w 56"/>
                <a:gd name="T9" fmla="*/ 0 h 56"/>
                <a:gd name="T10" fmla="*/ 28 w 56"/>
                <a:gd name="T11" fmla="*/ 52 h 56"/>
                <a:gd name="T12" fmla="*/ 4 w 56"/>
                <a:gd name="T13" fmla="*/ 28 h 56"/>
                <a:gd name="T14" fmla="*/ 28 w 56"/>
                <a:gd name="T15" fmla="*/ 4 h 56"/>
                <a:gd name="T16" fmla="*/ 52 w 56"/>
                <a:gd name="T17" fmla="*/ 28 h 56"/>
                <a:gd name="T18" fmla="*/ 28 w 56"/>
                <a:gd name="T19" fmla="*/ 5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" h="56">
                  <a:moveTo>
                    <a:pt x="28" y="0"/>
                  </a:moveTo>
                  <a:cubicBezTo>
                    <a:pt x="12" y="0"/>
                    <a:pt x="0" y="13"/>
                    <a:pt x="0" y="28"/>
                  </a:cubicBezTo>
                  <a:cubicBezTo>
                    <a:pt x="0" y="43"/>
                    <a:pt x="12" y="56"/>
                    <a:pt x="28" y="56"/>
                  </a:cubicBezTo>
                  <a:cubicBezTo>
                    <a:pt x="43" y="56"/>
                    <a:pt x="56" y="43"/>
                    <a:pt x="56" y="28"/>
                  </a:cubicBezTo>
                  <a:cubicBezTo>
                    <a:pt x="56" y="13"/>
                    <a:pt x="43" y="0"/>
                    <a:pt x="28" y="0"/>
                  </a:cubicBezTo>
                  <a:close/>
                  <a:moveTo>
                    <a:pt x="28" y="52"/>
                  </a:moveTo>
                  <a:cubicBezTo>
                    <a:pt x="15" y="52"/>
                    <a:pt x="4" y="41"/>
                    <a:pt x="4" y="28"/>
                  </a:cubicBezTo>
                  <a:cubicBezTo>
                    <a:pt x="4" y="15"/>
                    <a:pt x="15" y="4"/>
                    <a:pt x="28" y="4"/>
                  </a:cubicBezTo>
                  <a:cubicBezTo>
                    <a:pt x="41" y="4"/>
                    <a:pt x="52" y="15"/>
                    <a:pt x="52" y="28"/>
                  </a:cubicBezTo>
                  <a:cubicBezTo>
                    <a:pt x="52" y="41"/>
                    <a:pt x="41" y="52"/>
                    <a:pt x="28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7191905" y="2497767"/>
            <a:ext cx="852494" cy="1162891"/>
            <a:chOff x="9918988" y="355852"/>
            <a:chExt cx="852494" cy="1162891"/>
          </a:xfrm>
        </p:grpSpPr>
        <p:sp>
          <p:nvSpPr>
            <p:cNvPr id="25" name="Triangle 24"/>
            <p:cNvSpPr/>
            <p:nvPr/>
          </p:nvSpPr>
          <p:spPr>
            <a:xfrm rot="10800000">
              <a:off x="9929055" y="1104594"/>
              <a:ext cx="832360" cy="414149"/>
            </a:xfrm>
            <a:prstGeom prst="triangle">
              <a:avLst>
                <a:gd name="adj" fmla="val 49285"/>
              </a:avLst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 rot="2700000">
              <a:off x="9918988" y="355852"/>
              <a:ext cx="852494" cy="85249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6481409" y="4629473"/>
            <a:ext cx="22734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Mauris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at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rutrum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lorem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. Nam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dapibus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lobortis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libero, in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elementum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urna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.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Nulla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vitae mi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eget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leo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cursus</a:t>
            </a:r>
            <a:endParaRPr lang="en-US" sz="1200" dirty="0">
              <a:solidFill>
                <a:schemeClr val="bg1"/>
              </a:solidFill>
              <a:ea typeface="Lora" charset="0"/>
              <a:cs typeface="Lora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282826" y="3886372"/>
            <a:ext cx="2670651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ea typeface="Lora" charset="0"/>
                <a:cs typeface="Lora" charset="0"/>
              </a:rPr>
              <a:t>SHORT TEXT HERE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10243799" y="2497767"/>
            <a:ext cx="852494" cy="1162891"/>
            <a:chOff x="9918988" y="355852"/>
            <a:chExt cx="852494" cy="1162891"/>
          </a:xfrm>
        </p:grpSpPr>
        <p:sp>
          <p:nvSpPr>
            <p:cNvPr id="34" name="Triangle 33"/>
            <p:cNvSpPr/>
            <p:nvPr/>
          </p:nvSpPr>
          <p:spPr>
            <a:xfrm rot="10800000">
              <a:off x="9929055" y="1104594"/>
              <a:ext cx="832360" cy="414149"/>
            </a:xfrm>
            <a:prstGeom prst="triangle">
              <a:avLst>
                <a:gd name="adj" fmla="val 49285"/>
              </a:avLst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 rot="2700000">
              <a:off x="9918988" y="355852"/>
              <a:ext cx="852494" cy="85249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9533303" y="4537141"/>
            <a:ext cx="22734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Mauris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at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rutrum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lorem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. Nam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dapibus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lobortis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libero, in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elementum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urna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.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Nulla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vitae mi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eget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leo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cursus</a:t>
            </a:r>
            <a:endParaRPr lang="en-US" sz="1200" dirty="0">
              <a:solidFill>
                <a:schemeClr val="bg1"/>
              </a:solidFill>
              <a:ea typeface="Lora" charset="0"/>
              <a:cs typeface="Lora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9334720" y="3886372"/>
            <a:ext cx="2670651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ea typeface="Lora" charset="0"/>
                <a:cs typeface="Lora" charset="0"/>
              </a:rPr>
              <a:t>SHORT TEXT HERE</a:t>
            </a:r>
          </a:p>
        </p:txBody>
      </p:sp>
      <p:grpSp>
        <p:nvGrpSpPr>
          <p:cNvPr id="42" name="Group 41"/>
          <p:cNvGrpSpPr/>
          <p:nvPr/>
        </p:nvGrpSpPr>
        <p:grpSpPr>
          <a:xfrm>
            <a:off x="7404031" y="2691028"/>
            <a:ext cx="484188" cy="482601"/>
            <a:chOff x="3959225" y="5064125"/>
            <a:chExt cx="484188" cy="482601"/>
          </a:xfrm>
          <a:solidFill>
            <a:schemeClr val="accent3"/>
          </a:solidFill>
        </p:grpSpPr>
        <p:sp>
          <p:nvSpPr>
            <p:cNvPr id="43" name="Freeform 333"/>
            <p:cNvSpPr>
              <a:spLocks noEditPoints="1"/>
            </p:cNvSpPr>
            <p:nvPr/>
          </p:nvSpPr>
          <p:spPr bwMode="auto">
            <a:xfrm>
              <a:off x="3959225" y="5110163"/>
              <a:ext cx="442913" cy="436563"/>
            </a:xfrm>
            <a:custGeom>
              <a:avLst/>
              <a:gdLst>
                <a:gd name="T0" fmla="*/ 84 w 118"/>
                <a:gd name="T1" fmla="*/ 3 h 116"/>
                <a:gd name="T2" fmla="*/ 77 w 118"/>
                <a:gd name="T3" fmla="*/ 0 h 116"/>
                <a:gd name="T4" fmla="*/ 70 w 118"/>
                <a:gd name="T5" fmla="*/ 3 h 116"/>
                <a:gd name="T6" fmla="*/ 64 w 118"/>
                <a:gd name="T7" fmla="*/ 9 h 116"/>
                <a:gd name="T8" fmla="*/ 61 w 118"/>
                <a:gd name="T9" fmla="*/ 16 h 116"/>
                <a:gd name="T10" fmla="*/ 62 w 118"/>
                <a:gd name="T11" fmla="*/ 21 h 116"/>
                <a:gd name="T12" fmla="*/ 8 w 118"/>
                <a:gd name="T13" fmla="*/ 43 h 116"/>
                <a:gd name="T14" fmla="*/ 1 w 118"/>
                <a:gd name="T15" fmla="*/ 51 h 116"/>
                <a:gd name="T16" fmla="*/ 5 w 118"/>
                <a:gd name="T17" fmla="*/ 62 h 116"/>
                <a:gd name="T18" fmla="*/ 55 w 118"/>
                <a:gd name="T19" fmla="*/ 112 h 116"/>
                <a:gd name="T20" fmla="*/ 64 w 118"/>
                <a:gd name="T21" fmla="*/ 116 h 116"/>
                <a:gd name="T22" fmla="*/ 64 w 118"/>
                <a:gd name="T23" fmla="*/ 116 h 116"/>
                <a:gd name="T24" fmla="*/ 66 w 118"/>
                <a:gd name="T25" fmla="*/ 116 h 116"/>
                <a:gd name="T26" fmla="*/ 75 w 118"/>
                <a:gd name="T27" fmla="*/ 108 h 116"/>
                <a:gd name="T28" fmla="*/ 96 w 118"/>
                <a:gd name="T29" fmla="*/ 55 h 116"/>
                <a:gd name="T30" fmla="*/ 102 w 118"/>
                <a:gd name="T31" fmla="*/ 57 h 116"/>
                <a:gd name="T32" fmla="*/ 109 w 118"/>
                <a:gd name="T33" fmla="*/ 54 h 116"/>
                <a:gd name="T34" fmla="*/ 115 w 118"/>
                <a:gd name="T35" fmla="*/ 48 h 116"/>
                <a:gd name="T36" fmla="*/ 118 w 118"/>
                <a:gd name="T37" fmla="*/ 41 h 116"/>
                <a:gd name="T38" fmla="*/ 115 w 118"/>
                <a:gd name="T39" fmla="*/ 34 h 116"/>
                <a:gd name="T40" fmla="*/ 84 w 118"/>
                <a:gd name="T41" fmla="*/ 3 h 116"/>
                <a:gd name="T42" fmla="*/ 68 w 118"/>
                <a:gd name="T43" fmla="*/ 105 h 116"/>
                <a:gd name="T44" fmla="*/ 65 w 118"/>
                <a:gd name="T45" fmla="*/ 108 h 116"/>
                <a:gd name="T46" fmla="*/ 64 w 118"/>
                <a:gd name="T47" fmla="*/ 108 h 116"/>
                <a:gd name="T48" fmla="*/ 61 w 118"/>
                <a:gd name="T49" fmla="*/ 107 h 116"/>
                <a:gd name="T50" fmla="*/ 10 w 118"/>
                <a:gd name="T51" fmla="*/ 56 h 116"/>
                <a:gd name="T52" fmla="*/ 9 w 118"/>
                <a:gd name="T53" fmla="*/ 53 h 116"/>
                <a:gd name="T54" fmla="*/ 11 w 118"/>
                <a:gd name="T55" fmla="*/ 50 h 116"/>
                <a:gd name="T56" fmla="*/ 36 w 118"/>
                <a:gd name="T57" fmla="*/ 40 h 116"/>
                <a:gd name="T58" fmla="*/ 87 w 118"/>
                <a:gd name="T59" fmla="*/ 58 h 116"/>
                <a:gd name="T60" fmla="*/ 68 w 118"/>
                <a:gd name="T61" fmla="*/ 105 h 116"/>
                <a:gd name="T62" fmla="*/ 109 w 118"/>
                <a:gd name="T63" fmla="*/ 42 h 116"/>
                <a:gd name="T64" fmla="*/ 103 w 118"/>
                <a:gd name="T65" fmla="*/ 48 h 116"/>
                <a:gd name="T66" fmla="*/ 100 w 118"/>
                <a:gd name="T67" fmla="*/ 48 h 116"/>
                <a:gd name="T68" fmla="*/ 93 w 118"/>
                <a:gd name="T69" fmla="*/ 41 h 116"/>
                <a:gd name="T70" fmla="*/ 88 w 118"/>
                <a:gd name="T71" fmla="*/ 55 h 116"/>
                <a:gd name="T72" fmla="*/ 88 w 118"/>
                <a:gd name="T73" fmla="*/ 54 h 116"/>
                <a:gd name="T74" fmla="*/ 53 w 118"/>
                <a:gd name="T75" fmla="*/ 39 h 116"/>
                <a:gd name="T76" fmla="*/ 42 w 118"/>
                <a:gd name="T77" fmla="*/ 38 h 116"/>
                <a:gd name="T78" fmla="*/ 76 w 118"/>
                <a:gd name="T79" fmla="*/ 24 h 116"/>
                <a:gd name="T80" fmla="*/ 70 w 118"/>
                <a:gd name="T81" fmla="*/ 17 h 116"/>
                <a:gd name="T82" fmla="*/ 70 w 118"/>
                <a:gd name="T83" fmla="*/ 14 h 116"/>
                <a:gd name="T84" fmla="*/ 75 w 118"/>
                <a:gd name="T85" fmla="*/ 9 h 116"/>
                <a:gd name="T86" fmla="*/ 78 w 118"/>
                <a:gd name="T87" fmla="*/ 9 h 116"/>
                <a:gd name="T88" fmla="*/ 109 w 118"/>
                <a:gd name="T89" fmla="*/ 39 h 116"/>
                <a:gd name="T90" fmla="*/ 109 w 118"/>
                <a:gd name="T91" fmla="*/ 4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8" h="116">
                  <a:moveTo>
                    <a:pt x="84" y="3"/>
                  </a:moveTo>
                  <a:cubicBezTo>
                    <a:pt x="82" y="1"/>
                    <a:pt x="79" y="0"/>
                    <a:pt x="77" y="0"/>
                  </a:cubicBezTo>
                  <a:cubicBezTo>
                    <a:pt x="74" y="0"/>
                    <a:pt x="71" y="1"/>
                    <a:pt x="70" y="3"/>
                  </a:cubicBezTo>
                  <a:cubicBezTo>
                    <a:pt x="64" y="9"/>
                    <a:pt x="64" y="9"/>
                    <a:pt x="64" y="9"/>
                  </a:cubicBezTo>
                  <a:cubicBezTo>
                    <a:pt x="62" y="10"/>
                    <a:pt x="61" y="13"/>
                    <a:pt x="61" y="16"/>
                  </a:cubicBezTo>
                  <a:cubicBezTo>
                    <a:pt x="61" y="18"/>
                    <a:pt x="62" y="19"/>
                    <a:pt x="62" y="21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5" y="44"/>
                    <a:pt x="2" y="48"/>
                    <a:pt x="1" y="51"/>
                  </a:cubicBezTo>
                  <a:cubicBezTo>
                    <a:pt x="0" y="55"/>
                    <a:pt x="2" y="59"/>
                    <a:pt x="5" y="62"/>
                  </a:cubicBezTo>
                  <a:cubicBezTo>
                    <a:pt x="55" y="112"/>
                    <a:pt x="55" y="112"/>
                    <a:pt x="55" y="112"/>
                  </a:cubicBezTo>
                  <a:cubicBezTo>
                    <a:pt x="58" y="115"/>
                    <a:pt x="61" y="116"/>
                    <a:pt x="64" y="116"/>
                  </a:cubicBezTo>
                  <a:cubicBezTo>
                    <a:pt x="64" y="116"/>
                    <a:pt x="64" y="116"/>
                    <a:pt x="64" y="116"/>
                  </a:cubicBezTo>
                  <a:cubicBezTo>
                    <a:pt x="65" y="116"/>
                    <a:pt x="66" y="116"/>
                    <a:pt x="66" y="116"/>
                  </a:cubicBezTo>
                  <a:cubicBezTo>
                    <a:pt x="70" y="115"/>
                    <a:pt x="74" y="112"/>
                    <a:pt x="75" y="108"/>
                  </a:cubicBezTo>
                  <a:cubicBezTo>
                    <a:pt x="96" y="55"/>
                    <a:pt x="96" y="55"/>
                    <a:pt x="96" y="55"/>
                  </a:cubicBezTo>
                  <a:cubicBezTo>
                    <a:pt x="98" y="56"/>
                    <a:pt x="100" y="57"/>
                    <a:pt x="102" y="57"/>
                  </a:cubicBezTo>
                  <a:cubicBezTo>
                    <a:pt x="105" y="57"/>
                    <a:pt x="107" y="56"/>
                    <a:pt x="109" y="54"/>
                  </a:cubicBezTo>
                  <a:cubicBezTo>
                    <a:pt x="115" y="48"/>
                    <a:pt x="115" y="48"/>
                    <a:pt x="115" y="48"/>
                  </a:cubicBezTo>
                  <a:cubicBezTo>
                    <a:pt x="117" y="46"/>
                    <a:pt x="118" y="44"/>
                    <a:pt x="118" y="41"/>
                  </a:cubicBezTo>
                  <a:cubicBezTo>
                    <a:pt x="118" y="38"/>
                    <a:pt x="117" y="36"/>
                    <a:pt x="115" y="34"/>
                  </a:cubicBezTo>
                  <a:lnTo>
                    <a:pt x="84" y="3"/>
                  </a:lnTo>
                  <a:close/>
                  <a:moveTo>
                    <a:pt x="68" y="105"/>
                  </a:moveTo>
                  <a:cubicBezTo>
                    <a:pt x="67" y="107"/>
                    <a:pt x="66" y="108"/>
                    <a:pt x="65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3" y="108"/>
                    <a:pt x="62" y="108"/>
                    <a:pt x="61" y="107"/>
                  </a:cubicBezTo>
                  <a:cubicBezTo>
                    <a:pt x="10" y="56"/>
                    <a:pt x="10" y="56"/>
                    <a:pt x="10" y="56"/>
                  </a:cubicBezTo>
                  <a:cubicBezTo>
                    <a:pt x="9" y="56"/>
                    <a:pt x="9" y="54"/>
                    <a:pt x="9" y="53"/>
                  </a:cubicBezTo>
                  <a:cubicBezTo>
                    <a:pt x="9" y="52"/>
                    <a:pt x="10" y="51"/>
                    <a:pt x="11" y="50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53" y="46"/>
                    <a:pt x="70" y="40"/>
                    <a:pt x="87" y="58"/>
                  </a:cubicBezTo>
                  <a:lnTo>
                    <a:pt x="68" y="105"/>
                  </a:lnTo>
                  <a:close/>
                  <a:moveTo>
                    <a:pt x="109" y="42"/>
                  </a:moveTo>
                  <a:cubicBezTo>
                    <a:pt x="103" y="48"/>
                    <a:pt x="103" y="48"/>
                    <a:pt x="103" y="48"/>
                  </a:cubicBezTo>
                  <a:cubicBezTo>
                    <a:pt x="103" y="49"/>
                    <a:pt x="101" y="49"/>
                    <a:pt x="100" y="48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88" y="55"/>
                    <a:pt x="88" y="55"/>
                    <a:pt x="88" y="55"/>
                  </a:cubicBezTo>
                  <a:cubicBezTo>
                    <a:pt x="88" y="54"/>
                    <a:pt x="88" y="54"/>
                    <a:pt x="88" y="54"/>
                  </a:cubicBezTo>
                  <a:cubicBezTo>
                    <a:pt x="76" y="42"/>
                    <a:pt x="64" y="41"/>
                    <a:pt x="53" y="39"/>
                  </a:cubicBezTo>
                  <a:cubicBezTo>
                    <a:pt x="49" y="39"/>
                    <a:pt x="46" y="38"/>
                    <a:pt x="42" y="38"/>
                  </a:cubicBezTo>
                  <a:cubicBezTo>
                    <a:pt x="76" y="24"/>
                    <a:pt x="76" y="24"/>
                    <a:pt x="76" y="24"/>
                  </a:cubicBezTo>
                  <a:cubicBezTo>
                    <a:pt x="70" y="17"/>
                    <a:pt x="70" y="17"/>
                    <a:pt x="70" y="17"/>
                  </a:cubicBezTo>
                  <a:cubicBezTo>
                    <a:pt x="69" y="16"/>
                    <a:pt x="69" y="15"/>
                    <a:pt x="70" y="14"/>
                  </a:cubicBezTo>
                  <a:cubicBezTo>
                    <a:pt x="75" y="9"/>
                    <a:pt x="75" y="9"/>
                    <a:pt x="75" y="9"/>
                  </a:cubicBezTo>
                  <a:cubicBezTo>
                    <a:pt x="76" y="8"/>
                    <a:pt x="77" y="8"/>
                    <a:pt x="78" y="9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10" y="40"/>
                    <a:pt x="110" y="42"/>
                    <a:pt x="109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4" name="Freeform 334"/>
            <p:cNvSpPr>
              <a:spLocks noEditPoints="1"/>
            </p:cNvSpPr>
            <p:nvPr/>
          </p:nvSpPr>
          <p:spPr bwMode="auto">
            <a:xfrm>
              <a:off x="4173538" y="5305425"/>
              <a:ext cx="74613" cy="74613"/>
            </a:xfrm>
            <a:custGeom>
              <a:avLst/>
              <a:gdLst>
                <a:gd name="T0" fmla="*/ 10 w 20"/>
                <a:gd name="T1" fmla="*/ 20 h 20"/>
                <a:gd name="T2" fmla="*/ 20 w 20"/>
                <a:gd name="T3" fmla="*/ 10 h 20"/>
                <a:gd name="T4" fmla="*/ 10 w 20"/>
                <a:gd name="T5" fmla="*/ 0 h 20"/>
                <a:gd name="T6" fmla="*/ 0 w 20"/>
                <a:gd name="T7" fmla="*/ 10 h 20"/>
                <a:gd name="T8" fmla="*/ 10 w 20"/>
                <a:gd name="T9" fmla="*/ 20 h 20"/>
                <a:gd name="T10" fmla="*/ 10 w 20"/>
                <a:gd name="T11" fmla="*/ 4 h 20"/>
                <a:gd name="T12" fmla="*/ 16 w 20"/>
                <a:gd name="T13" fmla="*/ 10 h 20"/>
                <a:gd name="T14" fmla="*/ 10 w 20"/>
                <a:gd name="T15" fmla="*/ 16 h 20"/>
                <a:gd name="T16" fmla="*/ 4 w 20"/>
                <a:gd name="T17" fmla="*/ 10 h 20"/>
                <a:gd name="T18" fmla="*/ 10 w 20"/>
                <a:gd name="T19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16" y="20"/>
                    <a:pt x="20" y="16"/>
                    <a:pt x="20" y="10"/>
                  </a:cubicBezTo>
                  <a:cubicBezTo>
                    <a:pt x="20" y="4"/>
                    <a:pt x="16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16"/>
                    <a:pt x="4" y="20"/>
                    <a:pt x="10" y="20"/>
                  </a:cubicBezTo>
                  <a:close/>
                  <a:moveTo>
                    <a:pt x="10" y="4"/>
                  </a:moveTo>
                  <a:cubicBezTo>
                    <a:pt x="13" y="4"/>
                    <a:pt x="16" y="7"/>
                    <a:pt x="16" y="10"/>
                  </a:cubicBezTo>
                  <a:cubicBezTo>
                    <a:pt x="16" y="13"/>
                    <a:pt x="13" y="16"/>
                    <a:pt x="10" y="16"/>
                  </a:cubicBezTo>
                  <a:cubicBezTo>
                    <a:pt x="7" y="16"/>
                    <a:pt x="4" y="13"/>
                    <a:pt x="4" y="10"/>
                  </a:cubicBezTo>
                  <a:cubicBezTo>
                    <a:pt x="4" y="7"/>
                    <a:pt x="7" y="4"/>
                    <a:pt x="1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5" name="Freeform 335"/>
            <p:cNvSpPr>
              <a:spLocks noEditPoints="1"/>
            </p:cNvSpPr>
            <p:nvPr/>
          </p:nvSpPr>
          <p:spPr bwMode="auto">
            <a:xfrm>
              <a:off x="4368800" y="5064125"/>
              <a:ext cx="74613" cy="76200"/>
            </a:xfrm>
            <a:custGeom>
              <a:avLst/>
              <a:gdLst>
                <a:gd name="T0" fmla="*/ 10 w 20"/>
                <a:gd name="T1" fmla="*/ 0 h 20"/>
                <a:gd name="T2" fmla="*/ 0 w 20"/>
                <a:gd name="T3" fmla="*/ 10 h 20"/>
                <a:gd name="T4" fmla="*/ 10 w 20"/>
                <a:gd name="T5" fmla="*/ 20 h 20"/>
                <a:gd name="T6" fmla="*/ 20 w 20"/>
                <a:gd name="T7" fmla="*/ 10 h 20"/>
                <a:gd name="T8" fmla="*/ 10 w 20"/>
                <a:gd name="T9" fmla="*/ 0 h 20"/>
                <a:gd name="T10" fmla="*/ 10 w 20"/>
                <a:gd name="T11" fmla="*/ 16 h 20"/>
                <a:gd name="T12" fmla="*/ 4 w 20"/>
                <a:gd name="T13" fmla="*/ 10 h 20"/>
                <a:gd name="T14" fmla="*/ 10 w 20"/>
                <a:gd name="T15" fmla="*/ 4 h 20"/>
                <a:gd name="T16" fmla="*/ 16 w 20"/>
                <a:gd name="T17" fmla="*/ 10 h 20"/>
                <a:gd name="T18" fmla="*/ 10 w 20"/>
                <a:gd name="T19" fmla="*/ 1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20">
                  <a:moveTo>
                    <a:pt x="10" y="0"/>
                  </a:moveTo>
                  <a:cubicBezTo>
                    <a:pt x="4" y="0"/>
                    <a:pt x="0" y="4"/>
                    <a:pt x="0" y="10"/>
                  </a:cubicBezTo>
                  <a:cubicBezTo>
                    <a:pt x="0" y="16"/>
                    <a:pt x="4" y="20"/>
                    <a:pt x="10" y="20"/>
                  </a:cubicBezTo>
                  <a:cubicBezTo>
                    <a:pt x="16" y="20"/>
                    <a:pt x="20" y="16"/>
                    <a:pt x="20" y="10"/>
                  </a:cubicBezTo>
                  <a:cubicBezTo>
                    <a:pt x="20" y="4"/>
                    <a:pt x="16" y="0"/>
                    <a:pt x="10" y="0"/>
                  </a:cubicBezTo>
                  <a:close/>
                  <a:moveTo>
                    <a:pt x="10" y="16"/>
                  </a:moveTo>
                  <a:cubicBezTo>
                    <a:pt x="7" y="16"/>
                    <a:pt x="4" y="13"/>
                    <a:pt x="4" y="10"/>
                  </a:cubicBezTo>
                  <a:cubicBezTo>
                    <a:pt x="4" y="7"/>
                    <a:pt x="7" y="4"/>
                    <a:pt x="10" y="4"/>
                  </a:cubicBezTo>
                  <a:cubicBezTo>
                    <a:pt x="13" y="4"/>
                    <a:pt x="16" y="7"/>
                    <a:pt x="16" y="10"/>
                  </a:cubicBezTo>
                  <a:cubicBezTo>
                    <a:pt x="16" y="13"/>
                    <a:pt x="13" y="16"/>
                    <a:pt x="10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6" name="Freeform 336"/>
            <p:cNvSpPr>
              <a:spLocks noEditPoints="1"/>
            </p:cNvSpPr>
            <p:nvPr/>
          </p:nvSpPr>
          <p:spPr bwMode="auto">
            <a:xfrm>
              <a:off x="4083050" y="5289550"/>
              <a:ext cx="60325" cy="60325"/>
            </a:xfrm>
            <a:custGeom>
              <a:avLst/>
              <a:gdLst>
                <a:gd name="T0" fmla="*/ 0 w 16"/>
                <a:gd name="T1" fmla="*/ 8 h 16"/>
                <a:gd name="T2" fmla="*/ 8 w 16"/>
                <a:gd name="T3" fmla="*/ 16 h 16"/>
                <a:gd name="T4" fmla="*/ 16 w 16"/>
                <a:gd name="T5" fmla="*/ 8 h 16"/>
                <a:gd name="T6" fmla="*/ 8 w 16"/>
                <a:gd name="T7" fmla="*/ 0 h 16"/>
                <a:gd name="T8" fmla="*/ 0 w 16"/>
                <a:gd name="T9" fmla="*/ 8 h 16"/>
                <a:gd name="T10" fmla="*/ 8 w 16"/>
                <a:gd name="T11" fmla="*/ 4 h 16"/>
                <a:gd name="T12" fmla="*/ 12 w 16"/>
                <a:gd name="T13" fmla="*/ 8 h 16"/>
                <a:gd name="T14" fmla="*/ 8 w 16"/>
                <a:gd name="T15" fmla="*/ 12 h 16"/>
                <a:gd name="T16" fmla="*/ 4 w 16"/>
                <a:gd name="T17" fmla="*/ 8 h 16"/>
                <a:gd name="T18" fmla="*/ 8 w 16"/>
                <a:gd name="T19" fmla="*/ 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6">
                  <a:moveTo>
                    <a:pt x="0" y="8"/>
                  </a:moveTo>
                  <a:cubicBezTo>
                    <a:pt x="0" y="12"/>
                    <a:pt x="4" y="16"/>
                    <a:pt x="8" y="16"/>
                  </a:cubicBezTo>
                  <a:cubicBezTo>
                    <a:pt x="12" y="16"/>
                    <a:pt x="16" y="12"/>
                    <a:pt x="16" y="8"/>
                  </a:cubicBezTo>
                  <a:cubicBezTo>
                    <a:pt x="16" y="4"/>
                    <a:pt x="12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lose/>
                  <a:moveTo>
                    <a:pt x="8" y="4"/>
                  </a:moveTo>
                  <a:cubicBezTo>
                    <a:pt x="10" y="4"/>
                    <a:pt x="12" y="6"/>
                    <a:pt x="12" y="8"/>
                  </a:cubicBezTo>
                  <a:cubicBezTo>
                    <a:pt x="12" y="10"/>
                    <a:pt x="10" y="12"/>
                    <a:pt x="8" y="12"/>
                  </a:cubicBezTo>
                  <a:cubicBezTo>
                    <a:pt x="6" y="12"/>
                    <a:pt x="4" y="10"/>
                    <a:pt x="4" y="8"/>
                  </a:cubicBezTo>
                  <a:cubicBezTo>
                    <a:pt x="4" y="6"/>
                    <a:pt x="6" y="4"/>
                    <a:pt x="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7" name="Oval 337"/>
            <p:cNvSpPr>
              <a:spLocks noChangeArrowheads="1"/>
            </p:cNvSpPr>
            <p:nvPr/>
          </p:nvSpPr>
          <p:spPr bwMode="auto">
            <a:xfrm>
              <a:off x="4143375" y="5395913"/>
              <a:ext cx="30163" cy="301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8" name="Oval 338"/>
            <p:cNvSpPr>
              <a:spLocks noChangeArrowheads="1"/>
            </p:cNvSpPr>
            <p:nvPr/>
          </p:nvSpPr>
          <p:spPr bwMode="auto">
            <a:xfrm>
              <a:off x="4384675" y="5170488"/>
              <a:ext cx="30163" cy="301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10403124" y="2799275"/>
            <a:ext cx="529751" cy="266107"/>
            <a:chOff x="5567364" y="4362450"/>
            <a:chExt cx="341313" cy="171450"/>
          </a:xfrm>
          <a:solidFill>
            <a:schemeClr val="accent4"/>
          </a:solidFill>
        </p:grpSpPr>
        <p:sp>
          <p:nvSpPr>
            <p:cNvPr id="50" name="Freeform 201"/>
            <p:cNvSpPr>
              <a:spLocks noEditPoints="1"/>
            </p:cNvSpPr>
            <p:nvPr/>
          </p:nvSpPr>
          <p:spPr bwMode="auto">
            <a:xfrm>
              <a:off x="5567364" y="4362450"/>
              <a:ext cx="341313" cy="171450"/>
            </a:xfrm>
            <a:custGeom>
              <a:avLst/>
              <a:gdLst>
                <a:gd name="T0" fmla="*/ 98 w 128"/>
                <a:gd name="T1" fmla="*/ 0 h 64"/>
                <a:gd name="T2" fmla="*/ 30 w 128"/>
                <a:gd name="T3" fmla="*/ 0 h 64"/>
                <a:gd name="T4" fmla="*/ 0 w 128"/>
                <a:gd name="T5" fmla="*/ 32 h 64"/>
                <a:gd name="T6" fmla="*/ 30 w 128"/>
                <a:gd name="T7" fmla="*/ 64 h 64"/>
                <a:gd name="T8" fmla="*/ 98 w 128"/>
                <a:gd name="T9" fmla="*/ 64 h 64"/>
                <a:gd name="T10" fmla="*/ 128 w 128"/>
                <a:gd name="T11" fmla="*/ 32 h 64"/>
                <a:gd name="T12" fmla="*/ 98 w 128"/>
                <a:gd name="T13" fmla="*/ 0 h 64"/>
                <a:gd name="T14" fmla="*/ 8 w 128"/>
                <a:gd name="T15" fmla="*/ 32 h 64"/>
                <a:gd name="T16" fmla="*/ 30 w 128"/>
                <a:gd name="T17" fmla="*/ 8 h 64"/>
                <a:gd name="T18" fmla="*/ 62 w 128"/>
                <a:gd name="T19" fmla="*/ 8 h 64"/>
                <a:gd name="T20" fmla="*/ 62 w 128"/>
                <a:gd name="T21" fmla="*/ 56 h 64"/>
                <a:gd name="T22" fmla="*/ 30 w 128"/>
                <a:gd name="T23" fmla="*/ 56 h 64"/>
                <a:gd name="T24" fmla="*/ 8 w 128"/>
                <a:gd name="T25" fmla="*/ 32 h 64"/>
                <a:gd name="T26" fmla="*/ 98 w 128"/>
                <a:gd name="T27" fmla="*/ 56 h 64"/>
                <a:gd name="T28" fmla="*/ 67 w 128"/>
                <a:gd name="T29" fmla="*/ 56 h 64"/>
                <a:gd name="T30" fmla="*/ 67 w 128"/>
                <a:gd name="T31" fmla="*/ 8 h 64"/>
                <a:gd name="T32" fmla="*/ 98 w 128"/>
                <a:gd name="T33" fmla="*/ 8 h 64"/>
                <a:gd name="T34" fmla="*/ 120 w 128"/>
                <a:gd name="T35" fmla="*/ 32 h 64"/>
                <a:gd name="T36" fmla="*/ 98 w 128"/>
                <a:gd name="T37" fmla="*/ 5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8" h="64">
                  <a:moveTo>
                    <a:pt x="98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50"/>
                    <a:pt x="14" y="64"/>
                    <a:pt x="30" y="64"/>
                  </a:cubicBezTo>
                  <a:cubicBezTo>
                    <a:pt x="98" y="64"/>
                    <a:pt x="98" y="64"/>
                    <a:pt x="98" y="64"/>
                  </a:cubicBezTo>
                  <a:cubicBezTo>
                    <a:pt x="114" y="64"/>
                    <a:pt x="128" y="50"/>
                    <a:pt x="128" y="32"/>
                  </a:cubicBezTo>
                  <a:cubicBezTo>
                    <a:pt x="128" y="14"/>
                    <a:pt x="114" y="0"/>
                    <a:pt x="98" y="0"/>
                  </a:cubicBezTo>
                  <a:close/>
                  <a:moveTo>
                    <a:pt x="8" y="32"/>
                  </a:moveTo>
                  <a:cubicBezTo>
                    <a:pt x="8" y="19"/>
                    <a:pt x="18" y="8"/>
                    <a:pt x="30" y="8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0" y="21"/>
                    <a:pt x="60" y="43"/>
                    <a:pt x="62" y="56"/>
                  </a:cubicBezTo>
                  <a:cubicBezTo>
                    <a:pt x="30" y="56"/>
                    <a:pt x="30" y="56"/>
                    <a:pt x="30" y="56"/>
                  </a:cubicBezTo>
                  <a:cubicBezTo>
                    <a:pt x="18" y="56"/>
                    <a:pt x="8" y="45"/>
                    <a:pt x="8" y="32"/>
                  </a:cubicBezTo>
                  <a:close/>
                  <a:moveTo>
                    <a:pt x="98" y="56"/>
                  </a:moveTo>
                  <a:cubicBezTo>
                    <a:pt x="67" y="56"/>
                    <a:pt x="67" y="56"/>
                    <a:pt x="67" y="56"/>
                  </a:cubicBezTo>
                  <a:cubicBezTo>
                    <a:pt x="64" y="44"/>
                    <a:pt x="64" y="20"/>
                    <a:pt x="67" y="8"/>
                  </a:cubicBezTo>
                  <a:cubicBezTo>
                    <a:pt x="98" y="8"/>
                    <a:pt x="98" y="8"/>
                    <a:pt x="98" y="8"/>
                  </a:cubicBezTo>
                  <a:cubicBezTo>
                    <a:pt x="110" y="8"/>
                    <a:pt x="120" y="19"/>
                    <a:pt x="120" y="32"/>
                  </a:cubicBezTo>
                  <a:cubicBezTo>
                    <a:pt x="120" y="45"/>
                    <a:pt x="110" y="56"/>
                    <a:pt x="98" y="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1" name="Freeform 202"/>
            <p:cNvSpPr>
              <a:spLocks/>
            </p:cNvSpPr>
            <p:nvPr/>
          </p:nvSpPr>
          <p:spPr bwMode="auto">
            <a:xfrm>
              <a:off x="5603876" y="4400550"/>
              <a:ext cx="53975" cy="52388"/>
            </a:xfrm>
            <a:custGeom>
              <a:avLst/>
              <a:gdLst>
                <a:gd name="T0" fmla="*/ 18 w 20"/>
                <a:gd name="T1" fmla="*/ 0 h 20"/>
                <a:gd name="T2" fmla="*/ 0 w 20"/>
                <a:gd name="T3" fmla="*/ 18 h 20"/>
                <a:gd name="T4" fmla="*/ 2 w 20"/>
                <a:gd name="T5" fmla="*/ 20 h 20"/>
                <a:gd name="T6" fmla="*/ 4 w 20"/>
                <a:gd name="T7" fmla="*/ 18 h 20"/>
                <a:gd name="T8" fmla="*/ 18 w 20"/>
                <a:gd name="T9" fmla="*/ 4 h 20"/>
                <a:gd name="T10" fmla="*/ 20 w 20"/>
                <a:gd name="T11" fmla="*/ 2 h 20"/>
                <a:gd name="T12" fmla="*/ 18 w 20"/>
                <a:gd name="T1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20">
                  <a:moveTo>
                    <a:pt x="18" y="0"/>
                  </a:moveTo>
                  <a:cubicBezTo>
                    <a:pt x="8" y="0"/>
                    <a:pt x="0" y="8"/>
                    <a:pt x="0" y="18"/>
                  </a:cubicBezTo>
                  <a:cubicBezTo>
                    <a:pt x="0" y="19"/>
                    <a:pt x="1" y="20"/>
                    <a:pt x="2" y="20"/>
                  </a:cubicBezTo>
                  <a:cubicBezTo>
                    <a:pt x="3" y="20"/>
                    <a:pt x="4" y="19"/>
                    <a:pt x="4" y="18"/>
                  </a:cubicBezTo>
                  <a:cubicBezTo>
                    <a:pt x="4" y="10"/>
                    <a:pt x="10" y="4"/>
                    <a:pt x="18" y="4"/>
                  </a:cubicBezTo>
                  <a:cubicBezTo>
                    <a:pt x="19" y="4"/>
                    <a:pt x="20" y="3"/>
                    <a:pt x="20" y="2"/>
                  </a:cubicBezTo>
                  <a:cubicBezTo>
                    <a:pt x="20" y="1"/>
                    <a:pt x="19" y="0"/>
                    <a:pt x="1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2" name="Freeform 203"/>
            <p:cNvSpPr>
              <a:spLocks/>
            </p:cNvSpPr>
            <p:nvPr/>
          </p:nvSpPr>
          <p:spPr bwMode="auto">
            <a:xfrm>
              <a:off x="5818189" y="4441825"/>
              <a:ext cx="52388" cy="53975"/>
            </a:xfrm>
            <a:custGeom>
              <a:avLst/>
              <a:gdLst>
                <a:gd name="T0" fmla="*/ 18 w 20"/>
                <a:gd name="T1" fmla="*/ 0 h 20"/>
                <a:gd name="T2" fmla="*/ 16 w 20"/>
                <a:gd name="T3" fmla="*/ 2 h 20"/>
                <a:gd name="T4" fmla="*/ 2 w 20"/>
                <a:gd name="T5" fmla="*/ 16 h 20"/>
                <a:gd name="T6" fmla="*/ 0 w 20"/>
                <a:gd name="T7" fmla="*/ 18 h 20"/>
                <a:gd name="T8" fmla="*/ 2 w 20"/>
                <a:gd name="T9" fmla="*/ 20 h 20"/>
                <a:gd name="T10" fmla="*/ 20 w 20"/>
                <a:gd name="T11" fmla="*/ 2 h 20"/>
                <a:gd name="T12" fmla="*/ 18 w 20"/>
                <a:gd name="T1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20">
                  <a:moveTo>
                    <a:pt x="18" y="0"/>
                  </a:moveTo>
                  <a:cubicBezTo>
                    <a:pt x="17" y="0"/>
                    <a:pt x="16" y="1"/>
                    <a:pt x="16" y="2"/>
                  </a:cubicBezTo>
                  <a:cubicBezTo>
                    <a:pt x="16" y="10"/>
                    <a:pt x="10" y="16"/>
                    <a:pt x="2" y="16"/>
                  </a:cubicBezTo>
                  <a:cubicBezTo>
                    <a:pt x="1" y="16"/>
                    <a:pt x="0" y="17"/>
                    <a:pt x="0" y="18"/>
                  </a:cubicBezTo>
                  <a:cubicBezTo>
                    <a:pt x="0" y="19"/>
                    <a:pt x="1" y="20"/>
                    <a:pt x="2" y="20"/>
                  </a:cubicBezTo>
                  <a:cubicBezTo>
                    <a:pt x="12" y="20"/>
                    <a:pt x="20" y="12"/>
                    <a:pt x="20" y="2"/>
                  </a:cubicBezTo>
                  <a:cubicBezTo>
                    <a:pt x="20" y="1"/>
                    <a:pt x="19" y="0"/>
                    <a:pt x="1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190520" y="1306617"/>
            <a:ext cx="2670651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  <a:ea typeface="Nunito" charset="0"/>
                <a:cs typeface="Nunito" charset="0"/>
              </a:rPr>
              <a:t>SHORT TEXT HERE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234624" y="1306617"/>
            <a:ext cx="2670651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  <a:ea typeface="Nunito" charset="0"/>
                <a:cs typeface="Nunito" charset="0"/>
              </a:rPr>
              <a:t>SHORT TEXT HERE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282826" y="1306617"/>
            <a:ext cx="2670651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  <a:ea typeface="Nunito" charset="0"/>
                <a:cs typeface="Nunito" charset="0"/>
              </a:rPr>
              <a:t>SHORT TEXT HERE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9334720" y="1306617"/>
            <a:ext cx="2670651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  <a:ea typeface="Nunito" charset="0"/>
                <a:cs typeface="Nunito" charset="0"/>
              </a:rPr>
              <a:t>SHORT TEXT HERE</a:t>
            </a:r>
          </a:p>
        </p:txBody>
      </p:sp>
    </p:spTree>
    <p:extLst>
      <p:ext uri="{BB962C8B-B14F-4D97-AF65-F5344CB8AC3E}">
        <p14:creationId xmlns:p14="http://schemas.microsoft.com/office/powerpoint/2010/main" val="588534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500"/>
                            </p:stCondLst>
                            <p:childTnLst>
                              <p:par>
                                <p:cTn id="6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500"/>
                            </p:stCondLst>
                            <p:childTnLst>
                              <p:par>
                                <p:cTn id="7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000"/>
                            </p:stCondLst>
                            <p:childTnLst>
                              <p:par>
                                <p:cTn id="8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9000"/>
                            </p:stCondLst>
                            <p:childTnLst>
                              <p:par>
                                <p:cTn id="9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5" grpId="0"/>
      <p:bldP spid="16" grpId="0"/>
      <p:bldP spid="27" grpId="0"/>
      <p:bldP spid="28" grpId="0"/>
      <p:bldP spid="36" grpId="0"/>
      <p:bldP spid="37" grpId="0"/>
      <p:bldP spid="53" grpId="0"/>
      <p:bldP spid="54" grpId="0"/>
      <p:bldP spid="55" grpId="0"/>
      <p:bldP spid="5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C49CE5D-0924-4DAE-86DF-732CC4399885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/>
          <a:srcRect l="16667" r="16667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853D2A7C-5079-4F7C-ABA9-19CAB392244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27778" r="27778"/>
          <a:stretch>
            <a:fillRect/>
          </a:stretch>
        </p:blipFill>
        <p:spPr/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E8E1495B-2992-4618-A502-8AF9E924C19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l="18789" r="18789"/>
          <a:stretch>
            <a:fillRect/>
          </a:stretch>
        </p:blipFill>
        <p:spPr/>
      </p:pic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0104FEFB-AD42-4741-A3D0-D41DA669878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/>
          <a:srcRect l="16667" r="16667"/>
          <a:stretch>
            <a:fillRect/>
          </a:stretch>
        </p:blipFill>
        <p:spPr/>
      </p:pic>
      <p:sp>
        <p:nvSpPr>
          <p:cNvPr id="16" name="Rectangle 15"/>
          <p:cNvSpPr/>
          <p:nvPr/>
        </p:nvSpPr>
        <p:spPr>
          <a:xfrm>
            <a:off x="9144001" y="0"/>
            <a:ext cx="3047999" cy="6858000"/>
          </a:xfrm>
          <a:prstGeom prst="rect">
            <a:avLst/>
          </a:prstGeom>
          <a:solidFill>
            <a:schemeClr val="accent4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095998" y="0"/>
            <a:ext cx="3047999" cy="6858000"/>
          </a:xfrm>
          <a:prstGeom prst="rect">
            <a:avLst/>
          </a:prstGeom>
          <a:solidFill>
            <a:schemeClr val="accent3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047999" y="0"/>
            <a:ext cx="3047999" cy="6858000"/>
          </a:xfrm>
          <a:prstGeom prst="rect">
            <a:avLst/>
          </a:prstGeom>
          <a:solidFill>
            <a:schemeClr val="accent2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3047999" cy="6858000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9" name="Group 58"/>
          <p:cNvGrpSpPr/>
          <p:nvPr/>
        </p:nvGrpSpPr>
        <p:grpSpPr>
          <a:xfrm>
            <a:off x="1099599" y="2497767"/>
            <a:ext cx="852494" cy="1162891"/>
            <a:chOff x="9918988" y="355852"/>
            <a:chExt cx="852494" cy="1162891"/>
          </a:xfrm>
          <a:noFill/>
        </p:grpSpPr>
        <p:sp>
          <p:nvSpPr>
            <p:cNvPr id="60" name="Triangle 59"/>
            <p:cNvSpPr/>
            <p:nvPr/>
          </p:nvSpPr>
          <p:spPr>
            <a:xfrm rot="10800000">
              <a:off x="9929055" y="1104594"/>
              <a:ext cx="832360" cy="414149"/>
            </a:xfrm>
            <a:prstGeom prst="triangle">
              <a:avLst>
                <a:gd name="adj" fmla="val 49285"/>
              </a:avLst>
            </a:pr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1" name="Rectangle 60"/>
            <p:cNvSpPr/>
            <p:nvPr/>
          </p:nvSpPr>
          <p:spPr>
            <a:xfrm rot="2700000">
              <a:off x="9918988" y="355852"/>
              <a:ext cx="852494" cy="85249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389103" y="4537141"/>
            <a:ext cx="22734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Mauris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at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rutrum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lorem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. Nam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dapibus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lobortis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libero, in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elementum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urna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.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Nulla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vitae mi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eget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leo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cursus</a:t>
            </a:r>
            <a:endParaRPr lang="en-US" sz="1200" dirty="0">
              <a:solidFill>
                <a:schemeClr val="bg1"/>
              </a:solidFill>
              <a:latin typeface="Lora" charset="0"/>
              <a:ea typeface="Lora" charset="0"/>
              <a:cs typeface="Lora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90520" y="3886372"/>
            <a:ext cx="267065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SHORT TEXT HERE</a:t>
            </a:r>
          </a:p>
        </p:txBody>
      </p:sp>
      <p:grpSp>
        <p:nvGrpSpPr>
          <p:cNvPr id="64" name="Group 63"/>
          <p:cNvGrpSpPr/>
          <p:nvPr/>
        </p:nvGrpSpPr>
        <p:grpSpPr>
          <a:xfrm>
            <a:off x="4143703" y="2497767"/>
            <a:ext cx="852494" cy="1162891"/>
            <a:chOff x="9918988" y="355852"/>
            <a:chExt cx="852494" cy="1162891"/>
          </a:xfrm>
        </p:grpSpPr>
        <p:sp>
          <p:nvSpPr>
            <p:cNvPr id="65" name="Triangle 64"/>
            <p:cNvSpPr/>
            <p:nvPr/>
          </p:nvSpPr>
          <p:spPr>
            <a:xfrm rot="10800000">
              <a:off x="9929055" y="1104594"/>
              <a:ext cx="832360" cy="414149"/>
            </a:xfrm>
            <a:prstGeom prst="triangle">
              <a:avLst>
                <a:gd name="adj" fmla="val 49285"/>
              </a:avLst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 rot="2700000">
              <a:off x="9918988" y="355852"/>
              <a:ext cx="852494" cy="85249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67" name="TextBox 66"/>
          <p:cNvSpPr txBox="1"/>
          <p:nvPr/>
        </p:nvSpPr>
        <p:spPr>
          <a:xfrm>
            <a:off x="3433207" y="4537141"/>
            <a:ext cx="22734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Mauris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at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rutrum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lorem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. Nam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dapibus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lobortis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libero, in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elementum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urna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.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Nulla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vitae mi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eget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leo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cursus</a:t>
            </a:r>
            <a:endParaRPr lang="en-US" sz="1200" dirty="0">
              <a:solidFill>
                <a:schemeClr val="bg1"/>
              </a:solidFill>
              <a:latin typeface="Lora" charset="0"/>
              <a:ea typeface="Lora" charset="0"/>
              <a:cs typeface="Lora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3234624" y="3886372"/>
            <a:ext cx="267065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SHORT TEXT HERE</a:t>
            </a:r>
          </a:p>
        </p:txBody>
      </p:sp>
      <p:grpSp>
        <p:nvGrpSpPr>
          <p:cNvPr id="69" name="Group 68"/>
          <p:cNvGrpSpPr/>
          <p:nvPr/>
        </p:nvGrpSpPr>
        <p:grpSpPr>
          <a:xfrm>
            <a:off x="1344992" y="2691029"/>
            <a:ext cx="346075" cy="482600"/>
            <a:chOff x="6924675" y="5064125"/>
            <a:chExt cx="346075" cy="482600"/>
          </a:xfrm>
          <a:solidFill>
            <a:schemeClr val="accent1"/>
          </a:solidFill>
        </p:grpSpPr>
        <p:sp>
          <p:nvSpPr>
            <p:cNvPr id="70" name="Freeform 331"/>
            <p:cNvSpPr>
              <a:spLocks noEditPoints="1"/>
            </p:cNvSpPr>
            <p:nvPr/>
          </p:nvSpPr>
          <p:spPr bwMode="auto">
            <a:xfrm>
              <a:off x="6924675" y="5064125"/>
              <a:ext cx="346075" cy="482600"/>
            </a:xfrm>
            <a:custGeom>
              <a:avLst/>
              <a:gdLst>
                <a:gd name="T0" fmla="*/ 68 w 92"/>
                <a:gd name="T1" fmla="*/ 36 h 128"/>
                <a:gd name="T2" fmla="*/ 60 w 92"/>
                <a:gd name="T3" fmla="*/ 56 h 128"/>
                <a:gd name="T4" fmla="*/ 44 w 92"/>
                <a:gd name="T5" fmla="*/ 20 h 128"/>
                <a:gd name="T6" fmla="*/ 36 w 92"/>
                <a:gd name="T7" fmla="*/ 44 h 128"/>
                <a:gd name="T8" fmla="*/ 4 w 92"/>
                <a:gd name="T9" fmla="*/ 0 h 128"/>
                <a:gd name="T10" fmla="*/ 0 w 92"/>
                <a:gd name="T11" fmla="*/ 92 h 128"/>
                <a:gd name="T12" fmla="*/ 40 w 92"/>
                <a:gd name="T13" fmla="*/ 128 h 128"/>
                <a:gd name="T14" fmla="*/ 86 w 92"/>
                <a:gd name="T15" fmla="*/ 100 h 128"/>
                <a:gd name="T16" fmla="*/ 68 w 92"/>
                <a:gd name="T17" fmla="*/ 36 h 128"/>
                <a:gd name="T18" fmla="*/ 79 w 92"/>
                <a:gd name="T19" fmla="*/ 98 h 128"/>
                <a:gd name="T20" fmla="*/ 40 w 92"/>
                <a:gd name="T21" fmla="*/ 120 h 128"/>
                <a:gd name="T22" fmla="*/ 8 w 92"/>
                <a:gd name="T23" fmla="*/ 92 h 128"/>
                <a:gd name="T24" fmla="*/ 12 w 92"/>
                <a:gd name="T25" fmla="*/ 63 h 128"/>
                <a:gd name="T26" fmla="*/ 16 w 92"/>
                <a:gd name="T27" fmla="*/ 23 h 128"/>
                <a:gd name="T28" fmla="*/ 33 w 92"/>
                <a:gd name="T29" fmla="*/ 63 h 128"/>
                <a:gd name="T30" fmla="*/ 47 w 92"/>
                <a:gd name="T31" fmla="*/ 39 h 128"/>
                <a:gd name="T32" fmla="*/ 52 w 92"/>
                <a:gd name="T33" fmla="*/ 76 h 128"/>
                <a:gd name="T34" fmla="*/ 71 w 92"/>
                <a:gd name="T35" fmla="*/ 54 h 128"/>
                <a:gd name="T36" fmla="*/ 79 w 92"/>
                <a:gd name="T37" fmla="*/ 9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2" h="128">
                  <a:moveTo>
                    <a:pt x="68" y="36"/>
                  </a:moveTo>
                  <a:cubicBezTo>
                    <a:pt x="68" y="47"/>
                    <a:pt x="60" y="56"/>
                    <a:pt x="60" y="56"/>
                  </a:cubicBezTo>
                  <a:cubicBezTo>
                    <a:pt x="60" y="36"/>
                    <a:pt x="44" y="20"/>
                    <a:pt x="44" y="20"/>
                  </a:cubicBezTo>
                  <a:cubicBezTo>
                    <a:pt x="44" y="20"/>
                    <a:pt x="44" y="32"/>
                    <a:pt x="36" y="44"/>
                  </a:cubicBezTo>
                  <a:cubicBezTo>
                    <a:pt x="28" y="16"/>
                    <a:pt x="4" y="0"/>
                    <a:pt x="4" y="0"/>
                  </a:cubicBezTo>
                  <a:cubicBezTo>
                    <a:pt x="16" y="44"/>
                    <a:pt x="0" y="60"/>
                    <a:pt x="0" y="92"/>
                  </a:cubicBezTo>
                  <a:cubicBezTo>
                    <a:pt x="0" y="110"/>
                    <a:pt x="16" y="128"/>
                    <a:pt x="40" y="128"/>
                  </a:cubicBezTo>
                  <a:cubicBezTo>
                    <a:pt x="76" y="128"/>
                    <a:pt x="83" y="115"/>
                    <a:pt x="86" y="100"/>
                  </a:cubicBezTo>
                  <a:cubicBezTo>
                    <a:pt x="92" y="80"/>
                    <a:pt x="84" y="56"/>
                    <a:pt x="68" y="36"/>
                  </a:cubicBezTo>
                  <a:close/>
                  <a:moveTo>
                    <a:pt x="79" y="98"/>
                  </a:moveTo>
                  <a:cubicBezTo>
                    <a:pt x="76" y="108"/>
                    <a:pt x="73" y="120"/>
                    <a:pt x="40" y="120"/>
                  </a:cubicBezTo>
                  <a:cubicBezTo>
                    <a:pt x="20" y="120"/>
                    <a:pt x="8" y="106"/>
                    <a:pt x="8" y="92"/>
                  </a:cubicBezTo>
                  <a:cubicBezTo>
                    <a:pt x="8" y="81"/>
                    <a:pt x="10" y="72"/>
                    <a:pt x="12" y="63"/>
                  </a:cubicBezTo>
                  <a:cubicBezTo>
                    <a:pt x="15" y="51"/>
                    <a:pt x="17" y="39"/>
                    <a:pt x="16" y="23"/>
                  </a:cubicBezTo>
                  <a:cubicBezTo>
                    <a:pt x="29" y="40"/>
                    <a:pt x="33" y="63"/>
                    <a:pt x="33" y="63"/>
                  </a:cubicBezTo>
                  <a:cubicBezTo>
                    <a:pt x="33" y="63"/>
                    <a:pt x="44" y="47"/>
                    <a:pt x="47" y="39"/>
                  </a:cubicBezTo>
                  <a:cubicBezTo>
                    <a:pt x="50" y="44"/>
                    <a:pt x="52" y="60"/>
                    <a:pt x="52" y="76"/>
                  </a:cubicBezTo>
                  <a:cubicBezTo>
                    <a:pt x="52" y="76"/>
                    <a:pt x="63" y="67"/>
                    <a:pt x="71" y="54"/>
                  </a:cubicBezTo>
                  <a:cubicBezTo>
                    <a:pt x="79" y="69"/>
                    <a:pt x="82" y="85"/>
                    <a:pt x="79" y="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  <p:sp>
          <p:nvSpPr>
            <p:cNvPr id="71" name="Freeform 332"/>
            <p:cNvSpPr>
              <a:spLocks/>
            </p:cNvSpPr>
            <p:nvPr/>
          </p:nvSpPr>
          <p:spPr bwMode="auto">
            <a:xfrm>
              <a:off x="6981825" y="5272088"/>
              <a:ext cx="214313" cy="173038"/>
            </a:xfrm>
            <a:custGeom>
              <a:avLst/>
              <a:gdLst>
                <a:gd name="T0" fmla="*/ 55 w 57"/>
                <a:gd name="T1" fmla="*/ 12 h 46"/>
                <a:gd name="T2" fmla="*/ 51 w 57"/>
                <a:gd name="T3" fmla="*/ 16 h 46"/>
                <a:gd name="T4" fmla="*/ 32 w 57"/>
                <a:gd name="T5" fmla="*/ 31 h 46"/>
                <a:gd name="T6" fmla="*/ 30 w 57"/>
                <a:gd name="T7" fmla="*/ 14 h 46"/>
                <a:gd name="T8" fmla="*/ 30 w 57"/>
                <a:gd name="T9" fmla="*/ 7 h 46"/>
                <a:gd name="T10" fmla="*/ 24 w 57"/>
                <a:gd name="T11" fmla="*/ 16 h 46"/>
                <a:gd name="T12" fmla="*/ 17 w 57"/>
                <a:gd name="T13" fmla="*/ 26 h 46"/>
                <a:gd name="T14" fmla="*/ 9 w 57"/>
                <a:gd name="T15" fmla="*/ 5 h 46"/>
                <a:gd name="T16" fmla="*/ 7 w 57"/>
                <a:gd name="T17" fmla="*/ 0 h 46"/>
                <a:gd name="T18" fmla="*/ 5 w 57"/>
                <a:gd name="T19" fmla="*/ 6 h 46"/>
                <a:gd name="T20" fmla="*/ 0 w 57"/>
                <a:gd name="T21" fmla="*/ 40 h 46"/>
                <a:gd name="T22" fmla="*/ 2 w 57"/>
                <a:gd name="T23" fmla="*/ 42 h 46"/>
                <a:gd name="T24" fmla="*/ 4 w 57"/>
                <a:gd name="T25" fmla="*/ 40 h 46"/>
                <a:gd name="T26" fmla="*/ 7 w 57"/>
                <a:gd name="T27" fmla="*/ 12 h 46"/>
                <a:gd name="T28" fmla="*/ 15 w 57"/>
                <a:gd name="T29" fmla="*/ 31 h 46"/>
                <a:gd name="T30" fmla="*/ 16 w 57"/>
                <a:gd name="T31" fmla="*/ 34 h 46"/>
                <a:gd name="T32" fmla="*/ 18 w 57"/>
                <a:gd name="T33" fmla="*/ 31 h 46"/>
                <a:gd name="T34" fmla="*/ 26 w 57"/>
                <a:gd name="T35" fmla="*/ 20 h 46"/>
                <a:gd name="T36" fmla="*/ 29 w 57"/>
                <a:gd name="T37" fmla="*/ 34 h 46"/>
                <a:gd name="T38" fmla="*/ 30 w 57"/>
                <a:gd name="T39" fmla="*/ 37 h 46"/>
                <a:gd name="T40" fmla="*/ 32 w 57"/>
                <a:gd name="T41" fmla="*/ 36 h 46"/>
                <a:gd name="T42" fmla="*/ 52 w 57"/>
                <a:gd name="T43" fmla="*/ 21 h 46"/>
                <a:gd name="T44" fmla="*/ 49 w 57"/>
                <a:gd name="T45" fmla="*/ 43 h 46"/>
                <a:gd name="T46" fmla="*/ 51 w 57"/>
                <a:gd name="T47" fmla="*/ 45 h 46"/>
                <a:gd name="T48" fmla="*/ 51 w 57"/>
                <a:gd name="T49" fmla="*/ 46 h 46"/>
                <a:gd name="T50" fmla="*/ 53 w 57"/>
                <a:gd name="T51" fmla="*/ 44 h 46"/>
                <a:gd name="T52" fmla="*/ 55 w 57"/>
                <a:gd name="T53" fmla="*/ 16 h 46"/>
                <a:gd name="T54" fmla="*/ 55 w 57"/>
                <a:gd name="T55" fmla="*/ 1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7" h="46">
                  <a:moveTo>
                    <a:pt x="55" y="12"/>
                  </a:moveTo>
                  <a:cubicBezTo>
                    <a:pt x="51" y="16"/>
                    <a:pt x="51" y="16"/>
                    <a:pt x="51" y="16"/>
                  </a:cubicBezTo>
                  <a:cubicBezTo>
                    <a:pt x="47" y="21"/>
                    <a:pt x="43" y="26"/>
                    <a:pt x="32" y="31"/>
                  </a:cubicBezTo>
                  <a:cubicBezTo>
                    <a:pt x="31" y="26"/>
                    <a:pt x="30" y="21"/>
                    <a:pt x="30" y="14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1" y="20"/>
                    <a:pt x="20" y="22"/>
                    <a:pt x="17" y="26"/>
                  </a:cubicBezTo>
                  <a:cubicBezTo>
                    <a:pt x="13" y="17"/>
                    <a:pt x="11" y="11"/>
                    <a:pt x="9" y="5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2" y="13"/>
                    <a:pt x="0" y="21"/>
                    <a:pt x="0" y="40"/>
                  </a:cubicBezTo>
                  <a:cubicBezTo>
                    <a:pt x="0" y="41"/>
                    <a:pt x="0" y="42"/>
                    <a:pt x="2" y="42"/>
                  </a:cubicBezTo>
                  <a:cubicBezTo>
                    <a:pt x="3" y="42"/>
                    <a:pt x="4" y="41"/>
                    <a:pt x="4" y="40"/>
                  </a:cubicBezTo>
                  <a:cubicBezTo>
                    <a:pt x="4" y="25"/>
                    <a:pt x="5" y="18"/>
                    <a:pt x="7" y="12"/>
                  </a:cubicBezTo>
                  <a:cubicBezTo>
                    <a:pt x="9" y="17"/>
                    <a:pt x="12" y="23"/>
                    <a:pt x="15" y="31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22" y="27"/>
                    <a:pt x="24" y="24"/>
                    <a:pt x="26" y="20"/>
                  </a:cubicBezTo>
                  <a:cubicBezTo>
                    <a:pt x="27" y="26"/>
                    <a:pt x="28" y="30"/>
                    <a:pt x="29" y="34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43" y="31"/>
                    <a:pt x="48" y="26"/>
                    <a:pt x="52" y="21"/>
                  </a:cubicBezTo>
                  <a:cubicBezTo>
                    <a:pt x="53" y="29"/>
                    <a:pt x="52" y="37"/>
                    <a:pt x="49" y="43"/>
                  </a:cubicBezTo>
                  <a:cubicBezTo>
                    <a:pt x="49" y="44"/>
                    <a:pt x="49" y="45"/>
                    <a:pt x="51" y="45"/>
                  </a:cubicBezTo>
                  <a:cubicBezTo>
                    <a:pt x="51" y="45"/>
                    <a:pt x="51" y="46"/>
                    <a:pt x="51" y="46"/>
                  </a:cubicBezTo>
                  <a:cubicBezTo>
                    <a:pt x="52" y="46"/>
                    <a:pt x="53" y="45"/>
                    <a:pt x="53" y="44"/>
                  </a:cubicBezTo>
                  <a:cubicBezTo>
                    <a:pt x="56" y="37"/>
                    <a:pt x="57" y="26"/>
                    <a:pt x="55" y="16"/>
                  </a:cubicBezTo>
                  <a:lnTo>
                    <a:pt x="55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4327855" y="2781517"/>
            <a:ext cx="484188" cy="301625"/>
            <a:chOff x="8308975" y="-595313"/>
            <a:chExt cx="484188" cy="301625"/>
          </a:xfrm>
          <a:solidFill>
            <a:schemeClr val="accent2"/>
          </a:solidFill>
        </p:grpSpPr>
        <p:sp>
          <p:nvSpPr>
            <p:cNvPr id="73" name="Freeform 10"/>
            <p:cNvSpPr>
              <a:spLocks noEditPoints="1"/>
            </p:cNvSpPr>
            <p:nvPr/>
          </p:nvSpPr>
          <p:spPr bwMode="auto">
            <a:xfrm>
              <a:off x="8308975" y="-595313"/>
              <a:ext cx="484188" cy="301625"/>
            </a:xfrm>
            <a:custGeom>
              <a:avLst/>
              <a:gdLst>
                <a:gd name="T0" fmla="*/ 128 w 128"/>
                <a:gd name="T1" fmla="*/ 39 h 80"/>
                <a:gd name="T2" fmla="*/ 128 w 128"/>
                <a:gd name="T3" fmla="*/ 39 h 80"/>
                <a:gd name="T4" fmla="*/ 127 w 128"/>
                <a:gd name="T5" fmla="*/ 38 h 80"/>
                <a:gd name="T6" fmla="*/ 127 w 128"/>
                <a:gd name="T7" fmla="*/ 38 h 80"/>
                <a:gd name="T8" fmla="*/ 64 w 128"/>
                <a:gd name="T9" fmla="*/ 0 h 80"/>
                <a:gd name="T10" fmla="*/ 0 w 128"/>
                <a:gd name="T11" fmla="*/ 38 h 80"/>
                <a:gd name="T12" fmla="*/ 0 w 128"/>
                <a:gd name="T13" fmla="*/ 38 h 80"/>
                <a:gd name="T14" fmla="*/ 0 w 128"/>
                <a:gd name="T15" fmla="*/ 39 h 80"/>
                <a:gd name="T16" fmla="*/ 0 w 128"/>
                <a:gd name="T17" fmla="*/ 39 h 80"/>
                <a:gd name="T18" fmla="*/ 0 w 128"/>
                <a:gd name="T19" fmla="*/ 40 h 80"/>
                <a:gd name="T20" fmla="*/ 0 w 128"/>
                <a:gd name="T21" fmla="*/ 41 h 80"/>
                <a:gd name="T22" fmla="*/ 0 w 128"/>
                <a:gd name="T23" fmla="*/ 41 h 80"/>
                <a:gd name="T24" fmla="*/ 0 w 128"/>
                <a:gd name="T25" fmla="*/ 42 h 80"/>
                <a:gd name="T26" fmla="*/ 0 w 128"/>
                <a:gd name="T27" fmla="*/ 42 h 80"/>
                <a:gd name="T28" fmla="*/ 64 w 128"/>
                <a:gd name="T29" fmla="*/ 80 h 80"/>
                <a:gd name="T30" fmla="*/ 127 w 128"/>
                <a:gd name="T31" fmla="*/ 42 h 80"/>
                <a:gd name="T32" fmla="*/ 127 w 128"/>
                <a:gd name="T33" fmla="*/ 42 h 80"/>
                <a:gd name="T34" fmla="*/ 128 w 128"/>
                <a:gd name="T35" fmla="*/ 41 h 80"/>
                <a:gd name="T36" fmla="*/ 128 w 128"/>
                <a:gd name="T37" fmla="*/ 41 h 80"/>
                <a:gd name="T38" fmla="*/ 128 w 128"/>
                <a:gd name="T39" fmla="*/ 40 h 80"/>
                <a:gd name="T40" fmla="*/ 128 w 128"/>
                <a:gd name="T41" fmla="*/ 39 h 80"/>
                <a:gd name="T42" fmla="*/ 64 w 128"/>
                <a:gd name="T43" fmla="*/ 72 h 80"/>
                <a:gd name="T44" fmla="*/ 9 w 128"/>
                <a:gd name="T45" fmla="*/ 40 h 80"/>
                <a:gd name="T46" fmla="*/ 64 w 128"/>
                <a:gd name="T47" fmla="*/ 8 h 80"/>
                <a:gd name="T48" fmla="*/ 119 w 128"/>
                <a:gd name="T49" fmla="*/ 40 h 80"/>
                <a:gd name="T50" fmla="*/ 64 w 128"/>
                <a:gd name="T51" fmla="*/ 72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8" h="80">
                  <a:moveTo>
                    <a:pt x="128" y="39"/>
                  </a:moveTo>
                  <a:cubicBezTo>
                    <a:pt x="128" y="39"/>
                    <a:pt x="128" y="39"/>
                    <a:pt x="128" y="39"/>
                  </a:cubicBezTo>
                  <a:cubicBezTo>
                    <a:pt x="128" y="39"/>
                    <a:pt x="128" y="38"/>
                    <a:pt x="127" y="38"/>
                  </a:cubicBezTo>
                  <a:cubicBezTo>
                    <a:pt x="127" y="38"/>
                    <a:pt x="127" y="38"/>
                    <a:pt x="127" y="38"/>
                  </a:cubicBezTo>
                  <a:cubicBezTo>
                    <a:pt x="116" y="16"/>
                    <a:pt x="91" y="0"/>
                    <a:pt x="64" y="0"/>
                  </a:cubicBezTo>
                  <a:cubicBezTo>
                    <a:pt x="37" y="0"/>
                    <a:pt x="12" y="16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40"/>
                    <a:pt x="0" y="40"/>
                  </a:cubicBezTo>
                  <a:cubicBezTo>
                    <a:pt x="0" y="40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12" y="64"/>
                    <a:pt x="37" y="80"/>
                    <a:pt x="64" y="80"/>
                  </a:cubicBezTo>
                  <a:cubicBezTo>
                    <a:pt x="91" y="80"/>
                    <a:pt x="116" y="64"/>
                    <a:pt x="127" y="42"/>
                  </a:cubicBezTo>
                  <a:cubicBezTo>
                    <a:pt x="127" y="42"/>
                    <a:pt x="127" y="42"/>
                    <a:pt x="127" y="42"/>
                  </a:cubicBezTo>
                  <a:cubicBezTo>
                    <a:pt x="128" y="41"/>
                    <a:pt x="128" y="41"/>
                    <a:pt x="128" y="41"/>
                  </a:cubicBezTo>
                  <a:cubicBezTo>
                    <a:pt x="128" y="41"/>
                    <a:pt x="128" y="41"/>
                    <a:pt x="128" y="41"/>
                  </a:cubicBezTo>
                  <a:cubicBezTo>
                    <a:pt x="128" y="41"/>
                    <a:pt x="128" y="40"/>
                    <a:pt x="128" y="40"/>
                  </a:cubicBezTo>
                  <a:cubicBezTo>
                    <a:pt x="128" y="40"/>
                    <a:pt x="128" y="39"/>
                    <a:pt x="128" y="39"/>
                  </a:cubicBezTo>
                  <a:close/>
                  <a:moveTo>
                    <a:pt x="64" y="72"/>
                  </a:moveTo>
                  <a:cubicBezTo>
                    <a:pt x="41" y="72"/>
                    <a:pt x="19" y="59"/>
                    <a:pt x="9" y="40"/>
                  </a:cubicBezTo>
                  <a:cubicBezTo>
                    <a:pt x="20" y="21"/>
                    <a:pt x="41" y="8"/>
                    <a:pt x="64" y="8"/>
                  </a:cubicBezTo>
                  <a:cubicBezTo>
                    <a:pt x="86" y="8"/>
                    <a:pt x="108" y="21"/>
                    <a:pt x="119" y="40"/>
                  </a:cubicBezTo>
                  <a:cubicBezTo>
                    <a:pt x="108" y="59"/>
                    <a:pt x="86" y="72"/>
                    <a:pt x="64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  <p:sp>
          <p:nvSpPr>
            <p:cNvPr id="74" name="Freeform 11"/>
            <p:cNvSpPr>
              <a:spLocks/>
            </p:cNvSpPr>
            <p:nvPr/>
          </p:nvSpPr>
          <p:spPr bwMode="auto">
            <a:xfrm>
              <a:off x="8491538" y="-504825"/>
              <a:ext cx="68263" cy="68263"/>
            </a:xfrm>
            <a:custGeom>
              <a:avLst/>
              <a:gdLst>
                <a:gd name="T0" fmla="*/ 16 w 18"/>
                <a:gd name="T1" fmla="*/ 0 h 18"/>
                <a:gd name="T2" fmla="*/ 16 w 18"/>
                <a:gd name="T3" fmla="*/ 0 h 18"/>
                <a:gd name="T4" fmla="*/ 0 w 18"/>
                <a:gd name="T5" fmla="*/ 16 h 18"/>
                <a:gd name="T6" fmla="*/ 2 w 18"/>
                <a:gd name="T7" fmla="*/ 18 h 18"/>
                <a:gd name="T8" fmla="*/ 4 w 18"/>
                <a:gd name="T9" fmla="*/ 16 h 18"/>
                <a:gd name="T10" fmla="*/ 16 w 18"/>
                <a:gd name="T11" fmla="*/ 4 h 18"/>
                <a:gd name="T12" fmla="*/ 16 w 18"/>
                <a:gd name="T13" fmla="*/ 4 h 18"/>
                <a:gd name="T14" fmla="*/ 18 w 18"/>
                <a:gd name="T15" fmla="*/ 2 h 18"/>
                <a:gd name="T16" fmla="*/ 16 w 18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18">
                  <a:moveTo>
                    <a:pt x="16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7"/>
                    <a:pt x="0" y="16"/>
                  </a:cubicBezTo>
                  <a:cubicBezTo>
                    <a:pt x="0" y="17"/>
                    <a:pt x="1" y="18"/>
                    <a:pt x="2" y="18"/>
                  </a:cubicBezTo>
                  <a:cubicBezTo>
                    <a:pt x="3" y="18"/>
                    <a:pt x="4" y="17"/>
                    <a:pt x="4" y="16"/>
                  </a:cubicBezTo>
                  <a:cubicBezTo>
                    <a:pt x="4" y="9"/>
                    <a:pt x="9" y="4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7" y="4"/>
                    <a:pt x="18" y="3"/>
                    <a:pt x="18" y="2"/>
                  </a:cubicBezTo>
                  <a:cubicBezTo>
                    <a:pt x="18" y="1"/>
                    <a:pt x="17" y="0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  <p:sp>
          <p:nvSpPr>
            <p:cNvPr id="75" name="Freeform 12"/>
            <p:cNvSpPr>
              <a:spLocks noEditPoints="1"/>
            </p:cNvSpPr>
            <p:nvPr/>
          </p:nvSpPr>
          <p:spPr bwMode="auto">
            <a:xfrm>
              <a:off x="8445500" y="-549275"/>
              <a:ext cx="211138" cy="209550"/>
            </a:xfrm>
            <a:custGeom>
              <a:avLst/>
              <a:gdLst>
                <a:gd name="T0" fmla="*/ 28 w 56"/>
                <a:gd name="T1" fmla="*/ 0 h 56"/>
                <a:gd name="T2" fmla="*/ 0 w 56"/>
                <a:gd name="T3" fmla="*/ 28 h 56"/>
                <a:gd name="T4" fmla="*/ 28 w 56"/>
                <a:gd name="T5" fmla="*/ 56 h 56"/>
                <a:gd name="T6" fmla="*/ 56 w 56"/>
                <a:gd name="T7" fmla="*/ 28 h 56"/>
                <a:gd name="T8" fmla="*/ 28 w 56"/>
                <a:gd name="T9" fmla="*/ 0 h 56"/>
                <a:gd name="T10" fmla="*/ 28 w 56"/>
                <a:gd name="T11" fmla="*/ 52 h 56"/>
                <a:gd name="T12" fmla="*/ 4 w 56"/>
                <a:gd name="T13" fmla="*/ 28 h 56"/>
                <a:gd name="T14" fmla="*/ 28 w 56"/>
                <a:gd name="T15" fmla="*/ 4 h 56"/>
                <a:gd name="T16" fmla="*/ 52 w 56"/>
                <a:gd name="T17" fmla="*/ 28 h 56"/>
                <a:gd name="T18" fmla="*/ 28 w 56"/>
                <a:gd name="T19" fmla="*/ 5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" h="56">
                  <a:moveTo>
                    <a:pt x="28" y="0"/>
                  </a:moveTo>
                  <a:cubicBezTo>
                    <a:pt x="12" y="0"/>
                    <a:pt x="0" y="13"/>
                    <a:pt x="0" y="28"/>
                  </a:cubicBezTo>
                  <a:cubicBezTo>
                    <a:pt x="0" y="43"/>
                    <a:pt x="12" y="56"/>
                    <a:pt x="28" y="56"/>
                  </a:cubicBezTo>
                  <a:cubicBezTo>
                    <a:pt x="43" y="56"/>
                    <a:pt x="56" y="43"/>
                    <a:pt x="56" y="28"/>
                  </a:cubicBezTo>
                  <a:cubicBezTo>
                    <a:pt x="56" y="13"/>
                    <a:pt x="43" y="0"/>
                    <a:pt x="28" y="0"/>
                  </a:cubicBezTo>
                  <a:close/>
                  <a:moveTo>
                    <a:pt x="28" y="52"/>
                  </a:moveTo>
                  <a:cubicBezTo>
                    <a:pt x="15" y="52"/>
                    <a:pt x="4" y="41"/>
                    <a:pt x="4" y="28"/>
                  </a:cubicBezTo>
                  <a:cubicBezTo>
                    <a:pt x="4" y="15"/>
                    <a:pt x="15" y="4"/>
                    <a:pt x="28" y="4"/>
                  </a:cubicBezTo>
                  <a:cubicBezTo>
                    <a:pt x="41" y="4"/>
                    <a:pt x="52" y="15"/>
                    <a:pt x="52" y="28"/>
                  </a:cubicBezTo>
                  <a:cubicBezTo>
                    <a:pt x="52" y="41"/>
                    <a:pt x="41" y="52"/>
                    <a:pt x="28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7191905" y="2497767"/>
            <a:ext cx="852494" cy="1162891"/>
            <a:chOff x="9918988" y="355852"/>
            <a:chExt cx="852494" cy="1162891"/>
          </a:xfrm>
        </p:grpSpPr>
        <p:sp>
          <p:nvSpPr>
            <p:cNvPr id="77" name="Triangle 76"/>
            <p:cNvSpPr/>
            <p:nvPr/>
          </p:nvSpPr>
          <p:spPr>
            <a:xfrm rot="10800000">
              <a:off x="9929055" y="1104594"/>
              <a:ext cx="832360" cy="414149"/>
            </a:xfrm>
            <a:prstGeom prst="triangle">
              <a:avLst>
                <a:gd name="adj" fmla="val 49285"/>
              </a:avLst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8" name="Rectangle 77"/>
            <p:cNvSpPr/>
            <p:nvPr/>
          </p:nvSpPr>
          <p:spPr>
            <a:xfrm rot="2700000">
              <a:off x="9918988" y="355852"/>
              <a:ext cx="852494" cy="85249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79" name="TextBox 78"/>
          <p:cNvSpPr txBox="1"/>
          <p:nvPr/>
        </p:nvSpPr>
        <p:spPr>
          <a:xfrm>
            <a:off x="6481409" y="4629473"/>
            <a:ext cx="22734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Mauris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at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rutrum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lorem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. Nam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dapibus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lobortis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libero, in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elementum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urna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.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Nulla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vitae mi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eget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leo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cursus</a:t>
            </a:r>
            <a:endParaRPr lang="en-US" sz="1200" dirty="0">
              <a:solidFill>
                <a:schemeClr val="bg1"/>
              </a:solidFill>
              <a:latin typeface="Lora" charset="0"/>
              <a:ea typeface="Lora" charset="0"/>
              <a:cs typeface="Lora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6282826" y="3886372"/>
            <a:ext cx="267065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SHORT TEXT HERE</a:t>
            </a:r>
          </a:p>
        </p:txBody>
      </p:sp>
      <p:grpSp>
        <p:nvGrpSpPr>
          <p:cNvPr id="81" name="Group 80"/>
          <p:cNvGrpSpPr/>
          <p:nvPr/>
        </p:nvGrpSpPr>
        <p:grpSpPr>
          <a:xfrm>
            <a:off x="10243799" y="2497767"/>
            <a:ext cx="852494" cy="1162891"/>
            <a:chOff x="9918988" y="355852"/>
            <a:chExt cx="852494" cy="1162891"/>
          </a:xfrm>
        </p:grpSpPr>
        <p:sp>
          <p:nvSpPr>
            <p:cNvPr id="82" name="Triangle 81"/>
            <p:cNvSpPr/>
            <p:nvPr/>
          </p:nvSpPr>
          <p:spPr>
            <a:xfrm rot="10800000">
              <a:off x="9929055" y="1104594"/>
              <a:ext cx="832360" cy="414149"/>
            </a:xfrm>
            <a:prstGeom prst="triangle">
              <a:avLst>
                <a:gd name="adj" fmla="val 49285"/>
              </a:avLst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83" name="Rectangle 82"/>
            <p:cNvSpPr/>
            <p:nvPr/>
          </p:nvSpPr>
          <p:spPr>
            <a:xfrm rot="2700000">
              <a:off x="9918988" y="355852"/>
              <a:ext cx="852494" cy="85249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84" name="TextBox 83"/>
          <p:cNvSpPr txBox="1"/>
          <p:nvPr/>
        </p:nvSpPr>
        <p:spPr>
          <a:xfrm>
            <a:off x="9533303" y="4537141"/>
            <a:ext cx="22734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Mauris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at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rutrum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lorem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. Nam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dapibus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lobortis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libero, in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elementum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urna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.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Nulla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vitae mi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eget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leo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cursus</a:t>
            </a:r>
            <a:endParaRPr lang="en-US" sz="1200" dirty="0">
              <a:solidFill>
                <a:schemeClr val="bg1"/>
              </a:solidFill>
              <a:latin typeface="Lora" charset="0"/>
              <a:ea typeface="Lora" charset="0"/>
              <a:cs typeface="Lora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9334720" y="3886372"/>
            <a:ext cx="267065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SHORT TEXT HERE</a:t>
            </a:r>
          </a:p>
        </p:txBody>
      </p:sp>
      <p:grpSp>
        <p:nvGrpSpPr>
          <p:cNvPr id="86" name="Group 85"/>
          <p:cNvGrpSpPr/>
          <p:nvPr/>
        </p:nvGrpSpPr>
        <p:grpSpPr>
          <a:xfrm>
            <a:off x="7404031" y="2691028"/>
            <a:ext cx="484188" cy="482601"/>
            <a:chOff x="3959225" y="5064125"/>
            <a:chExt cx="484188" cy="482601"/>
          </a:xfrm>
          <a:solidFill>
            <a:schemeClr val="accent3"/>
          </a:solidFill>
        </p:grpSpPr>
        <p:sp>
          <p:nvSpPr>
            <p:cNvPr id="87" name="Freeform 333"/>
            <p:cNvSpPr>
              <a:spLocks noEditPoints="1"/>
            </p:cNvSpPr>
            <p:nvPr/>
          </p:nvSpPr>
          <p:spPr bwMode="auto">
            <a:xfrm>
              <a:off x="3959225" y="5110163"/>
              <a:ext cx="442913" cy="436563"/>
            </a:xfrm>
            <a:custGeom>
              <a:avLst/>
              <a:gdLst>
                <a:gd name="T0" fmla="*/ 84 w 118"/>
                <a:gd name="T1" fmla="*/ 3 h 116"/>
                <a:gd name="T2" fmla="*/ 77 w 118"/>
                <a:gd name="T3" fmla="*/ 0 h 116"/>
                <a:gd name="T4" fmla="*/ 70 w 118"/>
                <a:gd name="T5" fmla="*/ 3 h 116"/>
                <a:gd name="T6" fmla="*/ 64 w 118"/>
                <a:gd name="T7" fmla="*/ 9 h 116"/>
                <a:gd name="T8" fmla="*/ 61 w 118"/>
                <a:gd name="T9" fmla="*/ 16 h 116"/>
                <a:gd name="T10" fmla="*/ 62 w 118"/>
                <a:gd name="T11" fmla="*/ 21 h 116"/>
                <a:gd name="T12" fmla="*/ 8 w 118"/>
                <a:gd name="T13" fmla="*/ 43 h 116"/>
                <a:gd name="T14" fmla="*/ 1 w 118"/>
                <a:gd name="T15" fmla="*/ 51 h 116"/>
                <a:gd name="T16" fmla="*/ 5 w 118"/>
                <a:gd name="T17" fmla="*/ 62 h 116"/>
                <a:gd name="T18" fmla="*/ 55 w 118"/>
                <a:gd name="T19" fmla="*/ 112 h 116"/>
                <a:gd name="T20" fmla="*/ 64 w 118"/>
                <a:gd name="T21" fmla="*/ 116 h 116"/>
                <a:gd name="T22" fmla="*/ 64 w 118"/>
                <a:gd name="T23" fmla="*/ 116 h 116"/>
                <a:gd name="T24" fmla="*/ 66 w 118"/>
                <a:gd name="T25" fmla="*/ 116 h 116"/>
                <a:gd name="T26" fmla="*/ 75 w 118"/>
                <a:gd name="T27" fmla="*/ 108 h 116"/>
                <a:gd name="T28" fmla="*/ 96 w 118"/>
                <a:gd name="T29" fmla="*/ 55 h 116"/>
                <a:gd name="T30" fmla="*/ 102 w 118"/>
                <a:gd name="T31" fmla="*/ 57 h 116"/>
                <a:gd name="T32" fmla="*/ 109 w 118"/>
                <a:gd name="T33" fmla="*/ 54 h 116"/>
                <a:gd name="T34" fmla="*/ 115 w 118"/>
                <a:gd name="T35" fmla="*/ 48 h 116"/>
                <a:gd name="T36" fmla="*/ 118 w 118"/>
                <a:gd name="T37" fmla="*/ 41 h 116"/>
                <a:gd name="T38" fmla="*/ 115 w 118"/>
                <a:gd name="T39" fmla="*/ 34 h 116"/>
                <a:gd name="T40" fmla="*/ 84 w 118"/>
                <a:gd name="T41" fmla="*/ 3 h 116"/>
                <a:gd name="T42" fmla="*/ 68 w 118"/>
                <a:gd name="T43" fmla="*/ 105 h 116"/>
                <a:gd name="T44" fmla="*/ 65 w 118"/>
                <a:gd name="T45" fmla="*/ 108 h 116"/>
                <a:gd name="T46" fmla="*/ 64 w 118"/>
                <a:gd name="T47" fmla="*/ 108 h 116"/>
                <a:gd name="T48" fmla="*/ 61 w 118"/>
                <a:gd name="T49" fmla="*/ 107 h 116"/>
                <a:gd name="T50" fmla="*/ 10 w 118"/>
                <a:gd name="T51" fmla="*/ 56 h 116"/>
                <a:gd name="T52" fmla="*/ 9 w 118"/>
                <a:gd name="T53" fmla="*/ 53 h 116"/>
                <a:gd name="T54" fmla="*/ 11 w 118"/>
                <a:gd name="T55" fmla="*/ 50 h 116"/>
                <a:gd name="T56" fmla="*/ 36 w 118"/>
                <a:gd name="T57" fmla="*/ 40 h 116"/>
                <a:gd name="T58" fmla="*/ 87 w 118"/>
                <a:gd name="T59" fmla="*/ 58 h 116"/>
                <a:gd name="T60" fmla="*/ 68 w 118"/>
                <a:gd name="T61" fmla="*/ 105 h 116"/>
                <a:gd name="T62" fmla="*/ 109 w 118"/>
                <a:gd name="T63" fmla="*/ 42 h 116"/>
                <a:gd name="T64" fmla="*/ 103 w 118"/>
                <a:gd name="T65" fmla="*/ 48 h 116"/>
                <a:gd name="T66" fmla="*/ 100 w 118"/>
                <a:gd name="T67" fmla="*/ 48 h 116"/>
                <a:gd name="T68" fmla="*/ 93 w 118"/>
                <a:gd name="T69" fmla="*/ 41 h 116"/>
                <a:gd name="T70" fmla="*/ 88 w 118"/>
                <a:gd name="T71" fmla="*/ 55 h 116"/>
                <a:gd name="T72" fmla="*/ 88 w 118"/>
                <a:gd name="T73" fmla="*/ 54 h 116"/>
                <a:gd name="T74" fmla="*/ 53 w 118"/>
                <a:gd name="T75" fmla="*/ 39 h 116"/>
                <a:gd name="T76" fmla="*/ 42 w 118"/>
                <a:gd name="T77" fmla="*/ 38 h 116"/>
                <a:gd name="T78" fmla="*/ 76 w 118"/>
                <a:gd name="T79" fmla="*/ 24 h 116"/>
                <a:gd name="T80" fmla="*/ 70 w 118"/>
                <a:gd name="T81" fmla="*/ 17 h 116"/>
                <a:gd name="T82" fmla="*/ 70 w 118"/>
                <a:gd name="T83" fmla="*/ 14 h 116"/>
                <a:gd name="T84" fmla="*/ 75 w 118"/>
                <a:gd name="T85" fmla="*/ 9 h 116"/>
                <a:gd name="T86" fmla="*/ 78 w 118"/>
                <a:gd name="T87" fmla="*/ 9 h 116"/>
                <a:gd name="T88" fmla="*/ 109 w 118"/>
                <a:gd name="T89" fmla="*/ 39 h 116"/>
                <a:gd name="T90" fmla="*/ 109 w 118"/>
                <a:gd name="T91" fmla="*/ 4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18" h="116">
                  <a:moveTo>
                    <a:pt x="84" y="3"/>
                  </a:moveTo>
                  <a:cubicBezTo>
                    <a:pt x="82" y="1"/>
                    <a:pt x="79" y="0"/>
                    <a:pt x="77" y="0"/>
                  </a:cubicBezTo>
                  <a:cubicBezTo>
                    <a:pt x="74" y="0"/>
                    <a:pt x="71" y="1"/>
                    <a:pt x="70" y="3"/>
                  </a:cubicBezTo>
                  <a:cubicBezTo>
                    <a:pt x="64" y="9"/>
                    <a:pt x="64" y="9"/>
                    <a:pt x="64" y="9"/>
                  </a:cubicBezTo>
                  <a:cubicBezTo>
                    <a:pt x="62" y="10"/>
                    <a:pt x="61" y="13"/>
                    <a:pt x="61" y="16"/>
                  </a:cubicBezTo>
                  <a:cubicBezTo>
                    <a:pt x="61" y="18"/>
                    <a:pt x="62" y="19"/>
                    <a:pt x="62" y="21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5" y="44"/>
                    <a:pt x="2" y="48"/>
                    <a:pt x="1" y="51"/>
                  </a:cubicBezTo>
                  <a:cubicBezTo>
                    <a:pt x="0" y="55"/>
                    <a:pt x="2" y="59"/>
                    <a:pt x="5" y="62"/>
                  </a:cubicBezTo>
                  <a:cubicBezTo>
                    <a:pt x="55" y="112"/>
                    <a:pt x="55" y="112"/>
                    <a:pt x="55" y="112"/>
                  </a:cubicBezTo>
                  <a:cubicBezTo>
                    <a:pt x="58" y="115"/>
                    <a:pt x="61" y="116"/>
                    <a:pt x="64" y="116"/>
                  </a:cubicBezTo>
                  <a:cubicBezTo>
                    <a:pt x="64" y="116"/>
                    <a:pt x="64" y="116"/>
                    <a:pt x="64" y="116"/>
                  </a:cubicBezTo>
                  <a:cubicBezTo>
                    <a:pt x="65" y="116"/>
                    <a:pt x="66" y="116"/>
                    <a:pt x="66" y="116"/>
                  </a:cubicBezTo>
                  <a:cubicBezTo>
                    <a:pt x="70" y="115"/>
                    <a:pt x="74" y="112"/>
                    <a:pt x="75" y="108"/>
                  </a:cubicBezTo>
                  <a:cubicBezTo>
                    <a:pt x="96" y="55"/>
                    <a:pt x="96" y="55"/>
                    <a:pt x="96" y="55"/>
                  </a:cubicBezTo>
                  <a:cubicBezTo>
                    <a:pt x="98" y="56"/>
                    <a:pt x="100" y="57"/>
                    <a:pt x="102" y="57"/>
                  </a:cubicBezTo>
                  <a:cubicBezTo>
                    <a:pt x="105" y="57"/>
                    <a:pt x="107" y="56"/>
                    <a:pt x="109" y="54"/>
                  </a:cubicBezTo>
                  <a:cubicBezTo>
                    <a:pt x="115" y="48"/>
                    <a:pt x="115" y="48"/>
                    <a:pt x="115" y="48"/>
                  </a:cubicBezTo>
                  <a:cubicBezTo>
                    <a:pt x="117" y="46"/>
                    <a:pt x="118" y="44"/>
                    <a:pt x="118" y="41"/>
                  </a:cubicBezTo>
                  <a:cubicBezTo>
                    <a:pt x="118" y="38"/>
                    <a:pt x="117" y="36"/>
                    <a:pt x="115" y="34"/>
                  </a:cubicBezTo>
                  <a:lnTo>
                    <a:pt x="84" y="3"/>
                  </a:lnTo>
                  <a:close/>
                  <a:moveTo>
                    <a:pt x="68" y="105"/>
                  </a:moveTo>
                  <a:cubicBezTo>
                    <a:pt x="67" y="107"/>
                    <a:pt x="66" y="108"/>
                    <a:pt x="65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3" y="108"/>
                    <a:pt x="62" y="108"/>
                    <a:pt x="61" y="107"/>
                  </a:cubicBezTo>
                  <a:cubicBezTo>
                    <a:pt x="10" y="56"/>
                    <a:pt x="10" y="56"/>
                    <a:pt x="10" y="56"/>
                  </a:cubicBezTo>
                  <a:cubicBezTo>
                    <a:pt x="9" y="56"/>
                    <a:pt x="9" y="54"/>
                    <a:pt x="9" y="53"/>
                  </a:cubicBezTo>
                  <a:cubicBezTo>
                    <a:pt x="9" y="52"/>
                    <a:pt x="10" y="51"/>
                    <a:pt x="11" y="50"/>
                  </a:cubicBezTo>
                  <a:cubicBezTo>
                    <a:pt x="36" y="40"/>
                    <a:pt x="36" y="40"/>
                    <a:pt x="36" y="40"/>
                  </a:cubicBezTo>
                  <a:cubicBezTo>
                    <a:pt x="53" y="46"/>
                    <a:pt x="70" y="40"/>
                    <a:pt x="87" y="58"/>
                  </a:cubicBezTo>
                  <a:lnTo>
                    <a:pt x="68" y="105"/>
                  </a:lnTo>
                  <a:close/>
                  <a:moveTo>
                    <a:pt x="109" y="42"/>
                  </a:moveTo>
                  <a:cubicBezTo>
                    <a:pt x="103" y="48"/>
                    <a:pt x="103" y="48"/>
                    <a:pt x="103" y="48"/>
                  </a:cubicBezTo>
                  <a:cubicBezTo>
                    <a:pt x="103" y="49"/>
                    <a:pt x="101" y="49"/>
                    <a:pt x="100" y="48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88" y="55"/>
                    <a:pt x="88" y="55"/>
                    <a:pt x="88" y="55"/>
                  </a:cubicBezTo>
                  <a:cubicBezTo>
                    <a:pt x="88" y="54"/>
                    <a:pt x="88" y="54"/>
                    <a:pt x="88" y="54"/>
                  </a:cubicBezTo>
                  <a:cubicBezTo>
                    <a:pt x="76" y="42"/>
                    <a:pt x="64" y="41"/>
                    <a:pt x="53" y="39"/>
                  </a:cubicBezTo>
                  <a:cubicBezTo>
                    <a:pt x="49" y="39"/>
                    <a:pt x="46" y="38"/>
                    <a:pt x="42" y="38"/>
                  </a:cubicBezTo>
                  <a:cubicBezTo>
                    <a:pt x="76" y="24"/>
                    <a:pt x="76" y="24"/>
                    <a:pt x="76" y="24"/>
                  </a:cubicBezTo>
                  <a:cubicBezTo>
                    <a:pt x="70" y="17"/>
                    <a:pt x="70" y="17"/>
                    <a:pt x="70" y="17"/>
                  </a:cubicBezTo>
                  <a:cubicBezTo>
                    <a:pt x="69" y="16"/>
                    <a:pt x="69" y="15"/>
                    <a:pt x="70" y="14"/>
                  </a:cubicBezTo>
                  <a:cubicBezTo>
                    <a:pt x="75" y="9"/>
                    <a:pt x="75" y="9"/>
                    <a:pt x="75" y="9"/>
                  </a:cubicBezTo>
                  <a:cubicBezTo>
                    <a:pt x="76" y="8"/>
                    <a:pt x="77" y="8"/>
                    <a:pt x="78" y="9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10" y="40"/>
                    <a:pt x="110" y="42"/>
                    <a:pt x="109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8" name="Freeform 334"/>
            <p:cNvSpPr>
              <a:spLocks noEditPoints="1"/>
            </p:cNvSpPr>
            <p:nvPr/>
          </p:nvSpPr>
          <p:spPr bwMode="auto">
            <a:xfrm>
              <a:off x="4173538" y="5305425"/>
              <a:ext cx="74613" cy="74613"/>
            </a:xfrm>
            <a:custGeom>
              <a:avLst/>
              <a:gdLst>
                <a:gd name="T0" fmla="*/ 10 w 20"/>
                <a:gd name="T1" fmla="*/ 20 h 20"/>
                <a:gd name="T2" fmla="*/ 20 w 20"/>
                <a:gd name="T3" fmla="*/ 10 h 20"/>
                <a:gd name="T4" fmla="*/ 10 w 20"/>
                <a:gd name="T5" fmla="*/ 0 h 20"/>
                <a:gd name="T6" fmla="*/ 0 w 20"/>
                <a:gd name="T7" fmla="*/ 10 h 20"/>
                <a:gd name="T8" fmla="*/ 10 w 20"/>
                <a:gd name="T9" fmla="*/ 20 h 20"/>
                <a:gd name="T10" fmla="*/ 10 w 20"/>
                <a:gd name="T11" fmla="*/ 4 h 20"/>
                <a:gd name="T12" fmla="*/ 16 w 20"/>
                <a:gd name="T13" fmla="*/ 10 h 20"/>
                <a:gd name="T14" fmla="*/ 10 w 20"/>
                <a:gd name="T15" fmla="*/ 16 h 20"/>
                <a:gd name="T16" fmla="*/ 4 w 20"/>
                <a:gd name="T17" fmla="*/ 10 h 20"/>
                <a:gd name="T18" fmla="*/ 10 w 20"/>
                <a:gd name="T19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16" y="20"/>
                    <a:pt x="20" y="16"/>
                    <a:pt x="20" y="10"/>
                  </a:cubicBezTo>
                  <a:cubicBezTo>
                    <a:pt x="20" y="4"/>
                    <a:pt x="16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16"/>
                    <a:pt x="4" y="20"/>
                    <a:pt x="10" y="20"/>
                  </a:cubicBezTo>
                  <a:close/>
                  <a:moveTo>
                    <a:pt x="10" y="4"/>
                  </a:moveTo>
                  <a:cubicBezTo>
                    <a:pt x="13" y="4"/>
                    <a:pt x="16" y="7"/>
                    <a:pt x="16" y="10"/>
                  </a:cubicBezTo>
                  <a:cubicBezTo>
                    <a:pt x="16" y="13"/>
                    <a:pt x="13" y="16"/>
                    <a:pt x="10" y="16"/>
                  </a:cubicBezTo>
                  <a:cubicBezTo>
                    <a:pt x="7" y="16"/>
                    <a:pt x="4" y="13"/>
                    <a:pt x="4" y="10"/>
                  </a:cubicBezTo>
                  <a:cubicBezTo>
                    <a:pt x="4" y="7"/>
                    <a:pt x="7" y="4"/>
                    <a:pt x="1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9" name="Freeform 335"/>
            <p:cNvSpPr>
              <a:spLocks noEditPoints="1"/>
            </p:cNvSpPr>
            <p:nvPr/>
          </p:nvSpPr>
          <p:spPr bwMode="auto">
            <a:xfrm>
              <a:off x="4368800" y="5064125"/>
              <a:ext cx="74613" cy="76200"/>
            </a:xfrm>
            <a:custGeom>
              <a:avLst/>
              <a:gdLst>
                <a:gd name="T0" fmla="*/ 10 w 20"/>
                <a:gd name="T1" fmla="*/ 0 h 20"/>
                <a:gd name="T2" fmla="*/ 0 w 20"/>
                <a:gd name="T3" fmla="*/ 10 h 20"/>
                <a:gd name="T4" fmla="*/ 10 w 20"/>
                <a:gd name="T5" fmla="*/ 20 h 20"/>
                <a:gd name="T6" fmla="*/ 20 w 20"/>
                <a:gd name="T7" fmla="*/ 10 h 20"/>
                <a:gd name="T8" fmla="*/ 10 w 20"/>
                <a:gd name="T9" fmla="*/ 0 h 20"/>
                <a:gd name="T10" fmla="*/ 10 w 20"/>
                <a:gd name="T11" fmla="*/ 16 h 20"/>
                <a:gd name="T12" fmla="*/ 4 w 20"/>
                <a:gd name="T13" fmla="*/ 10 h 20"/>
                <a:gd name="T14" fmla="*/ 10 w 20"/>
                <a:gd name="T15" fmla="*/ 4 h 20"/>
                <a:gd name="T16" fmla="*/ 16 w 20"/>
                <a:gd name="T17" fmla="*/ 10 h 20"/>
                <a:gd name="T18" fmla="*/ 10 w 20"/>
                <a:gd name="T19" fmla="*/ 1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20">
                  <a:moveTo>
                    <a:pt x="10" y="0"/>
                  </a:moveTo>
                  <a:cubicBezTo>
                    <a:pt x="4" y="0"/>
                    <a:pt x="0" y="4"/>
                    <a:pt x="0" y="10"/>
                  </a:cubicBezTo>
                  <a:cubicBezTo>
                    <a:pt x="0" y="16"/>
                    <a:pt x="4" y="20"/>
                    <a:pt x="10" y="20"/>
                  </a:cubicBezTo>
                  <a:cubicBezTo>
                    <a:pt x="16" y="20"/>
                    <a:pt x="20" y="16"/>
                    <a:pt x="20" y="10"/>
                  </a:cubicBezTo>
                  <a:cubicBezTo>
                    <a:pt x="20" y="4"/>
                    <a:pt x="16" y="0"/>
                    <a:pt x="10" y="0"/>
                  </a:cubicBezTo>
                  <a:close/>
                  <a:moveTo>
                    <a:pt x="10" y="16"/>
                  </a:moveTo>
                  <a:cubicBezTo>
                    <a:pt x="7" y="16"/>
                    <a:pt x="4" y="13"/>
                    <a:pt x="4" y="10"/>
                  </a:cubicBezTo>
                  <a:cubicBezTo>
                    <a:pt x="4" y="7"/>
                    <a:pt x="7" y="4"/>
                    <a:pt x="10" y="4"/>
                  </a:cubicBezTo>
                  <a:cubicBezTo>
                    <a:pt x="13" y="4"/>
                    <a:pt x="16" y="7"/>
                    <a:pt x="16" y="10"/>
                  </a:cubicBezTo>
                  <a:cubicBezTo>
                    <a:pt x="16" y="13"/>
                    <a:pt x="13" y="16"/>
                    <a:pt x="10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0" name="Freeform 336"/>
            <p:cNvSpPr>
              <a:spLocks noEditPoints="1"/>
            </p:cNvSpPr>
            <p:nvPr/>
          </p:nvSpPr>
          <p:spPr bwMode="auto">
            <a:xfrm>
              <a:off x="4083050" y="5289550"/>
              <a:ext cx="60325" cy="60325"/>
            </a:xfrm>
            <a:custGeom>
              <a:avLst/>
              <a:gdLst>
                <a:gd name="T0" fmla="*/ 0 w 16"/>
                <a:gd name="T1" fmla="*/ 8 h 16"/>
                <a:gd name="T2" fmla="*/ 8 w 16"/>
                <a:gd name="T3" fmla="*/ 16 h 16"/>
                <a:gd name="T4" fmla="*/ 16 w 16"/>
                <a:gd name="T5" fmla="*/ 8 h 16"/>
                <a:gd name="T6" fmla="*/ 8 w 16"/>
                <a:gd name="T7" fmla="*/ 0 h 16"/>
                <a:gd name="T8" fmla="*/ 0 w 16"/>
                <a:gd name="T9" fmla="*/ 8 h 16"/>
                <a:gd name="T10" fmla="*/ 8 w 16"/>
                <a:gd name="T11" fmla="*/ 4 h 16"/>
                <a:gd name="T12" fmla="*/ 12 w 16"/>
                <a:gd name="T13" fmla="*/ 8 h 16"/>
                <a:gd name="T14" fmla="*/ 8 w 16"/>
                <a:gd name="T15" fmla="*/ 12 h 16"/>
                <a:gd name="T16" fmla="*/ 4 w 16"/>
                <a:gd name="T17" fmla="*/ 8 h 16"/>
                <a:gd name="T18" fmla="*/ 8 w 16"/>
                <a:gd name="T19" fmla="*/ 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6">
                  <a:moveTo>
                    <a:pt x="0" y="8"/>
                  </a:moveTo>
                  <a:cubicBezTo>
                    <a:pt x="0" y="12"/>
                    <a:pt x="4" y="16"/>
                    <a:pt x="8" y="16"/>
                  </a:cubicBezTo>
                  <a:cubicBezTo>
                    <a:pt x="12" y="16"/>
                    <a:pt x="16" y="12"/>
                    <a:pt x="16" y="8"/>
                  </a:cubicBezTo>
                  <a:cubicBezTo>
                    <a:pt x="16" y="4"/>
                    <a:pt x="12" y="0"/>
                    <a:pt x="8" y="0"/>
                  </a:cubicBezTo>
                  <a:cubicBezTo>
                    <a:pt x="4" y="0"/>
                    <a:pt x="0" y="4"/>
                    <a:pt x="0" y="8"/>
                  </a:cubicBezTo>
                  <a:close/>
                  <a:moveTo>
                    <a:pt x="8" y="4"/>
                  </a:moveTo>
                  <a:cubicBezTo>
                    <a:pt x="10" y="4"/>
                    <a:pt x="12" y="6"/>
                    <a:pt x="12" y="8"/>
                  </a:cubicBezTo>
                  <a:cubicBezTo>
                    <a:pt x="12" y="10"/>
                    <a:pt x="10" y="12"/>
                    <a:pt x="8" y="12"/>
                  </a:cubicBezTo>
                  <a:cubicBezTo>
                    <a:pt x="6" y="12"/>
                    <a:pt x="4" y="10"/>
                    <a:pt x="4" y="8"/>
                  </a:cubicBezTo>
                  <a:cubicBezTo>
                    <a:pt x="4" y="6"/>
                    <a:pt x="6" y="4"/>
                    <a:pt x="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1" name="Oval 337"/>
            <p:cNvSpPr>
              <a:spLocks noChangeArrowheads="1"/>
            </p:cNvSpPr>
            <p:nvPr/>
          </p:nvSpPr>
          <p:spPr bwMode="auto">
            <a:xfrm>
              <a:off x="4143375" y="5395913"/>
              <a:ext cx="30163" cy="301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2" name="Oval 338"/>
            <p:cNvSpPr>
              <a:spLocks noChangeArrowheads="1"/>
            </p:cNvSpPr>
            <p:nvPr/>
          </p:nvSpPr>
          <p:spPr bwMode="auto">
            <a:xfrm>
              <a:off x="4384675" y="5170488"/>
              <a:ext cx="30163" cy="301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93" name="Group 92"/>
          <p:cNvGrpSpPr/>
          <p:nvPr/>
        </p:nvGrpSpPr>
        <p:grpSpPr>
          <a:xfrm>
            <a:off x="10403124" y="2799275"/>
            <a:ext cx="529751" cy="266107"/>
            <a:chOff x="5567364" y="4362450"/>
            <a:chExt cx="341313" cy="171450"/>
          </a:xfrm>
          <a:solidFill>
            <a:schemeClr val="accent4"/>
          </a:solidFill>
        </p:grpSpPr>
        <p:sp>
          <p:nvSpPr>
            <p:cNvPr id="94" name="Freeform 201"/>
            <p:cNvSpPr>
              <a:spLocks noEditPoints="1"/>
            </p:cNvSpPr>
            <p:nvPr/>
          </p:nvSpPr>
          <p:spPr bwMode="auto">
            <a:xfrm>
              <a:off x="5567364" y="4362450"/>
              <a:ext cx="341313" cy="171450"/>
            </a:xfrm>
            <a:custGeom>
              <a:avLst/>
              <a:gdLst>
                <a:gd name="T0" fmla="*/ 98 w 128"/>
                <a:gd name="T1" fmla="*/ 0 h 64"/>
                <a:gd name="T2" fmla="*/ 30 w 128"/>
                <a:gd name="T3" fmla="*/ 0 h 64"/>
                <a:gd name="T4" fmla="*/ 0 w 128"/>
                <a:gd name="T5" fmla="*/ 32 h 64"/>
                <a:gd name="T6" fmla="*/ 30 w 128"/>
                <a:gd name="T7" fmla="*/ 64 h 64"/>
                <a:gd name="T8" fmla="*/ 98 w 128"/>
                <a:gd name="T9" fmla="*/ 64 h 64"/>
                <a:gd name="T10" fmla="*/ 128 w 128"/>
                <a:gd name="T11" fmla="*/ 32 h 64"/>
                <a:gd name="T12" fmla="*/ 98 w 128"/>
                <a:gd name="T13" fmla="*/ 0 h 64"/>
                <a:gd name="T14" fmla="*/ 8 w 128"/>
                <a:gd name="T15" fmla="*/ 32 h 64"/>
                <a:gd name="T16" fmla="*/ 30 w 128"/>
                <a:gd name="T17" fmla="*/ 8 h 64"/>
                <a:gd name="T18" fmla="*/ 62 w 128"/>
                <a:gd name="T19" fmla="*/ 8 h 64"/>
                <a:gd name="T20" fmla="*/ 62 w 128"/>
                <a:gd name="T21" fmla="*/ 56 h 64"/>
                <a:gd name="T22" fmla="*/ 30 w 128"/>
                <a:gd name="T23" fmla="*/ 56 h 64"/>
                <a:gd name="T24" fmla="*/ 8 w 128"/>
                <a:gd name="T25" fmla="*/ 32 h 64"/>
                <a:gd name="T26" fmla="*/ 98 w 128"/>
                <a:gd name="T27" fmla="*/ 56 h 64"/>
                <a:gd name="T28" fmla="*/ 67 w 128"/>
                <a:gd name="T29" fmla="*/ 56 h 64"/>
                <a:gd name="T30" fmla="*/ 67 w 128"/>
                <a:gd name="T31" fmla="*/ 8 h 64"/>
                <a:gd name="T32" fmla="*/ 98 w 128"/>
                <a:gd name="T33" fmla="*/ 8 h 64"/>
                <a:gd name="T34" fmla="*/ 120 w 128"/>
                <a:gd name="T35" fmla="*/ 32 h 64"/>
                <a:gd name="T36" fmla="*/ 98 w 128"/>
                <a:gd name="T37" fmla="*/ 5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8" h="64">
                  <a:moveTo>
                    <a:pt x="98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50"/>
                    <a:pt x="14" y="64"/>
                    <a:pt x="30" y="64"/>
                  </a:cubicBezTo>
                  <a:cubicBezTo>
                    <a:pt x="98" y="64"/>
                    <a:pt x="98" y="64"/>
                    <a:pt x="98" y="64"/>
                  </a:cubicBezTo>
                  <a:cubicBezTo>
                    <a:pt x="114" y="64"/>
                    <a:pt x="128" y="50"/>
                    <a:pt x="128" y="32"/>
                  </a:cubicBezTo>
                  <a:cubicBezTo>
                    <a:pt x="128" y="14"/>
                    <a:pt x="114" y="0"/>
                    <a:pt x="98" y="0"/>
                  </a:cubicBezTo>
                  <a:close/>
                  <a:moveTo>
                    <a:pt x="8" y="32"/>
                  </a:moveTo>
                  <a:cubicBezTo>
                    <a:pt x="8" y="19"/>
                    <a:pt x="18" y="8"/>
                    <a:pt x="30" y="8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0" y="21"/>
                    <a:pt x="60" y="43"/>
                    <a:pt x="62" y="56"/>
                  </a:cubicBezTo>
                  <a:cubicBezTo>
                    <a:pt x="30" y="56"/>
                    <a:pt x="30" y="56"/>
                    <a:pt x="30" y="56"/>
                  </a:cubicBezTo>
                  <a:cubicBezTo>
                    <a:pt x="18" y="56"/>
                    <a:pt x="8" y="45"/>
                    <a:pt x="8" y="32"/>
                  </a:cubicBezTo>
                  <a:close/>
                  <a:moveTo>
                    <a:pt x="98" y="56"/>
                  </a:moveTo>
                  <a:cubicBezTo>
                    <a:pt x="67" y="56"/>
                    <a:pt x="67" y="56"/>
                    <a:pt x="67" y="56"/>
                  </a:cubicBezTo>
                  <a:cubicBezTo>
                    <a:pt x="64" y="44"/>
                    <a:pt x="64" y="20"/>
                    <a:pt x="67" y="8"/>
                  </a:cubicBezTo>
                  <a:cubicBezTo>
                    <a:pt x="98" y="8"/>
                    <a:pt x="98" y="8"/>
                    <a:pt x="98" y="8"/>
                  </a:cubicBezTo>
                  <a:cubicBezTo>
                    <a:pt x="110" y="8"/>
                    <a:pt x="120" y="19"/>
                    <a:pt x="120" y="32"/>
                  </a:cubicBezTo>
                  <a:cubicBezTo>
                    <a:pt x="120" y="45"/>
                    <a:pt x="110" y="56"/>
                    <a:pt x="98" y="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5" name="Freeform 202"/>
            <p:cNvSpPr>
              <a:spLocks/>
            </p:cNvSpPr>
            <p:nvPr/>
          </p:nvSpPr>
          <p:spPr bwMode="auto">
            <a:xfrm>
              <a:off x="5603876" y="4400550"/>
              <a:ext cx="53975" cy="52388"/>
            </a:xfrm>
            <a:custGeom>
              <a:avLst/>
              <a:gdLst>
                <a:gd name="T0" fmla="*/ 18 w 20"/>
                <a:gd name="T1" fmla="*/ 0 h 20"/>
                <a:gd name="T2" fmla="*/ 0 w 20"/>
                <a:gd name="T3" fmla="*/ 18 h 20"/>
                <a:gd name="T4" fmla="*/ 2 w 20"/>
                <a:gd name="T5" fmla="*/ 20 h 20"/>
                <a:gd name="T6" fmla="*/ 4 w 20"/>
                <a:gd name="T7" fmla="*/ 18 h 20"/>
                <a:gd name="T8" fmla="*/ 18 w 20"/>
                <a:gd name="T9" fmla="*/ 4 h 20"/>
                <a:gd name="T10" fmla="*/ 20 w 20"/>
                <a:gd name="T11" fmla="*/ 2 h 20"/>
                <a:gd name="T12" fmla="*/ 18 w 20"/>
                <a:gd name="T1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20">
                  <a:moveTo>
                    <a:pt x="18" y="0"/>
                  </a:moveTo>
                  <a:cubicBezTo>
                    <a:pt x="8" y="0"/>
                    <a:pt x="0" y="8"/>
                    <a:pt x="0" y="18"/>
                  </a:cubicBezTo>
                  <a:cubicBezTo>
                    <a:pt x="0" y="19"/>
                    <a:pt x="1" y="20"/>
                    <a:pt x="2" y="20"/>
                  </a:cubicBezTo>
                  <a:cubicBezTo>
                    <a:pt x="3" y="20"/>
                    <a:pt x="4" y="19"/>
                    <a:pt x="4" y="18"/>
                  </a:cubicBezTo>
                  <a:cubicBezTo>
                    <a:pt x="4" y="10"/>
                    <a:pt x="10" y="4"/>
                    <a:pt x="18" y="4"/>
                  </a:cubicBezTo>
                  <a:cubicBezTo>
                    <a:pt x="19" y="4"/>
                    <a:pt x="20" y="3"/>
                    <a:pt x="20" y="2"/>
                  </a:cubicBezTo>
                  <a:cubicBezTo>
                    <a:pt x="20" y="1"/>
                    <a:pt x="19" y="0"/>
                    <a:pt x="1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6" name="Freeform 203"/>
            <p:cNvSpPr>
              <a:spLocks/>
            </p:cNvSpPr>
            <p:nvPr/>
          </p:nvSpPr>
          <p:spPr bwMode="auto">
            <a:xfrm>
              <a:off x="5818189" y="4441825"/>
              <a:ext cx="52388" cy="53975"/>
            </a:xfrm>
            <a:custGeom>
              <a:avLst/>
              <a:gdLst>
                <a:gd name="T0" fmla="*/ 18 w 20"/>
                <a:gd name="T1" fmla="*/ 0 h 20"/>
                <a:gd name="T2" fmla="*/ 16 w 20"/>
                <a:gd name="T3" fmla="*/ 2 h 20"/>
                <a:gd name="T4" fmla="*/ 2 w 20"/>
                <a:gd name="T5" fmla="*/ 16 h 20"/>
                <a:gd name="T6" fmla="*/ 0 w 20"/>
                <a:gd name="T7" fmla="*/ 18 h 20"/>
                <a:gd name="T8" fmla="*/ 2 w 20"/>
                <a:gd name="T9" fmla="*/ 20 h 20"/>
                <a:gd name="T10" fmla="*/ 20 w 20"/>
                <a:gd name="T11" fmla="*/ 2 h 20"/>
                <a:gd name="T12" fmla="*/ 18 w 20"/>
                <a:gd name="T1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20">
                  <a:moveTo>
                    <a:pt x="18" y="0"/>
                  </a:moveTo>
                  <a:cubicBezTo>
                    <a:pt x="17" y="0"/>
                    <a:pt x="16" y="1"/>
                    <a:pt x="16" y="2"/>
                  </a:cubicBezTo>
                  <a:cubicBezTo>
                    <a:pt x="16" y="10"/>
                    <a:pt x="10" y="16"/>
                    <a:pt x="2" y="16"/>
                  </a:cubicBezTo>
                  <a:cubicBezTo>
                    <a:pt x="1" y="16"/>
                    <a:pt x="0" y="17"/>
                    <a:pt x="0" y="18"/>
                  </a:cubicBezTo>
                  <a:cubicBezTo>
                    <a:pt x="0" y="19"/>
                    <a:pt x="1" y="20"/>
                    <a:pt x="2" y="20"/>
                  </a:cubicBezTo>
                  <a:cubicBezTo>
                    <a:pt x="12" y="20"/>
                    <a:pt x="20" y="12"/>
                    <a:pt x="20" y="2"/>
                  </a:cubicBezTo>
                  <a:cubicBezTo>
                    <a:pt x="20" y="1"/>
                    <a:pt x="19" y="0"/>
                    <a:pt x="1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97" name="TextBox 96"/>
          <p:cNvSpPr txBox="1"/>
          <p:nvPr/>
        </p:nvSpPr>
        <p:spPr>
          <a:xfrm>
            <a:off x="190520" y="1306617"/>
            <a:ext cx="267065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  <a:latin typeface="Nunito" charset="0"/>
                <a:ea typeface="Nunito" charset="0"/>
                <a:cs typeface="Nunito" charset="0"/>
              </a:rPr>
              <a:t>SHORT TEXT HERE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3234624" y="1306617"/>
            <a:ext cx="267065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  <a:latin typeface="Nunito" charset="0"/>
                <a:ea typeface="Nunito" charset="0"/>
                <a:cs typeface="Nunito" charset="0"/>
              </a:rPr>
              <a:t>SHORT TEXT HERE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6282826" y="1306617"/>
            <a:ext cx="267065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  <a:latin typeface="Nunito" charset="0"/>
                <a:ea typeface="Nunito" charset="0"/>
                <a:cs typeface="Nunito" charset="0"/>
              </a:rPr>
              <a:t>SHORT TEXT HERE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9334720" y="1306617"/>
            <a:ext cx="267065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  <a:latin typeface="Nunito" charset="0"/>
                <a:ea typeface="Nunito" charset="0"/>
                <a:cs typeface="Nunito" charset="0"/>
              </a:rPr>
              <a:t>SHORT TEXT HERE</a:t>
            </a:r>
          </a:p>
        </p:txBody>
      </p:sp>
    </p:spTree>
    <p:extLst>
      <p:ext uri="{BB962C8B-B14F-4D97-AF65-F5344CB8AC3E}">
        <p14:creationId xmlns:p14="http://schemas.microsoft.com/office/powerpoint/2010/main" val="443401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500"/>
                            </p:stCondLst>
                            <p:childTnLst>
                              <p:par>
                                <p:cTn id="6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500"/>
                            </p:stCondLst>
                            <p:childTnLst>
                              <p:par>
                                <p:cTn id="7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000"/>
                            </p:stCondLst>
                            <p:childTnLst>
                              <p:par>
                                <p:cTn id="8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9000"/>
                            </p:stCondLst>
                            <p:childTnLst>
                              <p:par>
                                <p:cTn id="9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3" grpId="0"/>
      <p:bldP spid="67" grpId="0"/>
      <p:bldP spid="68" grpId="0"/>
      <p:bldP spid="79" grpId="0"/>
      <p:bldP spid="80" grpId="0"/>
      <p:bldP spid="84" grpId="0"/>
      <p:bldP spid="85" grpId="0"/>
      <p:bldP spid="97" grpId="0"/>
      <p:bldP spid="98" grpId="0"/>
      <p:bldP spid="99" grpId="0"/>
      <p:bldP spid="10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090A3C2F-52A4-427E-910A-C9FC081E659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8789" r="18789"/>
          <a:stretch>
            <a:fillRect/>
          </a:stretch>
        </p:blipFill>
        <p:spPr/>
      </p:pic>
      <p:sp>
        <p:nvSpPr>
          <p:cNvPr id="34" name="Rectangle 33"/>
          <p:cNvSpPr/>
          <p:nvPr/>
        </p:nvSpPr>
        <p:spPr>
          <a:xfrm>
            <a:off x="3047999" y="0"/>
            <a:ext cx="3047999" cy="6858000"/>
          </a:xfrm>
          <a:prstGeom prst="rect">
            <a:avLst/>
          </a:prstGeom>
          <a:solidFill>
            <a:schemeClr val="accent2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C7BF749F-92ED-414B-9F0F-EF612BE8746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6667" r="16667"/>
          <a:stretch>
            <a:fillRect/>
          </a:stretch>
        </p:blipFill>
        <p:spPr/>
      </p:pic>
      <p:sp>
        <p:nvSpPr>
          <p:cNvPr id="33" name="Rectangle 32"/>
          <p:cNvSpPr/>
          <p:nvPr/>
        </p:nvSpPr>
        <p:spPr>
          <a:xfrm>
            <a:off x="0" y="0"/>
            <a:ext cx="3047999" cy="6858000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6987438" y="1557178"/>
            <a:ext cx="332604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Nunito" charset="0"/>
                <a:ea typeface="Nunito" charset="0"/>
                <a:cs typeface="Nunito" charset="0"/>
              </a:rPr>
              <a:t>SHORT AWESOME TEXT TAGLINE HERE </a:t>
            </a:r>
            <a:endParaRPr lang="en-US" sz="2800" dirty="0">
              <a:latin typeface="Nunito" charset="0"/>
              <a:ea typeface="Nunito" charset="0"/>
              <a:cs typeface="Nunito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987439" y="3417286"/>
            <a:ext cx="44933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>
                <a:latin typeface="Lora" charset="0"/>
                <a:ea typeface="Lora" charset="0"/>
                <a:cs typeface="Lora" charset="0"/>
              </a:rPr>
              <a:t>Dligula urna, congue et semper sodales, efficitur sed nisi. Nulla eleifend nulla laoreet, volutpat urna a, interdum diam. Sed elementum orci id imperdiet malesuada. </a:t>
            </a:r>
          </a:p>
          <a:p>
            <a:pPr>
              <a:lnSpc>
                <a:spcPct val="150000"/>
              </a:lnSpc>
            </a:pPr>
            <a:endParaRPr lang="en-US" sz="1200">
              <a:latin typeface="Lora" charset="0"/>
              <a:ea typeface="Lora" charset="0"/>
              <a:cs typeface="Lora" charset="0"/>
            </a:endParaRPr>
          </a:p>
          <a:p>
            <a:pPr>
              <a:lnSpc>
                <a:spcPct val="150000"/>
              </a:lnSpc>
            </a:pPr>
            <a:r>
              <a:rPr lang="en-US" sz="1200">
                <a:latin typeface="Lora" charset="0"/>
                <a:ea typeface="Lora" charset="0"/>
                <a:cs typeface="Lora" charset="0"/>
              </a:rPr>
              <a:t>Duis nec ex eget sapien finibus rutrum. Sed ex nibh, ultrices vel urna id, euismod congue neque.</a:t>
            </a:r>
            <a:endParaRPr lang="en-US" sz="1200" dirty="0">
              <a:latin typeface="Lora" charset="0"/>
              <a:ea typeface="Lora" charset="0"/>
              <a:cs typeface="Lora" charset="0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1099599" y="2497767"/>
            <a:ext cx="852494" cy="1162891"/>
            <a:chOff x="9918988" y="355852"/>
            <a:chExt cx="852494" cy="1162891"/>
          </a:xfrm>
          <a:noFill/>
        </p:grpSpPr>
        <p:sp>
          <p:nvSpPr>
            <p:cNvPr id="39" name="Triangle 38"/>
            <p:cNvSpPr/>
            <p:nvPr/>
          </p:nvSpPr>
          <p:spPr>
            <a:xfrm rot="10800000">
              <a:off x="9929055" y="1104594"/>
              <a:ext cx="832360" cy="414149"/>
            </a:xfrm>
            <a:prstGeom prst="triangle">
              <a:avLst>
                <a:gd name="adj" fmla="val 49285"/>
              </a:avLst>
            </a:prstGeom>
            <a:grp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 rot="2700000">
              <a:off x="9918988" y="355852"/>
              <a:ext cx="852494" cy="85249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389103" y="4537141"/>
            <a:ext cx="22734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Mauris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at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rutrum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lorem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. Nam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dapibus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lobortis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libero, in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elementum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urna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.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Nulla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vitae mi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eget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leo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cursus</a:t>
            </a:r>
            <a:endParaRPr lang="en-US" sz="1200" dirty="0">
              <a:solidFill>
                <a:schemeClr val="bg1"/>
              </a:solidFill>
              <a:latin typeface="Lora" charset="0"/>
              <a:ea typeface="Lora" charset="0"/>
              <a:cs typeface="Lora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90520" y="3886372"/>
            <a:ext cx="267065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SHORT TEXT HERE</a:t>
            </a:r>
          </a:p>
        </p:txBody>
      </p:sp>
      <p:grpSp>
        <p:nvGrpSpPr>
          <p:cNvPr id="45" name="Group 44"/>
          <p:cNvGrpSpPr/>
          <p:nvPr/>
        </p:nvGrpSpPr>
        <p:grpSpPr>
          <a:xfrm>
            <a:off x="4143703" y="2497767"/>
            <a:ext cx="852494" cy="1162891"/>
            <a:chOff x="9918988" y="355852"/>
            <a:chExt cx="852494" cy="1162891"/>
          </a:xfrm>
        </p:grpSpPr>
        <p:sp>
          <p:nvSpPr>
            <p:cNvPr id="46" name="Triangle 45"/>
            <p:cNvSpPr/>
            <p:nvPr/>
          </p:nvSpPr>
          <p:spPr>
            <a:xfrm rot="10800000">
              <a:off x="9929055" y="1104594"/>
              <a:ext cx="832360" cy="414149"/>
            </a:xfrm>
            <a:prstGeom prst="triangle">
              <a:avLst>
                <a:gd name="adj" fmla="val 49285"/>
              </a:avLst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 rot="2700000">
              <a:off x="9918988" y="355852"/>
              <a:ext cx="852494" cy="85249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3433207" y="4537141"/>
            <a:ext cx="22734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Mauris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at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rutrum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lorem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. Nam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dapibus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lobortis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libero, in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elementum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urna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.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Nulla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vitae mi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eget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leo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cursus</a:t>
            </a:r>
            <a:endParaRPr lang="en-US" sz="1200" dirty="0">
              <a:solidFill>
                <a:schemeClr val="bg1"/>
              </a:solidFill>
              <a:latin typeface="Lora" charset="0"/>
              <a:ea typeface="Lora" charset="0"/>
              <a:cs typeface="Lora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234624" y="3886372"/>
            <a:ext cx="267065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SHORT TEXT HERE</a:t>
            </a:r>
          </a:p>
        </p:txBody>
      </p:sp>
      <p:grpSp>
        <p:nvGrpSpPr>
          <p:cNvPr id="50" name="Group 49"/>
          <p:cNvGrpSpPr/>
          <p:nvPr/>
        </p:nvGrpSpPr>
        <p:grpSpPr>
          <a:xfrm>
            <a:off x="1344992" y="2691029"/>
            <a:ext cx="346075" cy="482600"/>
            <a:chOff x="6924675" y="5064125"/>
            <a:chExt cx="346075" cy="482600"/>
          </a:xfrm>
          <a:solidFill>
            <a:schemeClr val="accent1"/>
          </a:solidFill>
        </p:grpSpPr>
        <p:sp>
          <p:nvSpPr>
            <p:cNvPr id="51" name="Freeform 331"/>
            <p:cNvSpPr>
              <a:spLocks noEditPoints="1"/>
            </p:cNvSpPr>
            <p:nvPr/>
          </p:nvSpPr>
          <p:spPr bwMode="auto">
            <a:xfrm>
              <a:off x="6924675" y="5064125"/>
              <a:ext cx="346075" cy="482600"/>
            </a:xfrm>
            <a:custGeom>
              <a:avLst/>
              <a:gdLst>
                <a:gd name="T0" fmla="*/ 68 w 92"/>
                <a:gd name="T1" fmla="*/ 36 h 128"/>
                <a:gd name="T2" fmla="*/ 60 w 92"/>
                <a:gd name="T3" fmla="*/ 56 h 128"/>
                <a:gd name="T4" fmla="*/ 44 w 92"/>
                <a:gd name="T5" fmla="*/ 20 h 128"/>
                <a:gd name="T6" fmla="*/ 36 w 92"/>
                <a:gd name="T7" fmla="*/ 44 h 128"/>
                <a:gd name="T8" fmla="*/ 4 w 92"/>
                <a:gd name="T9" fmla="*/ 0 h 128"/>
                <a:gd name="T10" fmla="*/ 0 w 92"/>
                <a:gd name="T11" fmla="*/ 92 h 128"/>
                <a:gd name="T12" fmla="*/ 40 w 92"/>
                <a:gd name="T13" fmla="*/ 128 h 128"/>
                <a:gd name="T14" fmla="*/ 86 w 92"/>
                <a:gd name="T15" fmla="*/ 100 h 128"/>
                <a:gd name="T16" fmla="*/ 68 w 92"/>
                <a:gd name="T17" fmla="*/ 36 h 128"/>
                <a:gd name="T18" fmla="*/ 79 w 92"/>
                <a:gd name="T19" fmla="*/ 98 h 128"/>
                <a:gd name="T20" fmla="*/ 40 w 92"/>
                <a:gd name="T21" fmla="*/ 120 h 128"/>
                <a:gd name="T22" fmla="*/ 8 w 92"/>
                <a:gd name="T23" fmla="*/ 92 h 128"/>
                <a:gd name="T24" fmla="*/ 12 w 92"/>
                <a:gd name="T25" fmla="*/ 63 h 128"/>
                <a:gd name="T26" fmla="*/ 16 w 92"/>
                <a:gd name="T27" fmla="*/ 23 h 128"/>
                <a:gd name="T28" fmla="*/ 33 w 92"/>
                <a:gd name="T29" fmla="*/ 63 h 128"/>
                <a:gd name="T30" fmla="*/ 47 w 92"/>
                <a:gd name="T31" fmla="*/ 39 h 128"/>
                <a:gd name="T32" fmla="*/ 52 w 92"/>
                <a:gd name="T33" fmla="*/ 76 h 128"/>
                <a:gd name="T34" fmla="*/ 71 w 92"/>
                <a:gd name="T35" fmla="*/ 54 h 128"/>
                <a:gd name="T36" fmla="*/ 79 w 92"/>
                <a:gd name="T37" fmla="*/ 9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2" h="128">
                  <a:moveTo>
                    <a:pt x="68" y="36"/>
                  </a:moveTo>
                  <a:cubicBezTo>
                    <a:pt x="68" y="47"/>
                    <a:pt x="60" y="56"/>
                    <a:pt x="60" y="56"/>
                  </a:cubicBezTo>
                  <a:cubicBezTo>
                    <a:pt x="60" y="36"/>
                    <a:pt x="44" y="20"/>
                    <a:pt x="44" y="20"/>
                  </a:cubicBezTo>
                  <a:cubicBezTo>
                    <a:pt x="44" y="20"/>
                    <a:pt x="44" y="32"/>
                    <a:pt x="36" y="44"/>
                  </a:cubicBezTo>
                  <a:cubicBezTo>
                    <a:pt x="28" y="16"/>
                    <a:pt x="4" y="0"/>
                    <a:pt x="4" y="0"/>
                  </a:cubicBezTo>
                  <a:cubicBezTo>
                    <a:pt x="16" y="44"/>
                    <a:pt x="0" y="60"/>
                    <a:pt x="0" y="92"/>
                  </a:cubicBezTo>
                  <a:cubicBezTo>
                    <a:pt x="0" y="110"/>
                    <a:pt x="16" y="128"/>
                    <a:pt x="40" y="128"/>
                  </a:cubicBezTo>
                  <a:cubicBezTo>
                    <a:pt x="76" y="128"/>
                    <a:pt x="83" y="115"/>
                    <a:pt x="86" y="100"/>
                  </a:cubicBezTo>
                  <a:cubicBezTo>
                    <a:pt x="92" y="80"/>
                    <a:pt x="84" y="56"/>
                    <a:pt x="68" y="36"/>
                  </a:cubicBezTo>
                  <a:close/>
                  <a:moveTo>
                    <a:pt x="79" y="98"/>
                  </a:moveTo>
                  <a:cubicBezTo>
                    <a:pt x="76" y="108"/>
                    <a:pt x="73" y="120"/>
                    <a:pt x="40" y="120"/>
                  </a:cubicBezTo>
                  <a:cubicBezTo>
                    <a:pt x="20" y="120"/>
                    <a:pt x="8" y="106"/>
                    <a:pt x="8" y="92"/>
                  </a:cubicBezTo>
                  <a:cubicBezTo>
                    <a:pt x="8" y="81"/>
                    <a:pt x="10" y="72"/>
                    <a:pt x="12" y="63"/>
                  </a:cubicBezTo>
                  <a:cubicBezTo>
                    <a:pt x="15" y="51"/>
                    <a:pt x="17" y="39"/>
                    <a:pt x="16" y="23"/>
                  </a:cubicBezTo>
                  <a:cubicBezTo>
                    <a:pt x="29" y="40"/>
                    <a:pt x="33" y="63"/>
                    <a:pt x="33" y="63"/>
                  </a:cubicBezTo>
                  <a:cubicBezTo>
                    <a:pt x="33" y="63"/>
                    <a:pt x="44" y="47"/>
                    <a:pt x="47" y="39"/>
                  </a:cubicBezTo>
                  <a:cubicBezTo>
                    <a:pt x="50" y="44"/>
                    <a:pt x="52" y="60"/>
                    <a:pt x="52" y="76"/>
                  </a:cubicBezTo>
                  <a:cubicBezTo>
                    <a:pt x="52" y="76"/>
                    <a:pt x="63" y="67"/>
                    <a:pt x="71" y="54"/>
                  </a:cubicBezTo>
                  <a:cubicBezTo>
                    <a:pt x="79" y="69"/>
                    <a:pt x="82" y="85"/>
                    <a:pt x="79" y="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  <p:sp>
          <p:nvSpPr>
            <p:cNvPr id="52" name="Freeform 332"/>
            <p:cNvSpPr>
              <a:spLocks/>
            </p:cNvSpPr>
            <p:nvPr/>
          </p:nvSpPr>
          <p:spPr bwMode="auto">
            <a:xfrm>
              <a:off x="6981825" y="5272088"/>
              <a:ext cx="214313" cy="173038"/>
            </a:xfrm>
            <a:custGeom>
              <a:avLst/>
              <a:gdLst>
                <a:gd name="T0" fmla="*/ 55 w 57"/>
                <a:gd name="T1" fmla="*/ 12 h 46"/>
                <a:gd name="T2" fmla="*/ 51 w 57"/>
                <a:gd name="T3" fmla="*/ 16 h 46"/>
                <a:gd name="T4" fmla="*/ 32 w 57"/>
                <a:gd name="T5" fmla="*/ 31 h 46"/>
                <a:gd name="T6" fmla="*/ 30 w 57"/>
                <a:gd name="T7" fmla="*/ 14 h 46"/>
                <a:gd name="T8" fmla="*/ 30 w 57"/>
                <a:gd name="T9" fmla="*/ 7 h 46"/>
                <a:gd name="T10" fmla="*/ 24 w 57"/>
                <a:gd name="T11" fmla="*/ 16 h 46"/>
                <a:gd name="T12" fmla="*/ 17 w 57"/>
                <a:gd name="T13" fmla="*/ 26 h 46"/>
                <a:gd name="T14" fmla="*/ 9 w 57"/>
                <a:gd name="T15" fmla="*/ 5 h 46"/>
                <a:gd name="T16" fmla="*/ 7 w 57"/>
                <a:gd name="T17" fmla="*/ 0 h 46"/>
                <a:gd name="T18" fmla="*/ 5 w 57"/>
                <a:gd name="T19" fmla="*/ 6 h 46"/>
                <a:gd name="T20" fmla="*/ 0 w 57"/>
                <a:gd name="T21" fmla="*/ 40 h 46"/>
                <a:gd name="T22" fmla="*/ 2 w 57"/>
                <a:gd name="T23" fmla="*/ 42 h 46"/>
                <a:gd name="T24" fmla="*/ 4 w 57"/>
                <a:gd name="T25" fmla="*/ 40 h 46"/>
                <a:gd name="T26" fmla="*/ 7 w 57"/>
                <a:gd name="T27" fmla="*/ 12 h 46"/>
                <a:gd name="T28" fmla="*/ 15 w 57"/>
                <a:gd name="T29" fmla="*/ 31 h 46"/>
                <a:gd name="T30" fmla="*/ 16 w 57"/>
                <a:gd name="T31" fmla="*/ 34 h 46"/>
                <a:gd name="T32" fmla="*/ 18 w 57"/>
                <a:gd name="T33" fmla="*/ 31 h 46"/>
                <a:gd name="T34" fmla="*/ 26 w 57"/>
                <a:gd name="T35" fmla="*/ 20 h 46"/>
                <a:gd name="T36" fmla="*/ 29 w 57"/>
                <a:gd name="T37" fmla="*/ 34 h 46"/>
                <a:gd name="T38" fmla="*/ 30 w 57"/>
                <a:gd name="T39" fmla="*/ 37 h 46"/>
                <a:gd name="T40" fmla="*/ 32 w 57"/>
                <a:gd name="T41" fmla="*/ 36 h 46"/>
                <a:gd name="T42" fmla="*/ 52 w 57"/>
                <a:gd name="T43" fmla="*/ 21 h 46"/>
                <a:gd name="T44" fmla="*/ 49 w 57"/>
                <a:gd name="T45" fmla="*/ 43 h 46"/>
                <a:gd name="T46" fmla="*/ 51 w 57"/>
                <a:gd name="T47" fmla="*/ 45 h 46"/>
                <a:gd name="T48" fmla="*/ 51 w 57"/>
                <a:gd name="T49" fmla="*/ 46 h 46"/>
                <a:gd name="T50" fmla="*/ 53 w 57"/>
                <a:gd name="T51" fmla="*/ 44 h 46"/>
                <a:gd name="T52" fmla="*/ 55 w 57"/>
                <a:gd name="T53" fmla="*/ 16 h 46"/>
                <a:gd name="T54" fmla="*/ 55 w 57"/>
                <a:gd name="T55" fmla="*/ 1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7" h="46">
                  <a:moveTo>
                    <a:pt x="55" y="12"/>
                  </a:moveTo>
                  <a:cubicBezTo>
                    <a:pt x="51" y="16"/>
                    <a:pt x="51" y="16"/>
                    <a:pt x="51" y="16"/>
                  </a:cubicBezTo>
                  <a:cubicBezTo>
                    <a:pt x="47" y="21"/>
                    <a:pt x="43" y="26"/>
                    <a:pt x="32" y="31"/>
                  </a:cubicBezTo>
                  <a:cubicBezTo>
                    <a:pt x="31" y="26"/>
                    <a:pt x="30" y="21"/>
                    <a:pt x="30" y="14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1" y="20"/>
                    <a:pt x="20" y="22"/>
                    <a:pt x="17" y="26"/>
                  </a:cubicBezTo>
                  <a:cubicBezTo>
                    <a:pt x="13" y="17"/>
                    <a:pt x="11" y="11"/>
                    <a:pt x="9" y="5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2" y="13"/>
                    <a:pt x="0" y="21"/>
                    <a:pt x="0" y="40"/>
                  </a:cubicBezTo>
                  <a:cubicBezTo>
                    <a:pt x="0" y="41"/>
                    <a:pt x="0" y="42"/>
                    <a:pt x="2" y="42"/>
                  </a:cubicBezTo>
                  <a:cubicBezTo>
                    <a:pt x="3" y="42"/>
                    <a:pt x="4" y="41"/>
                    <a:pt x="4" y="40"/>
                  </a:cubicBezTo>
                  <a:cubicBezTo>
                    <a:pt x="4" y="25"/>
                    <a:pt x="5" y="18"/>
                    <a:pt x="7" y="12"/>
                  </a:cubicBezTo>
                  <a:cubicBezTo>
                    <a:pt x="9" y="17"/>
                    <a:pt x="12" y="23"/>
                    <a:pt x="15" y="31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22" y="27"/>
                    <a:pt x="24" y="24"/>
                    <a:pt x="26" y="20"/>
                  </a:cubicBezTo>
                  <a:cubicBezTo>
                    <a:pt x="27" y="26"/>
                    <a:pt x="28" y="30"/>
                    <a:pt x="29" y="34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43" y="31"/>
                    <a:pt x="48" y="26"/>
                    <a:pt x="52" y="21"/>
                  </a:cubicBezTo>
                  <a:cubicBezTo>
                    <a:pt x="53" y="29"/>
                    <a:pt x="52" y="37"/>
                    <a:pt x="49" y="43"/>
                  </a:cubicBezTo>
                  <a:cubicBezTo>
                    <a:pt x="49" y="44"/>
                    <a:pt x="49" y="45"/>
                    <a:pt x="51" y="45"/>
                  </a:cubicBezTo>
                  <a:cubicBezTo>
                    <a:pt x="51" y="45"/>
                    <a:pt x="51" y="46"/>
                    <a:pt x="51" y="46"/>
                  </a:cubicBezTo>
                  <a:cubicBezTo>
                    <a:pt x="52" y="46"/>
                    <a:pt x="53" y="45"/>
                    <a:pt x="53" y="44"/>
                  </a:cubicBezTo>
                  <a:cubicBezTo>
                    <a:pt x="56" y="37"/>
                    <a:pt x="57" y="26"/>
                    <a:pt x="55" y="16"/>
                  </a:cubicBezTo>
                  <a:lnTo>
                    <a:pt x="55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4327855" y="2781517"/>
            <a:ext cx="484188" cy="301625"/>
            <a:chOff x="8308975" y="-595313"/>
            <a:chExt cx="484188" cy="301625"/>
          </a:xfrm>
          <a:solidFill>
            <a:schemeClr val="accent2"/>
          </a:solidFill>
        </p:grpSpPr>
        <p:sp>
          <p:nvSpPr>
            <p:cNvPr id="54" name="Freeform 10"/>
            <p:cNvSpPr>
              <a:spLocks noEditPoints="1"/>
            </p:cNvSpPr>
            <p:nvPr/>
          </p:nvSpPr>
          <p:spPr bwMode="auto">
            <a:xfrm>
              <a:off x="8308975" y="-595313"/>
              <a:ext cx="484188" cy="301625"/>
            </a:xfrm>
            <a:custGeom>
              <a:avLst/>
              <a:gdLst>
                <a:gd name="T0" fmla="*/ 128 w 128"/>
                <a:gd name="T1" fmla="*/ 39 h 80"/>
                <a:gd name="T2" fmla="*/ 128 w 128"/>
                <a:gd name="T3" fmla="*/ 39 h 80"/>
                <a:gd name="T4" fmla="*/ 127 w 128"/>
                <a:gd name="T5" fmla="*/ 38 h 80"/>
                <a:gd name="T6" fmla="*/ 127 w 128"/>
                <a:gd name="T7" fmla="*/ 38 h 80"/>
                <a:gd name="T8" fmla="*/ 64 w 128"/>
                <a:gd name="T9" fmla="*/ 0 h 80"/>
                <a:gd name="T10" fmla="*/ 0 w 128"/>
                <a:gd name="T11" fmla="*/ 38 h 80"/>
                <a:gd name="T12" fmla="*/ 0 w 128"/>
                <a:gd name="T13" fmla="*/ 38 h 80"/>
                <a:gd name="T14" fmla="*/ 0 w 128"/>
                <a:gd name="T15" fmla="*/ 39 h 80"/>
                <a:gd name="T16" fmla="*/ 0 w 128"/>
                <a:gd name="T17" fmla="*/ 39 h 80"/>
                <a:gd name="T18" fmla="*/ 0 w 128"/>
                <a:gd name="T19" fmla="*/ 40 h 80"/>
                <a:gd name="T20" fmla="*/ 0 w 128"/>
                <a:gd name="T21" fmla="*/ 41 h 80"/>
                <a:gd name="T22" fmla="*/ 0 w 128"/>
                <a:gd name="T23" fmla="*/ 41 h 80"/>
                <a:gd name="T24" fmla="*/ 0 w 128"/>
                <a:gd name="T25" fmla="*/ 42 h 80"/>
                <a:gd name="T26" fmla="*/ 0 w 128"/>
                <a:gd name="T27" fmla="*/ 42 h 80"/>
                <a:gd name="T28" fmla="*/ 64 w 128"/>
                <a:gd name="T29" fmla="*/ 80 h 80"/>
                <a:gd name="T30" fmla="*/ 127 w 128"/>
                <a:gd name="T31" fmla="*/ 42 h 80"/>
                <a:gd name="T32" fmla="*/ 127 w 128"/>
                <a:gd name="T33" fmla="*/ 42 h 80"/>
                <a:gd name="T34" fmla="*/ 128 w 128"/>
                <a:gd name="T35" fmla="*/ 41 h 80"/>
                <a:gd name="T36" fmla="*/ 128 w 128"/>
                <a:gd name="T37" fmla="*/ 41 h 80"/>
                <a:gd name="T38" fmla="*/ 128 w 128"/>
                <a:gd name="T39" fmla="*/ 40 h 80"/>
                <a:gd name="T40" fmla="*/ 128 w 128"/>
                <a:gd name="T41" fmla="*/ 39 h 80"/>
                <a:gd name="T42" fmla="*/ 64 w 128"/>
                <a:gd name="T43" fmla="*/ 72 h 80"/>
                <a:gd name="T44" fmla="*/ 9 w 128"/>
                <a:gd name="T45" fmla="*/ 40 h 80"/>
                <a:gd name="T46" fmla="*/ 64 w 128"/>
                <a:gd name="T47" fmla="*/ 8 h 80"/>
                <a:gd name="T48" fmla="*/ 119 w 128"/>
                <a:gd name="T49" fmla="*/ 40 h 80"/>
                <a:gd name="T50" fmla="*/ 64 w 128"/>
                <a:gd name="T51" fmla="*/ 72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8" h="80">
                  <a:moveTo>
                    <a:pt x="128" y="39"/>
                  </a:moveTo>
                  <a:cubicBezTo>
                    <a:pt x="128" y="39"/>
                    <a:pt x="128" y="39"/>
                    <a:pt x="128" y="39"/>
                  </a:cubicBezTo>
                  <a:cubicBezTo>
                    <a:pt x="128" y="39"/>
                    <a:pt x="128" y="38"/>
                    <a:pt x="127" y="38"/>
                  </a:cubicBezTo>
                  <a:cubicBezTo>
                    <a:pt x="127" y="38"/>
                    <a:pt x="127" y="38"/>
                    <a:pt x="127" y="38"/>
                  </a:cubicBezTo>
                  <a:cubicBezTo>
                    <a:pt x="116" y="16"/>
                    <a:pt x="91" y="0"/>
                    <a:pt x="64" y="0"/>
                  </a:cubicBezTo>
                  <a:cubicBezTo>
                    <a:pt x="37" y="0"/>
                    <a:pt x="12" y="16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40"/>
                    <a:pt x="0" y="40"/>
                  </a:cubicBezTo>
                  <a:cubicBezTo>
                    <a:pt x="0" y="40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12" y="64"/>
                    <a:pt x="37" y="80"/>
                    <a:pt x="64" y="80"/>
                  </a:cubicBezTo>
                  <a:cubicBezTo>
                    <a:pt x="91" y="80"/>
                    <a:pt x="116" y="64"/>
                    <a:pt x="127" y="42"/>
                  </a:cubicBezTo>
                  <a:cubicBezTo>
                    <a:pt x="127" y="42"/>
                    <a:pt x="127" y="42"/>
                    <a:pt x="127" y="42"/>
                  </a:cubicBezTo>
                  <a:cubicBezTo>
                    <a:pt x="128" y="41"/>
                    <a:pt x="128" y="41"/>
                    <a:pt x="128" y="41"/>
                  </a:cubicBezTo>
                  <a:cubicBezTo>
                    <a:pt x="128" y="41"/>
                    <a:pt x="128" y="41"/>
                    <a:pt x="128" y="41"/>
                  </a:cubicBezTo>
                  <a:cubicBezTo>
                    <a:pt x="128" y="41"/>
                    <a:pt x="128" y="40"/>
                    <a:pt x="128" y="40"/>
                  </a:cubicBezTo>
                  <a:cubicBezTo>
                    <a:pt x="128" y="40"/>
                    <a:pt x="128" y="39"/>
                    <a:pt x="128" y="39"/>
                  </a:cubicBezTo>
                  <a:close/>
                  <a:moveTo>
                    <a:pt x="64" y="72"/>
                  </a:moveTo>
                  <a:cubicBezTo>
                    <a:pt x="41" y="72"/>
                    <a:pt x="19" y="59"/>
                    <a:pt x="9" y="40"/>
                  </a:cubicBezTo>
                  <a:cubicBezTo>
                    <a:pt x="20" y="21"/>
                    <a:pt x="41" y="8"/>
                    <a:pt x="64" y="8"/>
                  </a:cubicBezTo>
                  <a:cubicBezTo>
                    <a:pt x="86" y="8"/>
                    <a:pt x="108" y="21"/>
                    <a:pt x="119" y="40"/>
                  </a:cubicBezTo>
                  <a:cubicBezTo>
                    <a:pt x="108" y="59"/>
                    <a:pt x="86" y="72"/>
                    <a:pt x="64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  <p:sp>
          <p:nvSpPr>
            <p:cNvPr id="55" name="Freeform 11"/>
            <p:cNvSpPr>
              <a:spLocks/>
            </p:cNvSpPr>
            <p:nvPr/>
          </p:nvSpPr>
          <p:spPr bwMode="auto">
            <a:xfrm>
              <a:off x="8491538" y="-504825"/>
              <a:ext cx="68263" cy="68263"/>
            </a:xfrm>
            <a:custGeom>
              <a:avLst/>
              <a:gdLst>
                <a:gd name="T0" fmla="*/ 16 w 18"/>
                <a:gd name="T1" fmla="*/ 0 h 18"/>
                <a:gd name="T2" fmla="*/ 16 w 18"/>
                <a:gd name="T3" fmla="*/ 0 h 18"/>
                <a:gd name="T4" fmla="*/ 0 w 18"/>
                <a:gd name="T5" fmla="*/ 16 h 18"/>
                <a:gd name="T6" fmla="*/ 2 w 18"/>
                <a:gd name="T7" fmla="*/ 18 h 18"/>
                <a:gd name="T8" fmla="*/ 4 w 18"/>
                <a:gd name="T9" fmla="*/ 16 h 18"/>
                <a:gd name="T10" fmla="*/ 16 w 18"/>
                <a:gd name="T11" fmla="*/ 4 h 18"/>
                <a:gd name="T12" fmla="*/ 16 w 18"/>
                <a:gd name="T13" fmla="*/ 4 h 18"/>
                <a:gd name="T14" fmla="*/ 18 w 18"/>
                <a:gd name="T15" fmla="*/ 2 h 18"/>
                <a:gd name="T16" fmla="*/ 16 w 18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18">
                  <a:moveTo>
                    <a:pt x="16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7"/>
                    <a:pt x="0" y="16"/>
                  </a:cubicBezTo>
                  <a:cubicBezTo>
                    <a:pt x="0" y="17"/>
                    <a:pt x="1" y="18"/>
                    <a:pt x="2" y="18"/>
                  </a:cubicBezTo>
                  <a:cubicBezTo>
                    <a:pt x="3" y="18"/>
                    <a:pt x="4" y="17"/>
                    <a:pt x="4" y="16"/>
                  </a:cubicBezTo>
                  <a:cubicBezTo>
                    <a:pt x="4" y="9"/>
                    <a:pt x="9" y="4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7" y="4"/>
                    <a:pt x="18" y="3"/>
                    <a:pt x="18" y="2"/>
                  </a:cubicBezTo>
                  <a:cubicBezTo>
                    <a:pt x="18" y="1"/>
                    <a:pt x="17" y="0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  <p:sp>
          <p:nvSpPr>
            <p:cNvPr id="56" name="Freeform 12"/>
            <p:cNvSpPr>
              <a:spLocks noEditPoints="1"/>
            </p:cNvSpPr>
            <p:nvPr/>
          </p:nvSpPr>
          <p:spPr bwMode="auto">
            <a:xfrm>
              <a:off x="8445500" y="-549275"/>
              <a:ext cx="211138" cy="209550"/>
            </a:xfrm>
            <a:custGeom>
              <a:avLst/>
              <a:gdLst>
                <a:gd name="T0" fmla="*/ 28 w 56"/>
                <a:gd name="T1" fmla="*/ 0 h 56"/>
                <a:gd name="T2" fmla="*/ 0 w 56"/>
                <a:gd name="T3" fmla="*/ 28 h 56"/>
                <a:gd name="T4" fmla="*/ 28 w 56"/>
                <a:gd name="T5" fmla="*/ 56 h 56"/>
                <a:gd name="T6" fmla="*/ 56 w 56"/>
                <a:gd name="T7" fmla="*/ 28 h 56"/>
                <a:gd name="T8" fmla="*/ 28 w 56"/>
                <a:gd name="T9" fmla="*/ 0 h 56"/>
                <a:gd name="T10" fmla="*/ 28 w 56"/>
                <a:gd name="T11" fmla="*/ 52 h 56"/>
                <a:gd name="T12" fmla="*/ 4 w 56"/>
                <a:gd name="T13" fmla="*/ 28 h 56"/>
                <a:gd name="T14" fmla="*/ 28 w 56"/>
                <a:gd name="T15" fmla="*/ 4 h 56"/>
                <a:gd name="T16" fmla="*/ 52 w 56"/>
                <a:gd name="T17" fmla="*/ 28 h 56"/>
                <a:gd name="T18" fmla="*/ 28 w 56"/>
                <a:gd name="T19" fmla="*/ 5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" h="56">
                  <a:moveTo>
                    <a:pt x="28" y="0"/>
                  </a:moveTo>
                  <a:cubicBezTo>
                    <a:pt x="12" y="0"/>
                    <a:pt x="0" y="13"/>
                    <a:pt x="0" y="28"/>
                  </a:cubicBezTo>
                  <a:cubicBezTo>
                    <a:pt x="0" y="43"/>
                    <a:pt x="12" y="56"/>
                    <a:pt x="28" y="56"/>
                  </a:cubicBezTo>
                  <a:cubicBezTo>
                    <a:pt x="43" y="56"/>
                    <a:pt x="56" y="43"/>
                    <a:pt x="56" y="28"/>
                  </a:cubicBezTo>
                  <a:cubicBezTo>
                    <a:pt x="56" y="13"/>
                    <a:pt x="43" y="0"/>
                    <a:pt x="28" y="0"/>
                  </a:cubicBezTo>
                  <a:close/>
                  <a:moveTo>
                    <a:pt x="28" y="52"/>
                  </a:moveTo>
                  <a:cubicBezTo>
                    <a:pt x="15" y="52"/>
                    <a:pt x="4" y="41"/>
                    <a:pt x="4" y="28"/>
                  </a:cubicBezTo>
                  <a:cubicBezTo>
                    <a:pt x="4" y="15"/>
                    <a:pt x="15" y="4"/>
                    <a:pt x="28" y="4"/>
                  </a:cubicBezTo>
                  <a:cubicBezTo>
                    <a:pt x="41" y="4"/>
                    <a:pt x="52" y="15"/>
                    <a:pt x="52" y="28"/>
                  </a:cubicBezTo>
                  <a:cubicBezTo>
                    <a:pt x="52" y="41"/>
                    <a:pt x="41" y="52"/>
                    <a:pt x="28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190520" y="1306617"/>
            <a:ext cx="267065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  <a:latin typeface="Nunito" charset="0"/>
                <a:ea typeface="Nunito" charset="0"/>
                <a:cs typeface="Nunito" charset="0"/>
              </a:rPr>
              <a:t>SHORT TEXT HERE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3234624" y="1306617"/>
            <a:ext cx="267065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dirty="0">
                <a:solidFill>
                  <a:schemeClr val="bg1"/>
                </a:solidFill>
                <a:latin typeface="Nunito" charset="0"/>
                <a:ea typeface="Nunito" charset="0"/>
                <a:cs typeface="Nunito" charset="0"/>
              </a:rPr>
              <a:t>SHORT TEXT HERE</a:t>
            </a:r>
          </a:p>
        </p:txBody>
      </p:sp>
    </p:spTree>
    <p:extLst>
      <p:ext uri="{BB962C8B-B14F-4D97-AF65-F5344CB8AC3E}">
        <p14:creationId xmlns:p14="http://schemas.microsoft.com/office/powerpoint/2010/main" val="646077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0"/>
                            </p:stCondLst>
                            <p:childTnLst>
                              <p:par>
                                <p:cTn id="5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43" grpId="0"/>
      <p:bldP spid="44" grpId="0"/>
      <p:bldP spid="48" grpId="0"/>
      <p:bldP spid="49" grpId="0"/>
      <p:bldP spid="57" grpId="0"/>
      <p:bldP spid="5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21483" y="889736"/>
            <a:ext cx="346620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ea typeface="Nunito" charset="0"/>
                <a:cs typeface="Nunito" charset="0"/>
              </a:rPr>
              <a:t>SHORT AWESOME TEXT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16220" y="2052878"/>
            <a:ext cx="4261966" cy="89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Lorem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ipsum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consectetur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adipiscing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.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Donec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fringilla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metus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nec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pulvinar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molestie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odio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ipsum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varius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leo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maximus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commodo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nulla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libero.Maecenas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pellentesque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ac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orci</a:t>
            </a:r>
            <a:endParaRPr lang="en-US" sz="1200" dirty="0">
              <a:solidFill>
                <a:schemeClr val="bg1">
                  <a:lumMod val="50000"/>
                </a:schemeClr>
              </a:solidFill>
              <a:ea typeface="Lora" charset="0"/>
              <a:cs typeface="Lora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 rot="16200000">
            <a:off x="1147976" y="3585168"/>
            <a:ext cx="852494" cy="1162891"/>
            <a:chOff x="9918988" y="355852"/>
            <a:chExt cx="852494" cy="1162891"/>
          </a:xfrm>
        </p:grpSpPr>
        <p:sp>
          <p:nvSpPr>
            <p:cNvPr id="8" name="Triangle 7"/>
            <p:cNvSpPr/>
            <p:nvPr/>
          </p:nvSpPr>
          <p:spPr>
            <a:xfrm rot="10800000">
              <a:off x="9929055" y="1104594"/>
              <a:ext cx="832360" cy="414149"/>
            </a:xfrm>
            <a:prstGeom prst="triangle">
              <a:avLst>
                <a:gd name="adj" fmla="val 49285"/>
              </a:avLst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 rot="2700000">
              <a:off x="9918988" y="355852"/>
              <a:ext cx="852494" cy="852494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412089" y="3989731"/>
            <a:ext cx="3554374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ea typeface="Lora" charset="0"/>
                <a:cs typeface="Lora" charset="0"/>
              </a:rPr>
              <a:t>Maecenas </a:t>
            </a:r>
            <a:r>
              <a:rPr lang="en-US" sz="1200" dirty="0" err="1">
                <a:ea typeface="Lora" charset="0"/>
                <a:cs typeface="Lora" charset="0"/>
              </a:rPr>
              <a:t>pellentesque</a:t>
            </a:r>
            <a:r>
              <a:rPr lang="en-US" sz="1200" dirty="0">
                <a:ea typeface="Lora" charset="0"/>
                <a:cs typeface="Lora" charset="0"/>
              </a:rPr>
              <a:t> ac </a:t>
            </a:r>
            <a:r>
              <a:rPr lang="en-US" sz="1200" dirty="0" err="1">
                <a:ea typeface="Lora" charset="0"/>
                <a:cs typeface="Lora" charset="0"/>
              </a:rPr>
              <a:t>orci</a:t>
            </a:r>
            <a:r>
              <a:rPr lang="en-US" sz="1200" dirty="0"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ea typeface="Lora" charset="0"/>
                <a:cs typeface="Lora" charset="0"/>
              </a:rPr>
              <a:t>lobortis</a:t>
            </a:r>
            <a:r>
              <a:rPr lang="en-US" sz="1200" dirty="0">
                <a:ea typeface="Lora" charset="0"/>
                <a:cs typeface="Lora" charset="0"/>
              </a:rPr>
              <a:t>. In </a:t>
            </a:r>
            <a:r>
              <a:rPr lang="en-US" sz="1200" dirty="0" err="1">
                <a:ea typeface="Lora" charset="0"/>
                <a:cs typeface="Lora" charset="0"/>
              </a:rPr>
              <a:t>efficitur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sodales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est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eu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facilisis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urna</a:t>
            </a:r>
            <a:r>
              <a:rPr lang="en-US" sz="1200" dirty="0">
                <a:ea typeface="Lora" charset="0"/>
                <a:cs typeface="Lora" charset="0"/>
              </a:rPr>
              <a:t>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412089" y="3586545"/>
            <a:ext cx="2670651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ea typeface="Lora" charset="0"/>
                <a:cs typeface="Lora" charset="0"/>
              </a:rPr>
              <a:t>SHORT TEXT HERE</a:t>
            </a:r>
          </a:p>
        </p:txBody>
      </p:sp>
      <p:grpSp>
        <p:nvGrpSpPr>
          <p:cNvPr id="12" name="Group 11"/>
          <p:cNvGrpSpPr/>
          <p:nvPr/>
        </p:nvGrpSpPr>
        <p:grpSpPr>
          <a:xfrm rot="16200000">
            <a:off x="1128710" y="5088867"/>
            <a:ext cx="852494" cy="1162891"/>
            <a:chOff x="9918988" y="355852"/>
            <a:chExt cx="852494" cy="1162891"/>
          </a:xfrm>
        </p:grpSpPr>
        <p:sp>
          <p:nvSpPr>
            <p:cNvPr id="13" name="Triangle 12"/>
            <p:cNvSpPr/>
            <p:nvPr/>
          </p:nvSpPr>
          <p:spPr>
            <a:xfrm rot="10800000">
              <a:off x="9929055" y="1104594"/>
              <a:ext cx="832360" cy="414149"/>
            </a:xfrm>
            <a:prstGeom prst="triangle">
              <a:avLst>
                <a:gd name="adj" fmla="val 49285"/>
              </a:avLst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 rot="2700000">
              <a:off x="9918988" y="355852"/>
              <a:ext cx="852494" cy="852494"/>
            </a:xfrm>
            <a:prstGeom prst="rect">
              <a:avLst/>
            </a:prstGeom>
            <a:solidFill>
              <a:schemeClr val="accent2"/>
            </a:solidFill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2392823" y="5493430"/>
            <a:ext cx="3578854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ea typeface="Lora" charset="0"/>
                <a:cs typeface="Lora" charset="0"/>
              </a:rPr>
              <a:t>Maecenas </a:t>
            </a:r>
            <a:r>
              <a:rPr lang="en-US" sz="1200" dirty="0" err="1">
                <a:ea typeface="Lora" charset="0"/>
                <a:cs typeface="Lora" charset="0"/>
              </a:rPr>
              <a:t>pellentesque</a:t>
            </a:r>
            <a:r>
              <a:rPr lang="en-US" sz="1200" dirty="0">
                <a:ea typeface="Lora" charset="0"/>
                <a:cs typeface="Lora" charset="0"/>
              </a:rPr>
              <a:t> ac </a:t>
            </a:r>
            <a:r>
              <a:rPr lang="en-US" sz="1200" dirty="0" err="1">
                <a:ea typeface="Lora" charset="0"/>
                <a:cs typeface="Lora" charset="0"/>
              </a:rPr>
              <a:t>orci</a:t>
            </a:r>
            <a:r>
              <a:rPr lang="en-US" sz="1200" dirty="0"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ea typeface="Lora" charset="0"/>
                <a:cs typeface="Lora" charset="0"/>
              </a:rPr>
              <a:t>lobortis</a:t>
            </a:r>
            <a:r>
              <a:rPr lang="en-US" sz="1200" dirty="0">
                <a:ea typeface="Lora" charset="0"/>
                <a:cs typeface="Lora" charset="0"/>
              </a:rPr>
              <a:t>. In </a:t>
            </a:r>
            <a:r>
              <a:rPr lang="en-US" sz="1200" dirty="0" err="1">
                <a:ea typeface="Lora" charset="0"/>
                <a:cs typeface="Lora" charset="0"/>
              </a:rPr>
              <a:t>efficitur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sodales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est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eu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facilisis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urna</a:t>
            </a:r>
            <a:r>
              <a:rPr lang="en-US" sz="1200" dirty="0">
                <a:ea typeface="Lora" charset="0"/>
                <a:cs typeface="Lora" charset="0"/>
              </a:rPr>
              <a:t>.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392823" y="5090244"/>
            <a:ext cx="2670651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ea typeface="Lora" charset="0"/>
                <a:cs typeface="Lora" charset="0"/>
              </a:rPr>
              <a:t>SHORT TEXT HERE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1174977" y="5459174"/>
            <a:ext cx="420688" cy="422275"/>
            <a:chOff x="1298575" y="588963"/>
            <a:chExt cx="420688" cy="422275"/>
          </a:xfrm>
          <a:solidFill>
            <a:schemeClr val="bg1"/>
          </a:solidFill>
        </p:grpSpPr>
        <p:sp>
          <p:nvSpPr>
            <p:cNvPr id="18" name="Freeform 9"/>
            <p:cNvSpPr>
              <a:spLocks noEditPoints="1"/>
            </p:cNvSpPr>
            <p:nvPr/>
          </p:nvSpPr>
          <p:spPr bwMode="auto">
            <a:xfrm>
              <a:off x="1298575" y="588963"/>
              <a:ext cx="420688" cy="422275"/>
            </a:xfrm>
            <a:custGeom>
              <a:avLst/>
              <a:gdLst>
                <a:gd name="T0" fmla="*/ 64 w 112"/>
                <a:gd name="T1" fmla="*/ 12 h 112"/>
                <a:gd name="T2" fmla="*/ 78 w 112"/>
                <a:gd name="T3" fmla="*/ 23 h 112"/>
                <a:gd name="T4" fmla="*/ 84 w 112"/>
                <a:gd name="T5" fmla="*/ 18 h 112"/>
                <a:gd name="T6" fmla="*/ 93 w 112"/>
                <a:gd name="T7" fmla="*/ 25 h 112"/>
                <a:gd name="T8" fmla="*/ 89 w 112"/>
                <a:gd name="T9" fmla="*/ 34 h 112"/>
                <a:gd name="T10" fmla="*/ 100 w 112"/>
                <a:gd name="T11" fmla="*/ 48 h 112"/>
                <a:gd name="T12" fmla="*/ 104 w 112"/>
                <a:gd name="T13" fmla="*/ 60 h 112"/>
                <a:gd name="T14" fmla="*/ 95 w 112"/>
                <a:gd name="T15" fmla="*/ 64 h 112"/>
                <a:gd name="T16" fmla="*/ 93 w 112"/>
                <a:gd name="T17" fmla="*/ 81 h 112"/>
                <a:gd name="T18" fmla="*/ 87 w 112"/>
                <a:gd name="T19" fmla="*/ 93 h 112"/>
                <a:gd name="T20" fmla="*/ 81 w 112"/>
                <a:gd name="T21" fmla="*/ 93 h 112"/>
                <a:gd name="T22" fmla="*/ 64 w 112"/>
                <a:gd name="T23" fmla="*/ 95 h 112"/>
                <a:gd name="T24" fmla="*/ 60 w 112"/>
                <a:gd name="T25" fmla="*/ 104 h 112"/>
                <a:gd name="T26" fmla="*/ 48 w 112"/>
                <a:gd name="T27" fmla="*/ 100 h 112"/>
                <a:gd name="T28" fmla="*/ 34 w 112"/>
                <a:gd name="T29" fmla="*/ 89 h 112"/>
                <a:gd name="T30" fmla="*/ 28 w 112"/>
                <a:gd name="T31" fmla="*/ 94 h 112"/>
                <a:gd name="T32" fmla="*/ 19 w 112"/>
                <a:gd name="T33" fmla="*/ 87 h 112"/>
                <a:gd name="T34" fmla="*/ 23 w 112"/>
                <a:gd name="T35" fmla="*/ 78 h 112"/>
                <a:gd name="T36" fmla="*/ 12 w 112"/>
                <a:gd name="T37" fmla="*/ 64 h 112"/>
                <a:gd name="T38" fmla="*/ 8 w 112"/>
                <a:gd name="T39" fmla="*/ 52 h 112"/>
                <a:gd name="T40" fmla="*/ 17 w 112"/>
                <a:gd name="T41" fmla="*/ 48 h 112"/>
                <a:gd name="T42" fmla="*/ 19 w 112"/>
                <a:gd name="T43" fmla="*/ 31 h 112"/>
                <a:gd name="T44" fmla="*/ 25 w 112"/>
                <a:gd name="T45" fmla="*/ 19 h 112"/>
                <a:gd name="T46" fmla="*/ 31 w 112"/>
                <a:gd name="T47" fmla="*/ 19 h 112"/>
                <a:gd name="T48" fmla="*/ 48 w 112"/>
                <a:gd name="T49" fmla="*/ 17 h 112"/>
                <a:gd name="T50" fmla="*/ 52 w 112"/>
                <a:gd name="T51" fmla="*/ 8 h 112"/>
                <a:gd name="T52" fmla="*/ 60 w 112"/>
                <a:gd name="T53" fmla="*/ 0 h 112"/>
                <a:gd name="T54" fmla="*/ 40 w 112"/>
                <a:gd name="T55" fmla="*/ 11 h 112"/>
                <a:gd name="T56" fmla="*/ 28 w 112"/>
                <a:gd name="T57" fmla="*/ 10 h 112"/>
                <a:gd name="T58" fmla="*/ 14 w 112"/>
                <a:gd name="T59" fmla="*/ 19 h 112"/>
                <a:gd name="T60" fmla="*/ 13 w 112"/>
                <a:gd name="T61" fmla="*/ 35 h 112"/>
                <a:gd name="T62" fmla="*/ 0 w 112"/>
                <a:gd name="T63" fmla="*/ 52 h 112"/>
                <a:gd name="T64" fmla="*/ 11 w 112"/>
                <a:gd name="T65" fmla="*/ 72 h 112"/>
                <a:gd name="T66" fmla="*/ 10 w 112"/>
                <a:gd name="T67" fmla="*/ 84 h 112"/>
                <a:gd name="T68" fmla="*/ 19 w 112"/>
                <a:gd name="T69" fmla="*/ 98 h 112"/>
                <a:gd name="T70" fmla="*/ 35 w 112"/>
                <a:gd name="T71" fmla="*/ 99 h 112"/>
                <a:gd name="T72" fmla="*/ 52 w 112"/>
                <a:gd name="T73" fmla="*/ 112 h 112"/>
                <a:gd name="T74" fmla="*/ 72 w 112"/>
                <a:gd name="T75" fmla="*/ 101 h 112"/>
                <a:gd name="T76" fmla="*/ 84 w 112"/>
                <a:gd name="T77" fmla="*/ 102 h 112"/>
                <a:gd name="T78" fmla="*/ 98 w 112"/>
                <a:gd name="T79" fmla="*/ 93 h 112"/>
                <a:gd name="T80" fmla="*/ 99 w 112"/>
                <a:gd name="T81" fmla="*/ 77 h 112"/>
                <a:gd name="T82" fmla="*/ 112 w 112"/>
                <a:gd name="T83" fmla="*/ 60 h 112"/>
                <a:gd name="T84" fmla="*/ 101 w 112"/>
                <a:gd name="T85" fmla="*/ 40 h 112"/>
                <a:gd name="T86" fmla="*/ 102 w 112"/>
                <a:gd name="T87" fmla="*/ 28 h 112"/>
                <a:gd name="T88" fmla="*/ 93 w 112"/>
                <a:gd name="T89" fmla="*/ 14 h 112"/>
                <a:gd name="T90" fmla="*/ 77 w 112"/>
                <a:gd name="T91" fmla="*/ 13 h 112"/>
                <a:gd name="T92" fmla="*/ 60 w 112"/>
                <a:gd name="T93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12" h="112">
                  <a:moveTo>
                    <a:pt x="60" y="8"/>
                  </a:moveTo>
                  <a:cubicBezTo>
                    <a:pt x="62" y="8"/>
                    <a:pt x="64" y="10"/>
                    <a:pt x="64" y="12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69" y="18"/>
                    <a:pt x="74" y="20"/>
                    <a:pt x="78" y="23"/>
                  </a:cubicBezTo>
                  <a:cubicBezTo>
                    <a:pt x="81" y="19"/>
                    <a:pt x="81" y="19"/>
                    <a:pt x="81" y="19"/>
                  </a:cubicBezTo>
                  <a:cubicBezTo>
                    <a:pt x="82" y="18"/>
                    <a:pt x="83" y="18"/>
                    <a:pt x="84" y="18"/>
                  </a:cubicBezTo>
                  <a:cubicBezTo>
                    <a:pt x="85" y="18"/>
                    <a:pt x="86" y="18"/>
                    <a:pt x="87" y="19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4" y="26"/>
                    <a:pt x="94" y="29"/>
                    <a:pt x="93" y="31"/>
                  </a:cubicBezTo>
                  <a:cubicBezTo>
                    <a:pt x="89" y="34"/>
                    <a:pt x="89" y="34"/>
                    <a:pt x="89" y="34"/>
                  </a:cubicBezTo>
                  <a:cubicBezTo>
                    <a:pt x="92" y="38"/>
                    <a:pt x="94" y="43"/>
                    <a:pt x="95" y="48"/>
                  </a:cubicBezTo>
                  <a:cubicBezTo>
                    <a:pt x="100" y="48"/>
                    <a:pt x="100" y="48"/>
                    <a:pt x="100" y="48"/>
                  </a:cubicBezTo>
                  <a:cubicBezTo>
                    <a:pt x="102" y="48"/>
                    <a:pt x="104" y="50"/>
                    <a:pt x="104" y="52"/>
                  </a:cubicBezTo>
                  <a:cubicBezTo>
                    <a:pt x="104" y="60"/>
                    <a:pt x="104" y="60"/>
                    <a:pt x="104" y="60"/>
                  </a:cubicBezTo>
                  <a:cubicBezTo>
                    <a:pt x="104" y="62"/>
                    <a:pt x="102" y="64"/>
                    <a:pt x="100" y="64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4" y="69"/>
                    <a:pt x="92" y="74"/>
                    <a:pt x="89" y="78"/>
                  </a:cubicBezTo>
                  <a:cubicBezTo>
                    <a:pt x="93" y="81"/>
                    <a:pt x="93" y="81"/>
                    <a:pt x="93" y="81"/>
                  </a:cubicBezTo>
                  <a:cubicBezTo>
                    <a:pt x="94" y="83"/>
                    <a:pt x="94" y="86"/>
                    <a:pt x="93" y="87"/>
                  </a:cubicBezTo>
                  <a:cubicBezTo>
                    <a:pt x="87" y="93"/>
                    <a:pt x="87" y="93"/>
                    <a:pt x="87" y="93"/>
                  </a:cubicBezTo>
                  <a:cubicBezTo>
                    <a:pt x="86" y="94"/>
                    <a:pt x="85" y="94"/>
                    <a:pt x="84" y="94"/>
                  </a:cubicBezTo>
                  <a:cubicBezTo>
                    <a:pt x="83" y="94"/>
                    <a:pt x="82" y="94"/>
                    <a:pt x="81" y="93"/>
                  </a:cubicBezTo>
                  <a:cubicBezTo>
                    <a:pt x="78" y="89"/>
                    <a:pt x="78" y="89"/>
                    <a:pt x="78" y="89"/>
                  </a:cubicBezTo>
                  <a:cubicBezTo>
                    <a:pt x="74" y="92"/>
                    <a:pt x="69" y="94"/>
                    <a:pt x="64" y="95"/>
                  </a:cubicBezTo>
                  <a:cubicBezTo>
                    <a:pt x="64" y="100"/>
                    <a:pt x="64" y="100"/>
                    <a:pt x="64" y="100"/>
                  </a:cubicBezTo>
                  <a:cubicBezTo>
                    <a:pt x="64" y="102"/>
                    <a:pt x="62" y="104"/>
                    <a:pt x="60" y="104"/>
                  </a:cubicBezTo>
                  <a:cubicBezTo>
                    <a:pt x="52" y="104"/>
                    <a:pt x="52" y="104"/>
                    <a:pt x="52" y="104"/>
                  </a:cubicBezTo>
                  <a:cubicBezTo>
                    <a:pt x="50" y="104"/>
                    <a:pt x="48" y="102"/>
                    <a:pt x="48" y="100"/>
                  </a:cubicBezTo>
                  <a:cubicBezTo>
                    <a:pt x="48" y="95"/>
                    <a:pt x="48" y="95"/>
                    <a:pt x="48" y="95"/>
                  </a:cubicBezTo>
                  <a:cubicBezTo>
                    <a:pt x="43" y="94"/>
                    <a:pt x="38" y="92"/>
                    <a:pt x="34" y="89"/>
                  </a:cubicBezTo>
                  <a:cubicBezTo>
                    <a:pt x="31" y="93"/>
                    <a:pt x="31" y="93"/>
                    <a:pt x="31" y="93"/>
                  </a:cubicBezTo>
                  <a:cubicBezTo>
                    <a:pt x="30" y="94"/>
                    <a:pt x="29" y="94"/>
                    <a:pt x="28" y="94"/>
                  </a:cubicBezTo>
                  <a:cubicBezTo>
                    <a:pt x="27" y="94"/>
                    <a:pt x="26" y="94"/>
                    <a:pt x="25" y="93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18" y="86"/>
                    <a:pt x="18" y="83"/>
                    <a:pt x="19" y="81"/>
                  </a:cubicBezTo>
                  <a:cubicBezTo>
                    <a:pt x="23" y="78"/>
                    <a:pt x="23" y="78"/>
                    <a:pt x="23" y="78"/>
                  </a:cubicBezTo>
                  <a:cubicBezTo>
                    <a:pt x="20" y="74"/>
                    <a:pt x="18" y="69"/>
                    <a:pt x="17" y="64"/>
                  </a:cubicBezTo>
                  <a:cubicBezTo>
                    <a:pt x="12" y="64"/>
                    <a:pt x="12" y="64"/>
                    <a:pt x="12" y="64"/>
                  </a:cubicBezTo>
                  <a:cubicBezTo>
                    <a:pt x="10" y="64"/>
                    <a:pt x="8" y="62"/>
                    <a:pt x="8" y="60"/>
                  </a:cubicBezTo>
                  <a:cubicBezTo>
                    <a:pt x="8" y="52"/>
                    <a:pt x="8" y="52"/>
                    <a:pt x="8" y="52"/>
                  </a:cubicBezTo>
                  <a:cubicBezTo>
                    <a:pt x="8" y="50"/>
                    <a:pt x="10" y="48"/>
                    <a:pt x="12" y="48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8" y="43"/>
                    <a:pt x="20" y="38"/>
                    <a:pt x="23" y="34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8" y="29"/>
                    <a:pt x="18" y="26"/>
                    <a:pt x="19" y="25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6" y="18"/>
                    <a:pt x="27" y="18"/>
                    <a:pt x="28" y="18"/>
                  </a:cubicBezTo>
                  <a:cubicBezTo>
                    <a:pt x="29" y="18"/>
                    <a:pt x="30" y="18"/>
                    <a:pt x="31" y="19"/>
                  </a:cubicBezTo>
                  <a:cubicBezTo>
                    <a:pt x="34" y="23"/>
                    <a:pt x="34" y="23"/>
                    <a:pt x="34" y="23"/>
                  </a:cubicBezTo>
                  <a:cubicBezTo>
                    <a:pt x="38" y="20"/>
                    <a:pt x="43" y="18"/>
                    <a:pt x="48" y="17"/>
                  </a:cubicBezTo>
                  <a:cubicBezTo>
                    <a:pt x="48" y="12"/>
                    <a:pt x="48" y="12"/>
                    <a:pt x="48" y="12"/>
                  </a:cubicBezTo>
                  <a:cubicBezTo>
                    <a:pt x="48" y="10"/>
                    <a:pt x="50" y="8"/>
                    <a:pt x="52" y="8"/>
                  </a:cubicBezTo>
                  <a:cubicBezTo>
                    <a:pt x="60" y="8"/>
                    <a:pt x="60" y="8"/>
                    <a:pt x="60" y="8"/>
                  </a:cubicBezTo>
                  <a:moveTo>
                    <a:pt x="60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6" y="0"/>
                    <a:pt x="41" y="5"/>
                    <a:pt x="40" y="11"/>
                  </a:cubicBezTo>
                  <a:cubicBezTo>
                    <a:pt x="38" y="11"/>
                    <a:pt x="37" y="12"/>
                    <a:pt x="35" y="13"/>
                  </a:cubicBezTo>
                  <a:cubicBezTo>
                    <a:pt x="33" y="11"/>
                    <a:pt x="31" y="10"/>
                    <a:pt x="28" y="10"/>
                  </a:cubicBezTo>
                  <a:cubicBezTo>
                    <a:pt x="25" y="10"/>
                    <a:pt x="21" y="11"/>
                    <a:pt x="19" y="14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1" y="22"/>
                    <a:pt x="10" y="25"/>
                    <a:pt x="10" y="28"/>
                  </a:cubicBezTo>
                  <a:cubicBezTo>
                    <a:pt x="10" y="31"/>
                    <a:pt x="11" y="33"/>
                    <a:pt x="13" y="35"/>
                  </a:cubicBezTo>
                  <a:cubicBezTo>
                    <a:pt x="12" y="37"/>
                    <a:pt x="11" y="38"/>
                    <a:pt x="11" y="40"/>
                  </a:cubicBezTo>
                  <a:cubicBezTo>
                    <a:pt x="5" y="41"/>
                    <a:pt x="0" y="46"/>
                    <a:pt x="0" y="52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6"/>
                    <a:pt x="5" y="71"/>
                    <a:pt x="11" y="72"/>
                  </a:cubicBezTo>
                  <a:cubicBezTo>
                    <a:pt x="11" y="74"/>
                    <a:pt x="12" y="75"/>
                    <a:pt x="13" y="77"/>
                  </a:cubicBezTo>
                  <a:cubicBezTo>
                    <a:pt x="11" y="79"/>
                    <a:pt x="10" y="81"/>
                    <a:pt x="10" y="84"/>
                  </a:cubicBezTo>
                  <a:cubicBezTo>
                    <a:pt x="10" y="87"/>
                    <a:pt x="11" y="91"/>
                    <a:pt x="14" y="93"/>
                  </a:cubicBezTo>
                  <a:cubicBezTo>
                    <a:pt x="19" y="98"/>
                    <a:pt x="19" y="98"/>
                    <a:pt x="19" y="98"/>
                  </a:cubicBezTo>
                  <a:cubicBezTo>
                    <a:pt x="21" y="101"/>
                    <a:pt x="25" y="102"/>
                    <a:pt x="28" y="102"/>
                  </a:cubicBezTo>
                  <a:cubicBezTo>
                    <a:pt x="31" y="102"/>
                    <a:pt x="33" y="101"/>
                    <a:pt x="35" y="99"/>
                  </a:cubicBezTo>
                  <a:cubicBezTo>
                    <a:pt x="37" y="100"/>
                    <a:pt x="38" y="101"/>
                    <a:pt x="40" y="101"/>
                  </a:cubicBezTo>
                  <a:cubicBezTo>
                    <a:pt x="41" y="107"/>
                    <a:pt x="46" y="112"/>
                    <a:pt x="52" y="112"/>
                  </a:cubicBezTo>
                  <a:cubicBezTo>
                    <a:pt x="60" y="112"/>
                    <a:pt x="60" y="112"/>
                    <a:pt x="60" y="112"/>
                  </a:cubicBezTo>
                  <a:cubicBezTo>
                    <a:pt x="66" y="112"/>
                    <a:pt x="71" y="107"/>
                    <a:pt x="72" y="101"/>
                  </a:cubicBezTo>
                  <a:cubicBezTo>
                    <a:pt x="74" y="101"/>
                    <a:pt x="75" y="100"/>
                    <a:pt x="77" y="99"/>
                  </a:cubicBezTo>
                  <a:cubicBezTo>
                    <a:pt x="79" y="101"/>
                    <a:pt x="81" y="102"/>
                    <a:pt x="84" y="102"/>
                  </a:cubicBezTo>
                  <a:cubicBezTo>
                    <a:pt x="87" y="102"/>
                    <a:pt x="91" y="101"/>
                    <a:pt x="93" y="98"/>
                  </a:cubicBezTo>
                  <a:cubicBezTo>
                    <a:pt x="98" y="93"/>
                    <a:pt x="98" y="93"/>
                    <a:pt x="98" y="93"/>
                  </a:cubicBezTo>
                  <a:cubicBezTo>
                    <a:pt x="101" y="91"/>
                    <a:pt x="102" y="87"/>
                    <a:pt x="102" y="84"/>
                  </a:cubicBezTo>
                  <a:cubicBezTo>
                    <a:pt x="102" y="81"/>
                    <a:pt x="101" y="79"/>
                    <a:pt x="99" y="77"/>
                  </a:cubicBezTo>
                  <a:cubicBezTo>
                    <a:pt x="100" y="75"/>
                    <a:pt x="101" y="74"/>
                    <a:pt x="101" y="72"/>
                  </a:cubicBezTo>
                  <a:cubicBezTo>
                    <a:pt x="107" y="71"/>
                    <a:pt x="112" y="66"/>
                    <a:pt x="112" y="60"/>
                  </a:cubicBezTo>
                  <a:cubicBezTo>
                    <a:pt x="112" y="52"/>
                    <a:pt x="112" y="52"/>
                    <a:pt x="112" y="52"/>
                  </a:cubicBezTo>
                  <a:cubicBezTo>
                    <a:pt x="112" y="46"/>
                    <a:pt x="107" y="41"/>
                    <a:pt x="101" y="40"/>
                  </a:cubicBezTo>
                  <a:cubicBezTo>
                    <a:pt x="101" y="38"/>
                    <a:pt x="100" y="37"/>
                    <a:pt x="99" y="35"/>
                  </a:cubicBezTo>
                  <a:cubicBezTo>
                    <a:pt x="101" y="33"/>
                    <a:pt x="102" y="31"/>
                    <a:pt x="102" y="28"/>
                  </a:cubicBezTo>
                  <a:cubicBezTo>
                    <a:pt x="102" y="25"/>
                    <a:pt x="101" y="22"/>
                    <a:pt x="98" y="19"/>
                  </a:cubicBezTo>
                  <a:cubicBezTo>
                    <a:pt x="93" y="14"/>
                    <a:pt x="93" y="14"/>
                    <a:pt x="93" y="14"/>
                  </a:cubicBezTo>
                  <a:cubicBezTo>
                    <a:pt x="91" y="11"/>
                    <a:pt x="87" y="10"/>
                    <a:pt x="84" y="10"/>
                  </a:cubicBezTo>
                  <a:cubicBezTo>
                    <a:pt x="81" y="10"/>
                    <a:pt x="79" y="11"/>
                    <a:pt x="77" y="13"/>
                  </a:cubicBezTo>
                  <a:cubicBezTo>
                    <a:pt x="75" y="12"/>
                    <a:pt x="74" y="11"/>
                    <a:pt x="72" y="11"/>
                  </a:cubicBezTo>
                  <a:cubicBezTo>
                    <a:pt x="71" y="5"/>
                    <a:pt x="66" y="0"/>
                    <a:pt x="6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9" name="Freeform 10"/>
            <p:cNvSpPr>
              <a:spLocks noEditPoints="1"/>
            </p:cNvSpPr>
            <p:nvPr/>
          </p:nvSpPr>
          <p:spPr bwMode="auto">
            <a:xfrm>
              <a:off x="1411288" y="701675"/>
              <a:ext cx="195263" cy="196850"/>
            </a:xfrm>
            <a:custGeom>
              <a:avLst/>
              <a:gdLst>
                <a:gd name="T0" fmla="*/ 26 w 52"/>
                <a:gd name="T1" fmla="*/ 52 h 52"/>
                <a:gd name="T2" fmla="*/ 0 w 52"/>
                <a:gd name="T3" fmla="*/ 26 h 52"/>
                <a:gd name="T4" fmla="*/ 26 w 52"/>
                <a:gd name="T5" fmla="*/ 0 h 52"/>
                <a:gd name="T6" fmla="*/ 52 w 52"/>
                <a:gd name="T7" fmla="*/ 26 h 52"/>
                <a:gd name="T8" fmla="*/ 26 w 52"/>
                <a:gd name="T9" fmla="*/ 52 h 52"/>
                <a:gd name="T10" fmla="*/ 26 w 52"/>
                <a:gd name="T11" fmla="*/ 4 h 52"/>
                <a:gd name="T12" fmla="*/ 4 w 52"/>
                <a:gd name="T13" fmla="*/ 26 h 52"/>
                <a:gd name="T14" fmla="*/ 26 w 52"/>
                <a:gd name="T15" fmla="*/ 48 h 52"/>
                <a:gd name="T16" fmla="*/ 48 w 52"/>
                <a:gd name="T17" fmla="*/ 26 h 52"/>
                <a:gd name="T18" fmla="*/ 26 w 52"/>
                <a:gd name="T19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" h="52">
                  <a:moveTo>
                    <a:pt x="26" y="52"/>
                  </a:moveTo>
                  <a:cubicBezTo>
                    <a:pt x="12" y="52"/>
                    <a:pt x="0" y="40"/>
                    <a:pt x="0" y="26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0" y="0"/>
                    <a:pt x="52" y="12"/>
                    <a:pt x="52" y="26"/>
                  </a:cubicBezTo>
                  <a:cubicBezTo>
                    <a:pt x="52" y="40"/>
                    <a:pt x="40" y="52"/>
                    <a:pt x="26" y="52"/>
                  </a:cubicBezTo>
                  <a:close/>
                  <a:moveTo>
                    <a:pt x="26" y="4"/>
                  </a:moveTo>
                  <a:cubicBezTo>
                    <a:pt x="14" y="4"/>
                    <a:pt x="4" y="14"/>
                    <a:pt x="4" y="26"/>
                  </a:cubicBezTo>
                  <a:cubicBezTo>
                    <a:pt x="4" y="38"/>
                    <a:pt x="14" y="48"/>
                    <a:pt x="26" y="48"/>
                  </a:cubicBezTo>
                  <a:cubicBezTo>
                    <a:pt x="38" y="48"/>
                    <a:pt x="48" y="38"/>
                    <a:pt x="48" y="26"/>
                  </a:cubicBezTo>
                  <a:cubicBezTo>
                    <a:pt x="48" y="14"/>
                    <a:pt x="38" y="4"/>
                    <a:pt x="2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0" name="Freeform 11"/>
            <p:cNvSpPr>
              <a:spLocks noEditPoints="1"/>
            </p:cNvSpPr>
            <p:nvPr/>
          </p:nvSpPr>
          <p:spPr bwMode="auto">
            <a:xfrm>
              <a:off x="1455738" y="747713"/>
              <a:ext cx="106363" cy="106363"/>
            </a:xfrm>
            <a:custGeom>
              <a:avLst/>
              <a:gdLst>
                <a:gd name="T0" fmla="*/ 14 w 28"/>
                <a:gd name="T1" fmla="*/ 28 h 28"/>
                <a:gd name="T2" fmla="*/ 0 w 28"/>
                <a:gd name="T3" fmla="*/ 14 h 28"/>
                <a:gd name="T4" fmla="*/ 14 w 28"/>
                <a:gd name="T5" fmla="*/ 0 h 28"/>
                <a:gd name="T6" fmla="*/ 28 w 28"/>
                <a:gd name="T7" fmla="*/ 14 h 28"/>
                <a:gd name="T8" fmla="*/ 14 w 28"/>
                <a:gd name="T9" fmla="*/ 28 h 28"/>
                <a:gd name="T10" fmla="*/ 14 w 28"/>
                <a:gd name="T11" fmla="*/ 4 h 28"/>
                <a:gd name="T12" fmla="*/ 4 w 28"/>
                <a:gd name="T13" fmla="*/ 14 h 28"/>
                <a:gd name="T14" fmla="*/ 14 w 28"/>
                <a:gd name="T15" fmla="*/ 24 h 28"/>
                <a:gd name="T16" fmla="*/ 24 w 28"/>
                <a:gd name="T17" fmla="*/ 14 h 28"/>
                <a:gd name="T18" fmla="*/ 14 w 28"/>
                <a:gd name="T19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8">
                  <a:moveTo>
                    <a:pt x="14" y="28"/>
                  </a:moveTo>
                  <a:cubicBezTo>
                    <a:pt x="6" y="28"/>
                    <a:pt x="0" y="22"/>
                    <a:pt x="0" y="14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4"/>
                  </a:cubicBezTo>
                  <a:cubicBezTo>
                    <a:pt x="28" y="22"/>
                    <a:pt x="22" y="28"/>
                    <a:pt x="14" y="28"/>
                  </a:cubicBezTo>
                  <a:close/>
                  <a:moveTo>
                    <a:pt x="14" y="4"/>
                  </a:moveTo>
                  <a:cubicBezTo>
                    <a:pt x="8" y="4"/>
                    <a:pt x="4" y="8"/>
                    <a:pt x="4" y="14"/>
                  </a:cubicBezTo>
                  <a:cubicBezTo>
                    <a:pt x="4" y="20"/>
                    <a:pt x="8" y="24"/>
                    <a:pt x="14" y="24"/>
                  </a:cubicBezTo>
                  <a:cubicBezTo>
                    <a:pt x="20" y="24"/>
                    <a:pt x="24" y="20"/>
                    <a:pt x="24" y="14"/>
                  </a:cubicBezTo>
                  <a:cubicBezTo>
                    <a:pt x="24" y="8"/>
                    <a:pt x="20" y="4"/>
                    <a:pt x="1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192773" y="3942646"/>
            <a:ext cx="423629" cy="370251"/>
            <a:chOff x="8296275" y="8293096"/>
            <a:chExt cx="1385888" cy="1211261"/>
          </a:xfrm>
          <a:solidFill>
            <a:schemeClr val="bg1"/>
          </a:solidFill>
        </p:grpSpPr>
        <p:sp>
          <p:nvSpPr>
            <p:cNvPr id="22" name="Freeform 8"/>
            <p:cNvSpPr>
              <a:spLocks noEditPoints="1"/>
            </p:cNvSpPr>
            <p:nvPr/>
          </p:nvSpPr>
          <p:spPr bwMode="auto">
            <a:xfrm>
              <a:off x="8296275" y="8293096"/>
              <a:ext cx="1385888" cy="1211261"/>
            </a:xfrm>
            <a:custGeom>
              <a:avLst/>
              <a:gdLst>
                <a:gd name="T0" fmla="*/ 368 w 369"/>
                <a:gd name="T1" fmla="*/ 190 h 323"/>
                <a:gd name="T2" fmla="*/ 322 w 369"/>
                <a:gd name="T3" fmla="*/ 17 h 323"/>
                <a:gd name="T4" fmla="*/ 299 w 369"/>
                <a:gd name="T5" fmla="*/ 0 h 323"/>
                <a:gd name="T6" fmla="*/ 184 w 369"/>
                <a:gd name="T7" fmla="*/ 0 h 323"/>
                <a:gd name="T8" fmla="*/ 69 w 369"/>
                <a:gd name="T9" fmla="*/ 0 h 323"/>
                <a:gd name="T10" fmla="*/ 47 w 369"/>
                <a:gd name="T11" fmla="*/ 17 h 323"/>
                <a:gd name="T12" fmla="*/ 1 w 369"/>
                <a:gd name="T13" fmla="*/ 190 h 323"/>
                <a:gd name="T14" fmla="*/ 0 w 369"/>
                <a:gd name="T15" fmla="*/ 196 h 323"/>
                <a:gd name="T16" fmla="*/ 0 w 369"/>
                <a:gd name="T17" fmla="*/ 276 h 323"/>
                <a:gd name="T18" fmla="*/ 46 w 369"/>
                <a:gd name="T19" fmla="*/ 323 h 323"/>
                <a:gd name="T20" fmla="*/ 323 w 369"/>
                <a:gd name="T21" fmla="*/ 323 h 323"/>
                <a:gd name="T22" fmla="*/ 369 w 369"/>
                <a:gd name="T23" fmla="*/ 276 h 323"/>
                <a:gd name="T24" fmla="*/ 369 w 369"/>
                <a:gd name="T25" fmla="*/ 196 h 323"/>
                <a:gd name="T26" fmla="*/ 368 w 369"/>
                <a:gd name="T27" fmla="*/ 190 h 323"/>
                <a:gd name="T28" fmla="*/ 346 w 369"/>
                <a:gd name="T29" fmla="*/ 276 h 323"/>
                <a:gd name="T30" fmla="*/ 323 w 369"/>
                <a:gd name="T31" fmla="*/ 299 h 323"/>
                <a:gd name="T32" fmla="*/ 46 w 369"/>
                <a:gd name="T33" fmla="*/ 299 h 323"/>
                <a:gd name="T34" fmla="*/ 23 w 369"/>
                <a:gd name="T35" fmla="*/ 276 h 323"/>
                <a:gd name="T36" fmla="*/ 23 w 369"/>
                <a:gd name="T37" fmla="*/ 196 h 323"/>
                <a:gd name="T38" fmla="*/ 69 w 369"/>
                <a:gd name="T39" fmla="*/ 23 h 323"/>
                <a:gd name="T40" fmla="*/ 299 w 369"/>
                <a:gd name="T41" fmla="*/ 23 h 323"/>
                <a:gd name="T42" fmla="*/ 346 w 369"/>
                <a:gd name="T43" fmla="*/ 196 h 323"/>
                <a:gd name="T44" fmla="*/ 346 w 369"/>
                <a:gd name="T45" fmla="*/ 276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9" h="323">
                  <a:moveTo>
                    <a:pt x="368" y="190"/>
                  </a:moveTo>
                  <a:cubicBezTo>
                    <a:pt x="322" y="17"/>
                    <a:pt x="322" y="17"/>
                    <a:pt x="322" y="17"/>
                  </a:cubicBezTo>
                  <a:cubicBezTo>
                    <a:pt x="319" y="7"/>
                    <a:pt x="310" y="0"/>
                    <a:pt x="299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59" y="0"/>
                    <a:pt x="50" y="7"/>
                    <a:pt x="47" y="17"/>
                  </a:cubicBezTo>
                  <a:cubicBezTo>
                    <a:pt x="1" y="190"/>
                    <a:pt x="1" y="190"/>
                    <a:pt x="1" y="190"/>
                  </a:cubicBezTo>
                  <a:cubicBezTo>
                    <a:pt x="0" y="192"/>
                    <a:pt x="0" y="194"/>
                    <a:pt x="0" y="196"/>
                  </a:cubicBezTo>
                  <a:cubicBezTo>
                    <a:pt x="0" y="276"/>
                    <a:pt x="0" y="276"/>
                    <a:pt x="0" y="276"/>
                  </a:cubicBezTo>
                  <a:cubicBezTo>
                    <a:pt x="0" y="302"/>
                    <a:pt x="21" y="323"/>
                    <a:pt x="46" y="323"/>
                  </a:cubicBezTo>
                  <a:cubicBezTo>
                    <a:pt x="323" y="323"/>
                    <a:pt x="323" y="323"/>
                    <a:pt x="323" y="323"/>
                  </a:cubicBezTo>
                  <a:cubicBezTo>
                    <a:pt x="348" y="323"/>
                    <a:pt x="369" y="302"/>
                    <a:pt x="369" y="276"/>
                  </a:cubicBezTo>
                  <a:cubicBezTo>
                    <a:pt x="369" y="196"/>
                    <a:pt x="369" y="196"/>
                    <a:pt x="369" y="196"/>
                  </a:cubicBezTo>
                  <a:cubicBezTo>
                    <a:pt x="369" y="194"/>
                    <a:pt x="368" y="192"/>
                    <a:pt x="368" y="190"/>
                  </a:cubicBezTo>
                  <a:close/>
                  <a:moveTo>
                    <a:pt x="346" y="276"/>
                  </a:moveTo>
                  <a:cubicBezTo>
                    <a:pt x="346" y="289"/>
                    <a:pt x="335" y="299"/>
                    <a:pt x="323" y="299"/>
                  </a:cubicBezTo>
                  <a:cubicBezTo>
                    <a:pt x="46" y="299"/>
                    <a:pt x="46" y="299"/>
                    <a:pt x="46" y="299"/>
                  </a:cubicBezTo>
                  <a:cubicBezTo>
                    <a:pt x="34" y="299"/>
                    <a:pt x="23" y="289"/>
                    <a:pt x="23" y="276"/>
                  </a:cubicBezTo>
                  <a:cubicBezTo>
                    <a:pt x="23" y="196"/>
                    <a:pt x="23" y="196"/>
                    <a:pt x="23" y="196"/>
                  </a:cubicBezTo>
                  <a:cubicBezTo>
                    <a:pt x="69" y="23"/>
                    <a:pt x="69" y="23"/>
                    <a:pt x="69" y="23"/>
                  </a:cubicBezTo>
                  <a:cubicBezTo>
                    <a:pt x="299" y="23"/>
                    <a:pt x="299" y="23"/>
                    <a:pt x="299" y="23"/>
                  </a:cubicBezTo>
                  <a:cubicBezTo>
                    <a:pt x="346" y="196"/>
                    <a:pt x="346" y="196"/>
                    <a:pt x="346" y="196"/>
                  </a:cubicBezTo>
                  <a:lnTo>
                    <a:pt x="346" y="2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3" name="Freeform 9"/>
            <p:cNvSpPr>
              <a:spLocks noEditPoints="1"/>
            </p:cNvSpPr>
            <p:nvPr/>
          </p:nvSpPr>
          <p:spPr bwMode="auto">
            <a:xfrm>
              <a:off x="8461376" y="8466137"/>
              <a:ext cx="1055689" cy="776288"/>
            </a:xfrm>
            <a:custGeom>
              <a:avLst/>
              <a:gdLst>
                <a:gd name="T0" fmla="*/ 229 w 281"/>
                <a:gd name="T1" fmla="*/ 0 h 207"/>
                <a:gd name="T2" fmla="*/ 51 w 281"/>
                <a:gd name="T3" fmla="*/ 0 h 207"/>
                <a:gd name="T4" fmla="*/ 40 w 281"/>
                <a:gd name="T5" fmla="*/ 9 h 207"/>
                <a:gd name="T6" fmla="*/ 0 w 281"/>
                <a:gd name="T7" fmla="*/ 147 h 207"/>
                <a:gd name="T8" fmla="*/ 2 w 281"/>
                <a:gd name="T9" fmla="*/ 157 h 207"/>
                <a:gd name="T10" fmla="*/ 12 w 281"/>
                <a:gd name="T11" fmla="*/ 161 h 207"/>
                <a:gd name="T12" fmla="*/ 45 w 281"/>
                <a:gd name="T13" fmla="*/ 161 h 207"/>
                <a:gd name="T14" fmla="*/ 58 w 281"/>
                <a:gd name="T15" fmla="*/ 161 h 207"/>
                <a:gd name="T16" fmla="*/ 64 w 281"/>
                <a:gd name="T17" fmla="*/ 161 h 207"/>
                <a:gd name="T18" fmla="*/ 81 w 281"/>
                <a:gd name="T19" fmla="*/ 195 h 207"/>
                <a:gd name="T20" fmla="*/ 101 w 281"/>
                <a:gd name="T21" fmla="*/ 207 h 207"/>
                <a:gd name="T22" fmla="*/ 179 w 281"/>
                <a:gd name="T23" fmla="*/ 207 h 207"/>
                <a:gd name="T24" fmla="*/ 200 w 281"/>
                <a:gd name="T25" fmla="*/ 195 h 207"/>
                <a:gd name="T26" fmla="*/ 217 w 281"/>
                <a:gd name="T27" fmla="*/ 161 h 207"/>
                <a:gd name="T28" fmla="*/ 223 w 281"/>
                <a:gd name="T29" fmla="*/ 161 h 207"/>
                <a:gd name="T30" fmla="*/ 236 w 281"/>
                <a:gd name="T31" fmla="*/ 161 h 207"/>
                <a:gd name="T32" fmla="*/ 269 w 281"/>
                <a:gd name="T33" fmla="*/ 161 h 207"/>
                <a:gd name="T34" fmla="*/ 278 w 281"/>
                <a:gd name="T35" fmla="*/ 157 h 207"/>
                <a:gd name="T36" fmla="*/ 280 w 281"/>
                <a:gd name="T37" fmla="*/ 147 h 207"/>
                <a:gd name="T38" fmla="*/ 241 w 281"/>
                <a:gd name="T39" fmla="*/ 9 h 207"/>
                <a:gd name="T40" fmla="*/ 229 w 281"/>
                <a:gd name="T41" fmla="*/ 0 h 207"/>
                <a:gd name="T42" fmla="*/ 236 w 281"/>
                <a:gd name="T43" fmla="*/ 138 h 207"/>
                <a:gd name="T44" fmla="*/ 217 w 281"/>
                <a:gd name="T45" fmla="*/ 138 h 207"/>
                <a:gd name="T46" fmla="*/ 196 w 281"/>
                <a:gd name="T47" fmla="*/ 151 h 207"/>
                <a:gd name="T48" fmla="*/ 179 w 281"/>
                <a:gd name="T49" fmla="*/ 184 h 207"/>
                <a:gd name="T50" fmla="*/ 101 w 281"/>
                <a:gd name="T51" fmla="*/ 184 h 207"/>
                <a:gd name="T52" fmla="*/ 85 w 281"/>
                <a:gd name="T53" fmla="*/ 151 h 207"/>
                <a:gd name="T54" fmla="*/ 64 w 281"/>
                <a:gd name="T55" fmla="*/ 138 h 207"/>
                <a:gd name="T56" fmla="*/ 45 w 281"/>
                <a:gd name="T57" fmla="*/ 138 h 207"/>
                <a:gd name="T58" fmla="*/ 18 w 281"/>
                <a:gd name="T59" fmla="*/ 138 h 207"/>
                <a:gd name="T60" fmla="*/ 51 w 281"/>
                <a:gd name="T61" fmla="*/ 12 h 207"/>
                <a:gd name="T62" fmla="*/ 229 w 281"/>
                <a:gd name="T63" fmla="*/ 12 h 207"/>
                <a:gd name="T64" fmla="*/ 263 w 281"/>
                <a:gd name="T65" fmla="*/ 138 h 207"/>
                <a:gd name="T66" fmla="*/ 236 w 281"/>
                <a:gd name="T67" fmla="*/ 138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81" h="207">
                  <a:moveTo>
                    <a:pt x="229" y="0"/>
                  </a:moveTo>
                  <a:cubicBezTo>
                    <a:pt x="51" y="0"/>
                    <a:pt x="51" y="0"/>
                    <a:pt x="51" y="0"/>
                  </a:cubicBezTo>
                  <a:cubicBezTo>
                    <a:pt x="46" y="0"/>
                    <a:pt x="41" y="4"/>
                    <a:pt x="40" y="9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150"/>
                    <a:pt x="0" y="154"/>
                    <a:pt x="2" y="157"/>
                  </a:cubicBezTo>
                  <a:cubicBezTo>
                    <a:pt x="5" y="160"/>
                    <a:pt x="8" y="161"/>
                    <a:pt x="12" y="161"/>
                  </a:cubicBezTo>
                  <a:cubicBezTo>
                    <a:pt x="45" y="161"/>
                    <a:pt x="45" y="161"/>
                    <a:pt x="45" y="161"/>
                  </a:cubicBezTo>
                  <a:cubicBezTo>
                    <a:pt x="58" y="161"/>
                    <a:pt x="58" y="161"/>
                    <a:pt x="58" y="161"/>
                  </a:cubicBezTo>
                  <a:cubicBezTo>
                    <a:pt x="64" y="161"/>
                    <a:pt x="64" y="161"/>
                    <a:pt x="64" y="161"/>
                  </a:cubicBezTo>
                  <a:cubicBezTo>
                    <a:pt x="81" y="195"/>
                    <a:pt x="81" y="195"/>
                    <a:pt x="81" y="195"/>
                  </a:cubicBezTo>
                  <a:cubicBezTo>
                    <a:pt x="85" y="203"/>
                    <a:pt x="93" y="207"/>
                    <a:pt x="101" y="207"/>
                  </a:cubicBezTo>
                  <a:cubicBezTo>
                    <a:pt x="179" y="207"/>
                    <a:pt x="179" y="207"/>
                    <a:pt x="179" y="207"/>
                  </a:cubicBezTo>
                  <a:cubicBezTo>
                    <a:pt x="188" y="207"/>
                    <a:pt x="196" y="203"/>
                    <a:pt x="200" y="195"/>
                  </a:cubicBezTo>
                  <a:cubicBezTo>
                    <a:pt x="217" y="161"/>
                    <a:pt x="217" y="161"/>
                    <a:pt x="217" y="161"/>
                  </a:cubicBezTo>
                  <a:cubicBezTo>
                    <a:pt x="223" y="161"/>
                    <a:pt x="223" y="161"/>
                    <a:pt x="223" y="161"/>
                  </a:cubicBezTo>
                  <a:cubicBezTo>
                    <a:pt x="236" y="161"/>
                    <a:pt x="236" y="161"/>
                    <a:pt x="236" y="161"/>
                  </a:cubicBezTo>
                  <a:cubicBezTo>
                    <a:pt x="269" y="161"/>
                    <a:pt x="269" y="161"/>
                    <a:pt x="269" y="161"/>
                  </a:cubicBezTo>
                  <a:cubicBezTo>
                    <a:pt x="273" y="161"/>
                    <a:pt x="276" y="160"/>
                    <a:pt x="278" y="157"/>
                  </a:cubicBezTo>
                  <a:cubicBezTo>
                    <a:pt x="280" y="154"/>
                    <a:pt x="281" y="150"/>
                    <a:pt x="280" y="147"/>
                  </a:cubicBezTo>
                  <a:cubicBezTo>
                    <a:pt x="241" y="9"/>
                    <a:pt x="241" y="9"/>
                    <a:pt x="241" y="9"/>
                  </a:cubicBezTo>
                  <a:cubicBezTo>
                    <a:pt x="239" y="4"/>
                    <a:pt x="235" y="0"/>
                    <a:pt x="229" y="0"/>
                  </a:cubicBezTo>
                  <a:close/>
                  <a:moveTo>
                    <a:pt x="236" y="138"/>
                  </a:moveTo>
                  <a:cubicBezTo>
                    <a:pt x="217" y="138"/>
                    <a:pt x="217" y="138"/>
                    <a:pt x="217" y="138"/>
                  </a:cubicBezTo>
                  <a:cubicBezTo>
                    <a:pt x="208" y="138"/>
                    <a:pt x="200" y="143"/>
                    <a:pt x="196" y="151"/>
                  </a:cubicBezTo>
                  <a:cubicBezTo>
                    <a:pt x="179" y="184"/>
                    <a:pt x="179" y="184"/>
                    <a:pt x="179" y="184"/>
                  </a:cubicBezTo>
                  <a:cubicBezTo>
                    <a:pt x="101" y="184"/>
                    <a:pt x="101" y="184"/>
                    <a:pt x="101" y="184"/>
                  </a:cubicBezTo>
                  <a:cubicBezTo>
                    <a:pt x="85" y="151"/>
                    <a:pt x="85" y="151"/>
                    <a:pt x="85" y="151"/>
                  </a:cubicBezTo>
                  <a:cubicBezTo>
                    <a:pt x="81" y="143"/>
                    <a:pt x="73" y="138"/>
                    <a:pt x="64" y="138"/>
                  </a:cubicBezTo>
                  <a:cubicBezTo>
                    <a:pt x="45" y="138"/>
                    <a:pt x="45" y="138"/>
                    <a:pt x="45" y="138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229" y="12"/>
                    <a:pt x="229" y="12"/>
                    <a:pt x="229" y="12"/>
                  </a:cubicBezTo>
                  <a:cubicBezTo>
                    <a:pt x="263" y="138"/>
                    <a:pt x="263" y="138"/>
                    <a:pt x="263" y="138"/>
                  </a:cubicBezTo>
                  <a:lnTo>
                    <a:pt x="236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pic>
        <p:nvPicPr>
          <p:cNvPr id="28" name="Picture Placeholder 27">
            <a:extLst>
              <a:ext uri="{FF2B5EF4-FFF2-40B4-BE49-F238E27FC236}">
                <a16:creationId xmlns:a16="http://schemas.microsoft.com/office/drawing/2014/main" id="{966816AD-2FE7-420B-B5E3-59EB4F14861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4182" r="1418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31908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1" grpId="0"/>
      <p:bldP spid="15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Placeholder 23">
            <a:extLst>
              <a:ext uri="{FF2B5EF4-FFF2-40B4-BE49-F238E27FC236}">
                <a16:creationId xmlns:a16="http://schemas.microsoft.com/office/drawing/2014/main" id="{D095CACF-340B-4650-9CBD-533574E0025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37" b="37"/>
          <a:stretch>
            <a:fillRect/>
          </a:stretch>
        </p:blipFill>
        <p:spPr/>
      </p:pic>
      <p:sp>
        <p:nvSpPr>
          <p:cNvPr id="4" name="Rectangle 3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936923" y="875851"/>
            <a:ext cx="32327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ea typeface="Nunito" charset="0"/>
                <a:cs typeface="Nunito" charset="0"/>
              </a:rPr>
              <a:t>SHORT AWESOME TEXT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36923" y="2049642"/>
            <a:ext cx="41665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Lorem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ipsum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dolor sit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amet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consectetur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adipiscing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elit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.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Donec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fringilla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metus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nec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pulvinar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molestie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odio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ipsum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varius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leo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maximus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commodo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nulla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libero.</a:t>
            </a:r>
          </a:p>
        </p:txBody>
      </p:sp>
      <p:grpSp>
        <p:nvGrpSpPr>
          <p:cNvPr id="7" name="Group 6"/>
          <p:cNvGrpSpPr/>
          <p:nvPr/>
        </p:nvGrpSpPr>
        <p:grpSpPr>
          <a:xfrm rot="16200000">
            <a:off x="1289884" y="3445848"/>
            <a:ext cx="852494" cy="1162891"/>
            <a:chOff x="9918988" y="355852"/>
            <a:chExt cx="852494" cy="1162891"/>
          </a:xfrm>
        </p:grpSpPr>
        <p:sp>
          <p:nvSpPr>
            <p:cNvPr id="8" name="Triangle 7"/>
            <p:cNvSpPr/>
            <p:nvPr/>
          </p:nvSpPr>
          <p:spPr>
            <a:xfrm rot="10800000">
              <a:off x="9929055" y="1104594"/>
              <a:ext cx="832360" cy="414149"/>
            </a:xfrm>
            <a:prstGeom prst="triangle">
              <a:avLst>
                <a:gd name="adj" fmla="val 49285"/>
              </a:avLst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 rot="2700000">
              <a:off x="9918988" y="355852"/>
              <a:ext cx="852494" cy="85249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452135" y="3803843"/>
            <a:ext cx="2796780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Maecenas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pellentesque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ac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orci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lobortis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. In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efficitur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sodales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est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,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452135" y="3400657"/>
            <a:ext cx="2670651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ea typeface="Lora" charset="0"/>
                <a:cs typeface="Lora" charset="0"/>
              </a:rPr>
              <a:t>SHORT TEXT HERE</a:t>
            </a:r>
          </a:p>
        </p:txBody>
      </p:sp>
      <p:grpSp>
        <p:nvGrpSpPr>
          <p:cNvPr id="12" name="Group 11"/>
          <p:cNvGrpSpPr/>
          <p:nvPr/>
        </p:nvGrpSpPr>
        <p:grpSpPr>
          <a:xfrm rot="16200000">
            <a:off x="1270618" y="4949575"/>
            <a:ext cx="852494" cy="1162891"/>
            <a:chOff x="9918988" y="355852"/>
            <a:chExt cx="852494" cy="1162891"/>
          </a:xfrm>
        </p:grpSpPr>
        <p:sp>
          <p:nvSpPr>
            <p:cNvPr id="13" name="Triangle 12"/>
            <p:cNvSpPr/>
            <p:nvPr/>
          </p:nvSpPr>
          <p:spPr>
            <a:xfrm rot="10800000">
              <a:off x="9929055" y="1104594"/>
              <a:ext cx="832360" cy="414149"/>
            </a:xfrm>
            <a:prstGeom prst="triangle">
              <a:avLst>
                <a:gd name="adj" fmla="val 49285"/>
              </a:avLst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 rot="2700000">
              <a:off x="9918988" y="355852"/>
              <a:ext cx="852494" cy="85249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2432870" y="5307570"/>
            <a:ext cx="2816042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Maecenas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pellentesque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ac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orci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lobortis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. In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efficitur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sodales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est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,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432869" y="4904384"/>
            <a:ext cx="2670651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ea typeface="Lora" charset="0"/>
                <a:cs typeface="Lora" charset="0"/>
              </a:rPr>
              <a:t>SHORT TEXT HERE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1316885" y="5319882"/>
            <a:ext cx="420688" cy="422275"/>
            <a:chOff x="1298575" y="588963"/>
            <a:chExt cx="420688" cy="422275"/>
          </a:xfrm>
          <a:solidFill>
            <a:schemeClr val="accent1"/>
          </a:solidFill>
        </p:grpSpPr>
        <p:sp>
          <p:nvSpPr>
            <p:cNvPr id="18" name="Freeform 9"/>
            <p:cNvSpPr>
              <a:spLocks noEditPoints="1"/>
            </p:cNvSpPr>
            <p:nvPr/>
          </p:nvSpPr>
          <p:spPr bwMode="auto">
            <a:xfrm>
              <a:off x="1298575" y="588963"/>
              <a:ext cx="420688" cy="422275"/>
            </a:xfrm>
            <a:custGeom>
              <a:avLst/>
              <a:gdLst>
                <a:gd name="T0" fmla="*/ 64 w 112"/>
                <a:gd name="T1" fmla="*/ 12 h 112"/>
                <a:gd name="T2" fmla="*/ 78 w 112"/>
                <a:gd name="T3" fmla="*/ 23 h 112"/>
                <a:gd name="T4" fmla="*/ 84 w 112"/>
                <a:gd name="T5" fmla="*/ 18 h 112"/>
                <a:gd name="T6" fmla="*/ 93 w 112"/>
                <a:gd name="T7" fmla="*/ 25 h 112"/>
                <a:gd name="T8" fmla="*/ 89 w 112"/>
                <a:gd name="T9" fmla="*/ 34 h 112"/>
                <a:gd name="T10" fmla="*/ 100 w 112"/>
                <a:gd name="T11" fmla="*/ 48 h 112"/>
                <a:gd name="T12" fmla="*/ 104 w 112"/>
                <a:gd name="T13" fmla="*/ 60 h 112"/>
                <a:gd name="T14" fmla="*/ 95 w 112"/>
                <a:gd name="T15" fmla="*/ 64 h 112"/>
                <a:gd name="T16" fmla="*/ 93 w 112"/>
                <a:gd name="T17" fmla="*/ 81 h 112"/>
                <a:gd name="T18" fmla="*/ 87 w 112"/>
                <a:gd name="T19" fmla="*/ 93 h 112"/>
                <a:gd name="T20" fmla="*/ 81 w 112"/>
                <a:gd name="T21" fmla="*/ 93 h 112"/>
                <a:gd name="T22" fmla="*/ 64 w 112"/>
                <a:gd name="T23" fmla="*/ 95 h 112"/>
                <a:gd name="T24" fmla="*/ 60 w 112"/>
                <a:gd name="T25" fmla="*/ 104 h 112"/>
                <a:gd name="T26" fmla="*/ 48 w 112"/>
                <a:gd name="T27" fmla="*/ 100 h 112"/>
                <a:gd name="T28" fmla="*/ 34 w 112"/>
                <a:gd name="T29" fmla="*/ 89 h 112"/>
                <a:gd name="T30" fmla="*/ 28 w 112"/>
                <a:gd name="T31" fmla="*/ 94 h 112"/>
                <a:gd name="T32" fmla="*/ 19 w 112"/>
                <a:gd name="T33" fmla="*/ 87 h 112"/>
                <a:gd name="T34" fmla="*/ 23 w 112"/>
                <a:gd name="T35" fmla="*/ 78 h 112"/>
                <a:gd name="T36" fmla="*/ 12 w 112"/>
                <a:gd name="T37" fmla="*/ 64 h 112"/>
                <a:gd name="T38" fmla="*/ 8 w 112"/>
                <a:gd name="T39" fmla="*/ 52 h 112"/>
                <a:gd name="T40" fmla="*/ 17 w 112"/>
                <a:gd name="T41" fmla="*/ 48 h 112"/>
                <a:gd name="T42" fmla="*/ 19 w 112"/>
                <a:gd name="T43" fmla="*/ 31 h 112"/>
                <a:gd name="T44" fmla="*/ 25 w 112"/>
                <a:gd name="T45" fmla="*/ 19 h 112"/>
                <a:gd name="T46" fmla="*/ 31 w 112"/>
                <a:gd name="T47" fmla="*/ 19 h 112"/>
                <a:gd name="T48" fmla="*/ 48 w 112"/>
                <a:gd name="T49" fmla="*/ 17 h 112"/>
                <a:gd name="T50" fmla="*/ 52 w 112"/>
                <a:gd name="T51" fmla="*/ 8 h 112"/>
                <a:gd name="T52" fmla="*/ 60 w 112"/>
                <a:gd name="T53" fmla="*/ 0 h 112"/>
                <a:gd name="T54" fmla="*/ 40 w 112"/>
                <a:gd name="T55" fmla="*/ 11 h 112"/>
                <a:gd name="T56" fmla="*/ 28 w 112"/>
                <a:gd name="T57" fmla="*/ 10 h 112"/>
                <a:gd name="T58" fmla="*/ 14 w 112"/>
                <a:gd name="T59" fmla="*/ 19 h 112"/>
                <a:gd name="T60" fmla="*/ 13 w 112"/>
                <a:gd name="T61" fmla="*/ 35 h 112"/>
                <a:gd name="T62" fmla="*/ 0 w 112"/>
                <a:gd name="T63" fmla="*/ 52 h 112"/>
                <a:gd name="T64" fmla="*/ 11 w 112"/>
                <a:gd name="T65" fmla="*/ 72 h 112"/>
                <a:gd name="T66" fmla="*/ 10 w 112"/>
                <a:gd name="T67" fmla="*/ 84 h 112"/>
                <a:gd name="T68" fmla="*/ 19 w 112"/>
                <a:gd name="T69" fmla="*/ 98 h 112"/>
                <a:gd name="T70" fmla="*/ 35 w 112"/>
                <a:gd name="T71" fmla="*/ 99 h 112"/>
                <a:gd name="T72" fmla="*/ 52 w 112"/>
                <a:gd name="T73" fmla="*/ 112 h 112"/>
                <a:gd name="T74" fmla="*/ 72 w 112"/>
                <a:gd name="T75" fmla="*/ 101 h 112"/>
                <a:gd name="T76" fmla="*/ 84 w 112"/>
                <a:gd name="T77" fmla="*/ 102 h 112"/>
                <a:gd name="T78" fmla="*/ 98 w 112"/>
                <a:gd name="T79" fmla="*/ 93 h 112"/>
                <a:gd name="T80" fmla="*/ 99 w 112"/>
                <a:gd name="T81" fmla="*/ 77 h 112"/>
                <a:gd name="T82" fmla="*/ 112 w 112"/>
                <a:gd name="T83" fmla="*/ 60 h 112"/>
                <a:gd name="T84" fmla="*/ 101 w 112"/>
                <a:gd name="T85" fmla="*/ 40 h 112"/>
                <a:gd name="T86" fmla="*/ 102 w 112"/>
                <a:gd name="T87" fmla="*/ 28 h 112"/>
                <a:gd name="T88" fmla="*/ 93 w 112"/>
                <a:gd name="T89" fmla="*/ 14 h 112"/>
                <a:gd name="T90" fmla="*/ 77 w 112"/>
                <a:gd name="T91" fmla="*/ 13 h 112"/>
                <a:gd name="T92" fmla="*/ 60 w 112"/>
                <a:gd name="T93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12" h="112">
                  <a:moveTo>
                    <a:pt x="60" y="8"/>
                  </a:moveTo>
                  <a:cubicBezTo>
                    <a:pt x="62" y="8"/>
                    <a:pt x="64" y="10"/>
                    <a:pt x="64" y="12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69" y="18"/>
                    <a:pt x="74" y="20"/>
                    <a:pt x="78" y="23"/>
                  </a:cubicBezTo>
                  <a:cubicBezTo>
                    <a:pt x="81" y="19"/>
                    <a:pt x="81" y="19"/>
                    <a:pt x="81" y="19"/>
                  </a:cubicBezTo>
                  <a:cubicBezTo>
                    <a:pt x="82" y="18"/>
                    <a:pt x="83" y="18"/>
                    <a:pt x="84" y="18"/>
                  </a:cubicBezTo>
                  <a:cubicBezTo>
                    <a:pt x="85" y="18"/>
                    <a:pt x="86" y="18"/>
                    <a:pt x="87" y="19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4" y="26"/>
                    <a:pt x="94" y="29"/>
                    <a:pt x="93" y="31"/>
                  </a:cubicBezTo>
                  <a:cubicBezTo>
                    <a:pt x="89" y="34"/>
                    <a:pt x="89" y="34"/>
                    <a:pt x="89" y="34"/>
                  </a:cubicBezTo>
                  <a:cubicBezTo>
                    <a:pt x="92" y="38"/>
                    <a:pt x="94" y="43"/>
                    <a:pt x="95" y="48"/>
                  </a:cubicBezTo>
                  <a:cubicBezTo>
                    <a:pt x="100" y="48"/>
                    <a:pt x="100" y="48"/>
                    <a:pt x="100" y="48"/>
                  </a:cubicBezTo>
                  <a:cubicBezTo>
                    <a:pt x="102" y="48"/>
                    <a:pt x="104" y="50"/>
                    <a:pt x="104" y="52"/>
                  </a:cubicBezTo>
                  <a:cubicBezTo>
                    <a:pt x="104" y="60"/>
                    <a:pt x="104" y="60"/>
                    <a:pt x="104" y="60"/>
                  </a:cubicBezTo>
                  <a:cubicBezTo>
                    <a:pt x="104" y="62"/>
                    <a:pt x="102" y="64"/>
                    <a:pt x="100" y="64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4" y="69"/>
                    <a:pt x="92" y="74"/>
                    <a:pt x="89" y="78"/>
                  </a:cubicBezTo>
                  <a:cubicBezTo>
                    <a:pt x="93" y="81"/>
                    <a:pt x="93" y="81"/>
                    <a:pt x="93" y="81"/>
                  </a:cubicBezTo>
                  <a:cubicBezTo>
                    <a:pt x="94" y="83"/>
                    <a:pt x="94" y="86"/>
                    <a:pt x="93" y="87"/>
                  </a:cubicBezTo>
                  <a:cubicBezTo>
                    <a:pt x="87" y="93"/>
                    <a:pt x="87" y="93"/>
                    <a:pt x="87" y="93"/>
                  </a:cubicBezTo>
                  <a:cubicBezTo>
                    <a:pt x="86" y="94"/>
                    <a:pt x="85" y="94"/>
                    <a:pt x="84" y="94"/>
                  </a:cubicBezTo>
                  <a:cubicBezTo>
                    <a:pt x="83" y="94"/>
                    <a:pt x="82" y="94"/>
                    <a:pt x="81" y="93"/>
                  </a:cubicBezTo>
                  <a:cubicBezTo>
                    <a:pt x="78" y="89"/>
                    <a:pt x="78" y="89"/>
                    <a:pt x="78" y="89"/>
                  </a:cubicBezTo>
                  <a:cubicBezTo>
                    <a:pt x="74" y="92"/>
                    <a:pt x="69" y="94"/>
                    <a:pt x="64" y="95"/>
                  </a:cubicBezTo>
                  <a:cubicBezTo>
                    <a:pt x="64" y="100"/>
                    <a:pt x="64" y="100"/>
                    <a:pt x="64" y="100"/>
                  </a:cubicBezTo>
                  <a:cubicBezTo>
                    <a:pt x="64" y="102"/>
                    <a:pt x="62" y="104"/>
                    <a:pt x="60" y="104"/>
                  </a:cubicBezTo>
                  <a:cubicBezTo>
                    <a:pt x="52" y="104"/>
                    <a:pt x="52" y="104"/>
                    <a:pt x="52" y="104"/>
                  </a:cubicBezTo>
                  <a:cubicBezTo>
                    <a:pt x="50" y="104"/>
                    <a:pt x="48" y="102"/>
                    <a:pt x="48" y="100"/>
                  </a:cubicBezTo>
                  <a:cubicBezTo>
                    <a:pt x="48" y="95"/>
                    <a:pt x="48" y="95"/>
                    <a:pt x="48" y="95"/>
                  </a:cubicBezTo>
                  <a:cubicBezTo>
                    <a:pt x="43" y="94"/>
                    <a:pt x="38" y="92"/>
                    <a:pt x="34" y="89"/>
                  </a:cubicBezTo>
                  <a:cubicBezTo>
                    <a:pt x="31" y="93"/>
                    <a:pt x="31" y="93"/>
                    <a:pt x="31" y="93"/>
                  </a:cubicBezTo>
                  <a:cubicBezTo>
                    <a:pt x="30" y="94"/>
                    <a:pt x="29" y="94"/>
                    <a:pt x="28" y="94"/>
                  </a:cubicBezTo>
                  <a:cubicBezTo>
                    <a:pt x="27" y="94"/>
                    <a:pt x="26" y="94"/>
                    <a:pt x="25" y="93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18" y="86"/>
                    <a:pt x="18" y="83"/>
                    <a:pt x="19" y="81"/>
                  </a:cubicBezTo>
                  <a:cubicBezTo>
                    <a:pt x="23" y="78"/>
                    <a:pt x="23" y="78"/>
                    <a:pt x="23" y="78"/>
                  </a:cubicBezTo>
                  <a:cubicBezTo>
                    <a:pt x="20" y="74"/>
                    <a:pt x="18" y="69"/>
                    <a:pt x="17" y="64"/>
                  </a:cubicBezTo>
                  <a:cubicBezTo>
                    <a:pt x="12" y="64"/>
                    <a:pt x="12" y="64"/>
                    <a:pt x="12" y="64"/>
                  </a:cubicBezTo>
                  <a:cubicBezTo>
                    <a:pt x="10" y="64"/>
                    <a:pt x="8" y="62"/>
                    <a:pt x="8" y="60"/>
                  </a:cubicBezTo>
                  <a:cubicBezTo>
                    <a:pt x="8" y="52"/>
                    <a:pt x="8" y="52"/>
                    <a:pt x="8" y="52"/>
                  </a:cubicBezTo>
                  <a:cubicBezTo>
                    <a:pt x="8" y="50"/>
                    <a:pt x="10" y="48"/>
                    <a:pt x="12" y="48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8" y="43"/>
                    <a:pt x="20" y="38"/>
                    <a:pt x="23" y="34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8" y="29"/>
                    <a:pt x="18" y="26"/>
                    <a:pt x="19" y="25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6" y="18"/>
                    <a:pt x="27" y="18"/>
                    <a:pt x="28" y="18"/>
                  </a:cubicBezTo>
                  <a:cubicBezTo>
                    <a:pt x="29" y="18"/>
                    <a:pt x="30" y="18"/>
                    <a:pt x="31" y="19"/>
                  </a:cubicBezTo>
                  <a:cubicBezTo>
                    <a:pt x="34" y="23"/>
                    <a:pt x="34" y="23"/>
                    <a:pt x="34" y="23"/>
                  </a:cubicBezTo>
                  <a:cubicBezTo>
                    <a:pt x="38" y="20"/>
                    <a:pt x="43" y="18"/>
                    <a:pt x="48" y="17"/>
                  </a:cubicBezTo>
                  <a:cubicBezTo>
                    <a:pt x="48" y="12"/>
                    <a:pt x="48" y="12"/>
                    <a:pt x="48" y="12"/>
                  </a:cubicBezTo>
                  <a:cubicBezTo>
                    <a:pt x="48" y="10"/>
                    <a:pt x="50" y="8"/>
                    <a:pt x="52" y="8"/>
                  </a:cubicBezTo>
                  <a:cubicBezTo>
                    <a:pt x="60" y="8"/>
                    <a:pt x="60" y="8"/>
                    <a:pt x="60" y="8"/>
                  </a:cubicBezTo>
                  <a:moveTo>
                    <a:pt x="60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6" y="0"/>
                    <a:pt x="41" y="5"/>
                    <a:pt x="40" y="11"/>
                  </a:cubicBezTo>
                  <a:cubicBezTo>
                    <a:pt x="38" y="11"/>
                    <a:pt x="37" y="12"/>
                    <a:pt x="35" y="13"/>
                  </a:cubicBezTo>
                  <a:cubicBezTo>
                    <a:pt x="33" y="11"/>
                    <a:pt x="31" y="10"/>
                    <a:pt x="28" y="10"/>
                  </a:cubicBezTo>
                  <a:cubicBezTo>
                    <a:pt x="25" y="10"/>
                    <a:pt x="21" y="11"/>
                    <a:pt x="19" y="14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1" y="22"/>
                    <a:pt x="10" y="25"/>
                    <a:pt x="10" y="28"/>
                  </a:cubicBezTo>
                  <a:cubicBezTo>
                    <a:pt x="10" y="31"/>
                    <a:pt x="11" y="33"/>
                    <a:pt x="13" y="35"/>
                  </a:cubicBezTo>
                  <a:cubicBezTo>
                    <a:pt x="12" y="37"/>
                    <a:pt x="11" y="38"/>
                    <a:pt x="11" y="40"/>
                  </a:cubicBezTo>
                  <a:cubicBezTo>
                    <a:pt x="5" y="41"/>
                    <a:pt x="0" y="46"/>
                    <a:pt x="0" y="52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6"/>
                    <a:pt x="5" y="71"/>
                    <a:pt x="11" y="72"/>
                  </a:cubicBezTo>
                  <a:cubicBezTo>
                    <a:pt x="11" y="74"/>
                    <a:pt x="12" y="75"/>
                    <a:pt x="13" y="77"/>
                  </a:cubicBezTo>
                  <a:cubicBezTo>
                    <a:pt x="11" y="79"/>
                    <a:pt x="10" y="81"/>
                    <a:pt x="10" y="84"/>
                  </a:cubicBezTo>
                  <a:cubicBezTo>
                    <a:pt x="10" y="87"/>
                    <a:pt x="11" y="91"/>
                    <a:pt x="14" y="93"/>
                  </a:cubicBezTo>
                  <a:cubicBezTo>
                    <a:pt x="19" y="98"/>
                    <a:pt x="19" y="98"/>
                    <a:pt x="19" y="98"/>
                  </a:cubicBezTo>
                  <a:cubicBezTo>
                    <a:pt x="21" y="101"/>
                    <a:pt x="25" y="102"/>
                    <a:pt x="28" y="102"/>
                  </a:cubicBezTo>
                  <a:cubicBezTo>
                    <a:pt x="31" y="102"/>
                    <a:pt x="33" y="101"/>
                    <a:pt x="35" y="99"/>
                  </a:cubicBezTo>
                  <a:cubicBezTo>
                    <a:pt x="37" y="100"/>
                    <a:pt x="38" y="101"/>
                    <a:pt x="40" y="101"/>
                  </a:cubicBezTo>
                  <a:cubicBezTo>
                    <a:pt x="41" y="107"/>
                    <a:pt x="46" y="112"/>
                    <a:pt x="52" y="112"/>
                  </a:cubicBezTo>
                  <a:cubicBezTo>
                    <a:pt x="60" y="112"/>
                    <a:pt x="60" y="112"/>
                    <a:pt x="60" y="112"/>
                  </a:cubicBezTo>
                  <a:cubicBezTo>
                    <a:pt x="66" y="112"/>
                    <a:pt x="71" y="107"/>
                    <a:pt x="72" y="101"/>
                  </a:cubicBezTo>
                  <a:cubicBezTo>
                    <a:pt x="74" y="101"/>
                    <a:pt x="75" y="100"/>
                    <a:pt x="77" y="99"/>
                  </a:cubicBezTo>
                  <a:cubicBezTo>
                    <a:pt x="79" y="101"/>
                    <a:pt x="81" y="102"/>
                    <a:pt x="84" y="102"/>
                  </a:cubicBezTo>
                  <a:cubicBezTo>
                    <a:pt x="87" y="102"/>
                    <a:pt x="91" y="101"/>
                    <a:pt x="93" y="98"/>
                  </a:cubicBezTo>
                  <a:cubicBezTo>
                    <a:pt x="98" y="93"/>
                    <a:pt x="98" y="93"/>
                    <a:pt x="98" y="93"/>
                  </a:cubicBezTo>
                  <a:cubicBezTo>
                    <a:pt x="101" y="91"/>
                    <a:pt x="102" y="87"/>
                    <a:pt x="102" y="84"/>
                  </a:cubicBezTo>
                  <a:cubicBezTo>
                    <a:pt x="102" y="81"/>
                    <a:pt x="101" y="79"/>
                    <a:pt x="99" y="77"/>
                  </a:cubicBezTo>
                  <a:cubicBezTo>
                    <a:pt x="100" y="75"/>
                    <a:pt x="101" y="74"/>
                    <a:pt x="101" y="72"/>
                  </a:cubicBezTo>
                  <a:cubicBezTo>
                    <a:pt x="107" y="71"/>
                    <a:pt x="112" y="66"/>
                    <a:pt x="112" y="60"/>
                  </a:cubicBezTo>
                  <a:cubicBezTo>
                    <a:pt x="112" y="52"/>
                    <a:pt x="112" y="52"/>
                    <a:pt x="112" y="52"/>
                  </a:cubicBezTo>
                  <a:cubicBezTo>
                    <a:pt x="112" y="46"/>
                    <a:pt x="107" y="41"/>
                    <a:pt x="101" y="40"/>
                  </a:cubicBezTo>
                  <a:cubicBezTo>
                    <a:pt x="101" y="38"/>
                    <a:pt x="100" y="37"/>
                    <a:pt x="99" y="35"/>
                  </a:cubicBezTo>
                  <a:cubicBezTo>
                    <a:pt x="101" y="33"/>
                    <a:pt x="102" y="31"/>
                    <a:pt x="102" y="28"/>
                  </a:cubicBezTo>
                  <a:cubicBezTo>
                    <a:pt x="102" y="25"/>
                    <a:pt x="101" y="22"/>
                    <a:pt x="98" y="19"/>
                  </a:cubicBezTo>
                  <a:cubicBezTo>
                    <a:pt x="93" y="14"/>
                    <a:pt x="93" y="14"/>
                    <a:pt x="93" y="14"/>
                  </a:cubicBezTo>
                  <a:cubicBezTo>
                    <a:pt x="91" y="11"/>
                    <a:pt x="87" y="10"/>
                    <a:pt x="84" y="10"/>
                  </a:cubicBezTo>
                  <a:cubicBezTo>
                    <a:pt x="81" y="10"/>
                    <a:pt x="79" y="11"/>
                    <a:pt x="77" y="13"/>
                  </a:cubicBezTo>
                  <a:cubicBezTo>
                    <a:pt x="75" y="12"/>
                    <a:pt x="74" y="11"/>
                    <a:pt x="72" y="11"/>
                  </a:cubicBezTo>
                  <a:cubicBezTo>
                    <a:pt x="71" y="5"/>
                    <a:pt x="66" y="0"/>
                    <a:pt x="6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  <p:sp>
          <p:nvSpPr>
            <p:cNvPr id="19" name="Freeform 10"/>
            <p:cNvSpPr>
              <a:spLocks noEditPoints="1"/>
            </p:cNvSpPr>
            <p:nvPr/>
          </p:nvSpPr>
          <p:spPr bwMode="auto">
            <a:xfrm>
              <a:off x="1411288" y="701675"/>
              <a:ext cx="195263" cy="196850"/>
            </a:xfrm>
            <a:custGeom>
              <a:avLst/>
              <a:gdLst>
                <a:gd name="T0" fmla="*/ 26 w 52"/>
                <a:gd name="T1" fmla="*/ 52 h 52"/>
                <a:gd name="T2" fmla="*/ 0 w 52"/>
                <a:gd name="T3" fmla="*/ 26 h 52"/>
                <a:gd name="T4" fmla="*/ 26 w 52"/>
                <a:gd name="T5" fmla="*/ 0 h 52"/>
                <a:gd name="T6" fmla="*/ 52 w 52"/>
                <a:gd name="T7" fmla="*/ 26 h 52"/>
                <a:gd name="T8" fmla="*/ 26 w 52"/>
                <a:gd name="T9" fmla="*/ 52 h 52"/>
                <a:gd name="T10" fmla="*/ 26 w 52"/>
                <a:gd name="T11" fmla="*/ 4 h 52"/>
                <a:gd name="T12" fmla="*/ 4 w 52"/>
                <a:gd name="T13" fmla="*/ 26 h 52"/>
                <a:gd name="T14" fmla="*/ 26 w 52"/>
                <a:gd name="T15" fmla="*/ 48 h 52"/>
                <a:gd name="T16" fmla="*/ 48 w 52"/>
                <a:gd name="T17" fmla="*/ 26 h 52"/>
                <a:gd name="T18" fmla="*/ 26 w 52"/>
                <a:gd name="T19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" h="52">
                  <a:moveTo>
                    <a:pt x="26" y="52"/>
                  </a:moveTo>
                  <a:cubicBezTo>
                    <a:pt x="12" y="52"/>
                    <a:pt x="0" y="40"/>
                    <a:pt x="0" y="26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0" y="0"/>
                    <a:pt x="52" y="12"/>
                    <a:pt x="52" y="26"/>
                  </a:cubicBezTo>
                  <a:cubicBezTo>
                    <a:pt x="52" y="40"/>
                    <a:pt x="40" y="52"/>
                    <a:pt x="26" y="52"/>
                  </a:cubicBezTo>
                  <a:close/>
                  <a:moveTo>
                    <a:pt x="26" y="4"/>
                  </a:moveTo>
                  <a:cubicBezTo>
                    <a:pt x="14" y="4"/>
                    <a:pt x="4" y="14"/>
                    <a:pt x="4" y="26"/>
                  </a:cubicBezTo>
                  <a:cubicBezTo>
                    <a:pt x="4" y="38"/>
                    <a:pt x="14" y="48"/>
                    <a:pt x="26" y="48"/>
                  </a:cubicBezTo>
                  <a:cubicBezTo>
                    <a:pt x="38" y="48"/>
                    <a:pt x="48" y="38"/>
                    <a:pt x="48" y="26"/>
                  </a:cubicBezTo>
                  <a:cubicBezTo>
                    <a:pt x="48" y="14"/>
                    <a:pt x="38" y="4"/>
                    <a:pt x="2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  <p:sp>
          <p:nvSpPr>
            <p:cNvPr id="20" name="Freeform 11"/>
            <p:cNvSpPr>
              <a:spLocks noEditPoints="1"/>
            </p:cNvSpPr>
            <p:nvPr/>
          </p:nvSpPr>
          <p:spPr bwMode="auto">
            <a:xfrm>
              <a:off x="1455738" y="747713"/>
              <a:ext cx="106363" cy="106363"/>
            </a:xfrm>
            <a:custGeom>
              <a:avLst/>
              <a:gdLst>
                <a:gd name="T0" fmla="*/ 14 w 28"/>
                <a:gd name="T1" fmla="*/ 28 h 28"/>
                <a:gd name="T2" fmla="*/ 0 w 28"/>
                <a:gd name="T3" fmla="*/ 14 h 28"/>
                <a:gd name="T4" fmla="*/ 14 w 28"/>
                <a:gd name="T5" fmla="*/ 0 h 28"/>
                <a:gd name="T6" fmla="*/ 28 w 28"/>
                <a:gd name="T7" fmla="*/ 14 h 28"/>
                <a:gd name="T8" fmla="*/ 14 w 28"/>
                <a:gd name="T9" fmla="*/ 28 h 28"/>
                <a:gd name="T10" fmla="*/ 14 w 28"/>
                <a:gd name="T11" fmla="*/ 4 h 28"/>
                <a:gd name="T12" fmla="*/ 4 w 28"/>
                <a:gd name="T13" fmla="*/ 14 h 28"/>
                <a:gd name="T14" fmla="*/ 14 w 28"/>
                <a:gd name="T15" fmla="*/ 24 h 28"/>
                <a:gd name="T16" fmla="*/ 24 w 28"/>
                <a:gd name="T17" fmla="*/ 14 h 28"/>
                <a:gd name="T18" fmla="*/ 14 w 28"/>
                <a:gd name="T19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8">
                  <a:moveTo>
                    <a:pt x="14" y="28"/>
                  </a:moveTo>
                  <a:cubicBezTo>
                    <a:pt x="6" y="28"/>
                    <a:pt x="0" y="22"/>
                    <a:pt x="0" y="14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4"/>
                  </a:cubicBezTo>
                  <a:cubicBezTo>
                    <a:pt x="28" y="22"/>
                    <a:pt x="22" y="28"/>
                    <a:pt x="14" y="28"/>
                  </a:cubicBezTo>
                  <a:close/>
                  <a:moveTo>
                    <a:pt x="14" y="4"/>
                  </a:moveTo>
                  <a:cubicBezTo>
                    <a:pt x="8" y="4"/>
                    <a:pt x="4" y="8"/>
                    <a:pt x="4" y="14"/>
                  </a:cubicBezTo>
                  <a:cubicBezTo>
                    <a:pt x="4" y="20"/>
                    <a:pt x="8" y="24"/>
                    <a:pt x="14" y="24"/>
                  </a:cubicBezTo>
                  <a:cubicBezTo>
                    <a:pt x="20" y="24"/>
                    <a:pt x="24" y="20"/>
                    <a:pt x="24" y="14"/>
                  </a:cubicBezTo>
                  <a:cubicBezTo>
                    <a:pt x="24" y="8"/>
                    <a:pt x="20" y="4"/>
                    <a:pt x="1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334681" y="3803326"/>
            <a:ext cx="423629" cy="370251"/>
            <a:chOff x="8296275" y="8293096"/>
            <a:chExt cx="1385888" cy="1211261"/>
          </a:xfrm>
          <a:solidFill>
            <a:schemeClr val="accent1"/>
          </a:solidFill>
        </p:grpSpPr>
        <p:sp>
          <p:nvSpPr>
            <p:cNvPr id="22" name="Freeform 8"/>
            <p:cNvSpPr>
              <a:spLocks noEditPoints="1"/>
            </p:cNvSpPr>
            <p:nvPr/>
          </p:nvSpPr>
          <p:spPr bwMode="auto">
            <a:xfrm>
              <a:off x="8296275" y="8293096"/>
              <a:ext cx="1385888" cy="1211261"/>
            </a:xfrm>
            <a:custGeom>
              <a:avLst/>
              <a:gdLst>
                <a:gd name="T0" fmla="*/ 368 w 369"/>
                <a:gd name="T1" fmla="*/ 190 h 323"/>
                <a:gd name="T2" fmla="*/ 322 w 369"/>
                <a:gd name="T3" fmla="*/ 17 h 323"/>
                <a:gd name="T4" fmla="*/ 299 w 369"/>
                <a:gd name="T5" fmla="*/ 0 h 323"/>
                <a:gd name="T6" fmla="*/ 184 w 369"/>
                <a:gd name="T7" fmla="*/ 0 h 323"/>
                <a:gd name="T8" fmla="*/ 69 w 369"/>
                <a:gd name="T9" fmla="*/ 0 h 323"/>
                <a:gd name="T10" fmla="*/ 47 w 369"/>
                <a:gd name="T11" fmla="*/ 17 h 323"/>
                <a:gd name="T12" fmla="*/ 1 w 369"/>
                <a:gd name="T13" fmla="*/ 190 h 323"/>
                <a:gd name="T14" fmla="*/ 0 w 369"/>
                <a:gd name="T15" fmla="*/ 196 h 323"/>
                <a:gd name="T16" fmla="*/ 0 w 369"/>
                <a:gd name="T17" fmla="*/ 276 h 323"/>
                <a:gd name="T18" fmla="*/ 46 w 369"/>
                <a:gd name="T19" fmla="*/ 323 h 323"/>
                <a:gd name="T20" fmla="*/ 323 w 369"/>
                <a:gd name="T21" fmla="*/ 323 h 323"/>
                <a:gd name="T22" fmla="*/ 369 w 369"/>
                <a:gd name="T23" fmla="*/ 276 h 323"/>
                <a:gd name="T24" fmla="*/ 369 w 369"/>
                <a:gd name="T25" fmla="*/ 196 h 323"/>
                <a:gd name="T26" fmla="*/ 368 w 369"/>
                <a:gd name="T27" fmla="*/ 190 h 323"/>
                <a:gd name="T28" fmla="*/ 346 w 369"/>
                <a:gd name="T29" fmla="*/ 276 h 323"/>
                <a:gd name="T30" fmla="*/ 323 w 369"/>
                <a:gd name="T31" fmla="*/ 299 h 323"/>
                <a:gd name="T32" fmla="*/ 46 w 369"/>
                <a:gd name="T33" fmla="*/ 299 h 323"/>
                <a:gd name="T34" fmla="*/ 23 w 369"/>
                <a:gd name="T35" fmla="*/ 276 h 323"/>
                <a:gd name="T36" fmla="*/ 23 w 369"/>
                <a:gd name="T37" fmla="*/ 196 h 323"/>
                <a:gd name="T38" fmla="*/ 69 w 369"/>
                <a:gd name="T39" fmla="*/ 23 h 323"/>
                <a:gd name="T40" fmla="*/ 299 w 369"/>
                <a:gd name="T41" fmla="*/ 23 h 323"/>
                <a:gd name="T42" fmla="*/ 346 w 369"/>
                <a:gd name="T43" fmla="*/ 196 h 323"/>
                <a:gd name="T44" fmla="*/ 346 w 369"/>
                <a:gd name="T45" fmla="*/ 276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9" h="323">
                  <a:moveTo>
                    <a:pt x="368" y="190"/>
                  </a:moveTo>
                  <a:cubicBezTo>
                    <a:pt x="322" y="17"/>
                    <a:pt x="322" y="17"/>
                    <a:pt x="322" y="17"/>
                  </a:cubicBezTo>
                  <a:cubicBezTo>
                    <a:pt x="319" y="7"/>
                    <a:pt x="310" y="0"/>
                    <a:pt x="299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59" y="0"/>
                    <a:pt x="50" y="7"/>
                    <a:pt x="47" y="17"/>
                  </a:cubicBezTo>
                  <a:cubicBezTo>
                    <a:pt x="1" y="190"/>
                    <a:pt x="1" y="190"/>
                    <a:pt x="1" y="190"/>
                  </a:cubicBezTo>
                  <a:cubicBezTo>
                    <a:pt x="0" y="192"/>
                    <a:pt x="0" y="194"/>
                    <a:pt x="0" y="196"/>
                  </a:cubicBezTo>
                  <a:cubicBezTo>
                    <a:pt x="0" y="276"/>
                    <a:pt x="0" y="276"/>
                    <a:pt x="0" y="276"/>
                  </a:cubicBezTo>
                  <a:cubicBezTo>
                    <a:pt x="0" y="302"/>
                    <a:pt x="21" y="323"/>
                    <a:pt x="46" y="323"/>
                  </a:cubicBezTo>
                  <a:cubicBezTo>
                    <a:pt x="323" y="323"/>
                    <a:pt x="323" y="323"/>
                    <a:pt x="323" y="323"/>
                  </a:cubicBezTo>
                  <a:cubicBezTo>
                    <a:pt x="348" y="323"/>
                    <a:pt x="369" y="302"/>
                    <a:pt x="369" y="276"/>
                  </a:cubicBezTo>
                  <a:cubicBezTo>
                    <a:pt x="369" y="196"/>
                    <a:pt x="369" y="196"/>
                    <a:pt x="369" y="196"/>
                  </a:cubicBezTo>
                  <a:cubicBezTo>
                    <a:pt x="369" y="194"/>
                    <a:pt x="368" y="192"/>
                    <a:pt x="368" y="190"/>
                  </a:cubicBezTo>
                  <a:close/>
                  <a:moveTo>
                    <a:pt x="346" y="276"/>
                  </a:moveTo>
                  <a:cubicBezTo>
                    <a:pt x="346" y="289"/>
                    <a:pt x="335" y="299"/>
                    <a:pt x="323" y="299"/>
                  </a:cubicBezTo>
                  <a:cubicBezTo>
                    <a:pt x="46" y="299"/>
                    <a:pt x="46" y="299"/>
                    <a:pt x="46" y="299"/>
                  </a:cubicBezTo>
                  <a:cubicBezTo>
                    <a:pt x="34" y="299"/>
                    <a:pt x="23" y="289"/>
                    <a:pt x="23" y="276"/>
                  </a:cubicBezTo>
                  <a:cubicBezTo>
                    <a:pt x="23" y="196"/>
                    <a:pt x="23" y="196"/>
                    <a:pt x="23" y="196"/>
                  </a:cubicBezTo>
                  <a:cubicBezTo>
                    <a:pt x="69" y="23"/>
                    <a:pt x="69" y="23"/>
                    <a:pt x="69" y="23"/>
                  </a:cubicBezTo>
                  <a:cubicBezTo>
                    <a:pt x="299" y="23"/>
                    <a:pt x="299" y="23"/>
                    <a:pt x="299" y="23"/>
                  </a:cubicBezTo>
                  <a:cubicBezTo>
                    <a:pt x="346" y="196"/>
                    <a:pt x="346" y="196"/>
                    <a:pt x="346" y="196"/>
                  </a:cubicBezTo>
                  <a:lnTo>
                    <a:pt x="346" y="2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  <p:sp>
          <p:nvSpPr>
            <p:cNvPr id="23" name="Freeform 9"/>
            <p:cNvSpPr>
              <a:spLocks noEditPoints="1"/>
            </p:cNvSpPr>
            <p:nvPr/>
          </p:nvSpPr>
          <p:spPr bwMode="auto">
            <a:xfrm>
              <a:off x="8461376" y="8466137"/>
              <a:ext cx="1055689" cy="776288"/>
            </a:xfrm>
            <a:custGeom>
              <a:avLst/>
              <a:gdLst>
                <a:gd name="T0" fmla="*/ 229 w 281"/>
                <a:gd name="T1" fmla="*/ 0 h 207"/>
                <a:gd name="T2" fmla="*/ 51 w 281"/>
                <a:gd name="T3" fmla="*/ 0 h 207"/>
                <a:gd name="T4" fmla="*/ 40 w 281"/>
                <a:gd name="T5" fmla="*/ 9 h 207"/>
                <a:gd name="T6" fmla="*/ 0 w 281"/>
                <a:gd name="T7" fmla="*/ 147 h 207"/>
                <a:gd name="T8" fmla="*/ 2 w 281"/>
                <a:gd name="T9" fmla="*/ 157 h 207"/>
                <a:gd name="T10" fmla="*/ 12 w 281"/>
                <a:gd name="T11" fmla="*/ 161 h 207"/>
                <a:gd name="T12" fmla="*/ 45 w 281"/>
                <a:gd name="T13" fmla="*/ 161 h 207"/>
                <a:gd name="T14" fmla="*/ 58 w 281"/>
                <a:gd name="T15" fmla="*/ 161 h 207"/>
                <a:gd name="T16" fmla="*/ 64 w 281"/>
                <a:gd name="T17" fmla="*/ 161 h 207"/>
                <a:gd name="T18" fmla="*/ 81 w 281"/>
                <a:gd name="T19" fmla="*/ 195 h 207"/>
                <a:gd name="T20" fmla="*/ 101 w 281"/>
                <a:gd name="T21" fmla="*/ 207 h 207"/>
                <a:gd name="T22" fmla="*/ 179 w 281"/>
                <a:gd name="T23" fmla="*/ 207 h 207"/>
                <a:gd name="T24" fmla="*/ 200 w 281"/>
                <a:gd name="T25" fmla="*/ 195 h 207"/>
                <a:gd name="T26" fmla="*/ 217 w 281"/>
                <a:gd name="T27" fmla="*/ 161 h 207"/>
                <a:gd name="T28" fmla="*/ 223 w 281"/>
                <a:gd name="T29" fmla="*/ 161 h 207"/>
                <a:gd name="T30" fmla="*/ 236 w 281"/>
                <a:gd name="T31" fmla="*/ 161 h 207"/>
                <a:gd name="T32" fmla="*/ 269 w 281"/>
                <a:gd name="T33" fmla="*/ 161 h 207"/>
                <a:gd name="T34" fmla="*/ 278 w 281"/>
                <a:gd name="T35" fmla="*/ 157 h 207"/>
                <a:gd name="T36" fmla="*/ 280 w 281"/>
                <a:gd name="T37" fmla="*/ 147 h 207"/>
                <a:gd name="T38" fmla="*/ 241 w 281"/>
                <a:gd name="T39" fmla="*/ 9 h 207"/>
                <a:gd name="T40" fmla="*/ 229 w 281"/>
                <a:gd name="T41" fmla="*/ 0 h 207"/>
                <a:gd name="T42" fmla="*/ 236 w 281"/>
                <a:gd name="T43" fmla="*/ 138 h 207"/>
                <a:gd name="T44" fmla="*/ 217 w 281"/>
                <a:gd name="T45" fmla="*/ 138 h 207"/>
                <a:gd name="T46" fmla="*/ 196 w 281"/>
                <a:gd name="T47" fmla="*/ 151 h 207"/>
                <a:gd name="T48" fmla="*/ 179 w 281"/>
                <a:gd name="T49" fmla="*/ 184 h 207"/>
                <a:gd name="T50" fmla="*/ 101 w 281"/>
                <a:gd name="T51" fmla="*/ 184 h 207"/>
                <a:gd name="T52" fmla="*/ 85 w 281"/>
                <a:gd name="T53" fmla="*/ 151 h 207"/>
                <a:gd name="T54" fmla="*/ 64 w 281"/>
                <a:gd name="T55" fmla="*/ 138 h 207"/>
                <a:gd name="T56" fmla="*/ 45 w 281"/>
                <a:gd name="T57" fmla="*/ 138 h 207"/>
                <a:gd name="T58" fmla="*/ 18 w 281"/>
                <a:gd name="T59" fmla="*/ 138 h 207"/>
                <a:gd name="T60" fmla="*/ 51 w 281"/>
                <a:gd name="T61" fmla="*/ 12 h 207"/>
                <a:gd name="T62" fmla="*/ 229 w 281"/>
                <a:gd name="T63" fmla="*/ 12 h 207"/>
                <a:gd name="T64" fmla="*/ 263 w 281"/>
                <a:gd name="T65" fmla="*/ 138 h 207"/>
                <a:gd name="T66" fmla="*/ 236 w 281"/>
                <a:gd name="T67" fmla="*/ 138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81" h="207">
                  <a:moveTo>
                    <a:pt x="229" y="0"/>
                  </a:moveTo>
                  <a:cubicBezTo>
                    <a:pt x="51" y="0"/>
                    <a:pt x="51" y="0"/>
                    <a:pt x="51" y="0"/>
                  </a:cubicBezTo>
                  <a:cubicBezTo>
                    <a:pt x="46" y="0"/>
                    <a:pt x="41" y="4"/>
                    <a:pt x="40" y="9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150"/>
                    <a:pt x="0" y="154"/>
                    <a:pt x="2" y="157"/>
                  </a:cubicBezTo>
                  <a:cubicBezTo>
                    <a:pt x="5" y="160"/>
                    <a:pt x="8" y="161"/>
                    <a:pt x="12" y="161"/>
                  </a:cubicBezTo>
                  <a:cubicBezTo>
                    <a:pt x="45" y="161"/>
                    <a:pt x="45" y="161"/>
                    <a:pt x="45" y="161"/>
                  </a:cubicBezTo>
                  <a:cubicBezTo>
                    <a:pt x="58" y="161"/>
                    <a:pt x="58" y="161"/>
                    <a:pt x="58" y="161"/>
                  </a:cubicBezTo>
                  <a:cubicBezTo>
                    <a:pt x="64" y="161"/>
                    <a:pt x="64" y="161"/>
                    <a:pt x="64" y="161"/>
                  </a:cubicBezTo>
                  <a:cubicBezTo>
                    <a:pt x="81" y="195"/>
                    <a:pt x="81" y="195"/>
                    <a:pt x="81" y="195"/>
                  </a:cubicBezTo>
                  <a:cubicBezTo>
                    <a:pt x="85" y="203"/>
                    <a:pt x="93" y="207"/>
                    <a:pt x="101" y="207"/>
                  </a:cubicBezTo>
                  <a:cubicBezTo>
                    <a:pt x="179" y="207"/>
                    <a:pt x="179" y="207"/>
                    <a:pt x="179" y="207"/>
                  </a:cubicBezTo>
                  <a:cubicBezTo>
                    <a:pt x="188" y="207"/>
                    <a:pt x="196" y="203"/>
                    <a:pt x="200" y="195"/>
                  </a:cubicBezTo>
                  <a:cubicBezTo>
                    <a:pt x="217" y="161"/>
                    <a:pt x="217" y="161"/>
                    <a:pt x="217" y="161"/>
                  </a:cubicBezTo>
                  <a:cubicBezTo>
                    <a:pt x="223" y="161"/>
                    <a:pt x="223" y="161"/>
                    <a:pt x="223" y="161"/>
                  </a:cubicBezTo>
                  <a:cubicBezTo>
                    <a:pt x="236" y="161"/>
                    <a:pt x="236" y="161"/>
                    <a:pt x="236" y="161"/>
                  </a:cubicBezTo>
                  <a:cubicBezTo>
                    <a:pt x="269" y="161"/>
                    <a:pt x="269" y="161"/>
                    <a:pt x="269" y="161"/>
                  </a:cubicBezTo>
                  <a:cubicBezTo>
                    <a:pt x="273" y="161"/>
                    <a:pt x="276" y="160"/>
                    <a:pt x="278" y="157"/>
                  </a:cubicBezTo>
                  <a:cubicBezTo>
                    <a:pt x="280" y="154"/>
                    <a:pt x="281" y="150"/>
                    <a:pt x="280" y="147"/>
                  </a:cubicBezTo>
                  <a:cubicBezTo>
                    <a:pt x="241" y="9"/>
                    <a:pt x="241" y="9"/>
                    <a:pt x="241" y="9"/>
                  </a:cubicBezTo>
                  <a:cubicBezTo>
                    <a:pt x="239" y="4"/>
                    <a:pt x="235" y="0"/>
                    <a:pt x="229" y="0"/>
                  </a:cubicBezTo>
                  <a:close/>
                  <a:moveTo>
                    <a:pt x="236" y="138"/>
                  </a:moveTo>
                  <a:cubicBezTo>
                    <a:pt x="217" y="138"/>
                    <a:pt x="217" y="138"/>
                    <a:pt x="217" y="138"/>
                  </a:cubicBezTo>
                  <a:cubicBezTo>
                    <a:pt x="208" y="138"/>
                    <a:pt x="200" y="143"/>
                    <a:pt x="196" y="151"/>
                  </a:cubicBezTo>
                  <a:cubicBezTo>
                    <a:pt x="179" y="184"/>
                    <a:pt x="179" y="184"/>
                    <a:pt x="179" y="184"/>
                  </a:cubicBezTo>
                  <a:cubicBezTo>
                    <a:pt x="101" y="184"/>
                    <a:pt x="101" y="184"/>
                    <a:pt x="101" y="184"/>
                  </a:cubicBezTo>
                  <a:cubicBezTo>
                    <a:pt x="85" y="151"/>
                    <a:pt x="85" y="151"/>
                    <a:pt x="85" y="151"/>
                  </a:cubicBezTo>
                  <a:cubicBezTo>
                    <a:pt x="81" y="143"/>
                    <a:pt x="73" y="138"/>
                    <a:pt x="64" y="138"/>
                  </a:cubicBezTo>
                  <a:cubicBezTo>
                    <a:pt x="45" y="138"/>
                    <a:pt x="45" y="138"/>
                    <a:pt x="45" y="138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229" y="12"/>
                    <a:pt x="229" y="12"/>
                    <a:pt x="229" y="12"/>
                  </a:cubicBezTo>
                  <a:cubicBezTo>
                    <a:pt x="263" y="138"/>
                    <a:pt x="263" y="138"/>
                    <a:pt x="263" y="138"/>
                  </a:cubicBezTo>
                  <a:lnTo>
                    <a:pt x="236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1813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1" grpId="0"/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3FBB9BDD-D252-4E4A-A242-A58239D6946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7813" b="7813"/>
          <a:stretch>
            <a:fillRect/>
          </a:stretch>
        </p:blipFill>
        <p:spPr/>
      </p:pic>
      <p:sp>
        <p:nvSpPr>
          <p:cNvPr id="5" name="Round Diagonal Corner Rectangle 4"/>
          <p:cNvSpPr/>
          <p:nvPr/>
        </p:nvSpPr>
        <p:spPr>
          <a:xfrm>
            <a:off x="2940125" y="2152868"/>
            <a:ext cx="6311750" cy="3831021"/>
          </a:xfrm>
          <a:prstGeom prst="round2DiagRect">
            <a:avLst/>
          </a:prstGeom>
          <a:solidFill>
            <a:schemeClr val="accent1">
              <a:alpha val="9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854041" y="3457244"/>
            <a:ext cx="44839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ea typeface="Nunito" charset="0"/>
                <a:cs typeface="Nunito" charset="0"/>
              </a:rPr>
              <a:t>COFFEE BREAK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88503" y="4111945"/>
            <a:ext cx="48149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Lorem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ipsum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dolor sit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amet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consectetur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adipiscing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elit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.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Donec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fringilla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metus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nec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pulvinar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molestie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odio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ipsum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varius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leo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maximus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commodo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nulla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libero.Maecenas</a:t>
            </a:r>
          </a:p>
        </p:txBody>
      </p:sp>
      <p:sp>
        <p:nvSpPr>
          <p:cNvPr id="8" name="Oval 7"/>
          <p:cNvSpPr/>
          <p:nvPr/>
        </p:nvSpPr>
        <p:spPr>
          <a:xfrm>
            <a:off x="5360894" y="1417762"/>
            <a:ext cx="1470212" cy="1470212"/>
          </a:xfrm>
          <a:prstGeom prst="ellipse">
            <a:avLst/>
          </a:prstGeom>
          <a:solidFill>
            <a:schemeClr val="accent1"/>
          </a:solidFill>
          <a:ln w="28575">
            <a:noFill/>
          </a:ln>
          <a:effectLst>
            <a:outerShdw blurRad="508000"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5743902" y="1831467"/>
            <a:ext cx="704196" cy="642802"/>
            <a:chOff x="5591176" y="4987925"/>
            <a:chExt cx="309563" cy="282575"/>
          </a:xfrm>
          <a:solidFill>
            <a:schemeClr val="bg1"/>
          </a:solidFill>
        </p:grpSpPr>
        <p:sp>
          <p:nvSpPr>
            <p:cNvPr id="10" name="Freeform 291"/>
            <p:cNvSpPr>
              <a:spLocks/>
            </p:cNvSpPr>
            <p:nvPr/>
          </p:nvSpPr>
          <p:spPr bwMode="auto">
            <a:xfrm>
              <a:off x="5678488" y="4987925"/>
              <a:ext cx="46038" cy="95250"/>
            </a:xfrm>
            <a:custGeom>
              <a:avLst/>
              <a:gdLst>
                <a:gd name="T0" fmla="*/ 8 w 17"/>
                <a:gd name="T1" fmla="*/ 16 h 36"/>
                <a:gd name="T2" fmla="*/ 1 w 17"/>
                <a:gd name="T3" fmla="*/ 29 h 36"/>
                <a:gd name="T4" fmla="*/ 10 w 17"/>
                <a:gd name="T5" fmla="*/ 36 h 36"/>
                <a:gd name="T6" fmla="*/ 12 w 17"/>
                <a:gd name="T7" fmla="*/ 34 h 36"/>
                <a:gd name="T8" fmla="*/ 10 w 17"/>
                <a:gd name="T9" fmla="*/ 32 h 36"/>
                <a:gd name="T10" fmla="*/ 4 w 17"/>
                <a:gd name="T11" fmla="*/ 28 h 36"/>
                <a:gd name="T12" fmla="*/ 10 w 17"/>
                <a:gd name="T13" fmla="*/ 20 h 36"/>
                <a:gd name="T14" fmla="*/ 16 w 17"/>
                <a:gd name="T15" fmla="*/ 9 h 36"/>
                <a:gd name="T16" fmla="*/ 5 w 17"/>
                <a:gd name="T17" fmla="*/ 0 h 36"/>
                <a:gd name="T18" fmla="*/ 3 w 17"/>
                <a:gd name="T19" fmla="*/ 2 h 36"/>
                <a:gd name="T20" fmla="*/ 5 w 17"/>
                <a:gd name="T21" fmla="*/ 4 h 36"/>
                <a:gd name="T22" fmla="*/ 12 w 17"/>
                <a:gd name="T23" fmla="*/ 10 h 36"/>
                <a:gd name="T24" fmla="*/ 8 w 17"/>
                <a:gd name="T25" fmla="*/ 1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36">
                  <a:moveTo>
                    <a:pt x="8" y="16"/>
                  </a:moveTo>
                  <a:cubicBezTo>
                    <a:pt x="2" y="19"/>
                    <a:pt x="0" y="24"/>
                    <a:pt x="1" y="29"/>
                  </a:cubicBezTo>
                  <a:cubicBezTo>
                    <a:pt x="1" y="33"/>
                    <a:pt x="5" y="36"/>
                    <a:pt x="10" y="36"/>
                  </a:cubicBezTo>
                  <a:cubicBezTo>
                    <a:pt x="11" y="36"/>
                    <a:pt x="12" y="35"/>
                    <a:pt x="12" y="34"/>
                  </a:cubicBezTo>
                  <a:cubicBezTo>
                    <a:pt x="12" y="33"/>
                    <a:pt x="11" y="32"/>
                    <a:pt x="10" y="32"/>
                  </a:cubicBezTo>
                  <a:cubicBezTo>
                    <a:pt x="6" y="32"/>
                    <a:pt x="5" y="30"/>
                    <a:pt x="4" y="28"/>
                  </a:cubicBezTo>
                  <a:cubicBezTo>
                    <a:pt x="4" y="25"/>
                    <a:pt x="5" y="22"/>
                    <a:pt x="10" y="20"/>
                  </a:cubicBezTo>
                  <a:cubicBezTo>
                    <a:pt x="16" y="17"/>
                    <a:pt x="17" y="13"/>
                    <a:pt x="16" y="9"/>
                  </a:cubicBezTo>
                  <a:cubicBezTo>
                    <a:pt x="15" y="4"/>
                    <a:pt x="10" y="0"/>
                    <a:pt x="5" y="0"/>
                  </a:cubicBezTo>
                  <a:cubicBezTo>
                    <a:pt x="4" y="0"/>
                    <a:pt x="3" y="1"/>
                    <a:pt x="3" y="2"/>
                  </a:cubicBezTo>
                  <a:cubicBezTo>
                    <a:pt x="3" y="3"/>
                    <a:pt x="4" y="4"/>
                    <a:pt x="5" y="4"/>
                  </a:cubicBezTo>
                  <a:cubicBezTo>
                    <a:pt x="9" y="4"/>
                    <a:pt x="12" y="7"/>
                    <a:pt x="12" y="10"/>
                  </a:cubicBezTo>
                  <a:cubicBezTo>
                    <a:pt x="13" y="13"/>
                    <a:pt x="11" y="15"/>
                    <a:pt x="8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" name="Freeform 292"/>
            <p:cNvSpPr>
              <a:spLocks/>
            </p:cNvSpPr>
            <p:nvPr/>
          </p:nvSpPr>
          <p:spPr bwMode="auto">
            <a:xfrm>
              <a:off x="5724526" y="4987925"/>
              <a:ext cx="44450" cy="95250"/>
            </a:xfrm>
            <a:custGeom>
              <a:avLst/>
              <a:gdLst>
                <a:gd name="T0" fmla="*/ 9 w 17"/>
                <a:gd name="T1" fmla="*/ 16 h 36"/>
                <a:gd name="T2" fmla="*/ 1 w 17"/>
                <a:gd name="T3" fmla="*/ 29 h 36"/>
                <a:gd name="T4" fmla="*/ 10 w 17"/>
                <a:gd name="T5" fmla="*/ 36 h 36"/>
                <a:gd name="T6" fmla="*/ 12 w 17"/>
                <a:gd name="T7" fmla="*/ 34 h 36"/>
                <a:gd name="T8" fmla="*/ 10 w 17"/>
                <a:gd name="T9" fmla="*/ 32 h 36"/>
                <a:gd name="T10" fmla="*/ 5 w 17"/>
                <a:gd name="T11" fmla="*/ 28 h 36"/>
                <a:gd name="T12" fmla="*/ 10 w 17"/>
                <a:gd name="T13" fmla="*/ 20 h 36"/>
                <a:gd name="T14" fmla="*/ 17 w 17"/>
                <a:gd name="T15" fmla="*/ 9 h 36"/>
                <a:gd name="T16" fmla="*/ 5 w 17"/>
                <a:gd name="T17" fmla="*/ 0 h 36"/>
                <a:gd name="T18" fmla="*/ 3 w 17"/>
                <a:gd name="T19" fmla="*/ 2 h 36"/>
                <a:gd name="T20" fmla="*/ 5 w 17"/>
                <a:gd name="T21" fmla="*/ 4 h 36"/>
                <a:gd name="T22" fmla="*/ 13 w 17"/>
                <a:gd name="T23" fmla="*/ 10 h 36"/>
                <a:gd name="T24" fmla="*/ 9 w 17"/>
                <a:gd name="T25" fmla="*/ 1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36">
                  <a:moveTo>
                    <a:pt x="9" y="16"/>
                  </a:moveTo>
                  <a:cubicBezTo>
                    <a:pt x="2" y="19"/>
                    <a:pt x="0" y="24"/>
                    <a:pt x="1" y="29"/>
                  </a:cubicBezTo>
                  <a:cubicBezTo>
                    <a:pt x="2" y="33"/>
                    <a:pt x="6" y="36"/>
                    <a:pt x="10" y="36"/>
                  </a:cubicBezTo>
                  <a:cubicBezTo>
                    <a:pt x="11" y="36"/>
                    <a:pt x="12" y="35"/>
                    <a:pt x="12" y="34"/>
                  </a:cubicBezTo>
                  <a:cubicBezTo>
                    <a:pt x="12" y="33"/>
                    <a:pt x="11" y="32"/>
                    <a:pt x="10" y="32"/>
                  </a:cubicBezTo>
                  <a:cubicBezTo>
                    <a:pt x="7" y="32"/>
                    <a:pt x="5" y="30"/>
                    <a:pt x="5" y="28"/>
                  </a:cubicBezTo>
                  <a:cubicBezTo>
                    <a:pt x="4" y="25"/>
                    <a:pt x="6" y="22"/>
                    <a:pt x="10" y="20"/>
                  </a:cubicBezTo>
                  <a:cubicBezTo>
                    <a:pt x="16" y="17"/>
                    <a:pt x="17" y="13"/>
                    <a:pt x="17" y="9"/>
                  </a:cubicBezTo>
                  <a:cubicBezTo>
                    <a:pt x="16" y="4"/>
                    <a:pt x="11" y="0"/>
                    <a:pt x="5" y="0"/>
                  </a:cubicBezTo>
                  <a:cubicBezTo>
                    <a:pt x="4" y="0"/>
                    <a:pt x="3" y="1"/>
                    <a:pt x="3" y="2"/>
                  </a:cubicBezTo>
                  <a:cubicBezTo>
                    <a:pt x="3" y="3"/>
                    <a:pt x="4" y="4"/>
                    <a:pt x="5" y="4"/>
                  </a:cubicBezTo>
                  <a:cubicBezTo>
                    <a:pt x="9" y="4"/>
                    <a:pt x="12" y="7"/>
                    <a:pt x="13" y="10"/>
                  </a:cubicBezTo>
                  <a:cubicBezTo>
                    <a:pt x="13" y="13"/>
                    <a:pt x="12" y="15"/>
                    <a:pt x="9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" name="Freeform 293"/>
            <p:cNvSpPr>
              <a:spLocks noEditPoints="1"/>
            </p:cNvSpPr>
            <p:nvPr/>
          </p:nvSpPr>
          <p:spPr bwMode="auto">
            <a:xfrm>
              <a:off x="5591176" y="5099050"/>
              <a:ext cx="309563" cy="171450"/>
            </a:xfrm>
            <a:custGeom>
              <a:avLst/>
              <a:gdLst>
                <a:gd name="T0" fmla="*/ 113 w 116"/>
                <a:gd name="T1" fmla="*/ 20 h 64"/>
                <a:gd name="T2" fmla="*/ 100 w 116"/>
                <a:gd name="T3" fmla="*/ 12 h 64"/>
                <a:gd name="T4" fmla="*/ 100 w 116"/>
                <a:gd name="T5" fmla="*/ 11 h 64"/>
                <a:gd name="T6" fmla="*/ 89 w 116"/>
                <a:gd name="T7" fmla="*/ 0 h 64"/>
                <a:gd name="T8" fmla="*/ 12 w 116"/>
                <a:gd name="T9" fmla="*/ 0 h 64"/>
                <a:gd name="T10" fmla="*/ 0 w 116"/>
                <a:gd name="T11" fmla="*/ 11 h 64"/>
                <a:gd name="T12" fmla="*/ 0 w 116"/>
                <a:gd name="T13" fmla="*/ 22 h 64"/>
                <a:gd name="T14" fmla="*/ 50 w 116"/>
                <a:gd name="T15" fmla="*/ 64 h 64"/>
                <a:gd name="T16" fmla="*/ 89 w 116"/>
                <a:gd name="T17" fmla="*/ 48 h 64"/>
                <a:gd name="T18" fmla="*/ 94 w 116"/>
                <a:gd name="T19" fmla="*/ 48 h 64"/>
                <a:gd name="T20" fmla="*/ 110 w 116"/>
                <a:gd name="T21" fmla="*/ 41 h 64"/>
                <a:gd name="T22" fmla="*/ 113 w 116"/>
                <a:gd name="T23" fmla="*/ 20 h 64"/>
                <a:gd name="T24" fmla="*/ 50 w 116"/>
                <a:gd name="T25" fmla="*/ 56 h 64"/>
                <a:gd name="T26" fmla="*/ 8 w 116"/>
                <a:gd name="T27" fmla="*/ 22 h 64"/>
                <a:gd name="T28" fmla="*/ 8 w 116"/>
                <a:gd name="T29" fmla="*/ 11 h 64"/>
                <a:gd name="T30" fmla="*/ 12 w 116"/>
                <a:gd name="T31" fmla="*/ 8 h 64"/>
                <a:gd name="T32" fmla="*/ 89 w 116"/>
                <a:gd name="T33" fmla="*/ 8 h 64"/>
                <a:gd name="T34" fmla="*/ 92 w 116"/>
                <a:gd name="T35" fmla="*/ 11 h 64"/>
                <a:gd name="T36" fmla="*/ 92 w 116"/>
                <a:gd name="T37" fmla="*/ 22 h 64"/>
                <a:gd name="T38" fmla="*/ 50 w 116"/>
                <a:gd name="T39" fmla="*/ 56 h 64"/>
                <a:gd name="T40" fmla="*/ 104 w 116"/>
                <a:gd name="T41" fmla="*/ 36 h 64"/>
                <a:gd name="T42" fmla="*/ 95 w 116"/>
                <a:gd name="T43" fmla="*/ 40 h 64"/>
                <a:gd name="T44" fmla="*/ 100 w 116"/>
                <a:gd name="T45" fmla="*/ 22 h 64"/>
                <a:gd name="T46" fmla="*/ 100 w 116"/>
                <a:gd name="T47" fmla="*/ 20 h 64"/>
                <a:gd name="T48" fmla="*/ 106 w 116"/>
                <a:gd name="T49" fmla="*/ 24 h 64"/>
                <a:gd name="T50" fmla="*/ 104 w 116"/>
                <a:gd name="T51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16" h="64">
                  <a:moveTo>
                    <a:pt x="113" y="20"/>
                  </a:moveTo>
                  <a:cubicBezTo>
                    <a:pt x="112" y="17"/>
                    <a:pt x="108" y="13"/>
                    <a:pt x="100" y="12"/>
                  </a:cubicBezTo>
                  <a:cubicBezTo>
                    <a:pt x="100" y="11"/>
                    <a:pt x="100" y="11"/>
                    <a:pt x="100" y="11"/>
                  </a:cubicBezTo>
                  <a:cubicBezTo>
                    <a:pt x="100" y="5"/>
                    <a:pt x="95" y="0"/>
                    <a:pt x="89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45"/>
                    <a:pt x="23" y="64"/>
                    <a:pt x="50" y="64"/>
                  </a:cubicBezTo>
                  <a:cubicBezTo>
                    <a:pt x="66" y="64"/>
                    <a:pt x="80" y="58"/>
                    <a:pt x="89" y="48"/>
                  </a:cubicBezTo>
                  <a:cubicBezTo>
                    <a:pt x="91" y="48"/>
                    <a:pt x="93" y="48"/>
                    <a:pt x="94" y="48"/>
                  </a:cubicBezTo>
                  <a:cubicBezTo>
                    <a:pt x="101" y="48"/>
                    <a:pt x="106" y="46"/>
                    <a:pt x="110" y="41"/>
                  </a:cubicBezTo>
                  <a:cubicBezTo>
                    <a:pt x="115" y="34"/>
                    <a:pt x="116" y="26"/>
                    <a:pt x="113" y="20"/>
                  </a:cubicBezTo>
                  <a:close/>
                  <a:moveTo>
                    <a:pt x="50" y="56"/>
                  </a:moveTo>
                  <a:cubicBezTo>
                    <a:pt x="27" y="56"/>
                    <a:pt x="8" y="41"/>
                    <a:pt x="8" y="22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0"/>
                    <a:pt x="10" y="8"/>
                    <a:pt x="12" y="8"/>
                  </a:cubicBezTo>
                  <a:cubicBezTo>
                    <a:pt x="89" y="8"/>
                    <a:pt x="89" y="8"/>
                    <a:pt x="89" y="8"/>
                  </a:cubicBezTo>
                  <a:cubicBezTo>
                    <a:pt x="91" y="8"/>
                    <a:pt x="92" y="10"/>
                    <a:pt x="92" y="11"/>
                  </a:cubicBezTo>
                  <a:cubicBezTo>
                    <a:pt x="92" y="22"/>
                    <a:pt x="92" y="22"/>
                    <a:pt x="92" y="22"/>
                  </a:cubicBezTo>
                  <a:cubicBezTo>
                    <a:pt x="92" y="41"/>
                    <a:pt x="73" y="56"/>
                    <a:pt x="50" y="56"/>
                  </a:cubicBezTo>
                  <a:close/>
                  <a:moveTo>
                    <a:pt x="104" y="36"/>
                  </a:moveTo>
                  <a:cubicBezTo>
                    <a:pt x="103" y="38"/>
                    <a:pt x="100" y="40"/>
                    <a:pt x="95" y="40"/>
                  </a:cubicBezTo>
                  <a:cubicBezTo>
                    <a:pt x="98" y="35"/>
                    <a:pt x="100" y="28"/>
                    <a:pt x="100" y="22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103" y="20"/>
                    <a:pt x="105" y="22"/>
                    <a:pt x="106" y="24"/>
                  </a:cubicBezTo>
                  <a:cubicBezTo>
                    <a:pt x="108" y="27"/>
                    <a:pt x="107" y="32"/>
                    <a:pt x="104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</p:spTree>
    <p:extLst>
      <p:ext uri="{BB962C8B-B14F-4D97-AF65-F5344CB8AC3E}">
        <p14:creationId xmlns:p14="http://schemas.microsoft.com/office/powerpoint/2010/main" val="1923837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Diagonal Corner Rectangle 4"/>
          <p:cNvSpPr/>
          <p:nvPr/>
        </p:nvSpPr>
        <p:spPr>
          <a:xfrm>
            <a:off x="0" y="2123268"/>
            <a:ext cx="7222210" cy="4734732"/>
          </a:xfrm>
          <a:prstGeom prst="round2Diag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ysClr val="windowText" lastClr="000000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1011653" y="3243941"/>
            <a:ext cx="997282" cy="99728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215215" y="3524476"/>
            <a:ext cx="3995342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Maecenas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pellentesque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ac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orci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lobortis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. In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efficitur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sodales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est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eu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facilisis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urna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15215" y="3121290"/>
            <a:ext cx="2231769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ea typeface="Lora" charset="0"/>
                <a:cs typeface="Lora" charset="0"/>
              </a:rPr>
              <a:t>SHORT TEXT HERE</a:t>
            </a:r>
          </a:p>
        </p:txBody>
      </p:sp>
      <p:sp>
        <p:nvSpPr>
          <p:cNvPr id="9" name="Oval 8"/>
          <p:cNvSpPr/>
          <p:nvPr/>
        </p:nvSpPr>
        <p:spPr>
          <a:xfrm>
            <a:off x="1011653" y="4973643"/>
            <a:ext cx="997282" cy="99728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215215" y="5254178"/>
            <a:ext cx="3995342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Maecenas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pellentesque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ac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orci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lobortis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. In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efficitur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sodales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est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eu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facilisis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urna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15215" y="4850992"/>
            <a:ext cx="2231769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ea typeface="Lora" charset="0"/>
                <a:cs typeface="Lora" charset="0"/>
              </a:rPr>
              <a:t>SHORT TEXT HERE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1294112" y="5307055"/>
            <a:ext cx="432364" cy="330459"/>
            <a:chOff x="5516563" y="84138"/>
            <a:chExt cx="1414463" cy="1081087"/>
          </a:xfrm>
          <a:solidFill>
            <a:schemeClr val="accent1"/>
          </a:solidFill>
        </p:grpSpPr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5688013" y="249238"/>
              <a:ext cx="896938" cy="698500"/>
            </a:xfrm>
            <a:custGeom>
              <a:avLst/>
              <a:gdLst>
                <a:gd name="T0" fmla="*/ 214 w 239"/>
                <a:gd name="T1" fmla="*/ 9 h 186"/>
                <a:gd name="T2" fmla="*/ 120 w 239"/>
                <a:gd name="T3" fmla="*/ 0 h 186"/>
                <a:gd name="T4" fmla="*/ 26 w 239"/>
                <a:gd name="T5" fmla="*/ 9 h 186"/>
                <a:gd name="T6" fmla="*/ 17 w 239"/>
                <a:gd name="T7" fmla="*/ 17 h 186"/>
                <a:gd name="T8" fmla="*/ 17 w 239"/>
                <a:gd name="T9" fmla="*/ 169 h 186"/>
                <a:gd name="T10" fmla="*/ 26 w 239"/>
                <a:gd name="T11" fmla="*/ 177 h 186"/>
                <a:gd name="T12" fmla="*/ 120 w 239"/>
                <a:gd name="T13" fmla="*/ 186 h 186"/>
                <a:gd name="T14" fmla="*/ 214 w 239"/>
                <a:gd name="T15" fmla="*/ 177 h 186"/>
                <a:gd name="T16" fmla="*/ 222 w 239"/>
                <a:gd name="T17" fmla="*/ 169 h 186"/>
                <a:gd name="T18" fmla="*/ 222 w 239"/>
                <a:gd name="T19" fmla="*/ 17 h 186"/>
                <a:gd name="T20" fmla="*/ 214 w 239"/>
                <a:gd name="T21" fmla="*/ 9 h 186"/>
                <a:gd name="T22" fmla="*/ 211 w 239"/>
                <a:gd name="T23" fmla="*/ 165 h 186"/>
                <a:gd name="T24" fmla="*/ 28 w 239"/>
                <a:gd name="T25" fmla="*/ 165 h 186"/>
                <a:gd name="T26" fmla="*/ 28 w 239"/>
                <a:gd name="T27" fmla="*/ 21 h 186"/>
                <a:gd name="T28" fmla="*/ 211 w 239"/>
                <a:gd name="T29" fmla="*/ 21 h 186"/>
                <a:gd name="T30" fmla="*/ 211 w 239"/>
                <a:gd name="T31" fmla="*/ 165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9" h="186">
                  <a:moveTo>
                    <a:pt x="214" y="9"/>
                  </a:moveTo>
                  <a:cubicBezTo>
                    <a:pt x="182" y="3"/>
                    <a:pt x="151" y="0"/>
                    <a:pt x="120" y="0"/>
                  </a:cubicBezTo>
                  <a:cubicBezTo>
                    <a:pt x="88" y="0"/>
                    <a:pt x="57" y="3"/>
                    <a:pt x="26" y="9"/>
                  </a:cubicBezTo>
                  <a:cubicBezTo>
                    <a:pt x="22" y="10"/>
                    <a:pt x="18" y="13"/>
                    <a:pt x="17" y="17"/>
                  </a:cubicBezTo>
                  <a:cubicBezTo>
                    <a:pt x="0" y="67"/>
                    <a:pt x="0" y="118"/>
                    <a:pt x="17" y="169"/>
                  </a:cubicBezTo>
                  <a:cubicBezTo>
                    <a:pt x="18" y="173"/>
                    <a:pt x="22" y="176"/>
                    <a:pt x="26" y="177"/>
                  </a:cubicBezTo>
                  <a:cubicBezTo>
                    <a:pt x="57" y="183"/>
                    <a:pt x="88" y="186"/>
                    <a:pt x="120" y="186"/>
                  </a:cubicBezTo>
                  <a:cubicBezTo>
                    <a:pt x="151" y="186"/>
                    <a:pt x="182" y="183"/>
                    <a:pt x="214" y="177"/>
                  </a:cubicBezTo>
                  <a:cubicBezTo>
                    <a:pt x="218" y="176"/>
                    <a:pt x="221" y="173"/>
                    <a:pt x="222" y="169"/>
                  </a:cubicBezTo>
                  <a:cubicBezTo>
                    <a:pt x="239" y="118"/>
                    <a:pt x="239" y="67"/>
                    <a:pt x="222" y="17"/>
                  </a:cubicBezTo>
                  <a:cubicBezTo>
                    <a:pt x="221" y="13"/>
                    <a:pt x="218" y="10"/>
                    <a:pt x="214" y="9"/>
                  </a:cubicBezTo>
                  <a:close/>
                  <a:moveTo>
                    <a:pt x="211" y="165"/>
                  </a:moveTo>
                  <a:cubicBezTo>
                    <a:pt x="150" y="178"/>
                    <a:pt x="89" y="178"/>
                    <a:pt x="28" y="165"/>
                  </a:cubicBezTo>
                  <a:cubicBezTo>
                    <a:pt x="12" y="117"/>
                    <a:pt x="12" y="69"/>
                    <a:pt x="28" y="21"/>
                  </a:cubicBezTo>
                  <a:cubicBezTo>
                    <a:pt x="89" y="8"/>
                    <a:pt x="150" y="8"/>
                    <a:pt x="211" y="21"/>
                  </a:cubicBezTo>
                  <a:cubicBezTo>
                    <a:pt x="227" y="69"/>
                    <a:pt x="227" y="117"/>
                    <a:pt x="211" y="1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1" name="Freeform 14"/>
            <p:cNvSpPr>
              <a:spLocks noEditPoints="1"/>
            </p:cNvSpPr>
            <p:nvPr/>
          </p:nvSpPr>
          <p:spPr bwMode="auto">
            <a:xfrm>
              <a:off x="5516563" y="84138"/>
              <a:ext cx="1414463" cy="1081087"/>
            </a:xfrm>
            <a:custGeom>
              <a:avLst/>
              <a:gdLst>
                <a:gd name="T0" fmla="*/ 359 w 377"/>
                <a:gd name="T1" fmla="*/ 27 h 288"/>
                <a:gd name="T2" fmla="*/ 340 w 377"/>
                <a:gd name="T3" fmla="*/ 9 h 288"/>
                <a:gd name="T4" fmla="*/ 189 w 377"/>
                <a:gd name="T5" fmla="*/ 0 h 288"/>
                <a:gd name="T6" fmla="*/ 37 w 377"/>
                <a:gd name="T7" fmla="*/ 9 h 288"/>
                <a:gd name="T8" fmla="*/ 18 w 377"/>
                <a:gd name="T9" fmla="*/ 27 h 288"/>
                <a:gd name="T10" fmla="*/ 18 w 377"/>
                <a:gd name="T11" fmla="*/ 250 h 288"/>
                <a:gd name="T12" fmla="*/ 37 w 377"/>
                <a:gd name="T13" fmla="*/ 267 h 288"/>
                <a:gd name="T14" fmla="*/ 110 w 377"/>
                <a:gd name="T15" fmla="*/ 274 h 288"/>
                <a:gd name="T16" fmla="*/ 108 w 377"/>
                <a:gd name="T17" fmla="*/ 276 h 288"/>
                <a:gd name="T18" fmla="*/ 189 w 377"/>
                <a:gd name="T19" fmla="*/ 288 h 288"/>
                <a:gd name="T20" fmla="*/ 269 w 377"/>
                <a:gd name="T21" fmla="*/ 276 h 288"/>
                <a:gd name="T22" fmla="*/ 267 w 377"/>
                <a:gd name="T23" fmla="*/ 274 h 288"/>
                <a:gd name="T24" fmla="*/ 340 w 377"/>
                <a:gd name="T25" fmla="*/ 267 h 288"/>
                <a:gd name="T26" fmla="*/ 359 w 377"/>
                <a:gd name="T27" fmla="*/ 250 h 288"/>
                <a:gd name="T28" fmla="*/ 359 w 377"/>
                <a:gd name="T29" fmla="*/ 27 h 288"/>
                <a:gd name="T30" fmla="*/ 337 w 377"/>
                <a:gd name="T31" fmla="*/ 244 h 288"/>
                <a:gd name="T32" fmla="*/ 40 w 377"/>
                <a:gd name="T33" fmla="*/ 244 h 288"/>
                <a:gd name="T34" fmla="*/ 40 w 377"/>
                <a:gd name="T35" fmla="*/ 32 h 288"/>
                <a:gd name="T36" fmla="*/ 337 w 377"/>
                <a:gd name="T37" fmla="*/ 32 h 288"/>
                <a:gd name="T38" fmla="*/ 337 w 377"/>
                <a:gd name="T39" fmla="*/ 24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77" h="288">
                  <a:moveTo>
                    <a:pt x="359" y="27"/>
                  </a:moveTo>
                  <a:cubicBezTo>
                    <a:pt x="357" y="17"/>
                    <a:pt x="349" y="10"/>
                    <a:pt x="340" y="9"/>
                  </a:cubicBezTo>
                  <a:cubicBezTo>
                    <a:pt x="290" y="3"/>
                    <a:pt x="239" y="0"/>
                    <a:pt x="189" y="0"/>
                  </a:cubicBezTo>
                  <a:cubicBezTo>
                    <a:pt x="138" y="0"/>
                    <a:pt x="87" y="3"/>
                    <a:pt x="37" y="9"/>
                  </a:cubicBezTo>
                  <a:cubicBezTo>
                    <a:pt x="28" y="10"/>
                    <a:pt x="20" y="17"/>
                    <a:pt x="18" y="27"/>
                  </a:cubicBezTo>
                  <a:cubicBezTo>
                    <a:pt x="0" y="101"/>
                    <a:pt x="0" y="176"/>
                    <a:pt x="18" y="250"/>
                  </a:cubicBezTo>
                  <a:cubicBezTo>
                    <a:pt x="20" y="259"/>
                    <a:pt x="28" y="266"/>
                    <a:pt x="37" y="267"/>
                  </a:cubicBezTo>
                  <a:cubicBezTo>
                    <a:pt x="61" y="270"/>
                    <a:pt x="86" y="272"/>
                    <a:pt x="110" y="274"/>
                  </a:cubicBezTo>
                  <a:cubicBezTo>
                    <a:pt x="109" y="275"/>
                    <a:pt x="108" y="275"/>
                    <a:pt x="108" y="276"/>
                  </a:cubicBezTo>
                  <a:cubicBezTo>
                    <a:pt x="108" y="283"/>
                    <a:pt x="144" y="288"/>
                    <a:pt x="189" y="288"/>
                  </a:cubicBezTo>
                  <a:cubicBezTo>
                    <a:pt x="233" y="288"/>
                    <a:pt x="269" y="283"/>
                    <a:pt x="269" y="276"/>
                  </a:cubicBezTo>
                  <a:cubicBezTo>
                    <a:pt x="269" y="275"/>
                    <a:pt x="268" y="275"/>
                    <a:pt x="267" y="274"/>
                  </a:cubicBezTo>
                  <a:cubicBezTo>
                    <a:pt x="291" y="272"/>
                    <a:pt x="316" y="270"/>
                    <a:pt x="340" y="267"/>
                  </a:cubicBezTo>
                  <a:cubicBezTo>
                    <a:pt x="349" y="266"/>
                    <a:pt x="357" y="259"/>
                    <a:pt x="359" y="250"/>
                  </a:cubicBezTo>
                  <a:cubicBezTo>
                    <a:pt x="377" y="176"/>
                    <a:pt x="377" y="101"/>
                    <a:pt x="359" y="27"/>
                  </a:cubicBezTo>
                  <a:close/>
                  <a:moveTo>
                    <a:pt x="337" y="244"/>
                  </a:moveTo>
                  <a:cubicBezTo>
                    <a:pt x="238" y="256"/>
                    <a:pt x="139" y="256"/>
                    <a:pt x="40" y="244"/>
                  </a:cubicBezTo>
                  <a:cubicBezTo>
                    <a:pt x="23" y="174"/>
                    <a:pt x="23" y="103"/>
                    <a:pt x="40" y="32"/>
                  </a:cubicBezTo>
                  <a:cubicBezTo>
                    <a:pt x="139" y="20"/>
                    <a:pt x="238" y="20"/>
                    <a:pt x="337" y="32"/>
                  </a:cubicBezTo>
                  <a:cubicBezTo>
                    <a:pt x="354" y="103"/>
                    <a:pt x="354" y="174"/>
                    <a:pt x="337" y="2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6611938" y="301625"/>
              <a:ext cx="131763" cy="128587"/>
            </a:xfrm>
            <a:custGeom>
              <a:avLst/>
              <a:gdLst>
                <a:gd name="T0" fmla="*/ 17 w 35"/>
                <a:gd name="T1" fmla="*/ 34 h 34"/>
                <a:gd name="T2" fmla="*/ 35 w 35"/>
                <a:gd name="T3" fmla="*/ 17 h 34"/>
                <a:gd name="T4" fmla="*/ 17 w 35"/>
                <a:gd name="T5" fmla="*/ 0 h 34"/>
                <a:gd name="T6" fmla="*/ 0 w 35"/>
                <a:gd name="T7" fmla="*/ 17 h 34"/>
                <a:gd name="T8" fmla="*/ 17 w 35"/>
                <a:gd name="T9" fmla="*/ 34 h 34"/>
                <a:gd name="T10" fmla="*/ 17 w 35"/>
                <a:gd name="T11" fmla="*/ 11 h 34"/>
                <a:gd name="T12" fmla="*/ 23 w 35"/>
                <a:gd name="T13" fmla="*/ 17 h 34"/>
                <a:gd name="T14" fmla="*/ 17 w 35"/>
                <a:gd name="T15" fmla="*/ 23 h 34"/>
                <a:gd name="T16" fmla="*/ 12 w 35"/>
                <a:gd name="T17" fmla="*/ 17 h 34"/>
                <a:gd name="T18" fmla="*/ 17 w 35"/>
                <a:gd name="T19" fmla="*/ 1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" h="34">
                  <a:moveTo>
                    <a:pt x="17" y="34"/>
                  </a:moveTo>
                  <a:cubicBezTo>
                    <a:pt x="27" y="34"/>
                    <a:pt x="35" y="26"/>
                    <a:pt x="35" y="17"/>
                  </a:cubicBezTo>
                  <a:cubicBezTo>
                    <a:pt x="35" y="7"/>
                    <a:pt x="27" y="0"/>
                    <a:pt x="17" y="0"/>
                  </a:cubicBezTo>
                  <a:cubicBezTo>
                    <a:pt x="8" y="0"/>
                    <a:pt x="0" y="7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  <a:moveTo>
                    <a:pt x="17" y="11"/>
                  </a:moveTo>
                  <a:cubicBezTo>
                    <a:pt x="21" y="11"/>
                    <a:pt x="23" y="14"/>
                    <a:pt x="23" y="17"/>
                  </a:cubicBezTo>
                  <a:cubicBezTo>
                    <a:pt x="23" y="20"/>
                    <a:pt x="21" y="23"/>
                    <a:pt x="17" y="23"/>
                  </a:cubicBezTo>
                  <a:cubicBezTo>
                    <a:pt x="14" y="23"/>
                    <a:pt x="12" y="20"/>
                    <a:pt x="12" y="17"/>
                  </a:cubicBezTo>
                  <a:cubicBezTo>
                    <a:pt x="12" y="14"/>
                    <a:pt x="14" y="11"/>
                    <a:pt x="17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3" name="Freeform 16"/>
            <p:cNvSpPr>
              <a:spLocks/>
            </p:cNvSpPr>
            <p:nvPr/>
          </p:nvSpPr>
          <p:spPr bwMode="auto">
            <a:xfrm>
              <a:off x="6570663" y="860425"/>
              <a:ext cx="173038" cy="46037"/>
            </a:xfrm>
            <a:custGeom>
              <a:avLst/>
              <a:gdLst>
                <a:gd name="T0" fmla="*/ 40 w 46"/>
                <a:gd name="T1" fmla="*/ 0 h 12"/>
                <a:gd name="T2" fmla="*/ 5 w 46"/>
                <a:gd name="T3" fmla="*/ 0 h 12"/>
                <a:gd name="T4" fmla="*/ 0 w 46"/>
                <a:gd name="T5" fmla="*/ 6 h 12"/>
                <a:gd name="T6" fmla="*/ 5 w 46"/>
                <a:gd name="T7" fmla="*/ 12 h 12"/>
                <a:gd name="T8" fmla="*/ 40 w 46"/>
                <a:gd name="T9" fmla="*/ 12 h 12"/>
                <a:gd name="T10" fmla="*/ 46 w 46"/>
                <a:gd name="T11" fmla="*/ 6 h 12"/>
                <a:gd name="T12" fmla="*/ 40 w 46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12">
                  <a:moveTo>
                    <a:pt x="40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9"/>
                    <a:pt x="2" y="12"/>
                    <a:pt x="5" y="12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43" y="12"/>
                    <a:pt x="46" y="9"/>
                    <a:pt x="46" y="6"/>
                  </a:cubicBezTo>
                  <a:cubicBezTo>
                    <a:pt x="46" y="3"/>
                    <a:pt x="43" y="0"/>
                    <a:pt x="4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4" name="Freeform 17"/>
            <p:cNvSpPr>
              <a:spLocks/>
            </p:cNvSpPr>
            <p:nvPr/>
          </p:nvSpPr>
          <p:spPr bwMode="auto">
            <a:xfrm>
              <a:off x="6611938" y="733425"/>
              <a:ext cx="173038" cy="41275"/>
            </a:xfrm>
            <a:custGeom>
              <a:avLst/>
              <a:gdLst>
                <a:gd name="T0" fmla="*/ 40 w 46"/>
                <a:gd name="T1" fmla="*/ 0 h 11"/>
                <a:gd name="T2" fmla="*/ 6 w 46"/>
                <a:gd name="T3" fmla="*/ 0 h 11"/>
                <a:gd name="T4" fmla="*/ 0 w 46"/>
                <a:gd name="T5" fmla="*/ 5 h 11"/>
                <a:gd name="T6" fmla="*/ 6 w 46"/>
                <a:gd name="T7" fmla="*/ 11 h 11"/>
                <a:gd name="T8" fmla="*/ 40 w 46"/>
                <a:gd name="T9" fmla="*/ 11 h 11"/>
                <a:gd name="T10" fmla="*/ 46 w 46"/>
                <a:gd name="T11" fmla="*/ 5 h 11"/>
                <a:gd name="T12" fmla="*/ 40 w 46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11">
                  <a:moveTo>
                    <a:pt x="4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2"/>
                    <a:pt x="0" y="5"/>
                  </a:cubicBezTo>
                  <a:cubicBezTo>
                    <a:pt x="0" y="9"/>
                    <a:pt x="3" y="11"/>
                    <a:pt x="6" y="11"/>
                  </a:cubicBezTo>
                  <a:cubicBezTo>
                    <a:pt x="40" y="11"/>
                    <a:pt x="40" y="11"/>
                    <a:pt x="40" y="11"/>
                  </a:cubicBezTo>
                  <a:cubicBezTo>
                    <a:pt x="44" y="11"/>
                    <a:pt x="46" y="9"/>
                    <a:pt x="46" y="5"/>
                  </a:cubicBezTo>
                  <a:cubicBezTo>
                    <a:pt x="46" y="2"/>
                    <a:pt x="44" y="0"/>
                    <a:pt x="4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5" name="Freeform 18"/>
            <p:cNvSpPr>
              <a:spLocks/>
            </p:cNvSpPr>
            <p:nvPr/>
          </p:nvSpPr>
          <p:spPr bwMode="auto">
            <a:xfrm>
              <a:off x="6611938" y="601663"/>
              <a:ext cx="173038" cy="46037"/>
            </a:xfrm>
            <a:custGeom>
              <a:avLst/>
              <a:gdLst>
                <a:gd name="T0" fmla="*/ 40 w 46"/>
                <a:gd name="T1" fmla="*/ 0 h 12"/>
                <a:gd name="T2" fmla="*/ 6 w 46"/>
                <a:gd name="T3" fmla="*/ 0 h 12"/>
                <a:gd name="T4" fmla="*/ 0 w 46"/>
                <a:gd name="T5" fmla="*/ 6 h 12"/>
                <a:gd name="T6" fmla="*/ 6 w 46"/>
                <a:gd name="T7" fmla="*/ 12 h 12"/>
                <a:gd name="T8" fmla="*/ 40 w 46"/>
                <a:gd name="T9" fmla="*/ 12 h 12"/>
                <a:gd name="T10" fmla="*/ 46 w 46"/>
                <a:gd name="T11" fmla="*/ 6 h 12"/>
                <a:gd name="T12" fmla="*/ 40 w 46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" h="12">
                  <a:moveTo>
                    <a:pt x="4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40" y="12"/>
                    <a:pt x="40" y="12"/>
                    <a:pt x="40" y="12"/>
                  </a:cubicBezTo>
                  <a:cubicBezTo>
                    <a:pt x="44" y="12"/>
                    <a:pt x="46" y="9"/>
                    <a:pt x="46" y="6"/>
                  </a:cubicBezTo>
                  <a:cubicBezTo>
                    <a:pt x="46" y="3"/>
                    <a:pt x="44" y="0"/>
                    <a:pt x="4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6" name="Freeform 19"/>
            <p:cNvSpPr>
              <a:spLocks/>
            </p:cNvSpPr>
            <p:nvPr/>
          </p:nvSpPr>
          <p:spPr bwMode="auto">
            <a:xfrm>
              <a:off x="5880100" y="422275"/>
              <a:ext cx="258763" cy="179387"/>
            </a:xfrm>
            <a:custGeom>
              <a:avLst/>
              <a:gdLst>
                <a:gd name="T0" fmla="*/ 63 w 69"/>
                <a:gd name="T1" fmla="*/ 0 h 48"/>
                <a:gd name="T2" fmla="*/ 10 w 69"/>
                <a:gd name="T3" fmla="*/ 4 h 48"/>
                <a:gd name="T4" fmla="*/ 3 w 69"/>
                <a:gd name="T5" fmla="*/ 10 h 48"/>
                <a:gd name="T6" fmla="*/ 0 w 69"/>
                <a:gd name="T7" fmla="*/ 42 h 48"/>
                <a:gd name="T8" fmla="*/ 5 w 69"/>
                <a:gd name="T9" fmla="*/ 48 h 48"/>
                <a:gd name="T10" fmla="*/ 11 w 69"/>
                <a:gd name="T11" fmla="*/ 42 h 48"/>
                <a:gd name="T12" fmla="*/ 13 w 69"/>
                <a:gd name="T13" fmla="*/ 21 h 48"/>
                <a:gd name="T14" fmla="*/ 20 w 69"/>
                <a:gd name="T15" fmla="*/ 14 h 48"/>
                <a:gd name="T16" fmla="*/ 63 w 69"/>
                <a:gd name="T17" fmla="*/ 11 h 48"/>
                <a:gd name="T18" fmla="*/ 69 w 69"/>
                <a:gd name="T19" fmla="*/ 5 h 48"/>
                <a:gd name="T20" fmla="*/ 63 w 69"/>
                <a:gd name="T21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9" h="48">
                  <a:moveTo>
                    <a:pt x="63" y="0"/>
                  </a:moveTo>
                  <a:cubicBezTo>
                    <a:pt x="10" y="4"/>
                    <a:pt x="10" y="4"/>
                    <a:pt x="10" y="4"/>
                  </a:cubicBezTo>
                  <a:cubicBezTo>
                    <a:pt x="7" y="4"/>
                    <a:pt x="4" y="7"/>
                    <a:pt x="3" y="10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46"/>
                    <a:pt x="2" y="48"/>
                    <a:pt x="5" y="48"/>
                  </a:cubicBezTo>
                  <a:cubicBezTo>
                    <a:pt x="8" y="48"/>
                    <a:pt x="11" y="46"/>
                    <a:pt x="11" y="42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4" y="17"/>
                    <a:pt x="16" y="15"/>
                    <a:pt x="20" y="14"/>
                  </a:cubicBezTo>
                  <a:cubicBezTo>
                    <a:pt x="63" y="11"/>
                    <a:pt x="63" y="11"/>
                    <a:pt x="63" y="11"/>
                  </a:cubicBezTo>
                  <a:cubicBezTo>
                    <a:pt x="66" y="11"/>
                    <a:pt x="69" y="9"/>
                    <a:pt x="69" y="5"/>
                  </a:cubicBezTo>
                  <a:cubicBezTo>
                    <a:pt x="69" y="2"/>
                    <a:pt x="66" y="0"/>
                    <a:pt x="6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298480" y="3557457"/>
            <a:ext cx="423629" cy="370251"/>
            <a:chOff x="8296275" y="8293096"/>
            <a:chExt cx="1385888" cy="1211261"/>
          </a:xfrm>
          <a:solidFill>
            <a:schemeClr val="accent1"/>
          </a:solidFill>
        </p:grpSpPr>
        <p:sp>
          <p:nvSpPr>
            <p:cNvPr id="28" name="Freeform 8"/>
            <p:cNvSpPr>
              <a:spLocks noEditPoints="1"/>
            </p:cNvSpPr>
            <p:nvPr/>
          </p:nvSpPr>
          <p:spPr bwMode="auto">
            <a:xfrm>
              <a:off x="8296275" y="8293096"/>
              <a:ext cx="1385888" cy="1211261"/>
            </a:xfrm>
            <a:custGeom>
              <a:avLst/>
              <a:gdLst>
                <a:gd name="T0" fmla="*/ 368 w 369"/>
                <a:gd name="T1" fmla="*/ 190 h 323"/>
                <a:gd name="T2" fmla="*/ 322 w 369"/>
                <a:gd name="T3" fmla="*/ 17 h 323"/>
                <a:gd name="T4" fmla="*/ 299 w 369"/>
                <a:gd name="T5" fmla="*/ 0 h 323"/>
                <a:gd name="T6" fmla="*/ 184 w 369"/>
                <a:gd name="T7" fmla="*/ 0 h 323"/>
                <a:gd name="T8" fmla="*/ 69 w 369"/>
                <a:gd name="T9" fmla="*/ 0 h 323"/>
                <a:gd name="T10" fmla="*/ 47 w 369"/>
                <a:gd name="T11" fmla="*/ 17 h 323"/>
                <a:gd name="T12" fmla="*/ 1 w 369"/>
                <a:gd name="T13" fmla="*/ 190 h 323"/>
                <a:gd name="T14" fmla="*/ 0 w 369"/>
                <a:gd name="T15" fmla="*/ 196 h 323"/>
                <a:gd name="T16" fmla="*/ 0 w 369"/>
                <a:gd name="T17" fmla="*/ 276 h 323"/>
                <a:gd name="T18" fmla="*/ 46 w 369"/>
                <a:gd name="T19" fmla="*/ 323 h 323"/>
                <a:gd name="T20" fmla="*/ 323 w 369"/>
                <a:gd name="T21" fmla="*/ 323 h 323"/>
                <a:gd name="T22" fmla="*/ 369 w 369"/>
                <a:gd name="T23" fmla="*/ 276 h 323"/>
                <a:gd name="T24" fmla="*/ 369 w 369"/>
                <a:gd name="T25" fmla="*/ 196 h 323"/>
                <a:gd name="T26" fmla="*/ 368 w 369"/>
                <a:gd name="T27" fmla="*/ 190 h 323"/>
                <a:gd name="T28" fmla="*/ 346 w 369"/>
                <a:gd name="T29" fmla="*/ 276 h 323"/>
                <a:gd name="T30" fmla="*/ 323 w 369"/>
                <a:gd name="T31" fmla="*/ 299 h 323"/>
                <a:gd name="T32" fmla="*/ 46 w 369"/>
                <a:gd name="T33" fmla="*/ 299 h 323"/>
                <a:gd name="T34" fmla="*/ 23 w 369"/>
                <a:gd name="T35" fmla="*/ 276 h 323"/>
                <a:gd name="T36" fmla="*/ 23 w 369"/>
                <a:gd name="T37" fmla="*/ 196 h 323"/>
                <a:gd name="T38" fmla="*/ 69 w 369"/>
                <a:gd name="T39" fmla="*/ 23 h 323"/>
                <a:gd name="T40" fmla="*/ 299 w 369"/>
                <a:gd name="T41" fmla="*/ 23 h 323"/>
                <a:gd name="T42" fmla="*/ 346 w 369"/>
                <a:gd name="T43" fmla="*/ 196 h 323"/>
                <a:gd name="T44" fmla="*/ 346 w 369"/>
                <a:gd name="T45" fmla="*/ 276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9" h="323">
                  <a:moveTo>
                    <a:pt x="368" y="190"/>
                  </a:moveTo>
                  <a:cubicBezTo>
                    <a:pt x="322" y="17"/>
                    <a:pt x="322" y="17"/>
                    <a:pt x="322" y="17"/>
                  </a:cubicBezTo>
                  <a:cubicBezTo>
                    <a:pt x="319" y="7"/>
                    <a:pt x="310" y="0"/>
                    <a:pt x="299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59" y="0"/>
                    <a:pt x="50" y="7"/>
                    <a:pt x="47" y="17"/>
                  </a:cubicBezTo>
                  <a:cubicBezTo>
                    <a:pt x="1" y="190"/>
                    <a:pt x="1" y="190"/>
                    <a:pt x="1" y="190"/>
                  </a:cubicBezTo>
                  <a:cubicBezTo>
                    <a:pt x="0" y="192"/>
                    <a:pt x="0" y="194"/>
                    <a:pt x="0" y="196"/>
                  </a:cubicBezTo>
                  <a:cubicBezTo>
                    <a:pt x="0" y="276"/>
                    <a:pt x="0" y="276"/>
                    <a:pt x="0" y="276"/>
                  </a:cubicBezTo>
                  <a:cubicBezTo>
                    <a:pt x="0" y="302"/>
                    <a:pt x="21" y="323"/>
                    <a:pt x="46" y="323"/>
                  </a:cubicBezTo>
                  <a:cubicBezTo>
                    <a:pt x="323" y="323"/>
                    <a:pt x="323" y="323"/>
                    <a:pt x="323" y="323"/>
                  </a:cubicBezTo>
                  <a:cubicBezTo>
                    <a:pt x="348" y="323"/>
                    <a:pt x="369" y="302"/>
                    <a:pt x="369" y="276"/>
                  </a:cubicBezTo>
                  <a:cubicBezTo>
                    <a:pt x="369" y="196"/>
                    <a:pt x="369" y="196"/>
                    <a:pt x="369" y="196"/>
                  </a:cubicBezTo>
                  <a:cubicBezTo>
                    <a:pt x="369" y="194"/>
                    <a:pt x="368" y="192"/>
                    <a:pt x="368" y="190"/>
                  </a:cubicBezTo>
                  <a:close/>
                  <a:moveTo>
                    <a:pt x="346" y="276"/>
                  </a:moveTo>
                  <a:cubicBezTo>
                    <a:pt x="346" y="289"/>
                    <a:pt x="335" y="299"/>
                    <a:pt x="323" y="299"/>
                  </a:cubicBezTo>
                  <a:cubicBezTo>
                    <a:pt x="46" y="299"/>
                    <a:pt x="46" y="299"/>
                    <a:pt x="46" y="299"/>
                  </a:cubicBezTo>
                  <a:cubicBezTo>
                    <a:pt x="34" y="299"/>
                    <a:pt x="23" y="289"/>
                    <a:pt x="23" y="276"/>
                  </a:cubicBezTo>
                  <a:cubicBezTo>
                    <a:pt x="23" y="196"/>
                    <a:pt x="23" y="196"/>
                    <a:pt x="23" y="196"/>
                  </a:cubicBezTo>
                  <a:cubicBezTo>
                    <a:pt x="69" y="23"/>
                    <a:pt x="69" y="23"/>
                    <a:pt x="69" y="23"/>
                  </a:cubicBezTo>
                  <a:cubicBezTo>
                    <a:pt x="299" y="23"/>
                    <a:pt x="299" y="23"/>
                    <a:pt x="299" y="23"/>
                  </a:cubicBezTo>
                  <a:cubicBezTo>
                    <a:pt x="346" y="196"/>
                    <a:pt x="346" y="196"/>
                    <a:pt x="346" y="196"/>
                  </a:cubicBezTo>
                  <a:lnTo>
                    <a:pt x="346" y="2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9" name="Freeform 9"/>
            <p:cNvSpPr>
              <a:spLocks noEditPoints="1"/>
            </p:cNvSpPr>
            <p:nvPr/>
          </p:nvSpPr>
          <p:spPr bwMode="auto">
            <a:xfrm>
              <a:off x="8461376" y="8466137"/>
              <a:ext cx="1055689" cy="776288"/>
            </a:xfrm>
            <a:custGeom>
              <a:avLst/>
              <a:gdLst>
                <a:gd name="T0" fmla="*/ 229 w 281"/>
                <a:gd name="T1" fmla="*/ 0 h 207"/>
                <a:gd name="T2" fmla="*/ 51 w 281"/>
                <a:gd name="T3" fmla="*/ 0 h 207"/>
                <a:gd name="T4" fmla="*/ 40 w 281"/>
                <a:gd name="T5" fmla="*/ 9 h 207"/>
                <a:gd name="T6" fmla="*/ 0 w 281"/>
                <a:gd name="T7" fmla="*/ 147 h 207"/>
                <a:gd name="T8" fmla="*/ 2 w 281"/>
                <a:gd name="T9" fmla="*/ 157 h 207"/>
                <a:gd name="T10" fmla="*/ 12 w 281"/>
                <a:gd name="T11" fmla="*/ 161 h 207"/>
                <a:gd name="T12" fmla="*/ 45 w 281"/>
                <a:gd name="T13" fmla="*/ 161 h 207"/>
                <a:gd name="T14" fmla="*/ 58 w 281"/>
                <a:gd name="T15" fmla="*/ 161 h 207"/>
                <a:gd name="T16" fmla="*/ 64 w 281"/>
                <a:gd name="T17" fmla="*/ 161 h 207"/>
                <a:gd name="T18" fmla="*/ 81 w 281"/>
                <a:gd name="T19" fmla="*/ 195 h 207"/>
                <a:gd name="T20" fmla="*/ 101 w 281"/>
                <a:gd name="T21" fmla="*/ 207 h 207"/>
                <a:gd name="T22" fmla="*/ 179 w 281"/>
                <a:gd name="T23" fmla="*/ 207 h 207"/>
                <a:gd name="T24" fmla="*/ 200 w 281"/>
                <a:gd name="T25" fmla="*/ 195 h 207"/>
                <a:gd name="T26" fmla="*/ 217 w 281"/>
                <a:gd name="T27" fmla="*/ 161 h 207"/>
                <a:gd name="T28" fmla="*/ 223 w 281"/>
                <a:gd name="T29" fmla="*/ 161 h 207"/>
                <a:gd name="T30" fmla="*/ 236 w 281"/>
                <a:gd name="T31" fmla="*/ 161 h 207"/>
                <a:gd name="T32" fmla="*/ 269 w 281"/>
                <a:gd name="T33" fmla="*/ 161 h 207"/>
                <a:gd name="T34" fmla="*/ 278 w 281"/>
                <a:gd name="T35" fmla="*/ 157 h 207"/>
                <a:gd name="T36" fmla="*/ 280 w 281"/>
                <a:gd name="T37" fmla="*/ 147 h 207"/>
                <a:gd name="T38" fmla="*/ 241 w 281"/>
                <a:gd name="T39" fmla="*/ 9 h 207"/>
                <a:gd name="T40" fmla="*/ 229 w 281"/>
                <a:gd name="T41" fmla="*/ 0 h 207"/>
                <a:gd name="T42" fmla="*/ 236 w 281"/>
                <a:gd name="T43" fmla="*/ 138 h 207"/>
                <a:gd name="T44" fmla="*/ 217 w 281"/>
                <a:gd name="T45" fmla="*/ 138 h 207"/>
                <a:gd name="T46" fmla="*/ 196 w 281"/>
                <a:gd name="T47" fmla="*/ 151 h 207"/>
                <a:gd name="T48" fmla="*/ 179 w 281"/>
                <a:gd name="T49" fmla="*/ 184 h 207"/>
                <a:gd name="T50" fmla="*/ 101 w 281"/>
                <a:gd name="T51" fmla="*/ 184 h 207"/>
                <a:gd name="T52" fmla="*/ 85 w 281"/>
                <a:gd name="T53" fmla="*/ 151 h 207"/>
                <a:gd name="T54" fmla="*/ 64 w 281"/>
                <a:gd name="T55" fmla="*/ 138 h 207"/>
                <a:gd name="T56" fmla="*/ 45 w 281"/>
                <a:gd name="T57" fmla="*/ 138 h 207"/>
                <a:gd name="T58" fmla="*/ 18 w 281"/>
                <a:gd name="T59" fmla="*/ 138 h 207"/>
                <a:gd name="T60" fmla="*/ 51 w 281"/>
                <a:gd name="T61" fmla="*/ 12 h 207"/>
                <a:gd name="T62" fmla="*/ 229 w 281"/>
                <a:gd name="T63" fmla="*/ 12 h 207"/>
                <a:gd name="T64" fmla="*/ 263 w 281"/>
                <a:gd name="T65" fmla="*/ 138 h 207"/>
                <a:gd name="T66" fmla="*/ 236 w 281"/>
                <a:gd name="T67" fmla="*/ 138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81" h="207">
                  <a:moveTo>
                    <a:pt x="229" y="0"/>
                  </a:moveTo>
                  <a:cubicBezTo>
                    <a:pt x="51" y="0"/>
                    <a:pt x="51" y="0"/>
                    <a:pt x="51" y="0"/>
                  </a:cubicBezTo>
                  <a:cubicBezTo>
                    <a:pt x="46" y="0"/>
                    <a:pt x="41" y="4"/>
                    <a:pt x="40" y="9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150"/>
                    <a:pt x="0" y="154"/>
                    <a:pt x="2" y="157"/>
                  </a:cubicBezTo>
                  <a:cubicBezTo>
                    <a:pt x="5" y="160"/>
                    <a:pt x="8" y="161"/>
                    <a:pt x="12" y="161"/>
                  </a:cubicBezTo>
                  <a:cubicBezTo>
                    <a:pt x="45" y="161"/>
                    <a:pt x="45" y="161"/>
                    <a:pt x="45" y="161"/>
                  </a:cubicBezTo>
                  <a:cubicBezTo>
                    <a:pt x="58" y="161"/>
                    <a:pt x="58" y="161"/>
                    <a:pt x="58" y="161"/>
                  </a:cubicBezTo>
                  <a:cubicBezTo>
                    <a:pt x="64" y="161"/>
                    <a:pt x="64" y="161"/>
                    <a:pt x="64" y="161"/>
                  </a:cubicBezTo>
                  <a:cubicBezTo>
                    <a:pt x="81" y="195"/>
                    <a:pt x="81" y="195"/>
                    <a:pt x="81" y="195"/>
                  </a:cubicBezTo>
                  <a:cubicBezTo>
                    <a:pt x="85" y="203"/>
                    <a:pt x="93" y="207"/>
                    <a:pt x="101" y="207"/>
                  </a:cubicBezTo>
                  <a:cubicBezTo>
                    <a:pt x="179" y="207"/>
                    <a:pt x="179" y="207"/>
                    <a:pt x="179" y="207"/>
                  </a:cubicBezTo>
                  <a:cubicBezTo>
                    <a:pt x="188" y="207"/>
                    <a:pt x="196" y="203"/>
                    <a:pt x="200" y="195"/>
                  </a:cubicBezTo>
                  <a:cubicBezTo>
                    <a:pt x="217" y="161"/>
                    <a:pt x="217" y="161"/>
                    <a:pt x="217" y="161"/>
                  </a:cubicBezTo>
                  <a:cubicBezTo>
                    <a:pt x="223" y="161"/>
                    <a:pt x="223" y="161"/>
                    <a:pt x="223" y="161"/>
                  </a:cubicBezTo>
                  <a:cubicBezTo>
                    <a:pt x="236" y="161"/>
                    <a:pt x="236" y="161"/>
                    <a:pt x="236" y="161"/>
                  </a:cubicBezTo>
                  <a:cubicBezTo>
                    <a:pt x="269" y="161"/>
                    <a:pt x="269" y="161"/>
                    <a:pt x="269" y="161"/>
                  </a:cubicBezTo>
                  <a:cubicBezTo>
                    <a:pt x="273" y="161"/>
                    <a:pt x="276" y="160"/>
                    <a:pt x="278" y="157"/>
                  </a:cubicBezTo>
                  <a:cubicBezTo>
                    <a:pt x="280" y="154"/>
                    <a:pt x="281" y="150"/>
                    <a:pt x="280" y="147"/>
                  </a:cubicBezTo>
                  <a:cubicBezTo>
                    <a:pt x="241" y="9"/>
                    <a:pt x="241" y="9"/>
                    <a:pt x="241" y="9"/>
                  </a:cubicBezTo>
                  <a:cubicBezTo>
                    <a:pt x="239" y="4"/>
                    <a:pt x="235" y="0"/>
                    <a:pt x="229" y="0"/>
                  </a:cubicBezTo>
                  <a:close/>
                  <a:moveTo>
                    <a:pt x="236" y="138"/>
                  </a:moveTo>
                  <a:cubicBezTo>
                    <a:pt x="217" y="138"/>
                    <a:pt x="217" y="138"/>
                    <a:pt x="217" y="138"/>
                  </a:cubicBezTo>
                  <a:cubicBezTo>
                    <a:pt x="208" y="138"/>
                    <a:pt x="200" y="143"/>
                    <a:pt x="196" y="151"/>
                  </a:cubicBezTo>
                  <a:cubicBezTo>
                    <a:pt x="179" y="184"/>
                    <a:pt x="179" y="184"/>
                    <a:pt x="179" y="184"/>
                  </a:cubicBezTo>
                  <a:cubicBezTo>
                    <a:pt x="101" y="184"/>
                    <a:pt x="101" y="184"/>
                    <a:pt x="101" y="184"/>
                  </a:cubicBezTo>
                  <a:cubicBezTo>
                    <a:pt x="85" y="151"/>
                    <a:pt x="85" y="151"/>
                    <a:pt x="85" y="151"/>
                  </a:cubicBezTo>
                  <a:cubicBezTo>
                    <a:pt x="81" y="143"/>
                    <a:pt x="73" y="138"/>
                    <a:pt x="64" y="138"/>
                  </a:cubicBezTo>
                  <a:cubicBezTo>
                    <a:pt x="45" y="138"/>
                    <a:pt x="45" y="138"/>
                    <a:pt x="45" y="138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229" y="12"/>
                    <a:pt x="229" y="12"/>
                    <a:pt x="229" y="12"/>
                  </a:cubicBezTo>
                  <a:cubicBezTo>
                    <a:pt x="263" y="138"/>
                    <a:pt x="263" y="138"/>
                    <a:pt x="263" y="138"/>
                  </a:cubicBezTo>
                  <a:lnTo>
                    <a:pt x="236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1825239" y="884904"/>
            <a:ext cx="8541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ea typeface="Nunito" charset="0"/>
                <a:cs typeface="Nunito" charset="0"/>
              </a:rPr>
              <a:t>SHORT AWESOME TEXT </a:t>
            </a:r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C8EC34ED-A349-479B-BF53-EABF65ED907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2363" b="236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08472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3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DAC9F259-1778-469C-87A2-B03F7049C66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t="41753" b="13793"/>
          <a:stretch/>
        </p:blipFill>
        <p:spPr>
          <a:xfrm>
            <a:off x="0" y="1622612"/>
            <a:ext cx="12192001" cy="3612776"/>
          </a:xfrm>
        </p:spPr>
      </p:pic>
      <p:sp>
        <p:nvSpPr>
          <p:cNvPr id="4" name="Round Diagonal Corner Rectangle 3"/>
          <p:cNvSpPr/>
          <p:nvPr/>
        </p:nvSpPr>
        <p:spPr>
          <a:xfrm>
            <a:off x="1472339" y="0"/>
            <a:ext cx="4184542" cy="6858000"/>
          </a:xfrm>
          <a:prstGeom prst="round2DiagRect">
            <a:avLst/>
          </a:prstGeom>
          <a:solidFill>
            <a:schemeClr val="accent1">
              <a:alpha val="9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924941" y="1590291"/>
            <a:ext cx="30365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ea typeface="Nunito" charset="0"/>
                <a:cs typeface="Nunito" charset="0"/>
              </a:rPr>
              <a:t>SHORT AWESOME TEXT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24941" y="2927064"/>
            <a:ext cx="3302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Lorem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ipsum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dolor sit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amet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consectetur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adipiscing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elit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.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Donec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fringilla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metus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nec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pulvinar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molestie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odio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ipsum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varius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leo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maximus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commodo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nulla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libero.</a:t>
            </a:r>
          </a:p>
          <a:p>
            <a:pPr algn="just">
              <a:lnSpc>
                <a:spcPct val="150000"/>
              </a:lnSpc>
            </a:pPr>
            <a:endParaRPr lang="en-US" sz="1200" dirty="0">
              <a:solidFill>
                <a:schemeClr val="bg1"/>
              </a:solidFill>
              <a:ea typeface="Lora" charset="0"/>
              <a:cs typeface="Lora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Maecenas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pellentesque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ac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orci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lobortis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. In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efficitur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sodales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est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eu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facilisis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urna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.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Sed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id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urna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mollis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40283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Placeholder 30">
            <a:extLst>
              <a:ext uri="{FF2B5EF4-FFF2-40B4-BE49-F238E27FC236}">
                <a16:creationId xmlns:a16="http://schemas.microsoft.com/office/drawing/2014/main" id="{BBC2B29B-43A6-44E4-88AC-7701ACA35435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2"/>
          <a:srcRect l="9853" r="9853"/>
          <a:stretch>
            <a:fillRect/>
          </a:stretch>
        </p:blipFill>
        <p:spPr/>
      </p:pic>
      <p:sp>
        <p:nvSpPr>
          <p:cNvPr id="4" name="Picture Placeholder 3"/>
          <p:cNvSpPr>
            <a:spLocks noGrp="1"/>
          </p:cNvSpPr>
          <p:nvPr>
            <p:ph type="pic" sz="quarter" idx="19"/>
          </p:nvPr>
        </p:nvSpPr>
        <p:spPr/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6F0A28F1-98C4-4B24-B9EF-A52BA912BBE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9853" r="9853"/>
          <a:stretch>
            <a:fillRect/>
          </a:stretch>
        </p:blipFill>
        <p:spPr/>
      </p:pic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9" name="Picture Placeholder 8"/>
          <p:cNvSpPr>
            <a:spLocks noGrp="1"/>
          </p:cNvSpPr>
          <p:nvPr>
            <p:ph type="pic" sz="quarter" idx="15"/>
          </p:nvPr>
        </p:nvSpPr>
        <p:spPr/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6548050A-6EE4-4376-82AF-D0DAB8006C33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4"/>
          <a:srcRect t="17389" b="17389"/>
          <a:stretch>
            <a:fillRect/>
          </a:stretch>
        </p:blipFill>
        <p:spPr/>
      </p:pic>
      <p:sp>
        <p:nvSpPr>
          <p:cNvPr id="29" name="TextBox 28"/>
          <p:cNvSpPr txBox="1"/>
          <p:nvPr/>
        </p:nvSpPr>
        <p:spPr>
          <a:xfrm>
            <a:off x="6186931" y="3300057"/>
            <a:ext cx="29936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ea typeface="Nunito" charset="0"/>
                <a:cs typeface="Nunito" charset="0"/>
              </a:rPr>
              <a:t>ADD YOUR </a:t>
            </a:r>
          </a:p>
          <a:p>
            <a:r>
              <a:rPr lang="en-US" sz="2800" dirty="0">
                <a:ea typeface="Nunito" charset="0"/>
                <a:cs typeface="Nunito" charset="0"/>
              </a:rPr>
              <a:t>TITLE HERE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186931" y="4726451"/>
            <a:ext cx="43835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ea typeface="Lora" charset="0"/>
                <a:cs typeface="Lora" charset="0"/>
              </a:rPr>
              <a:t>Lorem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ipsum</a:t>
            </a:r>
            <a:r>
              <a:rPr lang="en-US" sz="1200" dirty="0">
                <a:ea typeface="Lora" charset="0"/>
                <a:cs typeface="Lora" charset="0"/>
              </a:rPr>
              <a:t> dolor sit </a:t>
            </a:r>
            <a:r>
              <a:rPr lang="en-US" sz="1200" dirty="0" err="1">
                <a:ea typeface="Lora" charset="0"/>
                <a:cs typeface="Lora" charset="0"/>
              </a:rPr>
              <a:t>amet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consectetur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adipiscing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elit</a:t>
            </a:r>
            <a:r>
              <a:rPr lang="en-US" sz="1200" dirty="0">
                <a:ea typeface="Lora" charset="0"/>
                <a:cs typeface="Lora" charset="0"/>
              </a:rPr>
              <a:t>. </a:t>
            </a:r>
            <a:r>
              <a:rPr lang="en-US" sz="1200" dirty="0" err="1">
                <a:ea typeface="Lora" charset="0"/>
                <a:cs typeface="Lora" charset="0"/>
              </a:rPr>
              <a:t>Donec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fringilla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metus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nec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pulvinar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molestie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odio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ipsum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varius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leo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maximus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commodo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nulla</a:t>
            </a:r>
            <a:r>
              <a:rPr lang="en-US" sz="1200" dirty="0">
                <a:ea typeface="Lora" charset="0"/>
                <a:cs typeface="Lora" charset="0"/>
              </a:rPr>
              <a:t> libero.Maecenas </a:t>
            </a:r>
            <a:r>
              <a:rPr lang="en-US" sz="1200" dirty="0" err="1">
                <a:ea typeface="Lora" charset="0"/>
                <a:cs typeface="Lora" charset="0"/>
              </a:rPr>
              <a:t>pellentesque</a:t>
            </a:r>
            <a:r>
              <a:rPr lang="en-US" sz="1200" dirty="0">
                <a:ea typeface="Lora" charset="0"/>
                <a:cs typeface="Lora" charset="0"/>
              </a:rPr>
              <a:t> ac </a:t>
            </a:r>
            <a:r>
              <a:rPr lang="en-US" sz="1200" dirty="0" err="1">
                <a:ea typeface="Lora" charset="0"/>
                <a:cs typeface="Lora" charset="0"/>
              </a:rPr>
              <a:t>orci</a:t>
            </a:r>
            <a:r>
              <a:rPr lang="en-US" sz="1200" dirty="0"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ea typeface="Lora" charset="0"/>
                <a:cs typeface="Lora" charset="0"/>
              </a:rPr>
              <a:t>lobortis</a:t>
            </a:r>
            <a:r>
              <a:rPr lang="en-US" sz="1200" dirty="0">
                <a:ea typeface="Lora" charset="0"/>
                <a:cs typeface="Lora" charset="0"/>
              </a:rPr>
              <a:t>.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876802" y="-2"/>
            <a:ext cx="2438401" cy="2275885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5100319" y="877870"/>
            <a:ext cx="19913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Maecenas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pellentesque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ac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orci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lobortis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. In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efficitur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sodales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est</a:t>
            </a:r>
            <a:endParaRPr lang="en-US" sz="1200" dirty="0">
              <a:solidFill>
                <a:schemeClr val="bg1"/>
              </a:solidFill>
              <a:latin typeface="Lora" charset="0"/>
              <a:ea typeface="Lora" charset="0"/>
              <a:cs typeface="Lora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148753" y="474684"/>
            <a:ext cx="189449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SHORT TEXT HERE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-1"/>
            <a:ext cx="2438401" cy="2275885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0" y="4551770"/>
            <a:ext cx="2438401" cy="2275885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223518" y="877870"/>
            <a:ext cx="19913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Maecenas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pellentesque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ac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orci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lobortis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. In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efficitur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sodales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est</a:t>
            </a:r>
            <a:endParaRPr lang="en-US" sz="1200" dirty="0">
              <a:solidFill>
                <a:schemeClr val="bg1"/>
              </a:solidFill>
              <a:latin typeface="Lora" charset="0"/>
              <a:ea typeface="Lora" charset="0"/>
              <a:cs typeface="Lora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71952" y="474684"/>
            <a:ext cx="189449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SHORT TEXT HERE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71952" y="5017734"/>
            <a:ext cx="189449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SHORT TEXT HERE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23518" y="5420920"/>
            <a:ext cx="19913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Maecenas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pellentesque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ac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orci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lobortis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. In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efficitur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sodales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est</a:t>
            </a:r>
            <a:endParaRPr lang="en-US" sz="1200" dirty="0">
              <a:solidFill>
                <a:schemeClr val="bg1"/>
              </a:solidFill>
              <a:latin typeface="Lora" charset="0"/>
              <a:ea typeface="Lora" charset="0"/>
              <a:cs typeface="Lora" charset="0"/>
            </a:endParaRPr>
          </a:p>
        </p:txBody>
      </p:sp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C58BDAAD-85E8-486A-9C47-EF719B691B9B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/>
          <a:srcRect l="14271" r="14271"/>
          <a:stretch>
            <a:fillRect/>
          </a:stretch>
        </p:blipFill>
        <p:spPr/>
      </p:pic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BCA9815E-B57D-4FFE-97DE-58FDC0E8FFCF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6"/>
          <a:srcRect t="13967" b="139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4721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25" grpId="0"/>
      <p:bldP spid="26" grpId="0"/>
      <p:bldP spid="23" grpId="0"/>
      <p:bldP spid="24" grpId="0"/>
      <p:bldP spid="28" grpId="0"/>
      <p:bldP spid="2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480799" y="6356350"/>
            <a:ext cx="567267" cy="383117"/>
          </a:xfrm>
          <a:prstGeom prst="rect">
            <a:avLst/>
          </a:prstGeom>
        </p:spPr>
        <p:txBody>
          <a:bodyPr/>
          <a:lstStyle/>
          <a:p>
            <a:fld id="{8963C5DB-771A-8B45-BB45-E8D0C80068B3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39" name="Picture Placeholder 38">
            <a:extLst>
              <a:ext uri="{FF2B5EF4-FFF2-40B4-BE49-F238E27FC236}">
                <a16:creationId xmlns:a16="http://schemas.microsoft.com/office/drawing/2014/main" id="{91856B2F-BB35-48AD-B7AE-5615D7099F7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14158" r="14158"/>
          <a:stretch>
            <a:fillRect/>
          </a:stretch>
        </p:blipFill>
        <p:spPr/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09DE1103-FE52-4D82-90E6-2CFD1AA0BD37}"/>
              </a:ext>
            </a:extLst>
          </p:cNvPr>
          <p:cNvSpPr txBox="1"/>
          <p:nvPr/>
        </p:nvSpPr>
        <p:spPr>
          <a:xfrm>
            <a:off x="908349" y="1512820"/>
            <a:ext cx="29936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ea typeface="Nunito" charset="0"/>
                <a:cs typeface="Nunito" charset="0"/>
              </a:rPr>
              <a:t>ADD YOUR </a:t>
            </a:r>
          </a:p>
          <a:p>
            <a:r>
              <a:rPr lang="en-US" sz="2800" dirty="0">
                <a:ea typeface="Nunito" charset="0"/>
                <a:cs typeface="Nunito" charset="0"/>
              </a:rPr>
              <a:t>TITLE HERE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B7A5466-11A5-45A5-BE4E-51F99FE22D7D}"/>
              </a:ext>
            </a:extLst>
          </p:cNvPr>
          <p:cNvSpPr txBox="1"/>
          <p:nvPr/>
        </p:nvSpPr>
        <p:spPr>
          <a:xfrm>
            <a:off x="908349" y="2939214"/>
            <a:ext cx="43835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ea typeface="Lora" charset="0"/>
                <a:cs typeface="Lora" charset="0"/>
              </a:rPr>
              <a:t>Lorem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ipsum</a:t>
            </a:r>
            <a:r>
              <a:rPr lang="en-US" sz="1200" dirty="0">
                <a:ea typeface="Lora" charset="0"/>
                <a:cs typeface="Lora" charset="0"/>
              </a:rPr>
              <a:t> dolor sit </a:t>
            </a:r>
            <a:r>
              <a:rPr lang="en-US" sz="1200" dirty="0" err="1">
                <a:ea typeface="Lora" charset="0"/>
                <a:cs typeface="Lora" charset="0"/>
              </a:rPr>
              <a:t>amet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consectetur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adipiscing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elit</a:t>
            </a:r>
            <a:r>
              <a:rPr lang="en-US" sz="1200" dirty="0">
                <a:ea typeface="Lora" charset="0"/>
                <a:cs typeface="Lora" charset="0"/>
              </a:rPr>
              <a:t>. </a:t>
            </a:r>
            <a:r>
              <a:rPr lang="en-US" sz="1200" dirty="0" err="1">
                <a:ea typeface="Lora" charset="0"/>
                <a:cs typeface="Lora" charset="0"/>
              </a:rPr>
              <a:t>Donec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fringilla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metus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nec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pulvinar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molestie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odio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ipsum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varius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leo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maximus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commodo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nulla</a:t>
            </a:r>
            <a:r>
              <a:rPr lang="en-US" sz="1200" dirty="0">
                <a:ea typeface="Lora" charset="0"/>
                <a:cs typeface="Lora" charset="0"/>
              </a:rPr>
              <a:t> libero.Maecenas </a:t>
            </a:r>
            <a:r>
              <a:rPr lang="en-US" sz="1200" dirty="0" err="1">
                <a:ea typeface="Lora" charset="0"/>
                <a:cs typeface="Lora" charset="0"/>
              </a:rPr>
              <a:t>pellentesque</a:t>
            </a:r>
            <a:r>
              <a:rPr lang="en-US" sz="1200" dirty="0">
                <a:ea typeface="Lora" charset="0"/>
                <a:cs typeface="Lora" charset="0"/>
              </a:rPr>
              <a:t> ac </a:t>
            </a:r>
            <a:r>
              <a:rPr lang="en-US" sz="1200" dirty="0" err="1">
                <a:ea typeface="Lora" charset="0"/>
                <a:cs typeface="Lora" charset="0"/>
              </a:rPr>
              <a:t>orci</a:t>
            </a:r>
            <a:r>
              <a:rPr lang="en-US" sz="1200" dirty="0"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ea typeface="Lora" charset="0"/>
                <a:cs typeface="Lora" charset="0"/>
              </a:rPr>
              <a:t>lobortis</a:t>
            </a:r>
            <a:r>
              <a:rPr lang="en-US" sz="1200" dirty="0">
                <a:ea typeface="Lora" charset="0"/>
                <a:cs typeface="Lora" charset="0"/>
              </a:rPr>
              <a:t>.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C890BFA-9C21-43C0-99D9-7E28B22AB78C}"/>
              </a:ext>
            </a:extLst>
          </p:cNvPr>
          <p:cNvSpPr txBox="1"/>
          <p:nvPr/>
        </p:nvSpPr>
        <p:spPr>
          <a:xfrm>
            <a:off x="908349" y="4298442"/>
            <a:ext cx="43835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ea typeface="Lora" charset="0"/>
                <a:cs typeface="Lora" charset="0"/>
              </a:rPr>
              <a:t>Lorem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ipsum</a:t>
            </a:r>
            <a:r>
              <a:rPr lang="en-US" sz="1200" dirty="0">
                <a:ea typeface="Lora" charset="0"/>
                <a:cs typeface="Lora" charset="0"/>
              </a:rPr>
              <a:t> dolor sit </a:t>
            </a:r>
            <a:r>
              <a:rPr lang="en-US" sz="1200" dirty="0" err="1">
                <a:ea typeface="Lora" charset="0"/>
                <a:cs typeface="Lora" charset="0"/>
              </a:rPr>
              <a:t>amet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consectetur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adipiscing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elit</a:t>
            </a:r>
            <a:r>
              <a:rPr lang="en-US" sz="1200" dirty="0">
                <a:ea typeface="Lora" charset="0"/>
                <a:cs typeface="Lora" charset="0"/>
              </a:rPr>
              <a:t>. </a:t>
            </a:r>
            <a:r>
              <a:rPr lang="en-US" sz="1200" dirty="0" err="1">
                <a:ea typeface="Lora" charset="0"/>
                <a:cs typeface="Lora" charset="0"/>
              </a:rPr>
              <a:t>Donec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fringilla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metus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nec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pulvinar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molestie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odio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ipsum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varius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leo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maximus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commodo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nulla</a:t>
            </a:r>
            <a:r>
              <a:rPr lang="en-US" sz="1200" dirty="0">
                <a:ea typeface="Lora" charset="0"/>
                <a:cs typeface="Lora" charset="0"/>
              </a:rPr>
              <a:t> libero.Maecenas </a:t>
            </a:r>
            <a:r>
              <a:rPr lang="en-US" sz="1200" dirty="0" err="1">
                <a:ea typeface="Lora" charset="0"/>
                <a:cs typeface="Lora" charset="0"/>
              </a:rPr>
              <a:t>pellentesque</a:t>
            </a:r>
            <a:r>
              <a:rPr lang="en-US" sz="1200" dirty="0">
                <a:ea typeface="Lora" charset="0"/>
                <a:cs typeface="Lora" charset="0"/>
              </a:rPr>
              <a:t> ac </a:t>
            </a:r>
            <a:r>
              <a:rPr lang="en-US" sz="1200" dirty="0" err="1">
                <a:ea typeface="Lora" charset="0"/>
                <a:cs typeface="Lora" charset="0"/>
              </a:rPr>
              <a:t>orci</a:t>
            </a:r>
            <a:r>
              <a:rPr lang="en-US" sz="1200" dirty="0"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ea typeface="Lora" charset="0"/>
                <a:cs typeface="Lora" charset="0"/>
              </a:rPr>
              <a:t>lobortis</a:t>
            </a:r>
            <a:r>
              <a:rPr lang="en-US" sz="1200" dirty="0">
                <a:ea typeface="Lora" charset="0"/>
                <a:cs typeface="Lora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4008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4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120011" y="1100506"/>
            <a:ext cx="5513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1"/>
                </a:solidFill>
                <a:ea typeface="Nunito" charset="0"/>
                <a:cs typeface="Nunito" charset="0"/>
              </a:rPr>
              <a:t>SHORT</a:t>
            </a:r>
            <a:r>
              <a:rPr lang="en-US" sz="2800" dirty="0">
                <a:ea typeface="Nunito" charset="0"/>
                <a:cs typeface="Nunito" charset="0"/>
              </a:rPr>
              <a:t> AWESOME TEXT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20011" y="1921776"/>
            <a:ext cx="5100439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ea typeface="Lora" charset="0"/>
                <a:cs typeface="Lora" charset="0"/>
              </a:rPr>
              <a:t>Lorem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ipsum</a:t>
            </a:r>
            <a:r>
              <a:rPr lang="en-US" sz="1200" dirty="0">
                <a:ea typeface="Lora" charset="0"/>
                <a:cs typeface="Lora" charset="0"/>
              </a:rPr>
              <a:t> dolor sit </a:t>
            </a:r>
            <a:r>
              <a:rPr lang="en-US" sz="1200" dirty="0" err="1">
                <a:ea typeface="Lora" charset="0"/>
                <a:cs typeface="Lora" charset="0"/>
              </a:rPr>
              <a:t>amet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consectetur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adipiscing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elit</a:t>
            </a:r>
            <a:r>
              <a:rPr lang="en-US" sz="1200" dirty="0">
                <a:ea typeface="Lora" charset="0"/>
                <a:cs typeface="Lora" charset="0"/>
              </a:rPr>
              <a:t>. </a:t>
            </a:r>
            <a:r>
              <a:rPr lang="en-US" sz="1200" dirty="0" err="1">
                <a:ea typeface="Lora" charset="0"/>
                <a:cs typeface="Lora" charset="0"/>
              </a:rPr>
              <a:t>Donec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fringilla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metus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nec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pulvinar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molestie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odio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ipsum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varius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leo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maximus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commodo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nulla</a:t>
            </a:r>
            <a:r>
              <a:rPr lang="en-US" sz="1200" dirty="0">
                <a:ea typeface="Lora" charset="0"/>
                <a:cs typeface="Lora" charset="0"/>
              </a:rPr>
              <a:t> libero. 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7108387" y="3488829"/>
            <a:ext cx="852494" cy="1162891"/>
            <a:chOff x="9918988" y="355852"/>
            <a:chExt cx="852494" cy="1162891"/>
          </a:xfrm>
        </p:grpSpPr>
        <p:sp>
          <p:nvSpPr>
            <p:cNvPr id="8" name="Triangle 7"/>
            <p:cNvSpPr/>
            <p:nvPr/>
          </p:nvSpPr>
          <p:spPr>
            <a:xfrm rot="10800000">
              <a:off x="9929055" y="1104594"/>
              <a:ext cx="832360" cy="414149"/>
            </a:xfrm>
            <a:prstGeom prst="triangle">
              <a:avLst>
                <a:gd name="adj" fmla="val 49285"/>
              </a:avLst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 rot="2700000">
              <a:off x="9918988" y="355852"/>
              <a:ext cx="852494" cy="852494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6352431" y="5280620"/>
            <a:ext cx="2364406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>
                <a:ea typeface="Lora" charset="0"/>
                <a:cs typeface="Lora" charset="0"/>
              </a:rPr>
              <a:t>Maecenas </a:t>
            </a:r>
            <a:r>
              <a:rPr lang="en-US" sz="1100" dirty="0" err="1">
                <a:ea typeface="Lora" charset="0"/>
                <a:cs typeface="Lora" charset="0"/>
              </a:rPr>
              <a:t>pellentesque</a:t>
            </a:r>
            <a:r>
              <a:rPr lang="en-US" sz="1100" dirty="0">
                <a:ea typeface="Lora" charset="0"/>
                <a:cs typeface="Lora" charset="0"/>
              </a:rPr>
              <a:t> ac </a:t>
            </a:r>
            <a:r>
              <a:rPr lang="en-US" sz="1100" dirty="0" err="1">
                <a:ea typeface="Lora" charset="0"/>
                <a:cs typeface="Lora" charset="0"/>
              </a:rPr>
              <a:t>orci</a:t>
            </a:r>
            <a:r>
              <a:rPr lang="en-US" sz="1100" dirty="0">
                <a:ea typeface="Lora" charset="0"/>
                <a:cs typeface="Lora" charset="0"/>
              </a:rPr>
              <a:t> vitae </a:t>
            </a:r>
            <a:r>
              <a:rPr lang="en-US" sz="1100" dirty="0" err="1">
                <a:ea typeface="Lora" charset="0"/>
                <a:cs typeface="Lora" charset="0"/>
              </a:rPr>
              <a:t>lobortis</a:t>
            </a:r>
            <a:r>
              <a:rPr lang="en-US" sz="1100" dirty="0">
                <a:ea typeface="Lora" charset="0"/>
                <a:cs typeface="Lora" charset="0"/>
              </a:rPr>
              <a:t>. In </a:t>
            </a:r>
            <a:r>
              <a:rPr lang="en-US" sz="1100" dirty="0" err="1">
                <a:ea typeface="Lora" charset="0"/>
                <a:cs typeface="Lora" charset="0"/>
              </a:rPr>
              <a:t>efficitur</a:t>
            </a:r>
            <a:r>
              <a:rPr lang="en-US" sz="1100" dirty="0">
                <a:ea typeface="Lora" charset="0"/>
                <a:cs typeface="Lora" charset="0"/>
              </a:rPr>
              <a:t> </a:t>
            </a:r>
            <a:r>
              <a:rPr lang="en-US" sz="1100" dirty="0" err="1">
                <a:ea typeface="Lora" charset="0"/>
                <a:cs typeface="Lora" charset="0"/>
              </a:rPr>
              <a:t>sodales</a:t>
            </a:r>
            <a:r>
              <a:rPr lang="en-US" sz="1100" dirty="0">
                <a:ea typeface="Lora" charset="0"/>
                <a:cs typeface="Lora" charset="0"/>
              </a:rPr>
              <a:t> </a:t>
            </a:r>
            <a:r>
              <a:rPr lang="en-US" sz="1100" dirty="0" err="1">
                <a:ea typeface="Lora" charset="0"/>
                <a:cs typeface="Lora" charset="0"/>
              </a:rPr>
              <a:t>est</a:t>
            </a:r>
            <a:r>
              <a:rPr lang="en-US" sz="1100" dirty="0">
                <a:ea typeface="Lora" charset="0"/>
                <a:cs typeface="Lora" charset="0"/>
              </a:rPr>
              <a:t>, </a:t>
            </a:r>
            <a:r>
              <a:rPr lang="en-US" sz="1100" dirty="0" err="1">
                <a:ea typeface="Lora" charset="0"/>
                <a:cs typeface="Lora" charset="0"/>
              </a:rPr>
              <a:t>eu</a:t>
            </a:r>
            <a:r>
              <a:rPr lang="en-US" sz="1100" dirty="0">
                <a:ea typeface="Lora" charset="0"/>
                <a:cs typeface="Lora" charset="0"/>
              </a:rPr>
              <a:t> </a:t>
            </a:r>
            <a:r>
              <a:rPr lang="en-US" sz="1100" dirty="0" err="1">
                <a:ea typeface="Lora" charset="0"/>
                <a:cs typeface="Lora" charset="0"/>
              </a:rPr>
              <a:t>facilisis</a:t>
            </a:r>
            <a:r>
              <a:rPr lang="en-US" sz="1100" dirty="0">
                <a:ea typeface="Lora" charset="0"/>
                <a:cs typeface="Lora" charset="0"/>
              </a:rPr>
              <a:t> </a:t>
            </a:r>
            <a:r>
              <a:rPr lang="en-US" sz="1100" dirty="0" err="1">
                <a:ea typeface="Lora" charset="0"/>
                <a:cs typeface="Lora" charset="0"/>
              </a:rPr>
              <a:t>urna</a:t>
            </a:r>
            <a:r>
              <a:rPr lang="en-US" sz="1100" dirty="0">
                <a:ea typeface="Lora" charset="0"/>
                <a:cs typeface="Lora" charset="0"/>
              </a:rPr>
              <a:t>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99308" y="4877434"/>
            <a:ext cx="2670651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>
                <a:ea typeface="Lora" charset="0"/>
                <a:cs typeface="Lora" charset="0"/>
              </a:rPr>
              <a:t>SHORT TEXT HERE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9872350" y="3488829"/>
            <a:ext cx="852494" cy="1162891"/>
            <a:chOff x="9918988" y="355852"/>
            <a:chExt cx="852494" cy="1162891"/>
          </a:xfrm>
        </p:grpSpPr>
        <p:sp>
          <p:nvSpPr>
            <p:cNvPr id="13" name="Triangle 12"/>
            <p:cNvSpPr/>
            <p:nvPr/>
          </p:nvSpPr>
          <p:spPr>
            <a:xfrm rot="10800000">
              <a:off x="9929055" y="1104594"/>
              <a:ext cx="832360" cy="414149"/>
            </a:xfrm>
            <a:prstGeom prst="triangle">
              <a:avLst>
                <a:gd name="adj" fmla="val 49285"/>
              </a:avLst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 rot="2700000">
              <a:off x="9918988" y="355852"/>
              <a:ext cx="852494" cy="852494"/>
            </a:xfrm>
            <a:prstGeom prst="rect">
              <a:avLst/>
            </a:prstGeom>
            <a:solidFill>
              <a:schemeClr val="accent2"/>
            </a:solidFill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9116394" y="5280620"/>
            <a:ext cx="2364406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100" dirty="0">
                <a:ea typeface="Lora" charset="0"/>
                <a:cs typeface="Lora" charset="0"/>
              </a:rPr>
              <a:t>Maecenas </a:t>
            </a:r>
            <a:r>
              <a:rPr lang="en-US" sz="1100" dirty="0" err="1">
                <a:ea typeface="Lora" charset="0"/>
                <a:cs typeface="Lora" charset="0"/>
              </a:rPr>
              <a:t>pellentesque</a:t>
            </a:r>
            <a:r>
              <a:rPr lang="en-US" sz="1100" dirty="0">
                <a:ea typeface="Lora" charset="0"/>
                <a:cs typeface="Lora" charset="0"/>
              </a:rPr>
              <a:t> ac </a:t>
            </a:r>
            <a:r>
              <a:rPr lang="en-US" sz="1100" dirty="0" err="1">
                <a:ea typeface="Lora" charset="0"/>
                <a:cs typeface="Lora" charset="0"/>
              </a:rPr>
              <a:t>orci</a:t>
            </a:r>
            <a:r>
              <a:rPr lang="en-US" sz="1100" dirty="0">
                <a:ea typeface="Lora" charset="0"/>
                <a:cs typeface="Lora" charset="0"/>
              </a:rPr>
              <a:t> vitae </a:t>
            </a:r>
            <a:r>
              <a:rPr lang="en-US" sz="1100" dirty="0" err="1">
                <a:ea typeface="Lora" charset="0"/>
                <a:cs typeface="Lora" charset="0"/>
              </a:rPr>
              <a:t>lobortis</a:t>
            </a:r>
            <a:r>
              <a:rPr lang="en-US" sz="1100" dirty="0">
                <a:ea typeface="Lora" charset="0"/>
                <a:cs typeface="Lora" charset="0"/>
              </a:rPr>
              <a:t>. In </a:t>
            </a:r>
            <a:r>
              <a:rPr lang="en-US" sz="1100" dirty="0" err="1">
                <a:ea typeface="Lora" charset="0"/>
                <a:cs typeface="Lora" charset="0"/>
              </a:rPr>
              <a:t>efficitur</a:t>
            </a:r>
            <a:r>
              <a:rPr lang="en-US" sz="1100" dirty="0">
                <a:ea typeface="Lora" charset="0"/>
                <a:cs typeface="Lora" charset="0"/>
              </a:rPr>
              <a:t> </a:t>
            </a:r>
            <a:r>
              <a:rPr lang="en-US" sz="1100" dirty="0" err="1">
                <a:ea typeface="Lora" charset="0"/>
                <a:cs typeface="Lora" charset="0"/>
              </a:rPr>
              <a:t>sodales</a:t>
            </a:r>
            <a:r>
              <a:rPr lang="en-US" sz="1100" dirty="0">
                <a:ea typeface="Lora" charset="0"/>
                <a:cs typeface="Lora" charset="0"/>
              </a:rPr>
              <a:t> </a:t>
            </a:r>
            <a:r>
              <a:rPr lang="en-US" sz="1100" dirty="0" err="1">
                <a:ea typeface="Lora" charset="0"/>
                <a:cs typeface="Lora" charset="0"/>
              </a:rPr>
              <a:t>est</a:t>
            </a:r>
            <a:r>
              <a:rPr lang="en-US" sz="1100" dirty="0">
                <a:ea typeface="Lora" charset="0"/>
                <a:cs typeface="Lora" charset="0"/>
              </a:rPr>
              <a:t>, </a:t>
            </a:r>
            <a:r>
              <a:rPr lang="en-US" sz="1100" dirty="0" err="1">
                <a:ea typeface="Lora" charset="0"/>
                <a:cs typeface="Lora" charset="0"/>
              </a:rPr>
              <a:t>eu</a:t>
            </a:r>
            <a:r>
              <a:rPr lang="en-US" sz="1100" dirty="0">
                <a:ea typeface="Lora" charset="0"/>
                <a:cs typeface="Lora" charset="0"/>
              </a:rPr>
              <a:t> </a:t>
            </a:r>
            <a:r>
              <a:rPr lang="en-US" sz="1100" dirty="0" err="1">
                <a:ea typeface="Lora" charset="0"/>
                <a:cs typeface="Lora" charset="0"/>
              </a:rPr>
              <a:t>facilisis</a:t>
            </a:r>
            <a:r>
              <a:rPr lang="en-US" sz="1100" dirty="0">
                <a:ea typeface="Lora" charset="0"/>
                <a:cs typeface="Lora" charset="0"/>
              </a:rPr>
              <a:t> </a:t>
            </a:r>
            <a:r>
              <a:rPr lang="en-US" sz="1100" dirty="0" err="1">
                <a:ea typeface="Lora" charset="0"/>
                <a:cs typeface="Lora" charset="0"/>
              </a:rPr>
              <a:t>urna</a:t>
            </a:r>
            <a:r>
              <a:rPr lang="en-US" sz="1100" dirty="0">
                <a:ea typeface="Lora" charset="0"/>
                <a:cs typeface="Lora" charset="0"/>
              </a:rPr>
              <a:t>.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963271" y="4877434"/>
            <a:ext cx="2670651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>
                <a:ea typeface="Lora" charset="0"/>
                <a:cs typeface="Lora" charset="0"/>
              </a:rPr>
              <a:t>SHORT TEXT HERE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7353780" y="3682091"/>
            <a:ext cx="346075" cy="482600"/>
            <a:chOff x="6924675" y="5064125"/>
            <a:chExt cx="346075" cy="482600"/>
          </a:xfrm>
          <a:solidFill>
            <a:schemeClr val="bg1"/>
          </a:solidFill>
        </p:grpSpPr>
        <p:sp>
          <p:nvSpPr>
            <p:cNvPr id="18" name="Freeform 331"/>
            <p:cNvSpPr>
              <a:spLocks noEditPoints="1"/>
            </p:cNvSpPr>
            <p:nvPr/>
          </p:nvSpPr>
          <p:spPr bwMode="auto">
            <a:xfrm>
              <a:off x="6924675" y="5064125"/>
              <a:ext cx="346075" cy="482600"/>
            </a:xfrm>
            <a:custGeom>
              <a:avLst/>
              <a:gdLst>
                <a:gd name="T0" fmla="*/ 68 w 92"/>
                <a:gd name="T1" fmla="*/ 36 h 128"/>
                <a:gd name="T2" fmla="*/ 60 w 92"/>
                <a:gd name="T3" fmla="*/ 56 h 128"/>
                <a:gd name="T4" fmla="*/ 44 w 92"/>
                <a:gd name="T5" fmla="*/ 20 h 128"/>
                <a:gd name="T6" fmla="*/ 36 w 92"/>
                <a:gd name="T7" fmla="*/ 44 h 128"/>
                <a:gd name="T8" fmla="*/ 4 w 92"/>
                <a:gd name="T9" fmla="*/ 0 h 128"/>
                <a:gd name="T10" fmla="*/ 0 w 92"/>
                <a:gd name="T11" fmla="*/ 92 h 128"/>
                <a:gd name="T12" fmla="*/ 40 w 92"/>
                <a:gd name="T13" fmla="*/ 128 h 128"/>
                <a:gd name="T14" fmla="*/ 86 w 92"/>
                <a:gd name="T15" fmla="*/ 100 h 128"/>
                <a:gd name="T16" fmla="*/ 68 w 92"/>
                <a:gd name="T17" fmla="*/ 36 h 128"/>
                <a:gd name="T18" fmla="*/ 79 w 92"/>
                <a:gd name="T19" fmla="*/ 98 h 128"/>
                <a:gd name="T20" fmla="*/ 40 w 92"/>
                <a:gd name="T21" fmla="*/ 120 h 128"/>
                <a:gd name="T22" fmla="*/ 8 w 92"/>
                <a:gd name="T23" fmla="*/ 92 h 128"/>
                <a:gd name="T24" fmla="*/ 12 w 92"/>
                <a:gd name="T25" fmla="*/ 63 h 128"/>
                <a:gd name="T26" fmla="*/ 16 w 92"/>
                <a:gd name="T27" fmla="*/ 23 h 128"/>
                <a:gd name="T28" fmla="*/ 33 w 92"/>
                <a:gd name="T29" fmla="*/ 63 h 128"/>
                <a:gd name="T30" fmla="*/ 47 w 92"/>
                <a:gd name="T31" fmla="*/ 39 h 128"/>
                <a:gd name="T32" fmla="*/ 52 w 92"/>
                <a:gd name="T33" fmla="*/ 76 h 128"/>
                <a:gd name="T34" fmla="*/ 71 w 92"/>
                <a:gd name="T35" fmla="*/ 54 h 128"/>
                <a:gd name="T36" fmla="*/ 79 w 92"/>
                <a:gd name="T37" fmla="*/ 9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2" h="128">
                  <a:moveTo>
                    <a:pt x="68" y="36"/>
                  </a:moveTo>
                  <a:cubicBezTo>
                    <a:pt x="68" y="47"/>
                    <a:pt x="60" y="56"/>
                    <a:pt x="60" y="56"/>
                  </a:cubicBezTo>
                  <a:cubicBezTo>
                    <a:pt x="60" y="36"/>
                    <a:pt x="44" y="20"/>
                    <a:pt x="44" y="20"/>
                  </a:cubicBezTo>
                  <a:cubicBezTo>
                    <a:pt x="44" y="20"/>
                    <a:pt x="44" y="32"/>
                    <a:pt x="36" y="44"/>
                  </a:cubicBezTo>
                  <a:cubicBezTo>
                    <a:pt x="28" y="16"/>
                    <a:pt x="4" y="0"/>
                    <a:pt x="4" y="0"/>
                  </a:cubicBezTo>
                  <a:cubicBezTo>
                    <a:pt x="16" y="44"/>
                    <a:pt x="0" y="60"/>
                    <a:pt x="0" y="92"/>
                  </a:cubicBezTo>
                  <a:cubicBezTo>
                    <a:pt x="0" y="110"/>
                    <a:pt x="16" y="128"/>
                    <a:pt x="40" y="128"/>
                  </a:cubicBezTo>
                  <a:cubicBezTo>
                    <a:pt x="76" y="128"/>
                    <a:pt x="83" y="115"/>
                    <a:pt x="86" y="100"/>
                  </a:cubicBezTo>
                  <a:cubicBezTo>
                    <a:pt x="92" y="80"/>
                    <a:pt x="84" y="56"/>
                    <a:pt x="68" y="36"/>
                  </a:cubicBezTo>
                  <a:close/>
                  <a:moveTo>
                    <a:pt x="79" y="98"/>
                  </a:moveTo>
                  <a:cubicBezTo>
                    <a:pt x="76" y="108"/>
                    <a:pt x="73" y="120"/>
                    <a:pt x="40" y="120"/>
                  </a:cubicBezTo>
                  <a:cubicBezTo>
                    <a:pt x="20" y="120"/>
                    <a:pt x="8" y="106"/>
                    <a:pt x="8" y="92"/>
                  </a:cubicBezTo>
                  <a:cubicBezTo>
                    <a:pt x="8" y="81"/>
                    <a:pt x="10" y="72"/>
                    <a:pt x="12" y="63"/>
                  </a:cubicBezTo>
                  <a:cubicBezTo>
                    <a:pt x="15" y="51"/>
                    <a:pt x="17" y="39"/>
                    <a:pt x="16" y="23"/>
                  </a:cubicBezTo>
                  <a:cubicBezTo>
                    <a:pt x="29" y="40"/>
                    <a:pt x="33" y="63"/>
                    <a:pt x="33" y="63"/>
                  </a:cubicBezTo>
                  <a:cubicBezTo>
                    <a:pt x="33" y="63"/>
                    <a:pt x="44" y="47"/>
                    <a:pt x="47" y="39"/>
                  </a:cubicBezTo>
                  <a:cubicBezTo>
                    <a:pt x="50" y="44"/>
                    <a:pt x="52" y="60"/>
                    <a:pt x="52" y="76"/>
                  </a:cubicBezTo>
                  <a:cubicBezTo>
                    <a:pt x="52" y="76"/>
                    <a:pt x="63" y="67"/>
                    <a:pt x="71" y="54"/>
                  </a:cubicBezTo>
                  <a:cubicBezTo>
                    <a:pt x="79" y="69"/>
                    <a:pt x="82" y="85"/>
                    <a:pt x="79" y="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9" name="Freeform 332"/>
            <p:cNvSpPr>
              <a:spLocks/>
            </p:cNvSpPr>
            <p:nvPr/>
          </p:nvSpPr>
          <p:spPr bwMode="auto">
            <a:xfrm>
              <a:off x="6981825" y="5272088"/>
              <a:ext cx="214313" cy="173038"/>
            </a:xfrm>
            <a:custGeom>
              <a:avLst/>
              <a:gdLst>
                <a:gd name="T0" fmla="*/ 55 w 57"/>
                <a:gd name="T1" fmla="*/ 12 h 46"/>
                <a:gd name="T2" fmla="*/ 51 w 57"/>
                <a:gd name="T3" fmla="*/ 16 h 46"/>
                <a:gd name="T4" fmla="*/ 32 w 57"/>
                <a:gd name="T5" fmla="*/ 31 h 46"/>
                <a:gd name="T6" fmla="*/ 30 w 57"/>
                <a:gd name="T7" fmla="*/ 14 h 46"/>
                <a:gd name="T8" fmla="*/ 30 w 57"/>
                <a:gd name="T9" fmla="*/ 7 h 46"/>
                <a:gd name="T10" fmla="*/ 24 w 57"/>
                <a:gd name="T11" fmla="*/ 16 h 46"/>
                <a:gd name="T12" fmla="*/ 17 w 57"/>
                <a:gd name="T13" fmla="*/ 26 h 46"/>
                <a:gd name="T14" fmla="*/ 9 w 57"/>
                <a:gd name="T15" fmla="*/ 5 h 46"/>
                <a:gd name="T16" fmla="*/ 7 w 57"/>
                <a:gd name="T17" fmla="*/ 0 h 46"/>
                <a:gd name="T18" fmla="*/ 5 w 57"/>
                <a:gd name="T19" fmla="*/ 6 h 46"/>
                <a:gd name="T20" fmla="*/ 0 w 57"/>
                <a:gd name="T21" fmla="*/ 40 h 46"/>
                <a:gd name="T22" fmla="*/ 2 w 57"/>
                <a:gd name="T23" fmla="*/ 42 h 46"/>
                <a:gd name="T24" fmla="*/ 4 w 57"/>
                <a:gd name="T25" fmla="*/ 40 h 46"/>
                <a:gd name="T26" fmla="*/ 7 w 57"/>
                <a:gd name="T27" fmla="*/ 12 h 46"/>
                <a:gd name="T28" fmla="*/ 15 w 57"/>
                <a:gd name="T29" fmla="*/ 31 h 46"/>
                <a:gd name="T30" fmla="*/ 16 w 57"/>
                <a:gd name="T31" fmla="*/ 34 h 46"/>
                <a:gd name="T32" fmla="*/ 18 w 57"/>
                <a:gd name="T33" fmla="*/ 31 h 46"/>
                <a:gd name="T34" fmla="*/ 26 w 57"/>
                <a:gd name="T35" fmla="*/ 20 h 46"/>
                <a:gd name="T36" fmla="*/ 29 w 57"/>
                <a:gd name="T37" fmla="*/ 34 h 46"/>
                <a:gd name="T38" fmla="*/ 30 w 57"/>
                <a:gd name="T39" fmla="*/ 37 h 46"/>
                <a:gd name="T40" fmla="*/ 32 w 57"/>
                <a:gd name="T41" fmla="*/ 36 h 46"/>
                <a:gd name="T42" fmla="*/ 52 w 57"/>
                <a:gd name="T43" fmla="*/ 21 h 46"/>
                <a:gd name="T44" fmla="*/ 49 w 57"/>
                <a:gd name="T45" fmla="*/ 43 h 46"/>
                <a:gd name="T46" fmla="*/ 51 w 57"/>
                <a:gd name="T47" fmla="*/ 45 h 46"/>
                <a:gd name="T48" fmla="*/ 51 w 57"/>
                <a:gd name="T49" fmla="*/ 46 h 46"/>
                <a:gd name="T50" fmla="*/ 53 w 57"/>
                <a:gd name="T51" fmla="*/ 44 h 46"/>
                <a:gd name="T52" fmla="*/ 55 w 57"/>
                <a:gd name="T53" fmla="*/ 16 h 46"/>
                <a:gd name="T54" fmla="*/ 55 w 57"/>
                <a:gd name="T55" fmla="*/ 1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7" h="46">
                  <a:moveTo>
                    <a:pt x="55" y="12"/>
                  </a:moveTo>
                  <a:cubicBezTo>
                    <a:pt x="51" y="16"/>
                    <a:pt x="51" y="16"/>
                    <a:pt x="51" y="16"/>
                  </a:cubicBezTo>
                  <a:cubicBezTo>
                    <a:pt x="47" y="21"/>
                    <a:pt x="43" y="26"/>
                    <a:pt x="32" y="31"/>
                  </a:cubicBezTo>
                  <a:cubicBezTo>
                    <a:pt x="31" y="26"/>
                    <a:pt x="30" y="21"/>
                    <a:pt x="30" y="14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21" y="20"/>
                    <a:pt x="20" y="22"/>
                    <a:pt x="17" y="26"/>
                  </a:cubicBezTo>
                  <a:cubicBezTo>
                    <a:pt x="13" y="17"/>
                    <a:pt x="11" y="11"/>
                    <a:pt x="9" y="5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2" y="13"/>
                    <a:pt x="0" y="21"/>
                    <a:pt x="0" y="40"/>
                  </a:cubicBezTo>
                  <a:cubicBezTo>
                    <a:pt x="0" y="41"/>
                    <a:pt x="0" y="42"/>
                    <a:pt x="2" y="42"/>
                  </a:cubicBezTo>
                  <a:cubicBezTo>
                    <a:pt x="3" y="42"/>
                    <a:pt x="4" y="41"/>
                    <a:pt x="4" y="40"/>
                  </a:cubicBezTo>
                  <a:cubicBezTo>
                    <a:pt x="4" y="25"/>
                    <a:pt x="5" y="18"/>
                    <a:pt x="7" y="12"/>
                  </a:cubicBezTo>
                  <a:cubicBezTo>
                    <a:pt x="9" y="17"/>
                    <a:pt x="12" y="23"/>
                    <a:pt x="15" y="31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22" y="27"/>
                    <a:pt x="24" y="24"/>
                    <a:pt x="26" y="20"/>
                  </a:cubicBezTo>
                  <a:cubicBezTo>
                    <a:pt x="27" y="26"/>
                    <a:pt x="28" y="30"/>
                    <a:pt x="29" y="34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43" y="31"/>
                    <a:pt x="48" y="26"/>
                    <a:pt x="52" y="21"/>
                  </a:cubicBezTo>
                  <a:cubicBezTo>
                    <a:pt x="53" y="29"/>
                    <a:pt x="52" y="37"/>
                    <a:pt x="49" y="43"/>
                  </a:cubicBezTo>
                  <a:cubicBezTo>
                    <a:pt x="49" y="44"/>
                    <a:pt x="49" y="45"/>
                    <a:pt x="51" y="45"/>
                  </a:cubicBezTo>
                  <a:cubicBezTo>
                    <a:pt x="51" y="45"/>
                    <a:pt x="51" y="46"/>
                    <a:pt x="51" y="46"/>
                  </a:cubicBezTo>
                  <a:cubicBezTo>
                    <a:pt x="52" y="46"/>
                    <a:pt x="53" y="45"/>
                    <a:pt x="53" y="44"/>
                  </a:cubicBezTo>
                  <a:cubicBezTo>
                    <a:pt x="56" y="37"/>
                    <a:pt x="57" y="26"/>
                    <a:pt x="55" y="16"/>
                  </a:cubicBezTo>
                  <a:lnTo>
                    <a:pt x="55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0056502" y="3772579"/>
            <a:ext cx="484188" cy="301625"/>
            <a:chOff x="8308975" y="-595313"/>
            <a:chExt cx="484188" cy="301625"/>
          </a:xfrm>
          <a:solidFill>
            <a:schemeClr val="bg1"/>
          </a:solidFill>
        </p:grpSpPr>
        <p:sp>
          <p:nvSpPr>
            <p:cNvPr id="21" name="Freeform 10"/>
            <p:cNvSpPr>
              <a:spLocks noEditPoints="1"/>
            </p:cNvSpPr>
            <p:nvPr/>
          </p:nvSpPr>
          <p:spPr bwMode="auto">
            <a:xfrm>
              <a:off x="8308975" y="-595313"/>
              <a:ext cx="484188" cy="301625"/>
            </a:xfrm>
            <a:custGeom>
              <a:avLst/>
              <a:gdLst>
                <a:gd name="T0" fmla="*/ 128 w 128"/>
                <a:gd name="T1" fmla="*/ 39 h 80"/>
                <a:gd name="T2" fmla="*/ 128 w 128"/>
                <a:gd name="T3" fmla="*/ 39 h 80"/>
                <a:gd name="T4" fmla="*/ 127 w 128"/>
                <a:gd name="T5" fmla="*/ 38 h 80"/>
                <a:gd name="T6" fmla="*/ 127 w 128"/>
                <a:gd name="T7" fmla="*/ 38 h 80"/>
                <a:gd name="T8" fmla="*/ 64 w 128"/>
                <a:gd name="T9" fmla="*/ 0 h 80"/>
                <a:gd name="T10" fmla="*/ 0 w 128"/>
                <a:gd name="T11" fmla="*/ 38 h 80"/>
                <a:gd name="T12" fmla="*/ 0 w 128"/>
                <a:gd name="T13" fmla="*/ 38 h 80"/>
                <a:gd name="T14" fmla="*/ 0 w 128"/>
                <a:gd name="T15" fmla="*/ 39 h 80"/>
                <a:gd name="T16" fmla="*/ 0 w 128"/>
                <a:gd name="T17" fmla="*/ 39 h 80"/>
                <a:gd name="T18" fmla="*/ 0 w 128"/>
                <a:gd name="T19" fmla="*/ 40 h 80"/>
                <a:gd name="T20" fmla="*/ 0 w 128"/>
                <a:gd name="T21" fmla="*/ 41 h 80"/>
                <a:gd name="T22" fmla="*/ 0 w 128"/>
                <a:gd name="T23" fmla="*/ 41 h 80"/>
                <a:gd name="T24" fmla="*/ 0 w 128"/>
                <a:gd name="T25" fmla="*/ 42 h 80"/>
                <a:gd name="T26" fmla="*/ 0 w 128"/>
                <a:gd name="T27" fmla="*/ 42 h 80"/>
                <a:gd name="T28" fmla="*/ 64 w 128"/>
                <a:gd name="T29" fmla="*/ 80 h 80"/>
                <a:gd name="T30" fmla="*/ 127 w 128"/>
                <a:gd name="T31" fmla="*/ 42 h 80"/>
                <a:gd name="T32" fmla="*/ 127 w 128"/>
                <a:gd name="T33" fmla="*/ 42 h 80"/>
                <a:gd name="T34" fmla="*/ 128 w 128"/>
                <a:gd name="T35" fmla="*/ 41 h 80"/>
                <a:gd name="T36" fmla="*/ 128 w 128"/>
                <a:gd name="T37" fmla="*/ 41 h 80"/>
                <a:gd name="T38" fmla="*/ 128 w 128"/>
                <a:gd name="T39" fmla="*/ 40 h 80"/>
                <a:gd name="T40" fmla="*/ 128 w 128"/>
                <a:gd name="T41" fmla="*/ 39 h 80"/>
                <a:gd name="T42" fmla="*/ 64 w 128"/>
                <a:gd name="T43" fmla="*/ 72 h 80"/>
                <a:gd name="T44" fmla="*/ 9 w 128"/>
                <a:gd name="T45" fmla="*/ 40 h 80"/>
                <a:gd name="T46" fmla="*/ 64 w 128"/>
                <a:gd name="T47" fmla="*/ 8 h 80"/>
                <a:gd name="T48" fmla="*/ 119 w 128"/>
                <a:gd name="T49" fmla="*/ 40 h 80"/>
                <a:gd name="T50" fmla="*/ 64 w 128"/>
                <a:gd name="T51" fmla="*/ 72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8" h="80">
                  <a:moveTo>
                    <a:pt x="128" y="39"/>
                  </a:moveTo>
                  <a:cubicBezTo>
                    <a:pt x="128" y="39"/>
                    <a:pt x="128" y="39"/>
                    <a:pt x="128" y="39"/>
                  </a:cubicBezTo>
                  <a:cubicBezTo>
                    <a:pt x="128" y="39"/>
                    <a:pt x="128" y="38"/>
                    <a:pt x="127" y="38"/>
                  </a:cubicBezTo>
                  <a:cubicBezTo>
                    <a:pt x="127" y="38"/>
                    <a:pt x="127" y="38"/>
                    <a:pt x="127" y="38"/>
                  </a:cubicBezTo>
                  <a:cubicBezTo>
                    <a:pt x="116" y="16"/>
                    <a:pt x="91" y="0"/>
                    <a:pt x="64" y="0"/>
                  </a:cubicBezTo>
                  <a:cubicBezTo>
                    <a:pt x="37" y="0"/>
                    <a:pt x="12" y="16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40"/>
                    <a:pt x="0" y="40"/>
                  </a:cubicBezTo>
                  <a:cubicBezTo>
                    <a:pt x="0" y="40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12" y="64"/>
                    <a:pt x="37" y="80"/>
                    <a:pt x="64" y="80"/>
                  </a:cubicBezTo>
                  <a:cubicBezTo>
                    <a:pt x="91" y="80"/>
                    <a:pt x="116" y="64"/>
                    <a:pt x="127" y="42"/>
                  </a:cubicBezTo>
                  <a:cubicBezTo>
                    <a:pt x="127" y="42"/>
                    <a:pt x="127" y="42"/>
                    <a:pt x="127" y="42"/>
                  </a:cubicBezTo>
                  <a:cubicBezTo>
                    <a:pt x="128" y="41"/>
                    <a:pt x="128" y="41"/>
                    <a:pt x="128" y="41"/>
                  </a:cubicBezTo>
                  <a:cubicBezTo>
                    <a:pt x="128" y="41"/>
                    <a:pt x="128" y="41"/>
                    <a:pt x="128" y="41"/>
                  </a:cubicBezTo>
                  <a:cubicBezTo>
                    <a:pt x="128" y="41"/>
                    <a:pt x="128" y="40"/>
                    <a:pt x="128" y="40"/>
                  </a:cubicBezTo>
                  <a:cubicBezTo>
                    <a:pt x="128" y="40"/>
                    <a:pt x="128" y="39"/>
                    <a:pt x="128" y="39"/>
                  </a:cubicBezTo>
                  <a:close/>
                  <a:moveTo>
                    <a:pt x="64" y="72"/>
                  </a:moveTo>
                  <a:cubicBezTo>
                    <a:pt x="41" y="72"/>
                    <a:pt x="19" y="59"/>
                    <a:pt x="9" y="40"/>
                  </a:cubicBezTo>
                  <a:cubicBezTo>
                    <a:pt x="20" y="21"/>
                    <a:pt x="41" y="8"/>
                    <a:pt x="64" y="8"/>
                  </a:cubicBezTo>
                  <a:cubicBezTo>
                    <a:pt x="86" y="8"/>
                    <a:pt x="108" y="21"/>
                    <a:pt x="119" y="40"/>
                  </a:cubicBezTo>
                  <a:cubicBezTo>
                    <a:pt x="108" y="59"/>
                    <a:pt x="86" y="72"/>
                    <a:pt x="64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2" name="Freeform 11"/>
            <p:cNvSpPr>
              <a:spLocks/>
            </p:cNvSpPr>
            <p:nvPr/>
          </p:nvSpPr>
          <p:spPr bwMode="auto">
            <a:xfrm>
              <a:off x="8491538" y="-504825"/>
              <a:ext cx="68263" cy="68263"/>
            </a:xfrm>
            <a:custGeom>
              <a:avLst/>
              <a:gdLst>
                <a:gd name="T0" fmla="*/ 16 w 18"/>
                <a:gd name="T1" fmla="*/ 0 h 18"/>
                <a:gd name="T2" fmla="*/ 16 w 18"/>
                <a:gd name="T3" fmla="*/ 0 h 18"/>
                <a:gd name="T4" fmla="*/ 0 w 18"/>
                <a:gd name="T5" fmla="*/ 16 h 18"/>
                <a:gd name="T6" fmla="*/ 2 w 18"/>
                <a:gd name="T7" fmla="*/ 18 h 18"/>
                <a:gd name="T8" fmla="*/ 4 w 18"/>
                <a:gd name="T9" fmla="*/ 16 h 18"/>
                <a:gd name="T10" fmla="*/ 16 w 18"/>
                <a:gd name="T11" fmla="*/ 4 h 18"/>
                <a:gd name="T12" fmla="*/ 16 w 18"/>
                <a:gd name="T13" fmla="*/ 4 h 18"/>
                <a:gd name="T14" fmla="*/ 18 w 18"/>
                <a:gd name="T15" fmla="*/ 2 h 18"/>
                <a:gd name="T16" fmla="*/ 16 w 18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18">
                  <a:moveTo>
                    <a:pt x="16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7"/>
                    <a:pt x="0" y="16"/>
                  </a:cubicBezTo>
                  <a:cubicBezTo>
                    <a:pt x="0" y="17"/>
                    <a:pt x="1" y="18"/>
                    <a:pt x="2" y="18"/>
                  </a:cubicBezTo>
                  <a:cubicBezTo>
                    <a:pt x="3" y="18"/>
                    <a:pt x="4" y="17"/>
                    <a:pt x="4" y="16"/>
                  </a:cubicBezTo>
                  <a:cubicBezTo>
                    <a:pt x="4" y="9"/>
                    <a:pt x="9" y="4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7" y="4"/>
                    <a:pt x="18" y="3"/>
                    <a:pt x="18" y="2"/>
                  </a:cubicBezTo>
                  <a:cubicBezTo>
                    <a:pt x="18" y="1"/>
                    <a:pt x="17" y="0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3" name="Freeform 12"/>
            <p:cNvSpPr>
              <a:spLocks noEditPoints="1"/>
            </p:cNvSpPr>
            <p:nvPr/>
          </p:nvSpPr>
          <p:spPr bwMode="auto">
            <a:xfrm>
              <a:off x="8445500" y="-549275"/>
              <a:ext cx="211138" cy="209550"/>
            </a:xfrm>
            <a:custGeom>
              <a:avLst/>
              <a:gdLst>
                <a:gd name="T0" fmla="*/ 28 w 56"/>
                <a:gd name="T1" fmla="*/ 0 h 56"/>
                <a:gd name="T2" fmla="*/ 0 w 56"/>
                <a:gd name="T3" fmla="*/ 28 h 56"/>
                <a:gd name="T4" fmla="*/ 28 w 56"/>
                <a:gd name="T5" fmla="*/ 56 h 56"/>
                <a:gd name="T6" fmla="*/ 56 w 56"/>
                <a:gd name="T7" fmla="*/ 28 h 56"/>
                <a:gd name="T8" fmla="*/ 28 w 56"/>
                <a:gd name="T9" fmla="*/ 0 h 56"/>
                <a:gd name="T10" fmla="*/ 28 w 56"/>
                <a:gd name="T11" fmla="*/ 52 h 56"/>
                <a:gd name="T12" fmla="*/ 4 w 56"/>
                <a:gd name="T13" fmla="*/ 28 h 56"/>
                <a:gd name="T14" fmla="*/ 28 w 56"/>
                <a:gd name="T15" fmla="*/ 4 h 56"/>
                <a:gd name="T16" fmla="*/ 52 w 56"/>
                <a:gd name="T17" fmla="*/ 28 h 56"/>
                <a:gd name="T18" fmla="*/ 28 w 56"/>
                <a:gd name="T19" fmla="*/ 5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" h="56">
                  <a:moveTo>
                    <a:pt x="28" y="0"/>
                  </a:moveTo>
                  <a:cubicBezTo>
                    <a:pt x="12" y="0"/>
                    <a:pt x="0" y="13"/>
                    <a:pt x="0" y="28"/>
                  </a:cubicBezTo>
                  <a:cubicBezTo>
                    <a:pt x="0" y="43"/>
                    <a:pt x="12" y="56"/>
                    <a:pt x="28" y="56"/>
                  </a:cubicBezTo>
                  <a:cubicBezTo>
                    <a:pt x="43" y="56"/>
                    <a:pt x="56" y="43"/>
                    <a:pt x="56" y="28"/>
                  </a:cubicBezTo>
                  <a:cubicBezTo>
                    <a:pt x="56" y="13"/>
                    <a:pt x="43" y="0"/>
                    <a:pt x="28" y="0"/>
                  </a:cubicBezTo>
                  <a:close/>
                  <a:moveTo>
                    <a:pt x="28" y="52"/>
                  </a:moveTo>
                  <a:cubicBezTo>
                    <a:pt x="15" y="52"/>
                    <a:pt x="4" y="41"/>
                    <a:pt x="4" y="28"/>
                  </a:cubicBezTo>
                  <a:cubicBezTo>
                    <a:pt x="4" y="15"/>
                    <a:pt x="15" y="4"/>
                    <a:pt x="28" y="4"/>
                  </a:cubicBezTo>
                  <a:cubicBezTo>
                    <a:pt x="41" y="4"/>
                    <a:pt x="52" y="15"/>
                    <a:pt x="52" y="28"/>
                  </a:cubicBezTo>
                  <a:cubicBezTo>
                    <a:pt x="52" y="41"/>
                    <a:pt x="41" y="52"/>
                    <a:pt x="28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4" name="Rectangle 23"/>
          <p:cNvSpPr/>
          <p:nvPr/>
        </p:nvSpPr>
        <p:spPr>
          <a:xfrm>
            <a:off x="0" y="0"/>
            <a:ext cx="1485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2D4FB30F-9083-4DE7-93ED-7B7979E5877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7971" r="2797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82193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1" grpId="0"/>
      <p:bldP spid="15" grpId="0"/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6A58CD10-70B6-46FE-B7CE-AB2333F8F03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7841" b="7841"/>
          <a:stretch>
            <a:fillRect/>
          </a:stretch>
        </p:blipFill>
        <p:spPr/>
      </p:pic>
      <p:sp>
        <p:nvSpPr>
          <p:cNvPr id="4" name="Parallelogram 3"/>
          <p:cNvSpPr/>
          <p:nvPr/>
        </p:nvSpPr>
        <p:spPr>
          <a:xfrm>
            <a:off x="0" y="0"/>
            <a:ext cx="12192000" cy="6858000"/>
          </a:xfrm>
          <a:prstGeom prst="parallelogram">
            <a:avLst>
              <a:gd name="adj" fmla="val 73966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459342" y="3239817"/>
            <a:ext cx="44839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ea typeface="Nunito" charset="0"/>
                <a:cs typeface="Nunito" charset="0"/>
              </a:rPr>
              <a:t>BREAK TIME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93805" y="4038233"/>
            <a:ext cx="4814995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Lorem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ipsum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dolor sit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amet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consectetur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adipiscing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elit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.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Donec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fringilla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metus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nec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pulvinar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molestie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odio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ipsum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varius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leo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maximus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commodo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n</a:t>
            </a:r>
            <a:endParaRPr lang="en-US" sz="1200" dirty="0">
              <a:solidFill>
                <a:schemeClr val="bg1"/>
              </a:solidFill>
              <a:ea typeface="Lora" charset="0"/>
              <a:cs typeface="Lora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5403625" y="2203459"/>
            <a:ext cx="655776" cy="709018"/>
            <a:chOff x="5910263" y="3230563"/>
            <a:chExt cx="371475" cy="401638"/>
          </a:xfrm>
          <a:solidFill>
            <a:schemeClr val="bg1"/>
          </a:solidFill>
        </p:grpSpPr>
        <p:sp>
          <p:nvSpPr>
            <p:cNvPr id="8" name="Freeform 21"/>
            <p:cNvSpPr>
              <a:spLocks noEditPoints="1"/>
            </p:cNvSpPr>
            <p:nvPr/>
          </p:nvSpPr>
          <p:spPr bwMode="auto">
            <a:xfrm>
              <a:off x="5910263" y="3230563"/>
              <a:ext cx="371475" cy="401638"/>
            </a:xfrm>
            <a:custGeom>
              <a:avLst/>
              <a:gdLst>
                <a:gd name="T0" fmla="*/ 96 w 96"/>
                <a:gd name="T1" fmla="*/ 56 h 104"/>
                <a:gd name="T2" fmla="*/ 77 w 96"/>
                <a:gd name="T3" fmla="*/ 18 h 104"/>
                <a:gd name="T4" fmla="*/ 77 w 96"/>
                <a:gd name="T5" fmla="*/ 18 h 104"/>
                <a:gd name="T6" fmla="*/ 81 w 96"/>
                <a:gd name="T7" fmla="*/ 11 h 104"/>
                <a:gd name="T8" fmla="*/ 87 w 96"/>
                <a:gd name="T9" fmla="*/ 14 h 104"/>
                <a:gd name="T10" fmla="*/ 89 w 96"/>
                <a:gd name="T11" fmla="*/ 13 h 104"/>
                <a:gd name="T12" fmla="*/ 89 w 96"/>
                <a:gd name="T13" fmla="*/ 10 h 104"/>
                <a:gd name="T14" fmla="*/ 80 w 96"/>
                <a:gd name="T15" fmla="*/ 5 h 104"/>
                <a:gd name="T16" fmla="*/ 80 w 96"/>
                <a:gd name="T17" fmla="*/ 5 h 104"/>
                <a:gd name="T18" fmla="*/ 80 w 96"/>
                <a:gd name="T19" fmla="*/ 5 h 104"/>
                <a:gd name="T20" fmla="*/ 71 w 96"/>
                <a:gd name="T21" fmla="*/ 0 h 104"/>
                <a:gd name="T22" fmla="*/ 69 w 96"/>
                <a:gd name="T23" fmla="*/ 1 h 104"/>
                <a:gd name="T24" fmla="*/ 69 w 96"/>
                <a:gd name="T25" fmla="*/ 4 h 104"/>
                <a:gd name="T26" fmla="*/ 75 w 96"/>
                <a:gd name="T27" fmla="*/ 7 h 104"/>
                <a:gd name="T28" fmla="*/ 71 w 96"/>
                <a:gd name="T29" fmla="*/ 14 h 104"/>
                <a:gd name="T30" fmla="*/ 48 w 96"/>
                <a:gd name="T31" fmla="*/ 8 h 104"/>
                <a:gd name="T32" fmla="*/ 25 w 96"/>
                <a:gd name="T33" fmla="*/ 14 h 104"/>
                <a:gd name="T34" fmla="*/ 21 w 96"/>
                <a:gd name="T35" fmla="*/ 7 h 104"/>
                <a:gd name="T36" fmla="*/ 27 w 96"/>
                <a:gd name="T37" fmla="*/ 4 h 104"/>
                <a:gd name="T38" fmla="*/ 27 w 96"/>
                <a:gd name="T39" fmla="*/ 1 h 104"/>
                <a:gd name="T40" fmla="*/ 25 w 96"/>
                <a:gd name="T41" fmla="*/ 0 h 104"/>
                <a:gd name="T42" fmla="*/ 7 w 96"/>
                <a:gd name="T43" fmla="*/ 10 h 104"/>
                <a:gd name="T44" fmla="*/ 7 w 96"/>
                <a:gd name="T45" fmla="*/ 13 h 104"/>
                <a:gd name="T46" fmla="*/ 9 w 96"/>
                <a:gd name="T47" fmla="*/ 14 h 104"/>
                <a:gd name="T48" fmla="*/ 15 w 96"/>
                <a:gd name="T49" fmla="*/ 11 h 104"/>
                <a:gd name="T50" fmla="*/ 19 w 96"/>
                <a:gd name="T51" fmla="*/ 18 h 104"/>
                <a:gd name="T52" fmla="*/ 19 w 96"/>
                <a:gd name="T53" fmla="*/ 18 h 104"/>
                <a:gd name="T54" fmla="*/ 0 w 96"/>
                <a:gd name="T55" fmla="*/ 56 h 104"/>
                <a:gd name="T56" fmla="*/ 17 w 96"/>
                <a:gd name="T57" fmla="*/ 92 h 104"/>
                <a:gd name="T58" fmla="*/ 16 w 96"/>
                <a:gd name="T59" fmla="*/ 96 h 104"/>
                <a:gd name="T60" fmla="*/ 24 w 96"/>
                <a:gd name="T61" fmla="*/ 104 h 104"/>
                <a:gd name="T62" fmla="*/ 30 w 96"/>
                <a:gd name="T63" fmla="*/ 101 h 104"/>
                <a:gd name="T64" fmla="*/ 48 w 96"/>
                <a:gd name="T65" fmla="*/ 104 h 104"/>
                <a:gd name="T66" fmla="*/ 66 w 96"/>
                <a:gd name="T67" fmla="*/ 101 h 104"/>
                <a:gd name="T68" fmla="*/ 72 w 96"/>
                <a:gd name="T69" fmla="*/ 104 h 104"/>
                <a:gd name="T70" fmla="*/ 80 w 96"/>
                <a:gd name="T71" fmla="*/ 96 h 104"/>
                <a:gd name="T72" fmla="*/ 79 w 96"/>
                <a:gd name="T73" fmla="*/ 92 h 104"/>
                <a:gd name="T74" fmla="*/ 96 w 96"/>
                <a:gd name="T75" fmla="*/ 56 h 104"/>
                <a:gd name="T76" fmla="*/ 8 w 96"/>
                <a:gd name="T77" fmla="*/ 56 h 104"/>
                <a:gd name="T78" fmla="*/ 48 w 96"/>
                <a:gd name="T79" fmla="*/ 16 h 104"/>
                <a:gd name="T80" fmla="*/ 88 w 96"/>
                <a:gd name="T81" fmla="*/ 56 h 104"/>
                <a:gd name="T82" fmla="*/ 48 w 96"/>
                <a:gd name="T83" fmla="*/ 96 h 104"/>
                <a:gd name="T84" fmla="*/ 8 w 96"/>
                <a:gd name="T85" fmla="*/ 5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96" h="104">
                  <a:moveTo>
                    <a:pt x="96" y="56"/>
                  </a:moveTo>
                  <a:cubicBezTo>
                    <a:pt x="96" y="41"/>
                    <a:pt x="89" y="27"/>
                    <a:pt x="77" y="18"/>
                  </a:cubicBezTo>
                  <a:cubicBezTo>
                    <a:pt x="77" y="18"/>
                    <a:pt x="77" y="18"/>
                    <a:pt x="77" y="18"/>
                  </a:cubicBezTo>
                  <a:cubicBezTo>
                    <a:pt x="81" y="11"/>
                    <a:pt x="81" y="11"/>
                    <a:pt x="81" y="11"/>
                  </a:cubicBezTo>
                  <a:cubicBezTo>
                    <a:pt x="87" y="14"/>
                    <a:pt x="87" y="14"/>
                    <a:pt x="87" y="14"/>
                  </a:cubicBezTo>
                  <a:cubicBezTo>
                    <a:pt x="88" y="14"/>
                    <a:pt x="89" y="14"/>
                    <a:pt x="89" y="13"/>
                  </a:cubicBezTo>
                  <a:cubicBezTo>
                    <a:pt x="90" y="12"/>
                    <a:pt x="90" y="11"/>
                    <a:pt x="89" y="10"/>
                  </a:cubicBezTo>
                  <a:cubicBezTo>
                    <a:pt x="80" y="5"/>
                    <a:pt x="80" y="5"/>
                    <a:pt x="80" y="5"/>
                  </a:cubicBezTo>
                  <a:cubicBezTo>
                    <a:pt x="80" y="5"/>
                    <a:pt x="80" y="5"/>
                    <a:pt x="80" y="5"/>
                  </a:cubicBezTo>
                  <a:cubicBezTo>
                    <a:pt x="80" y="5"/>
                    <a:pt x="80" y="5"/>
                    <a:pt x="80" y="5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70" y="0"/>
                    <a:pt x="69" y="0"/>
                    <a:pt x="69" y="1"/>
                  </a:cubicBezTo>
                  <a:cubicBezTo>
                    <a:pt x="68" y="2"/>
                    <a:pt x="68" y="3"/>
                    <a:pt x="69" y="4"/>
                  </a:cubicBezTo>
                  <a:cubicBezTo>
                    <a:pt x="75" y="7"/>
                    <a:pt x="75" y="7"/>
                    <a:pt x="75" y="7"/>
                  </a:cubicBezTo>
                  <a:cubicBezTo>
                    <a:pt x="71" y="14"/>
                    <a:pt x="71" y="14"/>
                    <a:pt x="71" y="14"/>
                  </a:cubicBezTo>
                  <a:cubicBezTo>
                    <a:pt x="64" y="10"/>
                    <a:pt x="56" y="8"/>
                    <a:pt x="48" y="8"/>
                  </a:cubicBezTo>
                  <a:cubicBezTo>
                    <a:pt x="40" y="8"/>
                    <a:pt x="32" y="10"/>
                    <a:pt x="25" y="14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8" y="3"/>
                    <a:pt x="28" y="2"/>
                    <a:pt x="27" y="1"/>
                  </a:cubicBezTo>
                  <a:cubicBezTo>
                    <a:pt x="27" y="0"/>
                    <a:pt x="26" y="0"/>
                    <a:pt x="25" y="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6" y="11"/>
                    <a:pt x="6" y="12"/>
                    <a:pt x="7" y="13"/>
                  </a:cubicBezTo>
                  <a:cubicBezTo>
                    <a:pt x="7" y="14"/>
                    <a:pt x="8" y="14"/>
                    <a:pt x="9" y="14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7" y="27"/>
                    <a:pt x="0" y="41"/>
                    <a:pt x="0" y="56"/>
                  </a:cubicBezTo>
                  <a:cubicBezTo>
                    <a:pt x="0" y="71"/>
                    <a:pt x="7" y="84"/>
                    <a:pt x="17" y="92"/>
                  </a:cubicBezTo>
                  <a:cubicBezTo>
                    <a:pt x="16" y="94"/>
                    <a:pt x="16" y="95"/>
                    <a:pt x="16" y="96"/>
                  </a:cubicBezTo>
                  <a:cubicBezTo>
                    <a:pt x="16" y="100"/>
                    <a:pt x="20" y="104"/>
                    <a:pt x="24" y="104"/>
                  </a:cubicBezTo>
                  <a:cubicBezTo>
                    <a:pt x="27" y="104"/>
                    <a:pt x="29" y="103"/>
                    <a:pt x="30" y="101"/>
                  </a:cubicBezTo>
                  <a:cubicBezTo>
                    <a:pt x="36" y="103"/>
                    <a:pt x="42" y="104"/>
                    <a:pt x="48" y="104"/>
                  </a:cubicBezTo>
                  <a:cubicBezTo>
                    <a:pt x="54" y="104"/>
                    <a:pt x="60" y="103"/>
                    <a:pt x="66" y="101"/>
                  </a:cubicBezTo>
                  <a:cubicBezTo>
                    <a:pt x="67" y="103"/>
                    <a:pt x="69" y="104"/>
                    <a:pt x="72" y="104"/>
                  </a:cubicBezTo>
                  <a:cubicBezTo>
                    <a:pt x="76" y="104"/>
                    <a:pt x="80" y="100"/>
                    <a:pt x="80" y="96"/>
                  </a:cubicBezTo>
                  <a:cubicBezTo>
                    <a:pt x="80" y="95"/>
                    <a:pt x="80" y="94"/>
                    <a:pt x="79" y="92"/>
                  </a:cubicBezTo>
                  <a:cubicBezTo>
                    <a:pt x="89" y="84"/>
                    <a:pt x="96" y="71"/>
                    <a:pt x="96" y="56"/>
                  </a:cubicBezTo>
                  <a:close/>
                  <a:moveTo>
                    <a:pt x="8" y="56"/>
                  </a:moveTo>
                  <a:cubicBezTo>
                    <a:pt x="8" y="34"/>
                    <a:pt x="26" y="16"/>
                    <a:pt x="48" y="16"/>
                  </a:cubicBezTo>
                  <a:cubicBezTo>
                    <a:pt x="70" y="16"/>
                    <a:pt x="88" y="34"/>
                    <a:pt x="88" y="56"/>
                  </a:cubicBezTo>
                  <a:cubicBezTo>
                    <a:pt x="88" y="78"/>
                    <a:pt x="70" y="96"/>
                    <a:pt x="48" y="96"/>
                  </a:cubicBezTo>
                  <a:cubicBezTo>
                    <a:pt x="26" y="96"/>
                    <a:pt x="8" y="78"/>
                    <a:pt x="8" y="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auto">
            <a:xfrm>
              <a:off x="6080126" y="3322638"/>
              <a:ext cx="93663" cy="139700"/>
            </a:xfrm>
            <a:custGeom>
              <a:avLst/>
              <a:gdLst>
                <a:gd name="T0" fmla="*/ 20 w 24"/>
                <a:gd name="T1" fmla="*/ 28 h 36"/>
                <a:gd name="T2" fmla="*/ 8 w 24"/>
                <a:gd name="T3" fmla="*/ 28 h 36"/>
                <a:gd name="T4" fmla="*/ 8 w 24"/>
                <a:gd name="T5" fmla="*/ 4 h 36"/>
                <a:gd name="T6" fmla="*/ 4 w 24"/>
                <a:gd name="T7" fmla="*/ 0 h 36"/>
                <a:gd name="T8" fmla="*/ 0 w 24"/>
                <a:gd name="T9" fmla="*/ 4 h 36"/>
                <a:gd name="T10" fmla="*/ 0 w 24"/>
                <a:gd name="T11" fmla="*/ 32 h 36"/>
                <a:gd name="T12" fmla="*/ 4 w 24"/>
                <a:gd name="T13" fmla="*/ 36 h 36"/>
                <a:gd name="T14" fmla="*/ 20 w 24"/>
                <a:gd name="T15" fmla="*/ 36 h 36"/>
                <a:gd name="T16" fmla="*/ 24 w 24"/>
                <a:gd name="T17" fmla="*/ 32 h 36"/>
                <a:gd name="T18" fmla="*/ 20 w 24"/>
                <a:gd name="T19" fmla="*/ 2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36">
                  <a:moveTo>
                    <a:pt x="20" y="28"/>
                  </a:moveTo>
                  <a:cubicBezTo>
                    <a:pt x="8" y="28"/>
                    <a:pt x="8" y="28"/>
                    <a:pt x="8" y="28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2"/>
                    <a:pt x="6" y="0"/>
                    <a:pt x="4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4"/>
                    <a:pt x="2" y="36"/>
                    <a:pt x="4" y="36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22" y="36"/>
                    <a:pt x="24" y="34"/>
                    <a:pt x="24" y="32"/>
                  </a:cubicBezTo>
                  <a:cubicBezTo>
                    <a:pt x="24" y="30"/>
                    <a:pt x="22" y="28"/>
                    <a:pt x="2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10" name="Triangle 9"/>
          <p:cNvSpPr/>
          <p:nvPr/>
        </p:nvSpPr>
        <p:spPr>
          <a:xfrm rot="5400000">
            <a:off x="3541558" y="867760"/>
            <a:ext cx="1595670" cy="1075728"/>
          </a:xfrm>
          <a:prstGeom prst="triangle">
            <a:avLst>
              <a:gd name="adj" fmla="val 49285"/>
            </a:avLst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701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85513" y="794977"/>
            <a:ext cx="8639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ea typeface="Nunito" charset="0"/>
                <a:cs typeface="Nunito" charset="0"/>
              </a:rPr>
              <a:t>SHORT AWESOME TEXT </a:t>
            </a:r>
          </a:p>
        </p:txBody>
      </p:sp>
      <p:grpSp>
        <p:nvGrpSpPr>
          <p:cNvPr id="5" name="Group 4"/>
          <p:cNvGrpSpPr/>
          <p:nvPr/>
        </p:nvGrpSpPr>
        <p:grpSpPr>
          <a:xfrm rot="16200000">
            <a:off x="1495804" y="2249259"/>
            <a:ext cx="852494" cy="1162891"/>
            <a:chOff x="9918988" y="355852"/>
            <a:chExt cx="852494" cy="1162891"/>
          </a:xfrm>
        </p:grpSpPr>
        <p:sp>
          <p:nvSpPr>
            <p:cNvPr id="6" name="Triangle 5"/>
            <p:cNvSpPr/>
            <p:nvPr/>
          </p:nvSpPr>
          <p:spPr>
            <a:xfrm rot="10800000">
              <a:off x="9929055" y="1104594"/>
              <a:ext cx="832360" cy="414149"/>
            </a:xfrm>
            <a:prstGeom prst="triangle">
              <a:avLst>
                <a:gd name="adj" fmla="val 49285"/>
              </a:avLst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 rot="2700000">
              <a:off x="9918988" y="355852"/>
              <a:ext cx="852494" cy="852494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730897" y="2646209"/>
            <a:ext cx="2898049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ea typeface="Lora" charset="0"/>
                <a:cs typeface="Lora" charset="0"/>
              </a:rPr>
              <a:t>Maecenas </a:t>
            </a:r>
            <a:r>
              <a:rPr lang="en-US" sz="1200" dirty="0" err="1">
                <a:ea typeface="Lora" charset="0"/>
                <a:cs typeface="Lora" charset="0"/>
              </a:rPr>
              <a:t>pellentesque</a:t>
            </a:r>
            <a:r>
              <a:rPr lang="en-US" sz="1200" dirty="0">
                <a:ea typeface="Lora" charset="0"/>
                <a:cs typeface="Lora" charset="0"/>
              </a:rPr>
              <a:t> ac </a:t>
            </a:r>
            <a:r>
              <a:rPr lang="en-US" sz="1200" dirty="0" err="1">
                <a:ea typeface="Lora" charset="0"/>
                <a:cs typeface="Lora" charset="0"/>
              </a:rPr>
              <a:t>orci</a:t>
            </a:r>
            <a:r>
              <a:rPr lang="en-US" sz="1200" dirty="0"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ea typeface="Lora" charset="0"/>
                <a:cs typeface="Lora" charset="0"/>
              </a:rPr>
              <a:t>lobortis</a:t>
            </a:r>
            <a:r>
              <a:rPr lang="en-US" sz="1200" dirty="0">
                <a:ea typeface="Lora" charset="0"/>
                <a:cs typeface="Lora" charset="0"/>
              </a:rPr>
              <a:t>. In </a:t>
            </a:r>
            <a:r>
              <a:rPr lang="en-US" sz="1200" dirty="0" err="1">
                <a:ea typeface="Lora" charset="0"/>
                <a:cs typeface="Lora" charset="0"/>
              </a:rPr>
              <a:t>efficitur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sodales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est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30896" y="2243023"/>
            <a:ext cx="2670651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ea typeface="Lora" charset="0"/>
                <a:cs typeface="Lora" charset="0"/>
              </a:rPr>
              <a:t>SHORT TEXT HERE</a:t>
            </a:r>
          </a:p>
        </p:txBody>
      </p:sp>
      <p:grpSp>
        <p:nvGrpSpPr>
          <p:cNvPr id="10" name="Group 9"/>
          <p:cNvGrpSpPr/>
          <p:nvPr/>
        </p:nvGrpSpPr>
        <p:grpSpPr>
          <a:xfrm rot="16200000">
            <a:off x="1495806" y="4494998"/>
            <a:ext cx="852494" cy="1162891"/>
            <a:chOff x="9918988" y="355852"/>
            <a:chExt cx="852494" cy="1162891"/>
          </a:xfrm>
        </p:grpSpPr>
        <p:sp>
          <p:nvSpPr>
            <p:cNvPr id="11" name="Triangle 10"/>
            <p:cNvSpPr/>
            <p:nvPr/>
          </p:nvSpPr>
          <p:spPr>
            <a:xfrm rot="10800000">
              <a:off x="9929055" y="1104594"/>
              <a:ext cx="832360" cy="414149"/>
            </a:xfrm>
            <a:prstGeom prst="triangle">
              <a:avLst>
                <a:gd name="adj" fmla="val 49285"/>
              </a:avLst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 rot="2700000">
              <a:off x="9918988" y="355852"/>
              <a:ext cx="852494" cy="852494"/>
            </a:xfrm>
            <a:prstGeom prst="rect">
              <a:avLst/>
            </a:prstGeom>
            <a:solidFill>
              <a:schemeClr val="accent2"/>
            </a:solidFill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2730899" y="4891948"/>
            <a:ext cx="2898049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ea typeface="Lora" charset="0"/>
                <a:cs typeface="Lora" charset="0"/>
              </a:rPr>
              <a:t>Maecenas </a:t>
            </a:r>
            <a:r>
              <a:rPr lang="en-US" sz="1200" dirty="0" err="1">
                <a:ea typeface="Lora" charset="0"/>
                <a:cs typeface="Lora" charset="0"/>
              </a:rPr>
              <a:t>pellentesque</a:t>
            </a:r>
            <a:r>
              <a:rPr lang="en-US" sz="1200" dirty="0">
                <a:ea typeface="Lora" charset="0"/>
                <a:cs typeface="Lora" charset="0"/>
              </a:rPr>
              <a:t> ac </a:t>
            </a:r>
            <a:r>
              <a:rPr lang="en-US" sz="1200" dirty="0" err="1">
                <a:ea typeface="Lora" charset="0"/>
                <a:cs typeface="Lora" charset="0"/>
              </a:rPr>
              <a:t>orci</a:t>
            </a:r>
            <a:r>
              <a:rPr lang="en-US" sz="1200" dirty="0"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ea typeface="Lora" charset="0"/>
                <a:cs typeface="Lora" charset="0"/>
              </a:rPr>
              <a:t>lobortis</a:t>
            </a:r>
            <a:r>
              <a:rPr lang="en-US" sz="1200" dirty="0">
                <a:ea typeface="Lora" charset="0"/>
                <a:cs typeface="Lora" charset="0"/>
              </a:rPr>
              <a:t>. In </a:t>
            </a:r>
            <a:r>
              <a:rPr lang="en-US" sz="1200" dirty="0" err="1">
                <a:ea typeface="Lora" charset="0"/>
                <a:cs typeface="Lora" charset="0"/>
              </a:rPr>
              <a:t>efficitur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sodales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est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30898" y="4488762"/>
            <a:ext cx="2670651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ea typeface="Lora" charset="0"/>
                <a:cs typeface="Lora" charset="0"/>
              </a:rPr>
              <a:t>SHORT TEXT HERE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1542073" y="4865305"/>
            <a:ext cx="420688" cy="422275"/>
            <a:chOff x="1298575" y="588963"/>
            <a:chExt cx="420688" cy="422275"/>
          </a:xfrm>
          <a:solidFill>
            <a:schemeClr val="bg1"/>
          </a:solidFill>
        </p:grpSpPr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1298575" y="588963"/>
              <a:ext cx="420688" cy="422275"/>
            </a:xfrm>
            <a:custGeom>
              <a:avLst/>
              <a:gdLst>
                <a:gd name="T0" fmla="*/ 64 w 112"/>
                <a:gd name="T1" fmla="*/ 12 h 112"/>
                <a:gd name="T2" fmla="*/ 78 w 112"/>
                <a:gd name="T3" fmla="*/ 23 h 112"/>
                <a:gd name="T4" fmla="*/ 84 w 112"/>
                <a:gd name="T5" fmla="*/ 18 h 112"/>
                <a:gd name="T6" fmla="*/ 93 w 112"/>
                <a:gd name="T7" fmla="*/ 25 h 112"/>
                <a:gd name="T8" fmla="*/ 89 w 112"/>
                <a:gd name="T9" fmla="*/ 34 h 112"/>
                <a:gd name="T10" fmla="*/ 100 w 112"/>
                <a:gd name="T11" fmla="*/ 48 h 112"/>
                <a:gd name="T12" fmla="*/ 104 w 112"/>
                <a:gd name="T13" fmla="*/ 60 h 112"/>
                <a:gd name="T14" fmla="*/ 95 w 112"/>
                <a:gd name="T15" fmla="*/ 64 h 112"/>
                <a:gd name="T16" fmla="*/ 93 w 112"/>
                <a:gd name="T17" fmla="*/ 81 h 112"/>
                <a:gd name="T18" fmla="*/ 87 w 112"/>
                <a:gd name="T19" fmla="*/ 93 h 112"/>
                <a:gd name="T20" fmla="*/ 81 w 112"/>
                <a:gd name="T21" fmla="*/ 93 h 112"/>
                <a:gd name="T22" fmla="*/ 64 w 112"/>
                <a:gd name="T23" fmla="*/ 95 h 112"/>
                <a:gd name="T24" fmla="*/ 60 w 112"/>
                <a:gd name="T25" fmla="*/ 104 h 112"/>
                <a:gd name="T26" fmla="*/ 48 w 112"/>
                <a:gd name="T27" fmla="*/ 100 h 112"/>
                <a:gd name="T28" fmla="*/ 34 w 112"/>
                <a:gd name="T29" fmla="*/ 89 h 112"/>
                <a:gd name="T30" fmla="*/ 28 w 112"/>
                <a:gd name="T31" fmla="*/ 94 h 112"/>
                <a:gd name="T32" fmla="*/ 19 w 112"/>
                <a:gd name="T33" fmla="*/ 87 h 112"/>
                <a:gd name="T34" fmla="*/ 23 w 112"/>
                <a:gd name="T35" fmla="*/ 78 h 112"/>
                <a:gd name="T36" fmla="*/ 12 w 112"/>
                <a:gd name="T37" fmla="*/ 64 h 112"/>
                <a:gd name="T38" fmla="*/ 8 w 112"/>
                <a:gd name="T39" fmla="*/ 52 h 112"/>
                <a:gd name="T40" fmla="*/ 17 w 112"/>
                <a:gd name="T41" fmla="*/ 48 h 112"/>
                <a:gd name="T42" fmla="*/ 19 w 112"/>
                <a:gd name="T43" fmla="*/ 31 h 112"/>
                <a:gd name="T44" fmla="*/ 25 w 112"/>
                <a:gd name="T45" fmla="*/ 19 h 112"/>
                <a:gd name="T46" fmla="*/ 31 w 112"/>
                <a:gd name="T47" fmla="*/ 19 h 112"/>
                <a:gd name="T48" fmla="*/ 48 w 112"/>
                <a:gd name="T49" fmla="*/ 17 h 112"/>
                <a:gd name="T50" fmla="*/ 52 w 112"/>
                <a:gd name="T51" fmla="*/ 8 h 112"/>
                <a:gd name="T52" fmla="*/ 60 w 112"/>
                <a:gd name="T53" fmla="*/ 0 h 112"/>
                <a:gd name="T54" fmla="*/ 40 w 112"/>
                <a:gd name="T55" fmla="*/ 11 h 112"/>
                <a:gd name="T56" fmla="*/ 28 w 112"/>
                <a:gd name="T57" fmla="*/ 10 h 112"/>
                <a:gd name="T58" fmla="*/ 14 w 112"/>
                <a:gd name="T59" fmla="*/ 19 h 112"/>
                <a:gd name="T60" fmla="*/ 13 w 112"/>
                <a:gd name="T61" fmla="*/ 35 h 112"/>
                <a:gd name="T62" fmla="*/ 0 w 112"/>
                <a:gd name="T63" fmla="*/ 52 h 112"/>
                <a:gd name="T64" fmla="*/ 11 w 112"/>
                <a:gd name="T65" fmla="*/ 72 h 112"/>
                <a:gd name="T66" fmla="*/ 10 w 112"/>
                <a:gd name="T67" fmla="*/ 84 h 112"/>
                <a:gd name="T68" fmla="*/ 19 w 112"/>
                <a:gd name="T69" fmla="*/ 98 h 112"/>
                <a:gd name="T70" fmla="*/ 35 w 112"/>
                <a:gd name="T71" fmla="*/ 99 h 112"/>
                <a:gd name="T72" fmla="*/ 52 w 112"/>
                <a:gd name="T73" fmla="*/ 112 h 112"/>
                <a:gd name="T74" fmla="*/ 72 w 112"/>
                <a:gd name="T75" fmla="*/ 101 h 112"/>
                <a:gd name="T76" fmla="*/ 84 w 112"/>
                <a:gd name="T77" fmla="*/ 102 h 112"/>
                <a:gd name="T78" fmla="*/ 98 w 112"/>
                <a:gd name="T79" fmla="*/ 93 h 112"/>
                <a:gd name="T80" fmla="*/ 99 w 112"/>
                <a:gd name="T81" fmla="*/ 77 h 112"/>
                <a:gd name="T82" fmla="*/ 112 w 112"/>
                <a:gd name="T83" fmla="*/ 60 h 112"/>
                <a:gd name="T84" fmla="*/ 101 w 112"/>
                <a:gd name="T85" fmla="*/ 40 h 112"/>
                <a:gd name="T86" fmla="*/ 102 w 112"/>
                <a:gd name="T87" fmla="*/ 28 h 112"/>
                <a:gd name="T88" fmla="*/ 93 w 112"/>
                <a:gd name="T89" fmla="*/ 14 h 112"/>
                <a:gd name="T90" fmla="*/ 77 w 112"/>
                <a:gd name="T91" fmla="*/ 13 h 112"/>
                <a:gd name="T92" fmla="*/ 60 w 112"/>
                <a:gd name="T93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12" h="112">
                  <a:moveTo>
                    <a:pt x="60" y="8"/>
                  </a:moveTo>
                  <a:cubicBezTo>
                    <a:pt x="62" y="8"/>
                    <a:pt x="64" y="10"/>
                    <a:pt x="64" y="12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69" y="18"/>
                    <a:pt x="74" y="20"/>
                    <a:pt x="78" y="23"/>
                  </a:cubicBezTo>
                  <a:cubicBezTo>
                    <a:pt x="81" y="19"/>
                    <a:pt x="81" y="19"/>
                    <a:pt x="81" y="19"/>
                  </a:cubicBezTo>
                  <a:cubicBezTo>
                    <a:pt x="82" y="18"/>
                    <a:pt x="83" y="18"/>
                    <a:pt x="84" y="18"/>
                  </a:cubicBezTo>
                  <a:cubicBezTo>
                    <a:pt x="85" y="18"/>
                    <a:pt x="86" y="18"/>
                    <a:pt x="87" y="19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4" y="26"/>
                    <a:pt x="94" y="29"/>
                    <a:pt x="93" y="31"/>
                  </a:cubicBezTo>
                  <a:cubicBezTo>
                    <a:pt x="89" y="34"/>
                    <a:pt x="89" y="34"/>
                    <a:pt x="89" y="34"/>
                  </a:cubicBezTo>
                  <a:cubicBezTo>
                    <a:pt x="92" y="38"/>
                    <a:pt x="94" y="43"/>
                    <a:pt x="95" y="48"/>
                  </a:cubicBezTo>
                  <a:cubicBezTo>
                    <a:pt x="100" y="48"/>
                    <a:pt x="100" y="48"/>
                    <a:pt x="100" y="48"/>
                  </a:cubicBezTo>
                  <a:cubicBezTo>
                    <a:pt x="102" y="48"/>
                    <a:pt x="104" y="50"/>
                    <a:pt x="104" y="52"/>
                  </a:cubicBezTo>
                  <a:cubicBezTo>
                    <a:pt x="104" y="60"/>
                    <a:pt x="104" y="60"/>
                    <a:pt x="104" y="60"/>
                  </a:cubicBezTo>
                  <a:cubicBezTo>
                    <a:pt x="104" y="62"/>
                    <a:pt x="102" y="64"/>
                    <a:pt x="100" y="64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4" y="69"/>
                    <a:pt x="92" y="74"/>
                    <a:pt x="89" y="78"/>
                  </a:cubicBezTo>
                  <a:cubicBezTo>
                    <a:pt x="93" y="81"/>
                    <a:pt x="93" y="81"/>
                    <a:pt x="93" y="81"/>
                  </a:cubicBezTo>
                  <a:cubicBezTo>
                    <a:pt x="94" y="83"/>
                    <a:pt x="94" y="86"/>
                    <a:pt x="93" y="87"/>
                  </a:cubicBezTo>
                  <a:cubicBezTo>
                    <a:pt x="87" y="93"/>
                    <a:pt x="87" y="93"/>
                    <a:pt x="87" y="93"/>
                  </a:cubicBezTo>
                  <a:cubicBezTo>
                    <a:pt x="86" y="94"/>
                    <a:pt x="85" y="94"/>
                    <a:pt x="84" y="94"/>
                  </a:cubicBezTo>
                  <a:cubicBezTo>
                    <a:pt x="83" y="94"/>
                    <a:pt x="82" y="94"/>
                    <a:pt x="81" y="93"/>
                  </a:cubicBezTo>
                  <a:cubicBezTo>
                    <a:pt x="78" y="89"/>
                    <a:pt x="78" y="89"/>
                    <a:pt x="78" y="89"/>
                  </a:cubicBezTo>
                  <a:cubicBezTo>
                    <a:pt x="74" y="92"/>
                    <a:pt x="69" y="94"/>
                    <a:pt x="64" y="95"/>
                  </a:cubicBezTo>
                  <a:cubicBezTo>
                    <a:pt x="64" y="100"/>
                    <a:pt x="64" y="100"/>
                    <a:pt x="64" y="100"/>
                  </a:cubicBezTo>
                  <a:cubicBezTo>
                    <a:pt x="64" y="102"/>
                    <a:pt x="62" y="104"/>
                    <a:pt x="60" y="104"/>
                  </a:cubicBezTo>
                  <a:cubicBezTo>
                    <a:pt x="52" y="104"/>
                    <a:pt x="52" y="104"/>
                    <a:pt x="52" y="104"/>
                  </a:cubicBezTo>
                  <a:cubicBezTo>
                    <a:pt x="50" y="104"/>
                    <a:pt x="48" y="102"/>
                    <a:pt x="48" y="100"/>
                  </a:cubicBezTo>
                  <a:cubicBezTo>
                    <a:pt x="48" y="95"/>
                    <a:pt x="48" y="95"/>
                    <a:pt x="48" y="95"/>
                  </a:cubicBezTo>
                  <a:cubicBezTo>
                    <a:pt x="43" y="94"/>
                    <a:pt x="38" y="92"/>
                    <a:pt x="34" y="89"/>
                  </a:cubicBezTo>
                  <a:cubicBezTo>
                    <a:pt x="31" y="93"/>
                    <a:pt x="31" y="93"/>
                    <a:pt x="31" y="93"/>
                  </a:cubicBezTo>
                  <a:cubicBezTo>
                    <a:pt x="30" y="94"/>
                    <a:pt x="29" y="94"/>
                    <a:pt x="28" y="94"/>
                  </a:cubicBezTo>
                  <a:cubicBezTo>
                    <a:pt x="27" y="94"/>
                    <a:pt x="26" y="94"/>
                    <a:pt x="25" y="93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18" y="86"/>
                    <a:pt x="18" y="83"/>
                    <a:pt x="19" y="81"/>
                  </a:cubicBezTo>
                  <a:cubicBezTo>
                    <a:pt x="23" y="78"/>
                    <a:pt x="23" y="78"/>
                    <a:pt x="23" y="78"/>
                  </a:cubicBezTo>
                  <a:cubicBezTo>
                    <a:pt x="20" y="74"/>
                    <a:pt x="18" y="69"/>
                    <a:pt x="17" y="64"/>
                  </a:cubicBezTo>
                  <a:cubicBezTo>
                    <a:pt x="12" y="64"/>
                    <a:pt x="12" y="64"/>
                    <a:pt x="12" y="64"/>
                  </a:cubicBezTo>
                  <a:cubicBezTo>
                    <a:pt x="10" y="64"/>
                    <a:pt x="8" y="62"/>
                    <a:pt x="8" y="60"/>
                  </a:cubicBezTo>
                  <a:cubicBezTo>
                    <a:pt x="8" y="52"/>
                    <a:pt x="8" y="52"/>
                    <a:pt x="8" y="52"/>
                  </a:cubicBezTo>
                  <a:cubicBezTo>
                    <a:pt x="8" y="50"/>
                    <a:pt x="10" y="48"/>
                    <a:pt x="12" y="48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8" y="43"/>
                    <a:pt x="20" y="38"/>
                    <a:pt x="23" y="34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8" y="29"/>
                    <a:pt x="18" y="26"/>
                    <a:pt x="19" y="25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6" y="18"/>
                    <a:pt x="27" y="18"/>
                    <a:pt x="28" y="18"/>
                  </a:cubicBezTo>
                  <a:cubicBezTo>
                    <a:pt x="29" y="18"/>
                    <a:pt x="30" y="18"/>
                    <a:pt x="31" y="19"/>
                  </a:cubicBezTo>
                  <a:cubicBezTo>
                    <a:pt x="34" y="23"/>
                    <a:pt x="34" y="23"/>
                    <a:pt x="34" y="23"/>
                  </a:cubicBezTo>
                  <a:cubicBezTo>
                    <a:pt x="38" y="20"/>
                    <a:pt x="43" y="18"/>
                    <a:pt x="48" y="17"/>
                  </a:cubicBezTo>
                  <a:cubicBezTo>
                    <a:pt x="48" y="12"/>
                    <a:pt x="48" y="12"/>
                    <a:pt x="48" y="12"/>
                  </a:cubicBezTo>
                  <a:cubicBezTo>
                    <a:pt x="48" y="10"/>
                    <a:pt x="50" y="8"/>
                    <a:pt x="52" y="8"/>
                  </a:cubicBezTo>
                  <a:cubicBezTo>
                    <a:pt x="60" y="8"/>
                    <a:pt x="60" y="8"/>
                    <a:pt x="60" y="8"/>
                  </a:cubicBezTo>
                  <a:moveTo>
                    <a:pt x="60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6" y="0"/>
                    <a:pt x="41" y="5"/>
                    <a:pt x="40" y="11"/>
                  </a:cubicBezTo>
                  <a:cubicBezTo>
                    <a:pt x="38" y="11"/>
                    <a:pt x="37" y="12"/>
                    <a:pt x="35" y="13"/>
                  </a:cubicBezTo>
                  <a:cubicBezTo>
                    <a:pt x="33" y="11"/>
                    <a:pt x="31" y="10"/>
                    <a:pt x="28" y="10"/>
                  </a:cubicBezTo>
                  <a:cubicBezTo>
                    <a:pt x="25" y="10"/>
                    <a:pt x="21" y="11"/>
                    <a:pt x="19" y="14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1" y="22"/>
                    <a:pt x="10" y="25"/>
                    <a:pt x="10" y="28"/>
                  </a:cubicBezTo>
                  <a:cubicBezTo>
                    <a:pt x="10" y="31"/>
                    <a:pt x="11" y="33"/>
                    <a:pt x="13" y="35"/>
                  </a:cubicBezTo>
                  <a:cubicBezTo>
                    <a:pt x="12" y="37"/>
                    <a:pt x="11" y="38"/>
                    <a:pt x="11" y="40"/>
                  </a:cubicBezTo>
                  <a:cubicBezTo>
                    <a:pt x="5" y="41"/>
                    <a:pt x="0" y="46"/>
                    <a:pt x="0" y="52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6"/>
                    <a:pt x="5" y="71"/>
                    <a:pt x="11" y="72"/>
                  </a:cubicBezTo>
                  <a:cubicBezTo>
                    <a:pt x="11" y="74"/>
                    <a:pt x="12" y="75"/>
                    <a:pt x="13" y="77"/>
                  </a:cubicBezTo>
                  <a:cubicBezTo>
                    <a:pt x="11" y="79"/>
                    <a:pt x="10" y="81"/>
                    <a:pt x="10" y="84"/>
                  </a:cubicBezTo>
                  <a:cubicBezTo>
                    <a:pt x="10" y="87"/>
                    <a:pt x="11" y="91"/>
                    <a:pt x="14" y="93"/>
                  </a:cubicBezTo>
                  <a:cubicBezTo>
                    <a:pt x="19" y="98"/>
                    <a:pt x="19" y="98"/>
                    <a:pt x="19" y="98"/>
                  </a:cubicBezTo>
                  <a:cubicBezTo>
                    <a:pt x="21" y="101"/>
                    <a:pt x="25" y="102"/>
                    <a:pt x="28" y="102"/>
                  </a:cubicBezTo>
                  <a:cubicBezTo>
                    <a:pt x="31" y="102"/>
                    <a:pt x="33" y="101"/>
                    <a:pt x="35" y="99"/>
                  </a:cubicBezTo>
                  <a:cubicBezTo>
                    <a:pt x="37" y="100"/>
                    <a:pt x="38" y="101"/>
                    <a:pt x="40" y="101"/>
                  </a:cubicBezTo>
                  <a:cubicBezTo>
                    <a:pt x="41" y="107"/>
                    <a:pt x="46" y="112"/>
                    <a:pt x="52" y="112"/>
                  </a:cubicBezTo>
                  <a:cubicBezTo>
                    <a:pt x="60" y="112"/>
                    <a:pt x="60" y="112"/>
                    <a:pt x="60" y="112"/>
                  </a:cubicBezTo>
                  <a:cubicBezTo>
                    <a:pt x="66" y="112"/>
                    <a:pt x="71" y="107"/>
                    <a:pt x="72" y="101"/>
                  </a:cubicBezTo>
                  <a:cubicBezTo>
                    <a:pt x="74" y="101"/>
                    <a:pt x="75" y="100"/>
                    <a:pt x="77" y="99"/>
                  </a:cubicBezTo>
                  <a:cubicBezTo>
                    <a:pt x="79" y="101"/>
                    <a:pt x="81" y="102"/>
                    <a:pt x="84" y="102"/>
                  </a:cubicBezTo>
                  <a:cubicBezTo>
                    <a:pt x="87" y="102"/>
                    <a:pt x="91" y="101"/>
                    <a:pt x="93" y="98"/>
                  </a:cubicBezTo>
                  <a:cubicBezTo>
                    <a:pt x="98" y="93"/>
                    <a:pt x="98" y="93"/>
                    <a:pt x="98" y="93"/>
                  </a:cubicBezTo>
                  <a:cubicBezTo>
                    <a:pt x="101" y="91"/>
                    <a:pt x="102" y="87"/>
                    <a:pt x="102" y="84"/>
                  </a:cubicBezTo>
                  <a:cubicBezTo>
                    <a:pt x="102" y="81"/>
                    <a:pt x="101" y="79"/>
                    <a:pt x="99" y="77"/>
                  </a:cubicBezTo>
                  <a:cubicBezTo>
                    <a:pt x="100" y="75"/>
                    <a:pt x="101" y="74"/>
                    <a:pt x="101" y="72"/>
                  </a:cubicBezTo>
                  <a:cubicBezTo>
                    <a:pt x="107" y="71"/>
                    <a:pt x="112" y="66"/>
                    <a:pt x="112" y="60"/>
                  </a:cubicBezTo>
                  <a:cubicBezTo>
                    <a:pt x="112" y="52"/>
                    <a:pt x="112" y="52"/>
                    <a:pt x="112" y="52"/>
                  </a:cubicBezTo>
                  <a:cubicBezTo>
                    <a:pt x="112" y="46"/>
                    <a:pt x="107" y="41"/>
                    <a:pt x="101" y="40"/>
                  </a:cubicBezTo>
                  <a:cubicBezTo>
                    <a:pt x="101" y="38"/>
                    <a:pt x="100" y="37"/>
                    <a:pt x="99" y="35"/>
                  </a:cubicBezTo>
                  <a:cubicBezTo>
                    <a:pt x="101" y="33"/>
                    <a:pt x="102" y="31"/>
                    <a:pt x="102" y="28"/>
                  </a:cubicBezTo>
                  <a:cubicBezTo>
                    <a:pt x="102" y="25"/>
                    <a:pt x="101" y="22"/>
                    <a:pt x="98" y="19"/>
                  </a:cubicBezTo>
                  <a:cubicBezTo>
                    <a:pt x="93" y="14"/>
                    <a:pt x="93" y="14"/>
                    <a:pt x="93" y="14"/>
                  </a:cubicBezTo>
                  <a:cubicBezTo>
                    <a:pt x="91" y="11"/>
                    <a:pt x="87" y="10"/>
                    <a:pt x="84" y="10"/>
                  </a:cubicBezTo>
                  <a:cubicBezTo>
                    <a:pt x="81" y="10"/>
                    <a:pt x="79" y="11"/>
                    <a:pt x="77" y="13"/>
                  </a:cubicBezTo>
                  <a:cubicBezTo>
                    <a:pt x="75" y="12"/>
                    <a:pt x="74" y="11"/>
                    <a:pt x="72" y="11"/>
                  </a:cubicBezTo>
                  <a:cubicBezTo>
                    <a:pt x="71" y="5"/>
                    <a:pt x="66" y="0"/>
                    <a:pt x="6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" name="Freeform 10"/>
            <p:cNvSpPr>
              <a:spLocks noEditPoints="1"/>
            </p:cNvSpPr>
            <p:nvPr/>
          </p:nvSpPr>
          <p:spPr bwMode="auto">
            <a:xfrm>
              <a:off x="1411288" y="701675"/>
              <a:ext cx="195263" cy="196850"/>
            </a:xfrm>
            <a:custGeom>
              <a:avLst/>
              <a:gdLst>
                <a:gd name="T0" fmla="*/ 26 w 52"/>
                <a:gd name="T1" fmla="*/ 52 h 52"/>
                <a:gd name="T2" fmla="*/ 0 w 52"/>
                <a:gd name="T3" fmla="*/ 26 h 52"/>
                <a:gd name="T4" fmla="*/ 26 w 52"/>
                <a:gd name="T5" fmla="*/ 0 h 52"/>
                <a:gd name="T6" fmla="*/ 52 w 52"/>
                <a:gd name="T7" fmla="*/ 26 h 52"/>
                <a:gd name="T8" fmla="*/ 26 w 52"/>
                <a:gd name="T9" fmla="*/ 52 h 52"/>
                <a:gd name="T10" fmla="*/ 26 w 52"/>
                <a:gd name="T11" fmla="*/ 4 h 52"/>
                <a:gd name="T12" fmla="*/ 4 w 52"/>
                <a:gd name="T13" fmla="*/ 26 h 52"/>
                <a:gd name="T14" fmla="*/ 26 w 52"/>
                <a:gd name="T15" fmla="*/ 48 h 52"/>
                <a:gd name="T16" fmla="*/ 48 w 52"/>
                <a:gd name="T17" fmla="*/ 26 h 52"/>
                <a:gd name="T18" fmla="*/ 26 w 52"/>
                <a:gd name="T19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" h="52">
                  <a:moveTo>
                    <a:pt x="26" y="52"/>
                  </a:moveTo>
                  <a:cubicBezTo>
                    <a:pt x="12" y="52"/>
                    <a:pt x="0" y="40"/>
                    <a:pt x="0" y="26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0" y="0"/>
                    <a:pt x="52" y="12"/>
                    <a:pt x="52" y="26"/>
                  </a:cubicBezTo>
                  <a:cubicBezTo>
                    <a:pt x="52" y="40"/>
                    <a:pt x="40" y="52"/>
                    <a:pt x="26" y="52"/>
                  </a:cubicBezTo>
                  <a:close/>
                  <a:moveTo>
                    <a:pt x="26" y="4"/>
                  </a:moveTo>
                  <a:cubicBezTo>
                    <a:pt x="14" y="4"/>
                    <a:pt x="4" y="14"/>
                    <a:pt x="4" y="26"/>
                  </a:cubicBezTo>
                  <a:cubicBezTo>
                    <a:pt x="4" y="38"/>
                    <a:pt x="14" y="48"/>
                    <a:pt x="26" y="48"/>
                  </a:cubicBezTo>
                  <a:cubicBezTo>
                    <a:pt x="38" y="48"/>
                    <a:pt x="48" y="38"/>
                    <a:pt x="48" y="26"/>
                  </a:cubicBezTo>
                  <a:cubicBezTo>
                    <a:pt x="48" y="14"/>
                    <a:pt x="38" y="4"/>
                    <a:pt x="2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" name="Freeform 11"/>
            <p:cNvSpPr>
              <a:spLocks noEditPoints="1"/>
            </p:cNvSpPr>
            <p:nvPr/>
          </p:nvSpPr>
          <p:spPr bwMode="auto">
            <a:xfrm>
              <a:off x="1455738" y="747713"/>
              <a:ext cx="106363" cy="106363"/>
            </a:xfrm>
            <a:custGeom>
              <a:avLst/>
              <a:gdLst>
                <a:gd name="T0" fmla="*/ 14 w 28"/>
                <a:gd name="T1" fmla="*/ 28 h 28"/>
                <a:gd name="T2" fmla="*/ 0 w 28"/>
                <a:gd name="T3" fmla="*/ 14 h 28"/>
                <a:gd name="T4" fmla="*/ 14 w 28"/>
                <a:gd name="T5" fmla="*/ 0 h 28"/>
                <a:gd name="T6" fmla="*/ 28 w 28"/>
                <a:gd name="T7" fmla="*/ 14 h 28"/>
                <a:gd name="T8" fmla="*/ 14 w 28"/>
                <a:gd name="T9" fmla="*/ 28 h 28"/>
                <a:gd name="T10" fmla="*/ 14 w 28"/>
                <a:gd name="T11" fmla="*/ 4 h 28"/>
                <a:gd name="T12" fmla="*/ 4 w 28"/>
                <a:gd name="T13" fmla="*/ 14 h 28"/>
                <a:gd name="T14" fmla="*/ 14 w 28"/>
                <a:gd name="T15" fmla="*/ 24 h 28"/>
                <a:gd name="T16" fmla="*/ 24 w 28"/>
                <a:gd name="T17" fmla="*/ 14 h 28"/>
                <a:gd name="T18" fmla="*/ 14 w 28"/>
                <a:gd name="T19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8">
                  <a:moveTo>
                    <a:pt x="14" y="28"/>
                  </a:moveTo>
                  <a:cubicBezTo>
                    <a:pt x="6" y="28"/>
                    <a:pt x="0" y="22"/>
                    <a:pt x="0" y="14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4"/>
                  </a:cubicBezTo>
                  <a:cubicBezTo>
                    <a:pt x="28" y="22"/>
                    <a:pt x="22" y="28"/>
                    <a:pt x="14" y="28"/>
                  </a:cubicBezTo>
                  <a:close/>
                  <a:moveTo>
                    <a:pt x="14" y="4"/>
                  </a:moveTo>
                  <a:cubicBezTo>
                    <a:pt x="8" y="4"/>
                    <a:pt x="4" y="8"/>
                    <a:pt x="4" y="14"/>
                  </a:cubicBezTo>
                  <a:cubicBezTo>
                    <a:pt x="4" y="20"/>
                    <a:pt x="8" y="24"/>
                    <a:pt x="14" y="24"/>
                  </a:cubicBezTo>
                  <a:cubicBezTo>
                    <a:pt x="20" y="24"/>
                    <a:pt x="24" y="20"/>
                    <a:pt x="24" y="14"/>
                  </a:cubicBezTo>
                  <a:cubicBezTo>
                    <a:pt x="24" y="8"/>
                    <a:pt x="20" y="4"/>
                    <a:pt x="1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540601" y="2606737"/>
            <a:ext cx="423629" cy="370251"/>
            <a:chOff x="8296275" y="8293096"/>
            <a:chExt cx="1385888" cy="1211261"/>
          </a:xfrm>
          <a:solidFill>
            <a:schemeClr val="bg1"/>
          </a:solidFill>
        </p:grpSpPr>
        <p:sp>
          <p:nvSpPr>
            <p:cNvPr id="20" name="Freeform 8"/>
            <p:cNvSpPr>
              <a:spLocks noEditPoints="1"/>
            </p:cNvSpPr>
            <p:nvPr/>
          </p:nvSpPr>
          <p:spPr bwMode="auto">
            <a:xfrm>
              <a:off x="8296275" y="8293096"/>
              <a:ext cx="1385888" cy="1211261"/>
            </a:xfrm>
            <a:custGeom>
              <a:avLst/>
              <a:gdLst>
                <a:gd name="T0" fmla="*/ 368 w 369"/>
                <a:gd name="T1" fmla="*/ 190 h 323"/>
                <a:gd name="T2" fmla="*/ 322 w 369"/>
                <a:gd name="T3" fmla="*/ 17 h 323"/>
                <a:gd name="T4" fmla="*/ 299 w 369"/>
                <a:gd name="T5" fmla="*/ 0 h 323"/>
                <a:gd name="T6" fmla="*/ 184 w 369"/>
                <a:gd name="T7" fmla="*/ 0 h 323"/>
                <a:gd name="T8" fmla="*/ 69 w 369"/>
                <a:gd name="T9" fmla="*/ 0 h 323"/>
                <a:gd name="T10" fmla="*/ 47 w 369"/>
                <a:gd name="T11" fmla="*/ 17 h 323"/>
                <a:gd name="T12" fmla="*/ 1 w 369"/>
                <a:gd name="T13" fmla="*/ 190 h 323"/>
                <a:gd name="T14" fmla="*/ 0 w 369"/>
                <a:gd name="T15" fmla="*/ 196 h 323"/>
                <a:gd name="T16" fmla="*/ 0 w 369"/>
                <a:gd name="T17" fmla="*/ 276 h 323"/>
                <a:gd name="T18" fmla="*/ 46 w 369"/>
                <a:gd name="T19" fmla="*/ 323 h 323"/>
                <a:gd name="T20" fmla="*/ 323 w 369"/>
                <a:gd name="T21" fmla="*/ 323 h 323"/>
                <a:gd name="T22" fmla="*/ 369 w 369"/>
                <a:gd name="T23" fmla="*/ 276 h 323"/>
                <a:gd name="T24" fmla="*/ 369 w 369"/>
                <a:gd name="T25" fmla="*/ 196 h 323"/>
                <a:gd name="T26" fmla="*/ 368 w 369"/>
                <a:gd name="T27" fmla="*/ 190 h 323"/>
                <a:gd name="T28" fmla="*/ 346 w 369"/>
                <a:gd name="T29" fmla="*/ 276 h 323"/>
                <a:gd name="T30" fmla="*/ 323 w 369"/>
                <a:gd name="T31" fmla="*/ 299 h 323"/>
                <a:gd name="T32" fmla="*/ 46 w 369"/>
                <a:gd name="T33" fmla="*/ 299 h 323"/>
                <a:gd name="T34" fmla="*/ 23 w 369"/>
                <a:gd name="T35" fmla="*/ 276 h 323"/>
                <a:gd name="T36" fmla="*/ 23 w 369"/>
                <a:gd name="T37" fmla="*/ 196 h 323"/>
                <a:gd name="T38" fmla="*/ 69 w 369"/>
                <a:gd name="T39" fmla="*/ 23 h 323"/>
                <a:gd name="T40" fmla="*/ 299 w 369"/>
                <a:gd name="T41" fmla="*/ 23 h 323"/>
                <a:gd name="T42" fmla="*/ 346 w 369"/>
                <a:gd name="T43" fmla="*/ 196 h 323"/>
                <a:gd name="T44" fmla="*/ 346 w 369"/>
                <a:gd name="T45" fmla="*/ 276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9" h="323">
                  <a:moveTo>
                    <a:pt x="368" y="190"/>
                  </a:moveTo>
                  <a:cubicBezTo>
                    <a:pt x="322" y="17"/>
                    <a:pt x="322" y="17"/>
                    <a:pt x="322" y="17"/>
                  </a:cubicBezTo>
                  <a:cubicBezTo>
                    <a:pt x="319" y="7"/>
                    <a:pt x="310" y="0"/>
                    <a:pt x="299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59" y="0"/>
                    <a:pt x="50" y="7"/>
                    <a:pt x="47" y="17"/>
                  </a:cubicBezTo>
                  <a:cubicBezTo>
                    <a:pt x="1" y="190"/>
                    <a:pt x="1" y="190"/>
                    <a:pt x="1" y="190"/>
                  </a:cubicBezTo>
                  <a:cubicBezTo>
                    <a:pt x="0" y="192"/>
                    <a:pt x="0" y="194"/>
                    <a:pt x="0" y="196"/>
                  </a:cubicBezTo>
                  <a:cubicBezTo>
                    <a:pt x="0" y="276"/>
                    <a:pt x="0" y="276"/>
                    <a:pt x="0" y="276"/>
                  </a:cubicBezTo>
                  <a:cubicBezTo>
                    <a:pt x="0" y="302"/>
                    <a:pt x="21" y="323"/>
                    <a:pt x="46" y="323"/>
                  </a:cubicBezTo>
                  <a:cubicBezTo>
                    <a:pt x="323" y="323"/>
                    <a:pt x="323" y="323"/>
                    <a:pt x="323" y="323"/>
                  </a:cubicBezTo>
                  <a:cubicBezTo>
                    <a:pt x="348" y="323"/>
                    <a:pt x="369" y="302"/>
                    <a:pt x="369" y="276"/>
                  </a:cubicBezTo>
                  <a:cubicBezTo>
                    <a:pt x="369" y="196"/>
                    <a:pt x="369" y="196"/>
                    <a:pt x="369" y="196"/>
                  </a:cubicBezTo>
                  <a:cubicBezTo>
                    <a:pt x="369" y="194"/>
                    <a:pt x="368" y="192"/>
                    <a:pt x="368" y="190"/>
                  </a:cubicBezTo>
                  <a:close/>
                  <a:moveTo>
                    <a:pt x="346" y="276"/>
                  </a:moveTo>
                  <a:cubicBezTo>
                    <a:pt x="346" y="289"/>
                    <a:pt x="335" y="299"/>
                    <a:pt x="323" y="299"/>
                  </a:cubicBezTo>
                  <a:cubicBezTo>
                    <a:pt x="46" y="299"/>
                    <a:pt x="46" y="299"/>
                    <a:pt x="46" y="299"/>
                  </a:cubicBezTo>
                  <a:cubicBezTo>
                    <a:pt x="34" y="299"/>
                    <a:pt x="23" y="289"/>
                    <a:pt x="23" y="276"/>
                  </a:cubicBezTo>
                  <a:cubicBezTo>
                    <a:pt x="23" y="196"/>
                    <a:pt x="23" y="196"/>
                    <a:pt x="23" y="196"/>
                  </a:cubicBezTo>
                  <a:cubicBezTo>
                    <a:pt x="69" y="23"/>
                    <a:pt x="69" y="23"/>
                    <a:pt x="69" y="23"/>
                  </a:cubicBezTo>
                  <a:cubicBezTo>
                    <a:pt x="299" y="23"/>
                    <a:pt x="299" y="23"/>
                    <a:pt x="299" y="23"/>
                  </a:cubicBezTo>
                  <a:cubicBezTo>
                    <a:pt x="346" y="196"/>
                    <a:pt x="346" y="196"/>
                    <a:pt x="346" y="196"/>
                  </a:cubicBezTo>
                  <a:lnTo>
                    <a:pt x="346" y="2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1" name="Freeform 9"/>
            <p:cNvSpPr>
              <a:spLocks noEditPoints="1"/>
            </p:cNvSpPr>
            <p:nvPr/>
          </p:nvSpPr>
          <p:spPr bwMode="auto">
            <a:xfrm>
              <a:off x="8461376" y="8466137"/>
              <a:ext cx="1055689" cy="776288"/>
            </a:xfrm>
            <a:custGeom>
              <a:avLst/>
              <a:gdLst>
                <a:gd name="T0" fmla="*/ 229 w 281"/>
                <a:gd name="T1" fmla="*/ 0 h 207"/>
                <a:gd name="T2" fmla="*/ 51 w 281"/>
                <a:gd name="T3" fmla="*/ 0 h 207"/>
                <a:gd name="T4" fmla="*/ 40 w 281"/>
                <a:gd name="T5" fmla="*/ 9 h 207"/>
                <a:gd name="T6" fmla="*/ 0 w 281"/>
                <a:gd name="T7" fmla="*/ 147 h 207"/>
                <a:gd name="T8" fmla="*/ 2 w 281"/>
                <a:gd name="T9" fmla="*/ 157 h 207"/>
                <a:gd name="T10" fmla="*/ 12 w 281"/>
                <a:gd name="T11" fmla="*/ 161 h 207"/>
                <a:gd name="T12" fmla="*/ 45 w 281"/>
                <a:gd name="T13" fmla="*/ 161 h 207"/>
                <a:gd name="T14" fmla="*/ 58 w 281"/>
                <a:gd name="T15" fmla="*/ 161 h 207"/>
                <a:gd name="T16" fmla="*/ 64 w 281"/>
                <a:gd name="T17" fmla="*/ 161 h 207"/>
                <a:gd name="T18" fmla="*/ 81 w 281"/>
                <a:gd name="T19" fmla="*/ 195 h 207"/>
                <a:gd name="T20" fmla="*/ 101 w 281"/>
                <a:gd name="T21" fmla="*/ 207 h 207"/>
                <a:gd name="T22" fmla="*/ 179 w 281"/>
                <a:gd name="T23" fmla="*/ 207 h 207"/>
                <a:gd name="T24" fmla="*/ 200 w 281"/>
                <a:gd name="T25" fmla="*/ 195 h 207"/>
                <a:gd name="T26" fmla="*/ 217 w 281"/>
                <a:gd name="T27" fmla="*/ 161 h 207"/>
                <a:gd name="T28" fmla="*/ 223 w 281"/>
                <a:gd name="T29" fmla="*/ 161 h 207"/>
                <a:gd name="T30" fmla="*/ 236 w 281"/>
                <a:gd name="T31" fmla="*/ 161 h 207"/>
                <a:gd name="T32" fmla="*/ 269 w 281"/>
                <a:gd name="T33" fmla="*/ 161 h 207"/>
                <a:gd name="T34" fmla="*/ 278 w 281"/>
                <a:gd name="T35" fmla="*/ 157 h 207"/>
                <a:gd name="T36" fmla="*/ 280 w 281"/>
                <a:gd name="T37" fmla="*/ 147 h 207"/>
                <a:gd name="T38" fmla="*/ 241 w 281"/>
                <a:gd name="T39" fmla="*/ 9 h 207"/>
                <a:gd name="T40" fmla="*/ 229 w 281"/>
                <a:gd name="T41" fmla="*/ 0 h 207"/>
                <a:gd name="T42" fmla="*/ 236 w 281"/>
                <a:gd name="T43" fmla="*/ 138 h 207"/>
                <a:gd name="T44" fmla="*/ 217 w 281"/>
                <a:gd name="T45" fmla="*/ 138 h 207"/>
                <a:gd name="T46" fmla="*/ 196 w 281"/>
                <a:gd name="T47" fmla="*/ 151 h 207"/>
                <a:gd name="T48" fmla="*/ 179 w 281"/>
                <a:gd name="T49" fmla="*/ 184 h 207"/>
                <a:gd name="T50" fmla="*/ 101 w 281"/>
                <a:gd name="T51" fmla="*/ 184 h 207"/>
                <a:gd name="T52" fmla="*/ 85 w 281"/>
                <a:gd name="T53" fmla="*/ 151 h 207"/>
                <a:gd name="T54" fmla="*/ 64 w 281"/>
                <a:gd name="T55" fmla="*/ 138 h 207"/>
                <a:gd name="T56" fmla="*/ 45 w 281"/>
                <a:gd name="T57" fmla="*/ 138 h 207"/>
                <a:gd name="T58" fmla="*/ 18 w 281"/>
                <a:gd name="T59" fmla="*/ 138 h 207"/>
                <a:gd name="T60" fmla="*/ 51 w 281"/>
                <a:gd name="T61" fmla="*/ 12 h 207"/>
                <a:gd name="T62" fmla="*/ 229 w 281"/>
                <a:gd name="T63" fmla="*/ 12 h 207"/>
                <a:gd name="T64" fmla="*/ 263 w 281"/>
                <a:gd name="T65" fmla="*/ 138 h 207"/>
                <a:gd name="T66" fmla="*/ 236 w 281"/>
                <a:gd name="T67" fmla="*/ 138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81" h="207">
                  <a:moveTo>
                    <a:pt x="229" y="0"/>
                  </a:moveTo>
                  <a:cubicBezTo>
                    <a:pt x="51" y="0"/>
                    <a:pt x="51" y="0"/>
                    <a:pt x="51" y="0"/>
                  </a:cubicBezTo>
                  <a:cubicBezTo>
                    <a:pt x="46" y="0"/>
                    <a:pt x="41" y="4"/>
                    <a:pt x="40" y="9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150"/>
                    <a:pt x="0" y="154"/>
                    <a:pt x="2" y="157"/>
                  </a:cubicBezTo>
                  <a:cubicBezTo>
                    <a:pt x="5" y="160"/>
                    <a:pt x="8" y="161"/>
                    <a:pt x="12" y="161"/>
                  </a:cubicBezTo>
                  <a:cubicBezTo>
                    <a:pt x="45" y="161"/>
                    <a:pt x="45" y="161"/>
                    <a:pt x="45" y="161"/>
                  </a:cubicBezTo>
                  <a:cubicBezTo>
                    <a:pt x="58" y="161"/>
                    <a:pt x="58" y="161"/>
                    <a:pt x="58" y="161"/>
                  </a:cubicBezTo>
                  <a:cubicBezTo>
                    <a:pt x="64" y="161"/>
                    <a:pt x="64" y="161"/>
                    <a:pt x="64" y="161"/>
                  </a:cubicBezTo>
                  <a:cubicBezTo>
                    <a:pt x="81" y="195"/>
                    <a:pt x="81" y="195"/>
                    <a:pt x="81" y="195"/>
                  </a:cubicBezTo>
                  <a:cubicBezTo>
                    <a:pt x="85" y="203"/>
                    <a:pt x="93" y="207"/>
                    <a:pt x="101" y="207"/>
                  </a:cubicBezTo>
                  <a:cubicBezTo>
                    <a:pt x="179" y="207"/>
                    <a:pt x="179" y="207"/>
                    <a:pt x="179" y="207"/>
                  </a:cubicBezTo>
                  <a:cubicBezTo>
                    <a:pt x="188" y="207"/>
                    <a:pt x="196" y="203"/>
                    <a:pt x="200" y="195"/>
                  </a:cubicBezTo>
                  <a:cubicBezTo>
                    <a:pt x="217" y="161"/>
                    <a:pt x="217" y="161"/>
                    <a:pt x="217" y="161"/>
                  </a:cubicBezTo>
                  <a:cubicBezTo>
                    <a:pt x="223" y="161"/>
                    <a:pt x="223" y="161"/>
                    <a:pt x="223" y="161"/>
                  </a:cubicBezTo>
                  <a:cubicBezTo>
                    <a:pt x="236" y="161"/>
                    <a:pt x="236" y="161"/>
                    <a:pt x="236" y="161"/>
                  </a:cubicBezTo>
                  <a:cubicBezTo>
                    <a:pt x="269" y="161"/>
                    <a:pt x="269" y="161"/>
                    <a:pt x="269" y="161"/>
                  </a:cubicBezTo>
                  <a:cubicBezTo>
                    <a:pt x="273" y="161"/>
                    <a:pt x="276" y="160"/>
                    <a:pt x="278" y="157"/>
                  </a:cubicBezTo>
                  <a:cubicBezTo>
                    <a:pt x="280" y="154"/>
                    <a:pt x="281" y="150"/>
                    <a:pt x="280" y="147"/>
                  </a:cubicBezTo>
                  <a:cubicBezTo>
                    <a:pt x="241" y="9"/>
                    <a:pt x="241" y="9"/>
                    <a:pt x="241" y="9"/>
                  </a:cubicBezTo>
                  <a:cubicBezTo>
                    <a:pt x="239" y="4"/>
                    <a:pt x="235" y="0"/>
                    <a:pt x="229" y="0"/>
                  </a:cubicBezTo>
                  <a:close/>
                  <a:moveTo>
                    <a:pt x="236" y="138"/>
                  </a:moveTo>
                  <a:cubicBezTo>
                    <a:pt x="217" y="138"/>
                    <a:pt x="217" y="138"/>
                    <a:pt x="217" y="138"/>
                  </a:cubicBezTo>
                  <a:cubicBezTo>
                    <a:pt x="208" y="138"/>
                    <a:pt x="200" y="143"/>
                    <a:pt x="196" y="151"/>
                  </a:cubicBezTo>
                  <a:cubicBezTo>
                    <a:pt x="179" y="184"/>
                    <a:pt x="179" y="184"/>
                    <a:pt x="179" y="184"/>
                  </a:cubicBezTo>
                  <a:cubicBezTo>
                    <a:pt x="101" y="184"/>
                    <a:pt x="101" y="184"/>
                    <a:pt x="101" y="184"/>
                  </a:cubicBezTo>
                  <a:cubicBezTo>
                    <a:pt x="85" y="151"/>
                    <a:pt x="85" y="151"/>
                    <a:pt x="85" y="151"/>
                  </a:cubicBezTo>
                  <a:cubicBezTo>
                    <a:pt x="81" y="143"/>
                    <a:pt x="73" y="138"/>
                    <a:pt x="64" y="138"/>
                  </a:cubicBezTo>
                  <a:cubicBezTo>
                    <a:pt x="45" y="138"/>
                    <a:pt x="45" y="138"/>
                    <a:pt x="45" y="138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229" y="12"/>
                    <a:pt x="229" y="12"/>
                    <a:pt x="229" y="12"/>
                  </a:cubicBezTo>
                  <a:cubicBezTo>
                    <a:pt x="263" y="138"/>
                    <a:pt x="263" y="138"/>
                    <a:pt x="263" y="138"/>
                  </a:cubicBezTo>
                  <a:lnTo>
                    <a:pt x="236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4" name="Rectangle 23"/>
          <p:cNvSpPr/>
          <p:nvPr/>
        </p:nvSpPr>
        <p:spPr>
          <a:xfrm>
            <a:off x="6305295" y="1799958"/>
            <a:ext cx="5175504" cy="19485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604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4"/>
          <p:cNvGrpSpPr/>
          <p:nvPr/>
        </p:nvGrpSpPr>
        <p:grpSpPr>
          <a:xfrm rot="16200000">
            <a:off x="6990851" y="2249259"/>
            <a:ext cx="852494" cy="1162891"/>
            <a:chOff x="9918988" y="355852"/>
            <a:chExt cx="852494" cy="1162891"/>
          </a:xfrm>
        </p:grpSpPr>
        <p:sp>
          <p:nvSpPr>
            <p:cNvPr id="26" name="Triangle 25"/>
            <p:cNvSpPr/>
            <p:nvPr/>
          </p:nvSpPr>
          <p:spPr>
            <a:xfrm rot="10800000">
              <a:off x="9929055" y="1104594"/>
              <a:ext cx="832360" cy="414149"/>
            </a:xfrm>
            <a:prstGeom prst="triangle">
              <a:avLst>
                <a:gd name="adj" fmla="val 49285"/>
              </a:avLst>
            </a:prstGeom>
            <a:noFill/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 rot="2700000">
              <a:off x="9918988" y="355852"/>
              <a:ext cx="852494" cy="852494"/>
            </a:xfrm>
            <a:prstGeom prst="rect">
              <a:avLst/>
            </a:prstGeom>
            <a:solidFill>
              <a:schemeClr val="accent3"/>
            </a:solidFill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8225944" y="2646209"/>
            <a:ext cx="2898049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ea typeface="Lora" charset="0"/>
                <a:cs typeface="Lora" charset="0"/>
              </a:rPr>
              <a:t>Maecenas </a:t>
            </a:r>
            <a:r>
              <a:rPr lang="en-US" sz="1200" dirty="0" err="1">
                <a:ea typeface="Lora" charset="0"/>
                <a:cs typeface="Lora" charset="0"/>
              </a:rPr>
              <a:t>pellentesque</a:t>
            </a:r>
            <a:r>
              <a:rPr lang="en-US" sz="1200" dirty="0">
                <a:ea typeface="Lora" charset="0"/>
                <a:cs typeface="Lora" charset="0"/>
              </a:rPr>
              <a:t> ac </a:t>
            </a:r>
            <a:r>
              <a:rPr lang="en-US" sz="1200" dirty="0" err="1">
                <a:ea typeface="Lora" charset="0"/>
                <a:cs typeface="Lora" charset="0"/>
              </a:rPr>
              <a:t>orci</a:t>
            </a:r>
            <a:r>
              <a:rPr lang="en-US" sz="1200" dirty="0"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ea typeface="Lora" charset="0"/>
                <a:cs typeface="Lora" charset="0"/>
              </a:rPr>
              <a:t>lobortis</a:t>
            </a:r>
            <a:r>
              <a:rPr lang="en-US" sz="1200" dirty="0">
                <a:ea typeface="Lora" charset="0"/>
                <a:cs typeface="Lora" charset="0"/>
              </a:rPr>
              <a:t>. In </a:t>
            </a:r>
            <a:r>
              <a:rPr lang="en-US" sz="1200" dirty="0" err="1">
                <a:ea typeface="Lora" charset="0"/>
                <a:cs typeface="Lora" charset="0"/>
              </a:rPr>
              <a:t>efficitur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sodales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est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225943" y="2243023"/>
            <a:ext cx="2670651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ea typeface="Lora" charset="0"/>
                <a:cs typeface="Lora" charset="0"/>
              </a:rPr>
              <a:t>SHORT TEXT HERE</a:t>
            </a:r>
          </a:p>
        </p:txBody>
      </p:sp>
      <p:grpSp>
        <p:nvGrpSpPr>
          <p:cNvPr id="31" name="Group 30"/>
          <p:cNvGrpSpPr/>
          <p:nvPr/>
        </p:nvGrpSpPr>
        <p:grpSpPr>
          <a:xfrm rot="16200000">
            <a:off x="6990853" y="4494998"/>
            <a:ext cx="852494" cy="1162891"/>
            <a:chOff x="9918988" y="355852"/>
            <a:chExt cx="852494" cy="1162891"/>
          </a:xfrm>
        </p:grpSpPr>
        <p:sp>
          <p:nvSpPr>
            <p:cNvPr id="32" name="Triangle 31"/>
            <p:cNvSpPr/>
            <p:nvPr/>
          </p:nvSpPr>
          <p:spPr>
            <a:xfrm rot="10800000">
              <a:off x="9929055" y="1104594"/>
              <a:ext cx="832360" cy="414149"/>
            </a:xfrm>
            <a:prstGeom prst="triangle">
              <a:avLst>
                <a:gd name="adj" fmla="val 49285"/>
              </a:avLst>
            </a:prstGeom>
            <a:noFill/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 rot="2700000">
              <a:off x="9918988" y="355852"/>
              <a:ext cx="852494" cy="852494"/>
            </a:xfrm>
            <a:prstGeom prst="rect">
              <a:avLst/>
            </a:prstGeom>
            <a:solidFill>
              <a:schemeClr val="accent4"/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8225946" y="4891948"/>
            <a:ext cx="2898049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ea typeface="Lora" charset="0"/>
                <a:cs typeface="Lora" charset="0"/>
              </a:rPr>
              <a:t>Maecenas </a:t>
            </a:r>
            <a:r>
              <a:rPr lang="en-US" sz="1200" dirty="0" err="1">
                <a:ea typeface="Lora" charset="0"/>
                <a:cs typeface="Lora" charset="0"/>
              </a:rPr>
              <a:t>pellentesque</a:t>
            </a:r>
            <a:r>
              <a:rPr lang="en-US" sz="1200" dirty="0">
                <a:ea typeface="Lora" charset="0"/>
                <a:cs typeface="Lora" charset="0"/>
              </a:rPr>
              <a:t> ac </a:t>
            </a:r>
            <a:r>
              <a:rPr lang="en-US" sz="1200" dirty="0" err="1">
                <a:ea typeface="Lora" charset="0"/>
                <a:cs typeface="Lora" charset="0"/>
              </a:rPr>
              <a:t>orci</a:t>
            </a:r>
            <a:r>
              <a:rPr lang="en-US" sz="1200" dirty="0"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ea typeface="Lora" charset="0"/>
                <a:cs typeface="Lora" charset="0"/>
              </a:rPr>
              <a:t>lobortis</a:t>
            </a:r>
            <a:r>
              <a:rPr lang="en-US" sz="1200" dirty="0">
                <a:ea typeface="Lora" charset="0"/>
                <a:cs typeface="Lora" charset="0"/>
              </a:rPr>
              <a:t>. In </a:t>
            </a:r>
            <a:r>
              <a:rPr lang="en-US" sz="1200" dirty="0" err="1">
                <a:ea typeface="Lora" charset="0"/>
                <a:cs typeface="Lora" charset="0"/>
              </a:rPr>
              <a:t>efficitur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sodales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est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225945" y="4488762"/>
            <a:ext cx="2670651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ea typeface="Lora" charset="0"/>
                <a:cs typeface="Lora" charset="0"/>
              </a:rPr>
              <a:t>SHORT TEXT HERE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7037120" y="4865305"/>
            <a:ext cx="420688" cy="422275"/>
            <a:chOff x="1298575" y="588963"/>
            <a:chExt cx="420688" cy="422275"/>
          </a:xfrm>
          <a:solidFill>
            <a:schemeClr val="bg1"/>
          </a:solidFill>
        </p:grpSpPr>
        <p:sp>
          <p:nvSpPr>
            <p:cNvPr id="37" name="Freeform 9"/>
            <p:cNvSpPr>
              <a:spLocks noEditPoints="1"/>
            </p:cNvSpPr>
            <p:nvPr/>
          </p:nvSpPr>
          <p:spPr bwMode="auto">
            <a:xfrm>
              <a:off x="1298575" y="588963"/>
              <a:ext cx="420688" cy="422275"/>
            </a:xfrm>
            <a:custGeom>
              <a:avLst/>
              <a:gdLst>
                <a:gd name="T0" fmla="*/ 64 w 112"/>
                <a:gd name="T1" fmla="*/ 12 h 112"/>
                <a:gd name="T2" fmla="*/ 78 w 112"/>
                <a:gd name="T3" fmla="*/ 23 h 112"/>
                <a:gd name="T4" fmla="*/ 84 w 112"/>
                <a:gd name="T5" fmla="*/ 18 h 112"/>
                <a:gd name="T6" fmla="*/ 93 w 112"/>
                <a:gd name="T7" fmla="*/ 25 h 112"/>
                <a:gd name="T8" fmla="*/ 89 w 112"/>
                <a:gd name="T9" fmla="*/ 34 h 112"/>
                <a:gd name="T10" fmla="*/ 100 w 112"/>
                <a:gd name="T11" fmla="*/ 48 h 112"/>
                <a:gd name="T12" fmla="*/ 104 w 112"/>
                <a:gd name="T13" fmla="*/ 60 h 112"/>
                <a:gd name="T14" fmla="*/ 95 w 112"/>
                <a:gd name="T15" fmla="*/ 64 h 112"/>
                <a:gd name="T16" fmla="*/ 93 w 112"/>
                <a:gd name="T17" fmla="*/ 81 h 112"/>
                <a:gd name="T18" fmla="*/ 87 w 112"/>
                <a:gd name="T19" fmla="*/ 93 h 112"/>
                <a:gd name="T20" fmla="*/ 81 w 112"/>
                <a:gd name="T21" fmla="*/ 93 h 112"/>
                <a:gd name="T22" fmla="*/ 64 w 112"/>
                <a:gd name="T23" fmla="*/ 95 h 112"/>
                <a:gd name="T24" fmla="*/ 60 w 112"/>
                <a:gd name="T25" fmla="*/ 104 h 112"/>
                <a:gd name="T26" fmla="*/ 48 w 112"/>
                <a:gd name="T27" fmla="*/ 100 h 112"/>
                <a:gd name="T28" fmla="*/ 34 w 112"/>
                <a:gd name="T29" fmla="*/ 89 h 112"/>
                <a:gd name="T30" fmla="*/ 28 w 112"/>
                <a:gd name="T31" fmla="*/ 94 h 112"/>
                <a:gd name="T32" fmla="*/ 19 w 112"/>
                <a:gd name="T33" fmla="*/ 87 h 112"/>
                <a:gd name="T34" fmla="*/ 23 w 112"/>
                <a:gd name="T35" fmla="*/ 78 h 112"/>
                <a:gd name="T36" fmla="*/ 12 w 112"/>
                <a:gd name="T37" fmla="*/ 64 h 112"/>
                <a:gd name="T38" fmla="*/ 8 w 112"/>
                <a:gd name="T39" fmla="*/ 52 h 112"/>
                <a:gd name="T40" fmla="*/ 17 w 112"/>
                <a:gd name="T41" fmla="*/ 48 h 112"/>
                <a:gd name="T42" fmla="*/ 19 w 112"/>
                <a:gd name="T43" fmla="*/ 31 h 112"/>
                <a:gd name="T44" fmla="*/ 25 w 112"/>
                <a:gd name="T45" fmla="*/ 19 h 112"/>
                <a:gd name="T46" fmla="*/ 31 w 112"/>
                <a:gd name="T47" fmla="*/ 19 h 112"/>
                <a:gd name="T48" fmla="*/ 48 w 112"/>
                <a:gd name="T49" fmla="*/ 17 h 112"/>
                <a:gd name="T50" fmla="*/ 52 w 112"/>
                <a:gd name="T51" fmla="*/ 8 h 112"/>
                <a:gd name="T52" fmla="*/ 60 w 112"/>
                <a:gd name="T53" fmla="*/ 0 h 112"/>
                <a:gd name="T54" fmla="*/ 40 w 112"/>
                <a:gd name="T55" fmla="*/ 11 h 112"/>
                <a:gd name="T56" fmla="*/ 28 w 112"/>
                <a:gd name="T57" fmla="*/ 10 h 112"/>
                <a:gd name="T58" fmla="*/ 14 w 112"/>
                <a:gd name="T59" fmla="*/ 19 h 112"/>
                <a:gd name="T60" fmla="*/ 13 w 112"/>
                <a:gd name="T61" fmla="*/ 35 h 112"/>
                <a:gd name="T62" fmla="*/ 0 w 112"/>
                <a:gd name="T63" fmla="*/ 52 h 112"/>
                <a:gd name="T64" fmla="*/ 11 w 112"/>
                <a:gd name="T65" fmla="*/ 72 h 112"/>
                <a:gd name="T66" fmla="*/ 10 w 112"/>
                <a:gd name="T67" fmla="*/ 84 h 112"/>
                <a:gd name="T68" fmla="*/ 19 w 112"/>
                <a:gd name="T69" fmla="*/ 98 h 112"/>
                <a:gd name="T70" fmla="*/ 35 w 112"/>
                <a:gd name="T71" fmla="*/ 99 h 112"/>
                <a:gd name="T72" fmla="*/ 52 w 112"/>
                <a:gd name="T73" fmla="*/ 112 h 112"/>
                <a:gd name="T74" fmla="*/ 72 w 112"/>
                <a:gd name="T75" fmla="*/ 101 h 112"/>
                <a:gd name="T76" fmla="*/ 84 w 112"/>
                <a:gd name="T77" fmla="*/ 102 h 112"/>
                <a:gd name="T78" fmla="*/ 98 w 112"/>
                <a:gd name="T79" fmla="*/ 93 h 112"/>
                <a:gd name="T80" fmla="*/ 99 w 112"/>
                <a:gd name="T81" fmla="*/ 77 h 112"/>
                <a:gd name="T82" fmla="*/ 112 w 112"/>
                <a:gd name="T83" fmla="*/ 60 h 112"/>
                <a:gd name="T84" fmla="*/ 101 w 112"/>
                <a:gd name="T85" fmla="*/ 40 h 112"/>
                <a:gd name="T86" fmla="*/ 102 w 112"/>
                <a:gd name="T87" fmla="*/ 28 h 112"/>
                <a:gd name="T88" fmla="*/ 93 w 112"/>
                <a:gd name="T89" fmla="*/ 14 h 112"/>
                <a:gd name="T90" fmla="*/ 77 w 112"/>
                <a:gd name="T91" fmla="*/ 13 h 112"/>
                <a:gd name="T92" fmla="*/ 60 w 112"/>
                <a:gd name="T93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12" h="112">
                  <a:moveTo>
                    <a:pt x="60" y="8"/>
                  </a:moveTo>
                  <a:cubicBezTo>
                    <a:pt x="62" y="8"/>
                    <a:pt x="64" y="10"/>
                    <a:pt x="64" y="12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69" y="18"/>
                    <a:pt x="74" y="20"/>
                    <a:pt x="78" y="23"/>
                  </a:cubicBezTo>
                  <a:cubicBezTo>
                    <a:pt x="81" y="19"/>
                    <a:pt x="81" y="19"/>
                    <a:pt x="81" y="19"/>
                  </a:cubicBezTo>
                  <a:cubicBezTo>
                    <a:pt x="82" y="18"/>
                    <a:pt x="83" y="18"/>
                    <a:pt x="84" y="18"/>
                  </a:cubicBezTo>
                  <a:cubicBezTo>
                    <a:pt x="85" y="18"/>
                    <a:pt x="86" y="18"/>
                    <a:pt x="87" y="19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4" y="26"/>
                    <a:pt x="94" y="29"/>
                    <a:pt x="93" y="31"/>
                  </a:cubicBezTo>
                  <a:cubicBezTo>
                    <a:pt x="89" y="34"/>
                    <a:pt x="89" y="34"/>
                    <a:pt x="89" y="34"/>
                  </a:cubicBezTo>
                  <a:cubicBezTo>
                    <a:pt x="92" y="38"/>
                    <a:pt x="94" y="43"/>
                    <a:pt x="95" y="48"/>
                  </a:cubicBezTo>
                  <a:cubicBezTo>
                    <a:pt x="100" y="48"/>
                    <a:pt x="100" y="48"/>
                    <a:pt x="100" y="48"/>
                  </a:cubicBezTo>
                  <a:cubicBezTo>
                    <a:pt x="102" y="48"/>
                    <a:pt x="104" y="50"/>
                    <a:pt x="104" y="52"/>
                  </a:cubicBezTo>
                  <a:cubicBezTo>
                    <a:pt x="104" y="60"/>
                    <a:pt x="104" y="60"/>
                    <a:pt x="104" y="60"/>
                  </a:cubicBezTo>
                  <a:cubicBezTo>
                    <a:pt x="104" y="62"/>
                    <a:pt x="102" y="64"/>
                    <a:pt x="100" y="64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4" y="69"/>
                    <a:pt x="92" y="74"/>
                    <a:pt x="89" y="78"/>
                  </a:cubicBezTo>
                  <a:cubicBezTo>
                    <a:pt x="93" y="81"/>
                    <a:pt x="93" y="81"/>
                    <a:pt x="93" y="81"/>
                  </a:cubicBezTo>
                  <a:cubicBezTo>
                    <a:pt x="94" y="83"/>
                    <a:pt x="94" y="86"/>
                    <a:pt x="93" y="87"/>
                  </a:cubicBezTo>
                  <a:cubicBezTo>
                    <a:pt x="87" y="93"/>
                    <a:pt x="87" y="93"/>
                    <a:pt x="87" y="93"/>
                  </a:cubicBezTo>
                  <a:cubicBezTo>
                    <a:pt x="86" y="94"/>
                    <a:pt x="85" y="94"/>
                    <a:pt x="84" y="94"/>
                  </a:cubicBezTo>
                  <a:cubicBezTo>
                    <a:pt x="83" y="94"/>
                    <a:pt x="82" y="94"/>
                    <a:pt x="81" y="93"/>
                  </a:cubicBezTo>
                  <a:cubicBezTo>
                    <a:pt x="78" y="89"/>
                    <a:pt x="78" y="89"/>
                    <a:pt x="78" y="89"/>
                  </a:cubicBezTo>
                  <a:cubicBezTo>
                    <a:pt x="74" y="92"/>
                    <a:pt x="69" y="94"/>
                    <a:pt x="64" y="95"/>
                  </a:cubicBezTo>
                  <a:cubicBezTo>
                    <a:pt x="64" y="100"/>
                    <a:pt x="64" y="100"/>
                    <a:pt x="64" y="100"/>
                  </a:cubicBezTo>
                  <a:cubicBezTo>
                    <a:pt x="64" y="102"/>
                    <a:pt x="62" y="104"/>
                    <a:pt x="60" y="104"/>
                  </a:cubicBezTo>
                  <a:cubicBezTo>
                    <a:pt x="52" y="104"/>
                    <a:pt x="52" y="104"/>
                    <a:pt x="52" y="104"/>
                  </a:cubicBezTo>
                  <a:cubicBezTo>
                    <a:pt x="50" y="104"/>
                    <a:pt x="48" y="102"/>
                    <a:pt x="48" y="100"/>
                  </a:cubicBezTo>
                  <a:cubicBezTo>
                    <a:pt x="48" y="95"/>
                    <a:pt x="48" y="95"/>
                    <a:pt x="48" y="95"/>
                  </a:cubicBezTo>
                  <a:cubicBezTo>
                    <a:pt x="43" y="94"/>
                    <a:pt x="38" y="92"/>
                    <a:pt x="34" y="89"/>
                  </a:cubicBezTo>
                  <a:cubicBezTo>
                    <a:pt x="31" y="93"/>
                    <a:pt x="31" y="93"/>
                    <a:pt x="31" y="93"/>
                  </a:cubicBezTo>
                  <a:cubicBezTo>
                    <a:pt x="30" y="94"/>
                    <a:pt x="29" y="94"/>
                    <a:pt x="28" y="94"/>
                  </a:cubicBezTo>
                  <a:cubicBezTo>
                    <a:pt x="27" y="94"/>
                    <a:pt x="26" y="94"/>
                    <a:pt x="25" y="93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18" y="86"/>
                    <a:pt x="18" y="83"/>
                    <a:pt x="19" y="81"/>
                  </a:cubicBezTo>
                  <a:cubicBezTo>
                    <a:pt x="23" y="78"/>
                    <a:pt x="23" y="78"/>
                    <a:pt x="23" y="78"/>
                  </a:cubicBezTo>
                  <a:cubicBezTo>
                    <a:pt x="20" y="74"/>
                    <a:pt x="18" y="69"/>
                    <a:pt x="17" y="64"/>
                  </a:cubicBezTo>
                  <a:cubicBezTo>
                    <a:pt x="12" y="64"/>
                    <a:pt x="12" y="64"/>
                    <a:pt x="12" y="64"/>
                  </a:cubicBezTo>
                  <a:cubicBezTo>
                    <a:pt x="10" y="64"/>
                    <a:pt x="8" y="62"/>
                    <a:pt x="8" y="60"/>
                  </a:cubicBezTo>
                  <a:cubicBezTo>
                    <a:pt x="8" y="52"/>
                    <a:pt x="8" y="52"/>
                    <a:pt x="8" y="52"/>
                  </a:cubicBezTo>
                  <a:cubicBezTo>
                    <a:pt x="8" y="50"/>
                    <a:pt x="10" y="48"/>
                    <a:pt x="12" y="48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8" y="43"/>
                    <a:pt x="20" y="38"/>
                    <a:pt x="23" y="34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8" y="29"/>
                    <a:pt x="18" y="26"/>
                    <a:pt x="19" y="25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6" y="18"/>
                    <a:pt x="27" y="18"/>
                    <a:pt x="28" y="18"/>
                  </a:cubicBezTo>
                  <a:cubicBezTo>
                    <a:pt x="29" y="18"/>
                    <a:pt x="30" y="18"/>
                    <a:pt x="31" y="19"/>
                  </a:cubicBezTo>
                  <a:cubicBezTo>
                    <a:pt x="34" y="23"/>
                    <a:pt x="34" y="23"/>
                    <a:pt x="34" y="23"/>
                  </a:cubicBezTo>
                  <a:cubicBezTo>
                    <a:pt x="38" y="20"/>
                    <a:pt x="43" y="18"/>
                    <a:pt x="48" y="17"/>
                  </a:cubicBezTo>
                  <a:cubicBezTo>
                    <a:pt x="48" y="12"/>
                    <a:pt x="48" y="12"/>
                    <a:pt x="48" y="12"/>
                  </a:cubicBezTo>
                  <a:cubicBezTo>
                    <a:pt x="48" y="10"/>
                    <a:pt x="50" y="8"/>
                    <a:pt x="52" y="8"/>
                  </a:cubicBezTo>
                  <a:cubicBezTo>
                    <a:pt x="60" y="8"/>
                    <a:pt x="60" y="8"/>
                    <a:pt x="60" y="8"/>
                  </a:cubicBezTo>
                  <a:moveTo>
                    <a:pt x="60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6" y="0"/>
                    <a:pt x="41" y="5"/>
                    <a:pt x="40" y="11"/>
                  </a:cubicBezTo>
                  <a:cubicBezTo>
                    <a:pt x="38" y="11"/>
                    <a:pt x="37" y="12"/>
                    <a:pt x="35" y="13"/>
                  </a:cubicBezTo>
                  <a:cubicBezTo>
                    <a:pt x="33" y="11"/>
                    <a:pt x="31" y="10"/>
                    <a:pt x="28" y="10"/>
                  </a:cubicBezTo>
                  <a:cubicBezTo>
                    <a:pt x="25" y="10"/>
                    <a:pt x="21" y="11"/>
                    <a:pt x="19" y="14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1" y="22"/>
                    <a:pt x="10" y="25"/>
                    <a:pt x="10" y="28"/>
                  </a:cubicBezTo>
                  <a:cubicBezTo>
                    <a:pt x="10" y="31"/>
                    <a:pt x="11" y="33"/>
                    <a:pt x="13" y="35"/>
                  </a:cubicBezTo>
                  <a:cubicBezTo>
                    <a:pt x="12" y="37"/>
                    <a:pt x="11" y="38"/>
                    <a:pt x="11" y="40"/>
                  </a:cubicBezTo>
                  <a:cubicBezTo>
                    <a:pt x="5" y="41"/>
                    <a:pt x="0" y="46"/>
                    <a:pt x="0" y="52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6"/>
                    <a:pt x="5" y="71"/>
                    <a:pt x="11" y="72"/>
                  </a:cubicBezTo>
                  <a:cubicBezTo>
                    <a:pt x="11" y="74"/>
                    <a:pt x="12" y="75"/>
                    <a:pt x="13" y="77"/>
                  </a:cubicBezTo>
                  <a:cubicBezTo>
                    <a:pt x="11" y="79"/>
                    <a:pt x="10" y="81"/>
                    <a:pt x="10" y="84"/>
                  </a:cubicBezTo>
                  <a:cubicBezTo>
                    <a:pt x="10" y="87"/>
                    <a:pt x="11" y="91"/>
                    <a:pt x="14" y="93"/>
                  </a:cubicBezTo>
                  <a:cubicBezTo>
                    <a:pt x="19" y="98"/>
                    <a:pt x="19" y="98"/>
                    <a:pt x="19" y="98"/>
                  </a:cubicBezTo>
                  <a:cubicBezTo>
                    <a:pt x="21" y="101"/>
                    <a:pt x="25" y="102"/>
                    <a:pt x="28" y="102"/>
                  </a:cubicBezTo>
                  <a:cubicBezTo>
                    <a:pt x="31" y="102"/>
                    <a:pt x="33" y="101"/>
                    <a:pt x="35" y="99"/>
                  </a:cubicBezTo>
                  <a:cubicBezTo>
                    <a:pt x="37" y="100"/>
                    <a:pt x="38" y="101"/>
                    <a:pt x="40" y="101"/>
                  </a:cubicBezTo>
                  <a:cubicBezTo>
                    <a:pt x="41" y="107"/>
                    <a:pt x="46" y="112"/>
                    <a:pt x="52" y="112"/>
                  </a:cubicBezTo>
                  <a:cubicBezTo>
                    <a:pt x="60" y="112"/>
                    <a:pt x="60" y="112"/>
                    <a:pt x="60" y="112"/>
                  </a:cubicBezTo>
                  <a:cubicBezTo>
                    <a:pt x="66" y="112"/>
                    <a:pt x="71" y="107"/>
                    <a:pt x="72" y="101"/>
                  </a:cubicBezTo>
                  <a:cubicBezTo>
                    <a:pt x="74" y="101"/>
                    <a:pt x="75" y="100"/>
                    <a:pt x="77" y="99"/>
                  </a:cubicBezTo>
                  <a:cubicBezTo>
                    <a:pt x="79" y="101"/>
                    <a:pt x="81" y="102"/>
                    <a:pt x="84" y="102"/>
                  </a:cubicBezTo>
                  <a:cubicBezTo>
                    <a:pt x="87" y="102"/>
                    <a:pt x="91" y="101"/>
                    <a:pt x="93" y="98"/>
                  </a:cubicBezTo>
                  <a:cubicBezTo>
                    <a:pt x="98" y="93"/>
                    <a:pt x="98" y="93"/>
                    <a:pt x="98" y="93"/>
                  </a:cubicBezTo>
                  <a:cubicBezTo>
                    <a:pt x="101" y="91"/>
                    <a:pt x="102" y="87"/>
                    <a:pt x="102" y="84"/>
                  </a:cubicBezTo>
                  <a:cubicBezTo>
                    <a:pt x="102" y="81"/>
                    <a:pt x="101" y="79"/>
                    <a:pt x="99" y="77"/>
                  </a:cubicBezTo>
                  <a:cubicBezTo>
                    <a:pt x="100" y="75"/>
                    <a:pt x="101" y="74"/>
                    <a:pt x="101" y="72"/>
                  </a:cubicBezTo>
                  <a:cubicBezTo>
                    <a:pt x="107" y="71"/>
                    <a:pt x="112" y="66"/>
                    <a:pt x="112" y="60"/>
                  </a:cubicBezTo>
                  <a:cubicBezTo>
                    <a:pt x="112" y="52"/>
                    <a:pt x="112" y="52"/>
                    <a:pt x="112" y="52"/>
                  </a:cubicBezTo>
                  <a:cubicBezTo>
                    <a:pt x="112" y="46"/>
                    <a:pt x="107" y="41"/>
                    <a:pt x="101" y="40"/>
                  </a:cubicBezTo>
                  <a:cubicBezTo>
                    <a:pt x="101" y="38"/>
                    <a:pt x="100" y="37"/>
                    <a:pt x="99" y="35"/>
                  </a:cubicBezTo>
                  <a:cubicBezTo>
                    <a:pt x="101" y="33"/>
                    <a:pt x="102" y="31"/>
                    <a:pt x="102" y="28"/>
                  </a:cubicBezTo>
                  <a:cubicBezTo>
                    <a:pt x="102" y="25"/>
                    <a:pt x="101" y="22"/>
                    <a:pt x="98" y="19"/>
                  </a:cubicBezTo>
                  <a:cubicBezTo>
                    <a:pt x="93" y="14"/>
                    <a:pt x="93" y="14"/>
                    <a:pt x="93" y="14"/>
                  </a:cubicBezTo>
                  <a:cubicBezTo>
                    <a:pt x="91" y="11"/>
                    <a:pt x="87" y="10"/>
                    <a:pt x="84" y="10"/>
                  </a:cubicBezTo>
                  <a:cubicBezTo>
                    <a:pt x="81" y="10"/>
                    <a:pt x="79" y="11"/>
                    <a:pt x="77" y="13"/>
                  </a:cubicBezTo>
                  <a:cubicBezTo>
                    <a:pt x="75" y="12"/>
                    <a:pt x="74" y="11"/>
                    <a:pt x="72" y="11"/>
                  </a:cubicBezTo>
                  <a:cubicBezTo>
                    <a:pt x="71" y="5"/>
                    <a:pt x="66" y="0"/>
                    <a:pt x="6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8" name="Freeform 10"/>
            <p:cNvSpPr>
              <a:spLocks noEditPoints="1"/>
            </p:cNvSpPr>
            <p:nvPr/>
          </p:nvSpPr>
          <p:spPr bwMode="auto">
            <a:xfrm>
              <a:off x="1411288" y="701675"/>
              <a:ext cx="195263" cy="196850"/>
            </a:xfrm>
            <a:custGeom>
              <a:avLst/>
              <a:gdLst>
                <a:gd name="T0" fmla="*/ 26 w 52"/>
                <a:gd name="T1" fmla="*/ 52 h 52"/>
                <a:gd name="T2" fmla="*/ 0 w 52"/>
                <a:gd name="T3" fmla="*/ 26 h 52"/>
                <a:gd name="T4" fmla="*/ 26 w 52"/>
                <a:gd name="T5" fmla="*/ 0 h 52"/>
                <a:gd name="T6" fmla="*/ 52 w 52"/>
                <a:gd name="T7" fmla="*/ 26 h 52"/>
                <a:gd name="T8" fmla="*/ 26 w 52"/>
                <a:gd name="T9" fmla="*/ 52 h 52"/>
                <a:gd name="T10" fmla="*/ 26 w 52"/>
                <a:gd name="T11" fmla="*/ 4 h 52"/>
                <a:gd name="T12" fmla="*/ 4 w 52"/>
                <a:gd name="T13" fmla="*/ 26 h 52"/>
                <a:gd name="T14" fmla="*/ 26 w 52"/>
                <a:gd name="T15" fmla="*/ 48 h 52"/>
                <a:gd name="T16" fmla="*/ 48 w 52"/>
                <a:gd name="T17" fmla="*/ 26 h 52"/>
                <a:gd name="T18" fmla="*/ 26 w 52"/>
                <a:gd name="T19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" h="52">
                  <a:moveTo>
                    <a:pt x="26" y="52"/>
                  </a:moveTo>
                  <a:cubicBezTo>
                    <a:pt x="12" y="52"/>
                    <a:pt x="0" y="40"/>
                    <a:pt x="0" y="26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0" y="0"/>
                    <a:pt x="52" y="12"/>
                    <a:pt x="52" y="26"/>
                  </a:cubicBezTo>
                  <a:cubicBezTo>
                    <a:pt x="52" y="40"/>
                    <a:pt x="40" y="52"/>
                    <a:pt x="26" y="52"/>
                  </a:cubicBezTo>
                  <a:close/>
                  <a:moveTo>
                    <a:pt x="26" y="4"/>
                  </a:moveTo>
                  <a:cubicBezTo>
                    <a:pt x="14" y="4"/>
                    <a:pt x="4" y="14"/>
                    <a:pt x="4" y="26"/>
                  </a:cubicBezTo>
                  <a:cubicBezTo>
                    <a:pt x="4" y="38"/>
                    <a:pt x="14" y="48"/>
                    <a:pt x="26" y="48"/>
                  </a:cubicBezTo>
                  <a:cubicBezTo>
                    <a:pt x="38" y="48"/>
                    <a:pt x="48" y="38"/>
                    <a:pt x="48" y="26"/>
                  </a:cubicBezTo>
                  <a:cubicBezTo>
                    <a:pt x="48" y="14"/>
                    <a:pt x="38" y="4"/>
                    <a:pt x="2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9" name="Freeform 11"/>
            <p:cNvSpPr>
              <a:spLocks noEditPoints="1"/>
            </p:cNvSpPr>
            <p:nvPr/>
          </p:nvSpPr>
          <p:spPr bwMode="auto">
            <a:xfrm>
              <a:off x="1455738" y="747713"/>
              <a:ext cx="106363" cy="106363"/>
            </a:xfrm>
            <a:custGeom>
              <a:avLst/>
              <a:gdLst>
                <a:gd name="T0" fmla="*/ 14 w 28"/>
                <a:gd name="T1" fmla="*/ 28 h 28"/>
                <a:gd name="T2" fmla="*/ 0 w 28"/>
                <a:gd name="T3" fmla="*/ 14 h 28"/>
                <a:gd name="T4" fmla="*/ 14 w 28"/>
                <a:gd name="T5" fmla="*/ 0 h 28"/>
                <a:gd name="T6" fmla="*/ 28 w 28"/>
                <a:gd name="T7" fmla="*/ 14 h 28"/>
                <a:gd name="T8" fmla="*/ 14 w 28"/>
                <a:gd name="T9" fmla="*/ 28 h 28"/>
                <a:gd name="T10" fmla="*/ 14 w 28"/>
                <a:gd name="T11" fmla="*/ 4 h 28"/>
                <a:gd name="T12" fmla="*/ 4 w 28"/>
                <a:gd name="T13" fmla="*/ 14 h 28"/>
                <a:gd name="T14" fmla="*/ 14 w 28"/>
                <a:gd name="T15" fmla="*/ 24 h 28"/>
                <a:gd name="T16" fmla="*/ 24 w 28"/>
                <a:gd name="T17" fmla="*/ 14 h 28"/>
                <a:gd name="T18" fmla="*/ 14 w 28"/>
                <a:gd name="T19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8">
                  <a:moveTo>
                    <a:pt x="14" y="28"/>
                  </a:moveTo>
                  <a:cubicBezTo>
                    <a:pt x="6" y="28"/>
                    <a:pt x="0" y="22"/>
                    <a:pt x="0" y="14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4"/>
                  </a:cubicBezTo>
                  <a:cubicBezTo>
                    <a:pt x="28" y="22"/>
                    <a:pt x="22" y="28"/>
                    <a:pt x="14" y="28"/>
                  </a:cubicBezTo>
                  <a:close/>
                  <a:moveTo>
                    <a:pt x="14" y="4"/>
                  </a:moveTo>
                  <a:cubicBezTo>
                    <a:pt x="8" y="4"/>
                    <a:pt x="4" y="8"/>
                    <a:pt x="4" y="14"/>
                  </a:cubicBezTo>
                  <a:cubicBezTo>
                    <a:pt x="4" y="20"/>
                    <a:pt x="8" y="24"/>
                    <a:pt x="14" y="24"/>
                  </a:cubicBezTo>
                  <a:cubicBezTo>
                    <a:pt x="20" y="24"/>
                    <a:pt x="24" y="20"/>
                    <a:pt x="24" y="14"/>
                  </a:cubicBezTo>
                  <a:cubicBezTo>
                    <a:pt x="24" y="8"/>
                    <a:pt x="20" y="4"/>
                    <a:pt x="1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7035648" y="2606737"/>
            <a:ext cx="423629" cy="370251"/>
            <a:chOff x="8296275" y="8293096"/>
            <a:chExt cx="1385888" cy="1211261"/>
          </a:xfrm>
          <a:solidFill>
            <a:schemeClr val="bg1"/>
          </a:solidFill>
        </p:grpSpPr>
        <p:sp>
          <p:nvSpPr>
            <p:cNvPr id="41" name="Freeform 8"/>
            <p:cNvSpPr>
              <a:spLocks noEditPoints="1"/>
            </p:cNvSpPr>
            <p:nvPr/>
          </p:nvSpPr>
          <p:spPr bwMode="auto">
            <a:xfrm>
              <a:off x="8296275" y="8293096"/>
              <a:ext cx="1385888" cy="1211261"/>
            </a:xfrm>
            <a:custGeom>
              <a:avLst/>
              <a:gdLst>
                <a:gd name="T0" fmla="*/ 368 w 369"/>
                <a:gd name="T1" fmla="*/ 190 h 323"/>
                <a:gd name="T2" fmla="*/ 322 w 369"/>
                <a:gd name="T3" fmla="*/ 17 h 323"/>
                <a:gd name="T4" fmla="*/ 299 w 369"/>
                <a:gd name="T5" fmla="*/ 0 h 323"/>
                <a:gd name="T6" fmla="*/ 184 w 369"/>
                <a:gd name="T7" fmla="*/ 0 h 323"/>
                <a:gd name="T8" fmla="*/ 69 w 369"/>
                <a:gd name="T9" fmla="*/ 0 h 323"/>
                <a:gd name="T10" fmla="*/ 47 w 369"/>
                <a:gd name="T11" fmla="*/ 17 h 323"/>
                <a:gd name="T12" fmla="*/ 1 w 369"/>
                <a:gd name="T13" fmla="*/ 190 h 323"/>
                <a:gd name="T14" fmla="*/ 0 w 369"/>
                <a:gd name="T15" fmla="*/ 196 h 323"/>
                <a:gd name="T16" fmla="*/ 0 w 369"/>
                <a:gd name="T17" fmla="*/ 276 h 323"/>
                <a:gd name="T18" fmla="*/ 46 w 369"/>
                <a:gd name="T19" fmla="*/ 323 h 323"/>
                <a:gd name="T20" fmla="*/ 323 w 369"/>
                <a:gd name="T21" fmla="*/ 323 h 323"/>
                <a:gd name="T22" fmla="*/ 369 w 369"/>
                <a:gd name="T23" fmla="*/ 276 h 323"/>
                <a:gd name="T24" fmla="*/ 369 w 369"/>
                <a:gd name="T25" fmla="*/ 196 h 323"/>
                <a:gd name="T26" fmla="*/ 368 w 369"/>
                <a:gd name="T27" fmla="*/ 190 h 323"/>
                <a:gd name="T28" fmla="*/ 346 w 369"/>
                <a:gd name="T29" fmla="*/ 276 h 323"/>
                <a:gd name="T30" fmla="*/ 323 w 369"/>
                <a:gd name="T31" fmla="*/ 299 h 323"/>
                <a:gd name="T32" fmla="*/ 46 w 369"/>
                <a:gd name="T33" fmla="*/ 299 h 323"/>
                <a:gd name="T34" fmla="*/ 23 w 369"/>
                <a:gd name="T35" fmla="*/ 276 h 323"/>
                <a:gd name="T36" fmla="*/ 23 w 369"/>
                <a:gd name="T37" fmla="*/ 196 h 323"/>
                <a:gd name="T38" fmla="*/ 69 w 369"/>
                <a:gd name="T39" fmla="*/ 23 h 323"/>
                <a:gd name="T40" fmla="*/ 299 w 369"/>
                <a:gd name="T41" fmla="*/ 23 h 323"/>
                <a:gd name="T42" fmla="*/ 346 w 369"/>
                <a:gd name="T43" fmla="*/ 196 h 323"/>
                <a:gd name="T44" fmla="*/ 346 w 369"/>
                <a:gd name="T45" fmla="*/ 276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9" h="323">
                  <a:moveTo>
                    <a:pt x="368" y="190"/>
                  </a:moveTo>
                  <a:cubicBezTo>
                    <a:pt x="322" y="17"/>
                    <a:pt x="322" y="17"/>
                    <a:pt x="322" y="17"/>
                  </a:cubicBezTo>
                  <a:cubicBezTo>
                    <a:pt x="319" y="7"/>
                    <a:pt x="310" y="0"/>
                    <a:pt x="299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59" y="0"/>
                    <a:pt x="50" y="7"/>
                    <a:pt x="47" y="17"/>
                  </a:cubicBezTo>
                  <a:cubicBezTo>
                    <a:pt x="1" y="190"/>
                    <a:pt x="1" y="190"/>
                    <a:pt x="1" y="190"/>
                  </a:cubicBezTo>
                  <a:cubicBezTo>
                    <a:pt x="0" y="192"/>
                    <a:pt x="0" y="194"/>
                    <a:pt x="0" y="196"/>
                  </a:cubicBezTo>
                  <a:cubicBezTo>
                    <a:pt x="0" y="276"/>
                    <a:pt x="0" y="276"/>
                    <a:pt x="0" y="276"/>
                  </a:cubicBezTo>
                  <a:cubicBezTo>
                    <a:pt x="0" y="302"/>
                    <a:pt x="21" y="323"/>
                    <a:pt x="46" y="323"/>
                  </a:cubicBezTo>
                  <a:cubicBezTo>
                    <a:pt x="323" y="323"/>
                    <a:pt x="323" y="323"/>
                    <a:pt x="323" y="323"/>
                  </a:cubicBezTo>
                  <a:cubicBezTo>
                    <a:pt x="348" y="323"/>
                    <a:pt x="369" y="302"/>
                    <a:pt x="369" y="276"/>
                  </a:cubicBezTo>
                  <a:cubicBezTo>
                    <a:pt x="369" y="196"/>
                    <a:pt x="369" y="196"/>
                    <a:pt x="369" y="196"/>
                  </a:cubicBezTo>
                  <a:cubicBezTo>
                    <a:pt x="369" y="194"/>
                    <a:pt x="368" y="192"/>
                    <a:pt x="368" y="190"/>
                  </a:cubicBezTo>
                  <a:close/>
                  <a:moveTo>
                    <a:pt x="346" y="276"/>
                  </a:moveTo>
                  <a:cubicBezTo>
                    <a:pt x="346" y="289"/>
                    <a:pt x="335" y="299"/>
                    <a:pt x="323" y="299"/>
                  </a:cubicBezTo>
                  <a:cubicBezTo>
                    <a:pt x="46" y="299"/>
                    <a:pt x="46" y="299"/>
                    <a:pt x="46" y="299"/>
                  </a:cubicBezTo>
                  <a:cubicBezTo>
                    <a:pt x="34" y="299"/>
                    <a:pt x="23" y="289"/>
                    <a:pt x="23" y="276"/>
                  </a:cubicBezTo>
                  <a:cubicBezTo>
                    <a:pt x="23" y="196"/>
                    <a:pt x="23" y="196"/>
                    <a:pt x="23" y="196"/>
                  </a:cubicBezTo>
                  <a:cubicBezTo>
                    <a:pt x="69" y="23"/>
                    <a:pt x="69" y="23"/>
                    <a:pt x="69" y="23"/>
                  </a:cubicBezTo>
                  <a:cubicBezTo>
                    <a:pt x="299" y="23"/>
                    <a:pt x="299" y="23"/>
                    <a:pt x="299" y="23"/>
                  </a:cubicBezTo>
                  <a:cubicBezTo>
                    <a:pt x="346" y="196"/>
                    <a:pt x="346" y="196"/>
                    <a:pt x="346" y="196"/>
                  </a:cubicBezTo>
                  <a:lnTo>
                    <a:pt x="346" y="2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2" name="Freeform 9"/>
            <p:cNvSpPr>
              <a:spLocks noEditPoints="1"/>
            </p:cNvSpPr>
            <p:nvPr/>
          </p:nvSpPr>
          <p:spPr bwMode="auto">
            <a:xfrm>
              <a:off x="8461376" y="8466137"/>
              <a:ext cx="1055689" cy="776288"/>
            </a:xfrm>
            <a:custGeom>
              <a:avLst/>
              <a:gdLst>
                <a:gd name="T0" fmla="*/ 229 w 281"/>
                <a:gd name="T1" fmla="*/ 0 h 207"/>
                <a:gd name="T2" fmla="*/ 51 w 281"/>
                <a:gd name="T3" fmla="*/ 0 h 207"/>
                <a:gd name="T4" fmla="*/ 40 w 281"/>
                <a:gd name="T5" fmla="*/ 9 h 207"/>
                <a:gd name="T6" fmla="*/ 0 w 281"/>
                <a:gd name="T7" fmla="*/ 147 h 207"/>
                <a:gd name="T8" fmla="*/ 2 w 281"/>
                <a:gd name="T9" fmla="*/ 157 h 207"/>
                <a:gd name="T10" fmla="*/ 12 w 281"/>
                <a:gd name="T11" fmla="*/ 161 h 207"/>
                <a:gd name="T12" fmla="*/ 45 w 281"/>
                <a:gd name="T13" fmla="*/ 161 h 207"/>
                <a:gd name="T14" fmla="*/ 58 w 281"/>
                <a:gd name="T15" fmla="*/ 161 h 207"/>
                <a:gd name="T16" fmla="*/ 64 w 281"/>
                <a:gd name="T17" fmla="*/ 161 h 207"/>
                <a:gd name="T18" fmla="*/ 81 w 281"/>
                <a:gd name="T19" fmla="*/ 195 h 207"/>
                <a:gd name="T20" fmla="*/ 101 w 281"/>
                <a:gd name="T21" fmla="*/ 207 h 207"/>
                <a:gd name="T22" fmla="*/ 179 w 281"/>
                <a:gd name="T23" fmla="*/ 207 h 207"/>
                <a:gd name="T24" fmla="*/ 200 w 281"/>
                <a:gd name="T25" fmla="*/ 195 h 207"/>
                <a:gd name="T26" fmla="*/ 217 w 281"/>
                <a:gd name="T27" fmla="*/ 161 h 207"/>
                <a:gd name="T28" fmla="*/ 223 w 281"/>
                <a:gd name="T29" fmla="*/ 161 h 207"/>
                <a:gd name="T30" fmla="*/ 236 w 281"/>
                <a:gd name="T31" fmla="*/ 161 h 207"/>
                <a:gd name="T32" fmla="*/ 269 w 281"/>
                <a:gd name="T33" fmla="*/ 161 h 207"/>
                <a:gd name="T34" fmla="*/ 278 w 281"/>
                <a:gd name="T35" fmla="*/ 157 h 207"/>
                <a:gd name="T36" fmla="*/ 280 w 281"/>
                <a:gd name="T37" fmla="*/ 147 h 207"/>
                <a:gd name="T38" fmla="*/ 241 w 281"/>
                <a:gd name="T39" fmla="*/ 9 h 207"/>
                <a:gd name="T40" fmla="*/ 229 w 281"/>
                <a:gd name="T41" fmla="*/ 0 h 207"/>
                <a:gd name="T42" fmla="*/ 236 w 281"/>
                <a:gd name="T43" fmla="*/ 138 h 207"/>
                <a:gd name="T44" fmla="*/ 217 w 281"/>
                <a:gd name="T45" fmla="*/ 138 h 207"/>
                <a:gd name="T46" fmla="*/ 196 w 281"/>
                <a:gd name="T47" fmla="*/ 151 h 207"/>
                <a:gd name="T48" fmla="*/ 179 w 281"/>
                <a:gd name="T49" fmla="*/ 184 h 207"/>
                <a:gd name="T50" fmla="*/ 101 w 281"/>
                <a:gd name="T51" fmla="*/ 184 h 207"/>
                <a:gd name="T52" fmla="*/ 85 w 281"/>
                <a:gd name="T53" fmla="*/ 151 h 207"/>
                <a:gd name="T54" fmla="*/ 64 w 281"/>
                <a:gd name="T55" fmla="*/ 138 h 207"/>
                <a:gd name="T56" fmla="*/ 45 w 281"/>
                <a:gd name="T57" fmla="*/ 138 h 207"/>
                <a:gd name="T58" fmla="*/ 18 w 281"/>
                <a:gd name="T59" fmla="*/ 138 h 207"/>
                <a:gd name="T60" fmla="*/ 51 w 281"/>
                <a:gd name="T61" fmla="*/ 12 h 207"/>
                <a:gd name="T62" fmla="*/ 229 w 281"/>
                <a:gd name="T63" fmla="*/ 12 h 207"/>
                <a:gd name="T64" fmla="*/ 263 w 281"/>
                <a:gd name="T65" fmla="*/ 138 h 207"/>
                <a:gd name="T66" fmla="*/ 236 w 281"/>
                <a:gd name="T67" fmla="*/ 138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81" h="207">
                  <a:moveTo>
                    <a:pt x="229" y="0"/>
                  </a:moveTo>
                  <a:cubicBezTo>
                    <a:pt x="51" y="0"/>
                    <a:pt x="51" y="0"/>
                    <a:pt x="51" y="0"/>
                  </a:cubicBezTo>
                  <a:cubicBezTo>
                    <a:pt x="46" y="0"/>
                    <a:pt x="41" y="4"/>
                    <a:pt x="40" y="9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150"/>
                    <a:pt x="0" y="154"/>
                    <a:pt x="2" y="157"/>
                  </a:cubicBezTo>
                  <a:cubicBezTo>
                    <a:pt x="5" y="160"/>
                    <a:pt x="8" y="161"/>
                    <a:pt x="12" y="161"/>
                  </a:cubicBezTo>
                  <a:cubicBezTo>
                    <a:pt x="45" y="161"/>
                    <a:pt x="45" y="161"/>
                    <a:pt x="45" y="161"/>
                  </a:cubicBezTo>
                  <a:cubicBezTo>
                    <a:pt x="58" y="161"/>
                    <a:pt x="58" y="161"/>
                    <a:pt x="58" y="161"/>
                  </a:cubicBezTo>
                  <a:cubicBezTo>
                    <a:pt x="64" y="161"/>
                    <a:pt x="64" y="161"/>
                    <a:pt x="64" y="161"/>
                  </a:cubicBezTo>
                  <a:cubicBezTo>
                    <a:pt x="81" y="195"/>
                    <a:pt x="81" y="195"/>
                    <a:pt x="81" y="195"/>
                  </a:cubicBezTo>
                  <a:cubicBezTo>
                    <a:pt x="85" y="203"/>
                    <a:pt x="93" y="207"/>
                    <a:pt x="101" y="207"/>
                  </a:cubicBezTo>
                  <a:cubicBezTo>
                    <a:pt x="179" y="207"/>
                    <a:pt x="179" y="207"/>
                    <a:pt x="179" y="207"/>
                  </a:cubicBezTo>
                  <a:cubicBezTo>
                    <a:pt x="188" y="207"/>
                    <a:pt x="196" y="203"/>
                    <a:pt x="200" y="195"/>
                  </a:cubicBezTo>
                  <a:cubicBezTo>
                    <a:pt x="217" y="161"/>
                    <a:pt x="217" y="161"/>
                    <a:pt x="217" y="161"/>
                  </a:cubicBezTo>
                  <a:cubicBezTo>
                    <a:pt x="223" y="161"/>
                    <a:pt x="223" y="161"/>
                    <a:pt x="223" y="161"/>
                  </a:cubicBezTo>
                  <a:cubicBezTo>
                    <a:pt x="236" y="161"/>
                    <a:pt x="236" y="161"/>
                    <a:pt x="236" y="161"/>
                  </a:cubicBezTo>
                  <a:cubicBezTo>
                    <a:pt x="269" y="161"/>
                    <a:pt x="269" y="161"/>
                    <a:pt x="269" y="161"/>
                  </a:cubicBezTo>
                  <a:cubicBezTo>
                    <a:pt x="273" y="161"/>
                    <a:pt x="276" y="160"/>
                    <a:pt x="278" y="157"/>
                  </a:cubicBezTo>
                  <a:cubicBezTo>
                    <a:pt x="280" y="154"/>
                    <a:pt x="281" y="150"/>
                    <a:pt x="280" y="147"/>
                  </a:cubicBezTo>
                  <a:cubicBezTo>
                    <a:pt x="241" y="9"/>
                    <a:pt x="241" y="9"/>
                    <a:pt x="241" y="9"/>
                  </a:cubicBezTo>
                  <a:cubicBezTo>
                    <a:pt x="239" y="4"/>
                    <a:pt x="235" y="0"/>
                    <a:pt x="229" y="0"/>
                  </a:cubicBezTo>
                  <a:close/>
                  <a:moveTo>
                    <a:pt x="236" y="138"/>
                  </a:moveTo>
                  <a:cubicBezTo>
                    <a:pt x="217" y="138"/>
                    <a:pt x="217" y="138"/>
                    <a:pt x="217" y="138"/>
                  </a:cubicBezTo>
                  <a:cubicBezTo>
                    <a:pt x="208" y="138"/>
                    <a:pt x="200" y="143"/>
                    <a:pt x="196" y="151"/>
                  </a:cubicBezTo>
                  <a:cubicBezTo>
                    <a:pt x="179" y="184"/>
                    <a:pt x="179" y="184"/>
                    <a:pt x="179" y="184"/>
                  </a:cubicBezTo>
                  <a:cubicBezTo>
                    <a:pt x="101" y="184"/>
                    <a:pt x="101" y="184"/>
                    <a:pt x="101" y="184"/>
                  </a:cubicBezTo>
                  <a:cubicBezTo>
                    <a:pt x="85" y="151"/>
                    <a:pt x="85" y="151"/>
                    <a:pt x="85" y="151"/>
                  </a:cubicBezTo>
                  <a:cubicBezTo>
                    <a:pt x="81" y="143"/>
                    <a:pt x="73" y="138"/>
                    <a:pt x="64" y="138"/>
                  </a:cubicBezTo>
                  <a:cubicBezTo>
                    <a:pt x="45" y="138"/>
                    <a:pt x="45" y="138"/>
                    <a:pt x="45" y="138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229" y="12"/>
                    <a:pt x="229" y="12"/>
                    <a:pt x="229" y="12"/>
                  </a:cubicBezTo>
                  <a:cubicBezTo>
                    <a:pt x="263" y="138"/>
                    <a:pt x="263" y="138"/>
                    <a:pt x="263" y="138"/>
                  </a:cubicBezTo>
                  <a:lnTo>
                    <a:pt x="236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</p:spTree>
    <p:extLst>
      <p:ext uri="{BB962C8B-B14F-4D97-AF65-F5344CB8AC3E}">
        <p14:creationId xmlns:p14="http://schemas.microsoft.com/office/powerpoint/2010/main" val="144910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00"/>
                            </p:stCondLst>
                            <p:childTnLst>
                              <p:par>
                                <p:cTn id="6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5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  <p:bldP spid="13" grpId="0"/>
      <p:bldP spid="14" grpId="0"/>
      <p:bldP spid="29" grpId="0"/>
      <p:bldP spid="30" grpId="0"/>
      <p:bldP spid="34" grpId="0"/>
      <p:bldP spid="3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480799" y="6356350"/>
            <a:ext cx="567267" cy="383117"/>
          </a:xfrm>
          <a:prstGeom prst="rect">
            <a:avLst/>
          </a:prstGeom>
        </p:spPr>
        <p:txBody>
          <a:bodyPr/>
          <a:lstStyle/>
          <a:p>
            <a:fld id="{8963C5DB-771A-8B45-BB45-E8D0C80068B3}" type="slidenum">
              <a:rPr lang="en-US" smtClean="0"/>
              <a:t>22</a:t>
            </a:fld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8111067" y="0"/>
            <a:ext cx="408093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8559454" y="2736502"/>
            <a:ext cx="31971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Nunito" charset="0"/>
                <a:ea typeface="Nunito" charset="0"/>
                <a:cs typeface="Nunito" charset="0"/>
              </a:rPr>
              <a:t>One Images &amp; Short Description Here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52685" y="2136337"/>
            <a:ext cx="3226365" cy="2279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ea typeface="Lora" charset="0"/>
                <a:cs typeface="Lora" charset="0"/>
              </a:rPr>
              <a:t>Lorem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ipsum</a:t>
            </a:r>
            <a:r>
              <a:rPr lang="en-US" sz="1200" dirty="0">
                <a:ea typeface="Lora" charset="0"/>
                <a:cs typeface="Lora" charset="0"/>
              </a:rPr>
              <a:t> dolor sit </a:t>
            </a:r>
            <a:r>
              <a:rPr lang="en-US" sz="1200" dirty="0" err="1">
                <a:ea typeface="Lora" charset="0"/>
                <a:cs typeface="Lora" charset="0"/>
              </a:rPr>
              <a:t>amet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consectetur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adipiscing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elit</a:t>
            </a:r>
            <a:r>
              <a:rPr lang="en-US" sz="1200" dirty="0">
                <a:ea typeface="Lora" charset="0"/>
                <a:cs typeface="Lora" charset="0"/>
              </a:rPr>
              <a:t>. </a:t>
            </a:r>
            <a:r>
              <a:rPr lang="en-US" sz="1200" dirty="0" err="1">
                <a:ea typeface="Lora" charset="0"/>
                <a:cs typeface="Lora" charset="0"/>
              </a:rPr>
              <a:t>Donec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fringilla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metus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nec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pulvinar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molestie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odio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ipsum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varius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leo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maximus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commodo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nulla</a:t>
            </a:r>
            <a:r>
              <a:rPr lang="en-US" sz="1200" dirty="0">
                <a:ea typeface="Lora" charset="0"/>
                <a:cs typeface="Lora" charset="0"/>
              </a:rPr>
              <a:t> l</a:t>
            </a:r>
          </a:p>
          <a:p>
            <a:pPr algn="just">
              <a:lnSpc>
                <a:spcPct val="150000"/>
              </a:lnSpc>
            </a:pPr>
            <a:endParaRPr lang="en-US" sz="1200" dirty="0">
              <a:ea typeface="Lora" charset="0"/>
              <a:cs typeface="Lora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>
                <a:ea typeface="Lora" charset="0"/>
                <a:cs typeface="Lora" charset="0"/>
              </a:rPr>
              <a:t>ibero.Maecenas </a:t>
            </a:r>
            <a:r>
              <a:rPr lang="en-US" sz="1200" dirty="0" err="1">
                <a:ea typeface="Lora" charset="0"/>
                <a:cs typeface="Lora" charset="0"/>
              </a:rPr>
              <a:t>pellentesque</a:t>
            </a:r>
            <a:r>
              <a:rPr lang="en-US" sz="1200" dirty="0">
                <a:ea typeface="Lora" charset="0"/>
                <a:cs typeface="Lora" charset="0"/>
              </a:rPr>
              <a:t> ac </a:t>
            </a:r>
            <a:r>
              <a:rPr lang="en-US" sz="1200" dirty="0" err="1">
                <a:ea typeface="Lora" charset="0"/>
                <a:cs typeface="Lora" charset="0"/>
              </a:rPr>
              <a:t>orci</a:t>
            </a:r>
            <a:r>
              <a:rPr lang="en-US" sz="1200" dirty="0"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ea typeface="Lora" charset="0"/>
                <a:cs typeface="Lora" charset="0"/>
              </a:rPr>
              <a:t>lobortis</a:t>
            </a:r>
            <a:r>
              <a:rPr lang="en-US" sz="1200" dirty="0">
                <a:ea typeface="Lora" charset="0"/>
                <a:cs typeface="Lora" charset="0"/>
              </a:rPr>
              <a:t>. In </a:t>
            </a:r>
            <a:r>
              <a:rPr lang="en-US" sz="1200" dirty="0" err="1">
                <a:ea typeface="Lora" charset="0"/>
                <a:cs typeface="Lora" charset="0"/>
              </a:rPr>
              <a:t>efficitur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sodales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est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eu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facilisis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urna</a:t>
            </a:r>
            <a:r>
              <a:rPr lang="en-US" sz="1200" dirty="0">
                <a:ea typeface="Lora" charset="0"/>
                <a:cs typeface="Lora" charset="0"/>
              </a:rPr>
              <a:t>. </a:t>
            </a:r>
            <a:r>
              <a:rPr lang="en-US" sz="1200" dirty="0" err="1">
                <a:ea typeface="Lora" charset="0"/>
                <a:cs typeface="Lora" charset="0"/>
              </a:rPr>
              <a:t>Sed</a:t>
            </a:r>
            <a:r>
              <a:rPr lang="en-US" sz="1200" dirty="0">
                <a:ea typeface="Lora" charset="0"/>
                <a:cs typeface="Lora" charset="0"/>
              </a:rPr>
              <a:t> id </a:t>
            </a:r>
            <a:r>
              <a:rPr lang="en-US" sz="1200" dirty="0" err="1">
                <a:ea typeface="Lora" charset="0"/>
                <a:cs typeface="Lora" charset="0"/>
              </a:rPr>
              <a:t>urna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mollis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Donec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fringilla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metus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nec</a:t>
            </a:r>
            <a:endParaRPr lang="en-US" sz="1200" dirty="0">
              <a:ea typeface="Lora" charset="0"/>
              <a:cs typeface="Lora" charset="0"/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7F740F8-A45E-4070-96CC-A856175D2F7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2096" b="209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97280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FED9F572-0EFD-495D-A048-72B68CB18E2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21871" r="21871"/>
          <a:stretch>
            <a:fillRect/>
          </a:stretch>
        </p:blipFill>
        <p:spPr/>
      </p:pic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20B01B7E-F0C4-492F-B5BC-6FD52DE1C39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21869" r="21869"/>
          <a:stretch>
            <a:fillRect/>
          </a:stretch>
        </p:blipFill>
        <p:spPr/>
      </p:pic>
      <p:sp>
        <p:nvSpPr>
          <p:cNvPr id="7" name="TextBox 6"/>
          <p:cNvSpPr txBox="1"/>
          <p:nvPr/>
        </p:nvSpPr>
        <p:spPr>
          <a:xfrm>
            <a:off x="854569" y="1496636"/>
            <a:ext cx="34886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ea typeface="Nunito" charset="0"/>
                <a:cs typeface="Nunito" charset="0"/>
              </a:rPr>
              <a:t>Two Images &amp; Short Description Here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4569" y="4389309"/>
            <a:ext cx="64233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ea typeface="Lora" charset="0"/>
                <a:cs typeface="Lora" charset="0"/>
              </a:rPr>
              <a:t>Lorem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ipsum</a:t>
            </a:r>
            <a:r>
              <a:rPr lang="en-US" sz="1200" dirty="0">
                <a:ea typeface="Lora" charset="0"/>
                <a:cs typeface="Lora" charset="0"/>
              </a:rPr>
              <a:t> dolor sit </a:t>
            </a:r>
            <a:r>
              <a:rPr lang="en-US" sz="1200" dirty="0" err="1">
                <a:ea typeface="Lora" charset="0"/>
                <a:cs typeface="Lora" charset="0"/>
              </a:rPr>
              <a:t>amet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consectetur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adipiscing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elit</a:t>
            </a:r>
            <a:r>
              <a:rPr lang="en-US" sz="1200" dirty="0">
                <a:ea typeface="Lora" charset="0"/>
                <a:cs typeface="Lora" charset="0"/>
              </a:rPr>
              <a:t>. </a:t>
            </a:r>
            <a:r>
              <a:rPr lang="en-US" sz="1200" dirty="0" err="1">
                <a:ea typeface="Lora" charset="0"/>
                <a:cs typeface="Lora" charset="0"/>
              </a:rPr>
              <a:t>Donec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fringilla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metus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nec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pulvinar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molestie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odio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ipsum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varius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leo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maximus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commodo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nulla</a:t>
            </a:r>
            <a:r>
              <a:rPr lang="en-US" sz="1200" dirty="0">
                <a:ea typeface="Lora" charset="0"/>
                <a:cs typeface="Lora" charset="0"/>
              </a:rPr>
              <a:t> l</a:t>
            </a:r>
          </a:p>
          <a:p>
            <a:pPr algn="just">
              <a:lnSpc>
                <a:spcPct val="150000"/>
              </a:lnSpc>
            </a:pPr>
            <a:endParaRPr lang="en-US" sz="1200" dirty="0">
              <a:ea typeface="Lora" charset="0"/>
              <a:cs typeface="Lora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>
                <a:ea typeface="Lora" charset="0"/>
                <a:cs typeface="Lora" charset="0"/>
              </a:rPr>
              <a:t>ibero.Maecenas </a:t>
            </a:r>
            <a:r>
              <a:rPr lang="en-US" sz="1200" dirty="0" err="1">
                <a:ea typeface="Lora" charset="0"/>
                <a:cs typeface="Lora" charset="0"/>
              </a:rPr>
              <a:t>pellentesque</a:t>
            </a:r>
            <a:r>
              <a:rPr lang="en-US" sz="1200" dirty="0">
                <a:ea typeface="Lora" charset="0"/>
                <a:cs typeface="Lora" charset="0"/>
              </a:rPr>
              <a:t> ac </a:t>
            </a:r>
            <a:r>
              <a:rPr lang="en-US" sz="1200" dirty="0" err="1">
                <a:ea typeface="Lora" charset="0"/>
                <a:cs typeface="Lora" charset="0"/>
              </a:rPr>
              <a:t>orci</a:t>
            </a:r>
            <a:r>
              <a:rPr lang="en-US" sz="1200" dirty="0"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ea typeface="Lora" charset="0"/>
                <a:cs typeface="Lora" charset="0"/>
              </a:rPr>
              <a:t>lobortis</a:t>
            </a:r>
            <a:r>
              <a:rPr lang="en-US" sz="1200" dirty="0">
                <a:ea typeface="Lora" charset="0"/>
                <a:cs typeface="Lora" charset="0"/>
              </a:rPr>
              <a:t>. In </a:t>
            </a:r>
            <a:r>
              <a:rPr lang="en-US" sz="1200" dirty="0" err="1">
                <a:ea typeface="Lora" charset="0"/>
                <a:cs typeface="Lora" charset="0"/>
              </a:rPr>
              <a:t>efficitur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sodales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est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eu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facilisis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urna</a:t>
            </a:r>
            <a:r>
              <a:rPr lang="en-US" sz="1200" dirty="0">
                <a:ea typeface="Lora" charset="0"/>
                <a:cs typeface="Lora" charset="0"/>
              </a:rPr>
              <a:t>. </a:t>
            </a:r>
            <a:r>
              <a:rPr lang="en-US" sz="1200" dirty="0" err="1">
                <a:ea typeface="Lora" charset="0"/>
                <a:cs typeface="Lora" charset="0"/>
              </a:rPr>
              <a:t>Sed</a:t>
            </a:r>
            <a:r>
              <a:rPr lang="en-US" sz="1200" dirty="0">
                <a:ea typeface="Lora" charset="0"/>
                <a:cs typeface="Lora" charset="0"/>
              </a:rPr>
              <a:t> id </a:t>
            </a:r>
            <a:r>
              <a:rPr lang="en-US" sz="1200" dirty="0" err="1">
                <a:ea typeface="Lora" charset="0"/>
                <a:cs typeface="Lora" charset="0"/>
              </a:rPr>
              <a:t>urna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mollis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Donec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fringilla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metus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nec</a:t>
            </a:r>
            <a:endParaRPr lang="en-US" sz="1200" dirty="0">
              <a:ea typeface="Lora" charset="0"/>
              <a:cs typeface="Lora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490424" y="1275952"/>
            <a:ext cx="2972857" cy="215916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riangle 9"/>
          <p:cNvSpPr/>
          <p:nvPr/>
        </p:nvSpPr>
        <p:spPr>
          <a:xfrm rot="16200000" flipH="1">
            <a:off x="9767770" y="1593079"/>
            <a:ext cx="591954" cy="399068"/>
          </a:xfrm>
          <a:prstGeom prst="triangle">
            <a:avLst>
              <a:gd name="adj" fmla="val 4928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44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A0F38ABF-40F9-4D31-9EBE-9F433608603E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11314" r="11314"/>
          <a:stretch>
            <a:fillRect/>
          </a:stretch>
        </p:blipFill>
        <p:spPr/>
      </p:pic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589C9C29-3460-48B4-9A1E-1D3C546C51C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18390" r="18390"/>
          <a:stretch>
            <a:fillRect/>
          </a:stretch>
        </p:blipFill>
        <p:spPr/>
      </p:pic>
      <p:sp>
        <p:nvSpPr>
          <p:cNvPr id="7" name="TextBox 6"/>
          <p:cNvSpPr txBox="1"/>
          <p:nvPr/>
        </p:nvSpPr>
        <p:spPr>
          <a:xfrm>
            <a:off x="6605884" y="1639339"/>
            <a:ext cx="46618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>
                <a:ea typeface="Nunito" charset="0"/>
                <a:cs typeface="Nunito" charset="0"/>
              </a:rPr>
              <a:t>Two Images &amp; Short Description Here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19460" y="3521916"/>
            <a:ext cx="46279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ea typeface="Lora" charset="0"/>
                <a:cs typeface="Lora" charset="0"/>
              </a:rPr>
              <a:t>Lorem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ipsum</a:t>
            </a:r>
            <a:r>
              <a:rPr lang="en-US" sz="1200" dirty="0">
                <a:ea typeface="Lora" charset="0"/>
                <a:cs typeface="Lora" charset="0"/>
              </a:rPr>
              <a:t> dolor sit </a:t>
            </a:r>
            <a:r>
              <a:rPr lang="en-US" sz="1200" dirty="0" err="1">
                <a:ea typeface="Lora" charset="0"/>
                <a:cs typeface="Lora" charset="0"/>
              </a:rPr>
              <a:t>amet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consectetur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adipiscing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elit</a:t>
            </a:r>
            <a:r>
              <a:rPr lang="en-US" sz="1200" dirty="0">
                <a:ea typeface="Lora" charset="0"/>
                <a:cs typeface="Lora" charset="0"/>
              </a:rPr>
              <a:t>. </a:t>
            </a:r>
            <a:r>
              <a:rPr lang="en-US" sz="1200" dirty="0" err="1">
                <a:ea typeface="Lora" charset="0"/>
                <a:cs typeface="Lora" charset="0"/>
              </a:rPr>
              <a:t>Donec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fringilla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metus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nec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pulvinar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molestie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odio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ipsum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varius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leo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maximus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commodo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nulla</a:t>
            </a:r>
            <a:r>
              <a:rPr lang="en-US" sz="1200" dirty="0">
                <a:ea typeface="Lora" charset="0"/>
                <a:cs typeface="Lora" charset="0"/>
              </a:rPr>
              <a:t> libero.</a:t>
            </a:r>
          </a:p>
          <a:p>
            <a:pPr algn="just">
              <a:lnSpc>
                <a:spcPct val="150000"/>
              </a:lnSpc>
            </a:pPr>
            <a:endParaRPr lang="en-US" sz="1200" dirty="0">
              <a:ea typeface="Lora" charset="0"/>
              <a:cs typeface="Lora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>
                <a:ea typeface="Lora" charset="0"/>
                <a:cs typeface="Lora" charset="0"/>
              </a:rPr>
              <a:t>Maecenas </a:t>
            </a:r>
            <a:r>
              <a:rPr lang="en-US" sz="1200" dirty="0" err="1">
                <a:ea typeface="Lora" charset="0"/>
                <a:cs typeface="Lora" charset="0"/>
              </a:rPr>
              <a:t>pellentesque</a:t>
            </a:r>
            <a:r>
              <a:rPr lang="en-US" sz="1200" dirty="0">
                <a:ea typeface="Lora" charset="0"/>
                <a:cs typeface="Lora" charset="0"/>
              </a:rPr>
              <a:t> ac </a:t>
            </a:r>
            <a:r>
              <a:rPr lang="en-US" sz="1200" dirty="0" err="1">
                <a:ea typeface="Lora" charset="0"/>
                <a:cs typeface="Lora" charset="0"/>
              </a:rPr>
              <a:t>orci</a:t>
            </a:r>
            <a:r>
              <a:rPr lang="en-US" sz="1200" dirty="0"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ea typeface="Lora" charset="0"/>
                <a:cs typeface="Lora" charset="0"/>
              </a:rPr>
              <a:t>lobortis</a:t>
            </a:r>
            <a:r>
              <a:rPr lang="en-US" sz="1200" dirty="0">
                <a:ea typeface="Lora" charset="0"/>
                <a:cs typeface="Lora" charset="0"/>
              </a:rPr>
              <a:t>. In </a:t>
            </a:r>
            <a:r>
              <a:rPr lang="en-US" sz="1200" dirty="0" err="1">
                <a:ea typeface="Lora" charset="0"/>
                <a:cs typeface="Lora" charset="0"/>
              </a:rPr>
              <a:t>efficitur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sodales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est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eu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facilisis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urna</a:t>
            </a:r>
            <a:r>
              <a:rPr lang="en-US" sz="1200" dirty="0">
                <a:ea typeface="Lora" charset="0"/>
                <a:cs typeface="Lora" charset="0"/>
              </a:rPr>
              <a:t>. </a:t>
            </a:r>
            <a:r>
              <a:rPr lang="en-US" sz="1200" dirty="0" err="1">
                <a:ea typeface="Lora" charset="0"/>
                <a:cs typeface="Lora" charset="0"/>
              </a:rPr>
              <a:t>Sed</a:t>
            </a:r>
            <a:r>
              <a:rPr lang="en-US" sz="1200" dirty="0">
                <a:ea typeface="Lora" charset="0"/>
                <a:cs typeface="Lora" charset="0"/>
              </a:rPr>
              <a:t> id </a:t>
            </a:r>
            <a:r>
              <a:rPr lang="en-US" sz="1200" dirty="0" err="1">
                <a:ea typeface="Lora" charset="0"/>
                <a:cs typeface="Lora" charset="0"/>
              </a:rPr>
              <a:t>urna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mollis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</a:p>
        </p:txBody>
      </p:sp>
      <p:sp>
        <p:nvSpPr>
          <p:cNvPr id="9" name="Rectangle 8"/>
          <p:cNvSpPr/>
          <p:nvPr/>
        </p:nvSpPr>
        <p:spPr>
          <a:xfrm>
            <a:off x="1191104" y="2442336"/>
            <a:ext cx="2972857" cy="215916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riangle 9"/>
          <p:cNvSpPr/>
          <p:nvPr/>
        </p:nvSpPr>
        <p:spPr>
          <a:xfrm rot="5400000">
            <a:off x="1272631" y="2759463"/>
            <a:ext cx="591954" cy="399068"/>
          </a:xfrm>
          <a:prstGeom prst="triangle">
            <a:avLst>
              <a:gd name="adj" fmla="val 49285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824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3813514" y="0"/>
            <a:ext cx="837848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9077E31E-3D25-463E-BFBF-24F4215B9C4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11538" b="11538"/>
          <a:stretch>
            <a:fillRect/>
          </a:stretch>
        </p:blipFill>
        <p:spPr/>
      </p:pic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F4E1705B-5291-4338-9912-ADAB4C71987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18390" r="18390"/>
          <a:stretch>
            <a:fillRect/>
          </a:stretch>
        </p:blipFill>
        <p:spPr/>
      </p:pic>
      <p:sp>
        <p:nvSpPr>
          <p:cNvPr id="7" name="TextBox 6"/>
          <p:cNvSpPr txBox="1"/>
          <p:nvPr/>
        </p:nvSpPr>
        <p:spPr>
          <a:xfrm>
            <a:off x="7038893" y="1675902"/>
            <a:ext cx="40085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>
                <a:solidFill>
                  <a:schemeClr val="bg1"/>
                </a:solidFill>
                <a:latin typeface="Nunito" charset="0"/>
                <a:ea typeface="Nunito" charset="0"/>
                <a:cs typeface="Nunito" charset="0"/>
              </a:rPr>
              <a:t>Two Images &amp; Short Description Here</a:t>
            </a:r>
          </a:p>
        </p:txBody>
      </p:sp>
      <p:sp>
        <p:nvSpPr>
          <p:cNvPr id="10" name="Rectangle 9"/>
          <p:cNvSpPr/>
          <p:nvPr/>
        </p:nvSpPr>
        <p:spPr>
          <a:xfrm>
            <a:off x="379942" y="1932272"/>
            <a:ext cx="2972857" cy="2159160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riangle 10"/>
          <p:cNvSpPr/>
          <p:nvPr/>
        </p:nvSpPr>
        <p:spPr>
          <a:xfrm rot="5400000">
            <a:off x="461469" y="2249399"/>
            <a:ext cx="591954" cy="399068"/>
          </a:xfrm>
          <a:prstGeom prst="triangle">
            <a:avLst>
              <a:gd name="adj" fmla="val 49285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419460" y="3214269"/>
            <a:ext cx="46279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Lorem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ipsum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dolor sit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amet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consectetur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adipiscing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elit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.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Donec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fringilla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metus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nec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pulvinar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molestie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odio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ipsum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varius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leo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maximus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commodo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nulla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libero.</a:t>
            </a:r>
          </a:p>
          <a:p>
            <a:pPr algn="just">
              <a:lnSpc>
                <a:spcPct val="150000"/>
              </a:lnSpc>
            </a:pPr>
            <a:endParaRPr lang="en-US" sz="1200" dirty="0">
              <a:solidFill>
                <a:schemeClr val="bg1"/>
              </a:solidFill>
              <a:latin typeface="Lora" charset="0"/>
              <a:ea typeface="Lora" charset="0"/>
              <a:cs typeface="Lora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Maecenas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pellentesque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ac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orci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lobortis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. In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efficitur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sodales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est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eu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facilisis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urna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.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Sed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id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urna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mollis</a:t>
            </a:r>
            <a:r>
              <a:rPr lang="en-US" sz="1200" dirty="0">
                <a:solidFill>
                  <a:schemeClr val="bg1"/>
                </a:solidFill>
                <a:latin typeface="Lora" charset="0"/>
                <a:ea typeface="Lora" charset="0"/>
                <a:cs typeface="Lora" charset="0"/>
              </a:rPr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958578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3716594"/>
            <a:ext cx="12191999" cy="31414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174500" y="4594799"/>
            <a:ext cx="3208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ea typeface="Nunito" charset="0"/>
                <a:cs typeface="Nunito" charset="0"/>
              </a:rPr>
              <a:t>Two Images &amp; Short Description Here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174500" y="1015771"/>
            <a:ext cx="2371134" cy="1722134"/>
            <a:chOff x="631042" y="1164935"/>
            <a:chExt cx="2972857" cy="2159160"/>
          </a:xfrm>
        </p:grpSpPr>
        <p:sp>
          <p:nvSpPr>
            <p:cNvPr id="8" name="Rectangle 7"/>
            <p:cNvSpPr/>
            <p:nvPr/>
          </p:nvSpPr>
          <p:spPr>
            <a:xfrm>
              <a:off x="631042" y="1164935"/>
              <a:ext cx="2972857" cy="2159160"/>
            </a:xfrm>
            <a:prstGeom prst="rect">
              <a:avLst/>
            </a:prstGeom>
            <a:noFill/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riangle 8"/>
            <p:cNvSpPr/>
            <p:nvPr/>
          </p:nvSpPr>
          <p:spPr>
            <a:xfrm rot="5400000">
              <a:off x="712569" y="1482062"/>
              <a:ext cx="591954" cy="399068"/>
            </a:xfrm>
            <a:prstGeom prst="triangle">
              <a:avLst>
                <a:gd name="adj" fmla="val 49285"/>
              </a:avLst>
            </a:prstGeom>
            <a:noFill/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5990040" y="1015771"/>
            <a:ext cx="2649795" cy="2002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ea typeface="Lora" charset="0"/>
                <a:cs typeface="Lora" charset="0"/>
              </a:rPr>
              <a:t>Lorem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ipsum</a:t>
            </a:r>
            <a:r>
              <a:rPr lang="en-US" sz="1200" dirty="0">
                <a:ea typeface="Lora" charset="0"/>
                <a:cs typeface="Lora" charset="0"/>
              </a:rPr>
              <a:t> dolor sit </a:t>
            </a:r>
            <a:r>
              <a:rPr lang="en-US" sz="1200" dirty="0" err="1">
                <a:ea typeface="Lora" charset="0"/>
                <a:cs typeface="Lora" charset="0"/>
              </a:rPr>
              <a:t>amet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consectetur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adipiscing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elit</a:t>
            </a:r>
            <a:r>
              <a:rPr lang="en-US" sz="1200" dirty="0">
                <a:ea typeface="Lora" charset="0"/>
                <a:cs typeface="Lora" charset="0"/>
              </a:rPr>
              <a:t>. </a:t>
            </a:r>
            <a:r>
              <a:rPr lang="en-US" sz="1200" dirty="0" err="1">
                <a:ea typeface="Lora" charset="0"/>
                <a:cs typeface="Lora" charset="0"/>
              </a:rPr>
              <a:t>Donec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fringilla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metus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nec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pulvinar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molestie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odio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ipsum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varius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leo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maximus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commodo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nulla</a:t>
            </a:r>
            <a:r>
              <a:rPr lang="en-US" sz="1200" dirty="0">
                <a:ea typeface="Lora" charset="0"/>
                <a:cs typeface="Lora" charset="0"/>
              </a:rPr>
              <a:t> libero.Maecenas </a:t>
            </a:r>
            <a:r>
              <a:rPr lang="en-US" sz="1200" dirty="0" err="1">
                <a:ea typeface="Lora" charset="0"/>
                <a:cs typeface="Lora" charset="0"/>
              </a:rPr>
              <a:t>pellentesque</a:t>
            </a:r>
            <a:r>
              <a:rPr lang="en-US" sz="1200" dirty="0">
                <a:ea typeface="Lora" charset="0"/>
                <a:cs typeface="Lora" charset="0"/>
              </a:rPr>
              <a:t> ac </a:t>
            </a:r>
            <a:r>
              <a:rPr lang="en-US" sz="1200" dirty="0" err="1">
                <a:ea typeface="Lora" charset="0"/>
                <a:cs typeface="Lora" charset="0"/>
              </a:rPr>
              <a:t>orci</a:t>
            </a:r>
            <a:r>
              <a:rPr lang="en-US" sz="1200" dirty="0"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ea typeface="Lora" charset="0"/>
                <a:cs typeface="Lora" charset="0"/>
              </a:rPr>
              <a:t>lobortis</a:t>
            </a:r>
            <a:r>
              <a:rPr lang="en-US" sz="1200" dirty="0">
                <a:ea typeface="Lora" charset="0"/>
                <a:cs typeface="Lora" charset="0"/>
              </a:rPr>
              <a:t>. In </a:t>
            </a:r>
            <a:r>
              <a:rPr lang="en-US" sz="1200" dirty="0" err="1">
                <a:ea typeface="Lora" charset="0"/>
                <a:cs typeface="Lora" charset="0"/>
              </a:rPr>
              <a:t>efficitur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sodales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est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eu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facilisis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urna</a:t>
            </a:r>
            <a:r>
              <a:rPr lang="en-US" sz="1200" dirty="0">
                <a:ea typeface="Lora" charset="0"/>
                <a:cs typeface="Lora" charset="0"/>
              </a:rPr>
              <a:t>.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8D2E9EAC-AA78-4AE4-9DF7-04BF40E127A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20535" r="20535"/>
          <a:stretch>
            <a:fillRect/>
          </a:stretch>
        </p:blipFill>
        <p:spPr/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FDC0BCC8-3E49-414C-8432-623CD35CE1B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27862" r="2786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112444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7542633" y="0"/>
            <a:ext cx="464936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30B086DF-4152-4F94-BBAB-189B0D0A2CA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8390" r="18390"/>
          <a:stretch>
            <a:fillRect/>
          </a:stretch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14361A69-DC27-46EF-BA59-D4AECD4705DC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/>
          <a:srcRect t="26653" b="26653"/>
          <a:stretch>
            <a:fillRect/>
          </a:stretch>
        </p:blipFill>
        <p:spPr/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C23B0678-A9F6-4FF3-B212-DBED06939CD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/>
          <a:srcRect t="23752" b="23752"/>
          <a:stretch>
            <a:fillRect/>
          </a:stretch>
        </p:blipFill>
        <p:spPr/>
      </p:pic>
      <p:sp>
        <p:nvSpPr>
          <p:cNvPr id="6" name="TextBox 5"/>
          <p:cNvSpPr txBox="1"/>
          <p:nvPr/>
        </p:nvSpPr>
        <p:spPr>
          <a:xfrm>
            <a:off x="794549" y="1299211"/>
            <a:ext cx="31870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ea typeface="Nunito" charset="0"/>
                <a:cs typeface="Nunito" charset="0"/>
              </a:rPr>
              <a:t>Three Images &amp; Short Description Here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6629" y="3318030"/>
            <a:ext cx="3148798" cy="2002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ea typeface="Lora" charset="0"/>
                <a:cs typeface="Lora" charset="0"/>
              </a:rPr>
              <a:t>Lorem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ipsum</a:t>
            </a:r>
            <a:r>
              <a:rPr lang="en-US" sz="1200" dirty="0">
                <a:ea typeface="Lora" charset="0"/>
                <a:cs typeface="Lora" charset="0"/>
              </a:rPr>
              <a:t> dolor sit </a:t>
            </a:r>
            <a:r>
              <a:rPr lang="en-US" sz="1200" dirty="0" err="1">
                <a:ea typeface="Lora" charset="0"/>
                <a:cs typeface="Lora" charset="0"/>
              </a:rPr>
              <a:t>amet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consectetur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adipiscing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elit</a:t>
            </a:r>
            <a:r>
              <a:rPr lang="en-US" sz="1200" dirty="0">
                <a:ea typeface="Lora" charset="0"/>
                <a:cs typeface="Lora" charset="0"/>
              </a:rPr>
              <a:t>. </a:t>
            </a:r>
            <a:r>
              <a:rPr lang="en-US" sz="1200" dirty="0" err="1">
                <a:ea typeface="Lora" charset="0"/>
                <a:cs typeface="Lora" charset="0"/>
              </a:rPr>
              <a:t>Donec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fringilla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metus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nec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pulvinar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molestie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odio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ipsum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varius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leo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</a:p>
          <a:p>
            <a:pPr algn="just">
              <a:lnSpc>
                <a:spcPct val="150000"/>
              </a:lnSpc>
            </a:pPr>
            <a:endParaRPr lang="en-US" sz="1200" dirty="0">
              <a:ea typeface="Lora" charset="0"/>
              <a:cs typeface="Lora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 err="1">
                <a:ea typeface="Lora" charset="0"/>
                <a:cs typeface="Lora" charset="0"/>
              </a:rPr>
              <a:t>maximus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commodo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nulla</a:t>
            </a:r>
            <a:r>
              <a:rPr lang="en-US" sz="1200" dirty="0">
                <a:ea typeface="Lora" charset="0"/>
                <a:cs typeface="Lora" charset="0"/>
              </a:rPr>
              <a:t> libero.Maecenas </a:t>
            </a:r>
            <a:r>
              <a:rPr lang="en-US" sz="1200" dirty="0" err="1">
                <a:ea typeface="Lora" charset="0"/>
                <a:cs typeface="Lora" charset="0"/>
              </a:rPr>
              <a:t>pellentesque</a:t>
            </a:r>
            <a:r>
              <a:rPr lang="en-US" sz="1200" dirty="0">
                <a:ea typeface="Lora" charset="0"/>
                <a:cs typeface="Lora" charset="0"/>
              </a:rPr>
              <a:t> ac </a:t>
            </a:r>
            <a:r>
              <a:rPr lang="en-US" sz="1200" dirty="0" err="1">
                <a:ea typeface="Lora" charset="0"/>
                <a:cs typeface="Lora" charset="0"/>
              </a:rPr>
              <a:t>orci</a:t>
            </a:r>
            <a:r>
              <a:rPr lang="en-US" sz="1200" dirty="0"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ea typeface="Lora" charset="0"/>
                <a:cs typeface="Lora" charset="0"/>
              </a:rPr>
              <a:t>lobortis</a:t>
            </a:r>
            <a:r>
              <a:rPr lang="en-US" sz="1200" dirty="0">
                <a:ea typeface="Lora" charset="0"/>
                <a:cs typeface="Lora" charset="0"/>
              </a:rPr>
              <a:t>. In </a:t>
            </a:r>
            <a:r>
              <a:rPr lang="en-US" sz="1200" dirty="0" err="1">
                <a:ea typeface="Lora" charset="0"/>
                <a:cs typeface="Lora" charset="0"/>
              </a:rPr>
              <a:t>efficitur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sodales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est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eu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facilisis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urna</a:t>
            </a:r>
            <a:r>
              <a:rPr lang="en-US" sz="1200" dirty="0">
                <a:ea typeface="Lora" charset="0"/>
                <a:cs typeface="Lora" charset="0"/>
              </a:rPr>
              <a:t>. </a:t>
            </a:r>
            <a:r>
              <a:rPr lang="en-US" sz="1200" dirty="0" err="1">
                <a:ea typeface="Lora" charset="0"/>
                <a:cs typeface="Lora" charset="0"/>
              </a:rPr>
              <a:t>Sed</a:t>
            </a:r>
            <a:r>
              <a:rPr lang="en-US" sz="1200" dirty="0">
                <a:ea typeface="Lora" charset="0"/>
                <a:cs typeface="Lora" charset="0"/>
              </a:rPr>
              <a:t> id </a:t>
            </a:r>
            <a:r>
              <a:rPr lang="en-US" sz="1200" dirty="0" err="1">
                <a:ea typeface="Lora" charset="0"/>
                <a:cs typeface="Lora" charset="0"/>
              </a:rPr>
              <a:t>urna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mollis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4485546" y="2156757"/>
            <a:ext cx="2711444" cy="1969298"/>
            <a:chOff x="4077923" y="2398091"/>
            <a:chExt cx="2972857" cy="2159160"/>
          </a:xfrm>
        </p:grpSpPr>
        <p:sp>
          <p:nvSpPr>
            <p:cNvPr id="8" name="Rectangle 7"/>
            <p:cNvSpPr/>
            <p:nvPr/>
          </p:nvSpPr>
          <p:spPr>
            <a:xfrm>
              <a:off x="4077923" y="2398091"/>
              <a:ext cx="2972857" cy="2159160"/>
            </a:xfrm>
            <a:prstGeom prst="rect">
              <a:avLst/>
            </a:prstGeom>
            <a:noFill/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riangle 11"/>
            <p:cNvSpPr/>
            <p:nvPr/>
          </p:nvSpPr>
          <p:spPr>
            <a:xfrm rot="5400000">
              <a:off x="4159450" y="2715218"/>
              <a:ext cx="591954" cy="399068"/>
            </a:xfrm>
            <a:prstGeom prst="triangle">
              <a:avLst>
                <a:gd name="adj" fmla="val 49285"/>
              </a:avLst>
            </a:prstGeom>
            <a:noFill/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85797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462798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32631053-6775-45F3-90A7-1E7BC49B5DE9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/>
          <a:srcRect l="18390" r="18390"/>
          <a:stretch>
            <a:fillRect/>
          </a:stretch>
        </p:blipFill>
        <p:spPr/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E3B85C7F-239F-4C6C-8304-A13861AA90C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26269" r="26269"/>
          <a:stretch>
            <a:fillRect/>
          </a:stretch>
        </p:blipFill>
        <p:spPr/>
      </p:pic>
      <p:pic>
        <p:nvPicPr>
          <p:cNvPr id="16" name="Picture Placeholder 15">
            <a:extLst>
              <a:ext uri="{FF2B5EF4-FFF2-40B4-BE49-F238E27FC236}">
                <a16:creationId xmlns:a16="http://schemas.microsoft.com/office/drawing/2014/main" id="{8375AE80-B849-4BDC-8B92-DD6274789C8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/>
          <a:srcRect t="5535" b="5535"/>
          <a:stretch>
            <a:fillRect/>
          </a:stretch>
        </p:blipFill>
        <p:spPr/>
      </p:pic>
      <p:sp>
        <p:nvSpPr>
          <p:cNvPr id="9" name="TextBox 8"/>
          <p:cNvSpPr txBox="1"/>
          <p:nvPr/>
        </p:nvSpPr>
        <p:spPr>
          <a:xfrm>
            <a:off x="724438" y="1114863"/>
            <a:ext cx="32833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Nunito" charset="0"/>
                <a:ea typeface="Nunito" charset="0"/>
                <a:cs typeface="Nunito" charset="0"/>
              </a:rPr>
              <a:t>Three Images &amp; Short Description Here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3942" y="4048026"/>
            <a:ext cx="26497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 err="1">
                <a:latin typeface="Lora" charset="0"/>
                <a:ea typeface="Lora" charset="0"/>
                <a:cs typeface="Lora" charset="0"/>
              </a:rPr>
              <a:t>Lorem</a:t>
            </a:r>
            <a:r>
              <a:rPr lang="en-US" sz="1200" dirty="0"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latin typeface="Lora" charset="0"/>
                <a:ea typeface="Lora" charset="0"/>
                <a:cs typeface="Lora" charset="0"/>
              </a:rPr>
              <a:t>ipsum</a:t>
            </a:r>
            <a:r>
              <a:rPr lang="en-US" sz="1200" dirty="0">
                <a:latin typeface="Lora" charset="0"/>
                <a:ea typeface="Lora" charset="0"/>
                <a:cs typeface="Lora" charset="0"/>
              </a:rPr>
              <a:t> dolor sit </a:t>
            </a:r>
            <a:r>
              <a:rPr lang="en-US" sz="1200" dirty="0" err="1">
                <a:latin typeface="Lora" charset="0"/>
                <a:ea typeface="Lora" charset="0"/>
                <a:cs typeface="Lora" charset="0"/>
              </a:rPr>
              <a:t>amet</a:t>
            </a:r>
            <a:r>
              <a:rPr lang="en-US" sz="1200" dirty="0">
                <a:latin typeface="Lora" charset="0"/>
                <a:ea typeface="Lora" charset="0"/>
                <a:cs typeface="Lora" charset="0"/>
              </a:rPr>
              <a:t>, </a:t>
            </a:r>
            <a:r>
              <a:rPr lang="en-US" sz="1200" dirty="0" err="1">
                <a:latin typeface="Lora" charset="0"/>
                <a:ea typeface="Lora" charset="0"/>
                <a:cs typeface="Lora" charset="0"/>
              </a:rPr>
              <a:t>consectetur</a:t>
            </a:r>
            <a:r>
              <a:rPr lang="en-US" sz="1200" dirty="0"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latin typeface="Lora" charset="0"/>
                <a:ea typeface="Lora" charset="0"/>
                <a:cs typeface="Lora" charset="0"/>
              </a:rPr>
              <a:t>adipiscing</a:t>
            </a:r>
            <a:r>
              <a:rPr lang="en-US" sz="1200" dirty="0"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latin typeface="Lora" charset="0"/>
                <a:ea typeface="Lora" charset="0"/>
                <a:cs typeface="Lora" charset="0"/>
              </a:rPr>
              <a:t>elit</a:t>
            </a:r>
            <a:r>
              <a:rPr lang="en-US" sz="1200" dirty="0">
                <a:latin typeface="Lora" charset="0"/>
                <a:ea typeface="Lora" charset="0"/>
                <a:cs typeface="Lora" charset="0"/>
              </a:rPr>
              <a:t>. </a:t>
            </a:r>
            <a:r>
              <a:rPr lang="en-US" sz="1200" dirty="0" err="1">
                <a:latin typeface="Lora" charset="0"/>
                <a:ea typeface="Lora" charset="0"/>
                <a:cs typeface="Lora" charset="0"/>
              </a:rPr>
              <a:t>Donec</a:t>
            </a:r>
            <a:r>
              <a:rPr lang="en-US" sz="1200" dirty="0"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latin typeface="Lora" charset="0"/>
                <a:ea typeface="Lora" charset="0"/>
                <a:cs typeface="Lora" charset="0"/>
              </a:rPr>
              <a:t>fringilla</a:t>
            </a:r>
            <a:r>
              <a:rPr lang="en-US" sz="1200" dirty="0">
                <a:latin typeface="Lora" charset="0"/>
                <a:ea typeface="Lora" charset="0"/>
                <a:cs typeface="Lora" charset="0"/>
              </a:rPr>
              <a:t>, </a:t>
            </a:r>
            <a:r>
              <a:rPr lang="en-US" sz="1200" dirty="0" err="1">
                <a:latin typeface="Lora" charset="0"/>
                <a:ea typeface="Lora" charset="0"/>
                <a:cs typeface="Lora" charset="0"/>
              </a:rPr>
              <a:t>metus</a:t>
            </a:r>
            <a:r>
              <a:rPr lang="en-US" sz="1200" dirty="0"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latin typeface="Lora" charset="0"/>
                <a:ea typeface="Lora" charset="0"/>
                <a:cs typeface="Lora" charset="0"/>
              </a:rPr>
              <a:t>nec</a:t>
            </a:r>
            <a:r>
              <a:rPr lang="en-US" sz="1200" dirty="0"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latin typeface="Lora" charset="0"/>
                <a:ea typeface="Lora" charset="0"/>
                <a:cs typeface="Lora" charset="0"/>
              </a:rPr>
              <a:t>pulvinar</a:t>
            </a:r>
            <a:r>
              <a:rPr lang="en-US" sz="1200" dirty="0"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latin typeface="Lora" charset="0"/>
                <a:ea typeface="Lora" charset="0"/>
                <a:cs typeface="Lora" charset="0"/>
              </a:rPr>
              <a:t>molestie</a:t>
            </a:r>
            <a:r>
              <a:rPr lang="en-US" sz="1200" dirty="0">
                <a:latin typeface="Lora" charset="0"/>
                <a:ea typeface="Lora" charset="0"/>
                <a:cs typeface="Lora" charset="0"/>
              </a:rPr>
              <a:t>, </a:t>
            </a:r>
            <a:r>
              <a:rPr lang="en-US" sz="1200" dirty="0" err="1">
                <a:latin typeface="Lora" charset="0"/>
                <a:ea typeface="Lora" charset="0"/>
                <a:cs typeface="Lora" charset="0"/>
              </a:rPr>
              <a:t>odio</a:t>
            </a:r>
            <a:r>
              <a:rPr lang="en-US" sz="1200" dirty="0"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latin typeface="Lora" charset="0"/>
                <a:ea typeface="Lora" charset="0"/>
                <a:cs typeface="Lora" charset="0"/>
              </a:rPr>
              <a:t>ipsum</a:t>
            </a:r>
            <a:r>
              <a:rPr lang="en-US" sz="1200" dirty="0"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latin typeface="Lora" charset="0"/>
                <a:ea typeface="Lora" charset="0"/>
                <a:cs typeface="Lora" charset="0"/>
              </a:rPr>
              <a:t>varius</a:t>
            </a:r>
            <a:r>
              <a:rPr lang="en-US" sz="1200" dirty="0"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latin typeface="Lora" charset="0"/>
                <a:ea typeface="Lora" charset="0"/>
                <a:cs typeface="Lora" charset="0"/>
              </a:rPr>
              <a:t>leo</a:t>
            </a:r>
            <a:r>
              <a:rPr lang="en-US" sz="1200" dirty="0">
                <a:latin typeface="Lora" charset="0"/>
                <a:ea typeface="Lora" charset="0"/>
                <a:cs typeface="Lora" charset="0"/>
              </a:rPr>
              <a:t>, </a:t>
            </a:r>
            <a:r>
              <a:rPr lang="en-US" sz="1200" dirty="0" err="1">
                <a:latin typeface="Lora" charset="0"/>
                <a:ea typeface="Lora" charset="0"/>
                <a:cs typeface="Lora" charset="0"/>
              </a:rPr>
              <a:t>maximus</a:t>
            </a:r>
            <a:r>
              <a:rPr lang="en-US" sz="1200" dirty="0"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latin typeface="Lora" charset="0"/>
                <a:ea typeface="Lora" charset="0"/>
                <a:cs typeface="Lora" charset="0"/>
              </a:rPr>
              <a:t>commodo</a:t>
            </a:r>
            <a:r>
              <a:rPr lang="en-US" sz="1200" dirty="0"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latin typeface="Lora" charset="0"/>
                <a:ea typeface="Lora" charset="0"/>
                <a:cs typeface="Lora" charset="0"/>
              </a:rPr>
              <a:t>nulla</a:t>
            </a:r>
            <a:r>
              <a:rPr lang="en-US" sz="1200" dirty="0">
                <a:latin typeface="Lora" charset="0"/>
                <a:ea typeface="Lora" charset="0"/>
                <a:cs typeface="Lora" charset="0"/>
              </a:rPr>
              <a:t> libero.Maecenas </a:t>
            </a:r>
            <a:r>
              <a:rPr lang="en-US" sz="1200" dirty="0" err="1">
                <a:latin typeface="Lora" charset="0"/>
                <a:ea typeface="Lora" charset="0"/>
                <a:cs typeface="Lora" charset="0"/>
              </a:rPr>
              <a:t>pellentesque</a:t>
            </a:r>
            <a:r>
              <a:rPr lang="en-US" sz="1200" dirty="0">
                <a:latin typeface="Lora" charset="0"/>
                <a:ea typeface="Lora" charset="0"/>
                <a:cs typeface="Lora" charset="0"/>
              </a:rPr>
              <a:t> ac </a:t>
            </a:r>
            <a:r>
              <a:rPr lang="en-US" sz="1200" dirty="0" err="1">
                <a:latin typeface="Lora" charset="0"/>
                <a:ea typeface="Lora" charset="0"/>
                <a:cs typeface="Lora" charset="0"/>
              </a:rPr>
              <a:t>orci</a:t>
            </a:r>
            <a:r>
              <a:rPr lang="en-US" sz="1200" dirty="0">
                <a:latin typeface="Lora" charset="0"/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latin typeface="Lora" charset="0"/>
                <a:ea typeface="Lora" charset="0"/>
                <a:cs typeface="Lora" charset="0"/>
              </a:rPr>
              <a:t>lobortis</a:t>
            </a:r>
            <a:r>
              <a:rPr lang="en-US" sz="1200" dirty="0">
                <a:latin typeface="Lora" charset="0"/>
                <a:ea typeface="Lora" charset="0"/>
                <a:cs typeface="Lora" charset="0"/>
              </a:rPr>
              <a:t>. In </a:t>
            </a:r>
            <a:r>
              <a:rPr lang="en-US" sz="1200" dirty="0" err="1">
                <a:latin typeface="Lora" charset="0"/>
                <a:ea typeface="Lora" charset="0"/>
                <a:cs typeface="Lora" charset="0"/>
              </a:rPr>
              <a:t>efficitur</a:t>
            </a:r>
            <a:r>
              <a:rPr lang="en-US" sz="1200" dirty="0"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latin typeface="Lora" charset="0"/>
                <a:ea typeface="Lora" charset="0"/>
                <a:cs typeface="Lora" charset="0"/>
              </a:rPr>
              <a:t>sodales</a:t>
            </a:r>
            <a:r>
              <a:rPr lang="en-US" sz="1200" dirty="0"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latin typeface="Lora" charset="0"/>
                <a:ea typeface="Lora" charset="0"/>
                <a:cs typeface="Lora" charset="0"/>
              </a:rPr>
              <a:t>est</a:t>
            </a:r>
            <a:r>
              <a:rPr lang="en-US" sz="1200" dirty="0">
                <a:latin typeface="Lora" charset="0"/>
                <a:ea typeface="Lora" charset="0"/>
                <a:cs typeface="Lora" charset="0"/>
              </a:rPr>
              <a:t>, </a:t>
            </a:r>
            <a:r>
              <a:rPr lang="en-US" sz="1200" dirty="0" err="1">
                <a:latin typeface="Lora" charset="0"/>
                <a:ea typeface="Lora" charset="0"/>
                <a:cs typeface="Lora" charset="0"/>
              </a:rPr>
              <a:t>eu</a:t>
            </a:r>
            <a:r>
              <a:rPr lang="en-US" sz="1200" dirty="0"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latin typeface="Lora" charset="0"/>
                <a:ea typeface="Lora" charset="0"/>
                <a:cs typeface="Lora" charset="0"/>
              </a:rPr>
              <a:t>facilisis</a:t>
            </a:r>
            <a:r>
              <a:rPr lang="en-US" sz="1200" dirty="0">
                <a:latin typeface="Lora" charset="0"/>
                <a:ea typeface="Lora" charset="0"/>
                <a:cs typeface="Lora" charset="0"/>
              </a:rPr>
              <a:t> </a:t>
            </a:r>
            <a:r>
              <a:rPr lang="en-US" sz="1200" dirty="0" err="1">
                <a:latin typeface="Lora" charset="0"/>
                <a:ea typeface="Lora" charset="0"/>
                <a:cs typeface="Lora" charset="0"/>
              </a:rPr>
              <a:t>urna</a:t>
            </a:r>
            <a:r>
              <a:rPr lang="en-US" sz="1200" dirty="0">
                <a:latin typeface="Lora" charset="0"/>
                <a:ea typeface="Lora" charset="0"/>
                <a:cs typeface="Lora" charset="0"/>
              </a:rPr>
              <a:t>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932875" y="1290700"/>
            <a:ext cx="2972857" cy="215916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riangle 11"/>
          <p:cNvSpPr/>
          <p:nvPr/>
        </p:nvSpPr>
        <p:spPr>
          <a:xfrm rot="16200000" flipH="1">
            <a:off x="10210221" y="1607827"/>
            <a:ext cx="591954" cy="399068"/>
          </a:xfrm>
          <a:prstGeom prst="triangle">
            <a:avLst>
              <a:gd name="adj" fmla="val 4928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796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CC641847-A92D-4AB1-A17D-059709231A05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/>
          <a:srcRect l="18390" r="18390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1B2D96C9-AEBA-4A08-B21C-9139564CB3A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21874" r="21874"/>
          <a:stretch>
            <a:fillRect/>
          </a:stretch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E4368802-8B86-41C8-AFE8-E498DAE109F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t="4203" b="4203"/>
          <a:stretch>
            <a:fillRect/>
          </a:stretch>
        </p:blipFill>
        <p:spPr/>
      </p:pic>
      <p:sp>
        <p:nvSpPr>
          <p:cNvPr id="6" name="TextBox 5"/>
          <p:cNvSpPr txBox="1"/>
          <p:nvPr/>
        </p:nvSpPr>
        <p:spPr>
          <a:xfrm>
            <a:off x="7455257" y="1591355"/>
            <a:ext cx="38125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>
                <a:ea typeface="Nunito" charset="0"/>
                <a:cs typeface="Nunito" charset="0"/>
              </a:rPr>
              <a:t>Three Images &amp; Short Description Here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26508" y="3894138"/>
            <a:ext cx="39412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ea typeface="Lora" charset="0"/>
                <a:cs typeface="Lora" charset="0"/>
              </a:rPr>
              <a:t>Lorem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ipsum</a:t>
            </a:r>
            <a:r>
              <a:rPr lang="en-US" sz="1200" dirty="0">
                <a:ea typeface="Lora" charset="0"/>
                <a:cs typeface="Lora" charset="0"/>
              </a:rPr>
              <a:t> dolor sit </a:t>
            </a:r>
            <a:r>
              <a:rPr lang="en-US" sz="1200" dirty="0" err="1">
                <a:ea typeface="Lora" charset="0"/>
                <a:cs typeface="Lora" charset="0"/>
              </a:rPr>
              <a:t>amet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consectetur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adipiscing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elit</a:t>
            </a:r>
            <a:r>
              <a:rPr lang="en-US" sz="1200" dirty="0">
                <a:ea typeface="Lora" charset="0"/>
                <a:cs typeface="Lora" charset="0"/>
              </a:rPr>
              <a:t>. </a:t>
            </a:r>
            <a:r>
              <a:rPr lang="en-US" sz="1200" dirty="0" err="1">
                <a:ea typeface="Lora" charset="0"/>
                <a:cs typeface="Lora" charset="0"/>
              </a:rPr>
              <a:t>Donec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fringilla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metus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nec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pulvinar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molestie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odio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ipsum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varius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leo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maximus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commodo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nulla</a:t>
            </a:r>
            <a:r>
              <a:rPr lang="en-US" sz="1200" dirty="0">
                <a:ea typeface="Lora" charset="0"/>
                <a:cs typeface="Lora" charset="0"/>
              </a:rPr>
              <a:t> libero.Maecenas </a:t>
            </a:r>
            <a:r>
              <a:rPr lang="en-US" sz="1200" dirty="0" err="1">
                <a:ea typeface="Lora" charset="0"/>
                <a:cs typeface="Lora" charset="0"/>
              </a:rPr>
              <a:t>pellentesque</a:t>
            </a:r>
            <a:r>
              <a:rPr lang="en-US" sz="1200" dirty="0">
                <a:ea typeface="Lora" charset="0"/>
                <a:cs typeface="Lora" charset="0"/>
              </a:rPr>
              <a:t> ac </a:t>
            </a:r>
            <a:r>
              <a:rPr lang="en-US" sz="1200" dirty="0" err="1">
                <a:ea typeface="Lora" charset="0"/>
                <a:cs typeface="Lora" charset="0"/>
              </a:rPr>
              <a:t>orci</a:t>
            </a:r>
            <a:r>
              <a:rPr lang="en-US" sz="1200" dirty="0"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ea typeface="Lora" charset="0"/>
                <a:cs typeface="Lora" charset="0"/>
              </a:rPr>
              <a:t>lobortis</a:t>
            </a:r>
            <a:r>
              <a:rPr lang="en-US" sz="1200" dirty="0">
                <a:ea typeface="Lora" charset="0"/>
                <a:cs typeface="Lora" charset="0"/>
              </a:rPr>
              <a:t>. In </a:t>
            </a:r>
            <a:r>
              <a:rPr lang="en-US" sz="1200" dirty="0" err="1">
                <a:ea typeface="Lora" charset="0"/>
                <a:cs typeface="Lora" charset="0"/>
              </a:rPr>
              <a:t>efficitur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sodales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est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eu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facilisis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urna</a:t>
            </a:r>
            <a:r>
              <a:rPr lang="en-US" sz="1200" dirty="0">
                <a:ea typeface="Lora" charset="0"/>
                <a:cs typeface="Lora" charset="0"/>
              </a:rPr>
              <a:t>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224902" y="778717"/>
            <a:ext cx="2972857" cy="215916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riangle 11"/>
          <p:cNvSpPr/>
          <p:nvPr/>
        </p:nvSpPr>
        <p:spPr>
          <a:xfrm rot="16200000" flipH="1">
            <a:off x="6502248" y="1095844"/>
            <a:ext cx="591954" cy="399068"/>
          </a:xfrm>
          <a:prstGeom prst="triangle">
            <a:avLst>
              <a:gd name="adj" fmla="val 4928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664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 rot="16200000">
            <a:off x="5494232" y="710562"/>
            <a:ext cx="852494" cy="1162891"/>
            <a:chOff x="9918988" y="355852"/>
            <a:chExt cx="852494" cy="1162891"/>
          </a:xfrm>
        </p:grpSpPr>
        <p:sp>
          <p:nvSpPr>
            <p:cNvPr id="7" name="Triangle 6"/>
            <p:cNvSpPr/>
            <p:nvPr/>
          </p:nvSpPr>
          <p:spPr>
            <a:xfrm rot="10800000">
              <a:off x="9929055" y="1104594"/>
              <a:ext cx="832360" cy="414149"/>
            </a:xfrm>
            <a:prstGeom prst="triangle">
              <a:avLst>
                <a:gd name="adj" fmla="val 49285"/>
              </a:avLst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 rot="2700000">
              <a:off x="9918988" y="355852"/>
              <a:ext cx="852494" cy="852494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6729324" y="1124177"/>
            <a:ext cx="4158893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ea typeface="Lora" charset="0"/>
                <a:cs typeface="Lora" charset="0"/>
              </a:rPr>
              <a:t>Maecenas </a:t>
            </a:r>
            <a:r>
              <a:rPr lang="en-US" sz="1200" dirty="0" err="1">
                <a:ea typeface="Lora" charset="0"/>
                <a:cs typeface="Lora" charset="0"/>
              </a:rPr>
              <a:t>pellentesque</a:t>
            </a:r>
            <a:r>
              <a:rPr lang="en-US" sz="1200" dirty="0">
                <a:ea typeface="Lora" charset="0"/>
                <a:cs typeface="Lora" charset="0"/>
              </a:rPr>
              <a:t> ac </a:t>
            </a:r>
            <a:r>
              <a:rPr lang="en-US" sz="1200" dirty="0" err="1">
                <a:ea typeface="Lora" charset="0"/>
                <a:cs typeface="Lora" charset="0"/>
              </a:rPr>
              <a:t>orci</a:t>
            </a:r>
            <a:r>
              <a:rPr lang="en-US" sz="1200" dirty="0"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ea typeface="Lora" charset="0"/>
                <a:cs typeface="Lora" charset="0"/>
              </a:rPr>
              <a:t>lobortis</a:t>
            </a:r>
            <a:r>
              <a:rPr lang="en-US" sz="1200" dirty="0">
                <a:ea typeface="Lora" charset="0"/>
                <a:cs typeface="Lora" charset="0"/>
              </a:rPr>
              <a:t>. In </a:t>
            </a:r>
            <a:r>
              <a:rPr lang="en-US" sz="1200" dirty="0" err="1">
                <a:ea typeface="Lora" charset="0"/>
                <a:cs typeface="Lora" charset="0"/>
              </a:rPr>
              <a:t>efficitur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sodales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est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eu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facilisis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urna</a:t>
            </a:r>
            <a:r>
              <a:rPr lang="en-US" sz="1200" dirty="0">
                <a:ea typeface="Lora" charset="0"/>
                <a:cs typeface="Lora" charset="0"/>
              </a:rPr>
              <a:t>. </a:t>
            </a:r>
            <a:r>
              <a:rPr lang="en-US" sz="1200" dirty="0" err="1">
                <a:ea typeface="Lora" charset="0"/>
                <a:cs typeface="Lora" charset="0"/>
              </a:rPr>
              <a:t>maximus</a:t>
            </a:r>
            <a:endParaRPr lang="en-US" sz="1200" dirty="0">
              <a:ea typeface="Lora" charset="0"/>
              <a:cs typeface="Lora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29324" y="720991"/>
            <a:ext cx="2670651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ea typeface="Lora" charset="0"/>
                <a:cs typeface="Lora" charset="0"/>
              </a:rPr>
              <a:t>SHORT TEXT HERE</a:t>
            </a:r>
          </a:p>
        </p:txBody>
      </p:sp>
      <p:grpSp>
        <p:nvGrpSpPr>
          <p:cNvPr id="11" name="Group 10"/>
          <p:cNvGrpSpPr/>
          <p:nvPr/>
        </p:nvGrpSpPr>
        <p:grpSpPr>
          <a:xfrm rot="16200000">
            <a:off x="5494232" y="2152948"/>
            <a:ext cx="852494" cy="1162891"/>
            <a:chOff x="9918988" y="355852"/>
            <a:chExt cx="852494" cy="1162891"/>
          </a:xfrm>
        </p:grpSpPr>
        <p:sp>
          <p:nvSpPr>
            <p:cNvPr id="12" name="Triangle 11"/>
            <p:cNvSpPr/>
            <p:nvPr/>
          </p:nvSpPr>
          <p:spPr>
            <a:xfrm rot="10800000">
              <a:off x="9929055" y="1104594"/>
              <a:ext cx="832360" cy="414149"/>
            </a:xfrm>
            <a:prstGeom prst="triangle">
              <a:avLst>
                <a:gd name="adj" fmla="val 49285"/>
              </a:avLst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 rot="2700000">
              <a:off x="9918988" y="355852"/>
              <a:ext cx="852494" cy="852494"/>
            </a:xfrm>
            <a:prstGeom prst="rect">
              <a:avLst/>
            </a:prstGeom>
            <a:solidFill>
              <a:schemeClr val="accent2"/>
            </a:solidFill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6729324" y="2566563"/>
            <a:ext cx="4158893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ea typeface="Lora" charset="0"/>
                <a:cs typeface="Lora" charset="0"/>
              </a:rPr>
              <a:t>Maecenas </a:t>
            </a:r>
            <a:r>
              <a:rPr lang="en-US" sz="1200" dirty="0" err="1">
                <a:ea typeface="Lora" charset="0"/>
                <a:cs typeface="Lora" charset="0"/>
              </a:rPr>
              <a:t>pellentesque</a:t>
            </a:r>
            <a:r>
              <a:rPr lang="en-US" sz="1200" dirty="0">
                <a:ea typeface="Lora" charset="0"/>
                <a:cs typeface="Lora" charset="0"/>
              </a:rPr>
              <a:t> ac </a:t>
            </a:r>
            <a:r>
              <a:rPr lang="en-US" sz="1200" dirty="0" err="1">
                <a:ea typeface="Lora" charset="0"/>
                <a:cs typeface="Lora" charset="0"/>
              </a:rPr>
              <a:t>orci</a:t>
            </a:r>
            <a:r>
              <a:rPr lang="en-US" sz="1200" dirty="0"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ea typeface="Lora" charset="0"/>
                <a:cs typeface="Lora" charset="0"/>
              </a:rPr>
              <a:t>lobortis</a:t>
            </a:r>
            <a:r>
              <a:rPr lang="en-US" sz="1200" dirty="0">
                <a:ea typeface="Lora" charset="0"/>
                <a:cs typeface="Lora" charset="0"/>
              </a:rPr>
              <a:t>. In </a:t>
            </a:r>
            <a:r>
              <a:rPr lang="en-US" sz="1200" dirty="0" err="1">
                <a:ea typeface="Lora" charset="0"/>
                <a:cs typeface="Lora" charset="0"/>
              </a:rPr>
              <a:t>efficitur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sodales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est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eu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facilisis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urna</a:t>
            </a:r>
            <a:r>
              <a:rPr lang="en-US" sz="1200" dirty="0">
                <a:ea typeface="Lora" charset="0"/>
                <a:cs typeface="Lora" charset="0"/>
              </a:rPr>
              <a:t>. </a:t>
            </a:r>
            <a:r>
              <a:rPr lang="en-US" sz="1200" dirty="0" err="1">
                <a:ea typeface="Lora" charset="0"/>
                <a:cs typeface="Lora" charset="0"/>
              </a:rPr>
              <a:t>maximus</a:t>
            </a:r>
            <a:endParaRPr lang="en-US" sz="1200" dirty="0">
              <a:ea typeface="Lora" charset="0"/>
              <a:cs typeface="Lora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29324" y="2163377"/>
            <a:ext cx="2670651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ea typeface="Lora" charset="0"/>
                <a:cs typeface="Lora" charset="0"/>
              </a:rPr>
              <a:t>SHORT TEXT HERE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5540499" y="2523255"/>
            <a:ext cx="420688" cy="422275"/>
            <a:chOff x="1298575" y="588963"/>
            <a:chExt cx="420688" cy="422275"/>
          </a:xfrm>
          <a:solidFill>
            <a:schemeClr val="bg1"/>
          </a:solidFill>
        </p:grpSpPr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1298575" y="588963"/>
              <a:ext cx="420688" cy="422275"/>
            </a:xfrm>
            <a:custGeom>
              <a:avLst/>
              <a:gdLst>
                <a:gd name="T0" fmla="*/ 64 w 112"/>
                <a:gd name="T1" fmla="*/ 12 h 112"/>
                <a:gd name="T2" fmla="*/ 78 w 112"/>
                <a:gd name="T3" fmla="*/ 23 h 112"/>
                <a:gd name="T4" fmla="*/ 84 w 112"/>
                <a:gd name="T5" fmla="*/ 18 h 112"/>
                <a:gd name="T6" fmla="*/ 93 w 112"/>
                <a:gd name="T7" fmla="*/ 25 h 112"/>
                <a:gd name="T8" fmla="*/ 89 w 112"/>
                <a:gd name="T9" fmla="*/ 34 h 112"/>
                <a:gd name="T10" fmla="*/ 100 w 112"/>
                <a:gd name="T11" fmla="*/ 48 h 112"/>
                <a:gd name="T12" fmla="*/ 104 w 112"/>
                <a:gd name="T13" fmla="*/ 60 h 112"/>
                <a:gd name="T14" fmla="*/ 95 w 112"/>
                <a:gd name="T15" fmla="*/ 64 h 112"/>
                <a:gd name="T16" fmla="*/ 93 w 112"/>
                <a:gd name="T17" fmla="*/ 81 h 112"/>
                <a:gd name="T18" fmla="*/ 87 w 112"/>
                <a:gd name="T19" fmla="*/ 93 h 112"/>
                <a:gd name="T20" fmla="*/ 81 w 112"/>
                <a:gd name="T21" fmla="*/ 93 h 112"/>
                <a:gd name="T22" fmla="*/ 64 w 112"/>
                <a:gd name="T23" fmla="*/ 95 h 112"/>
                <a:gd name="T24" fmla="*/ 60 w 112"/>
                <a:gd name="T25" fmla="*/ 104 h 112"/>
                <a:gd name="T26" fmla="*/ 48 w 112"/>
                <a:gd name="T27" fmla="*/ 100 h 112"/>
                <a:gd name="T28" fmla="*/ 34 w 112"/>
                <a:gd name="T29" fmla="*/ 89 h 112"/>
                <a:gd name="T30" fmla="*/ 28 w 112"/>
                <a:gd name="T31" fmla="*/ 94 h 112"/>
                <a:gd name="T32" fmla="*/ 19 w 112"/>
                <a:gd name="T33" fmla="*/ 87 h 112"/>
                <a:gd name="T34" fmla="*/ 23 w 112"/>
                <a:gd name="T35" fmla="*/ 78 h 112"/>
                <a:gd name="T36" fmla="*/ 12 w 112"/>
                <a:gd name="T37" fmla="*/ 64 h 112"/>
                <a:gd name="T38" fmla="*/ 8 w 112"/>
                <a:gd name="T39" fmla="*/ 52 h 112"/>
                <a:gd name="T40" fmla="*/ 17 w 112"/>
                <a:gd name="T41" fmla="*/ 48 h 112"/>
                <a:gd name="T42" fmla="*/ 19 w 112"/>
                <a:gd name="T43" fmla="*/ 31 h 112"/>
                <a:gd name="T44" fmla="*/ 25 w 112"/>
                <a:gd name="T45" fmla="*/ 19 h 112"/>
                <a:gd name="T46" fmla="*/ 31 w 112"/>
                <a:gd name="T47" fmla="*/ 19 h 112"/>
                <a:gd name="T48" fmla="*/ 48 w 112"/>
                <a:gd name="T49" fmla="*/ 17 h 112"/>
                <a:gd name="T50" fmla="*/ 52 w 112"/>
                <a:gd name="T51" fmla="*/ 8 h 112"/>
                <a:gd name="T52" fmla="*/ 60 w 112"/>
                <a:gd name="T53" fmla="*/ 0 h 112"/>
                <a:gd name="T54" fmla="*/ 40 w 112"/>
                <a:gd name="T55" fmla="*/ 11 h 112"/>
                <a:gd name="T56" fmla="*/ 28 w 112"/>
                <a:gd name="T57" fmla="*/ 10 h 112"/>
                <a:gd name="T58" fmla="*/ 14 w 112"/>
                <a:gd name="T59" fmla="*/ 19 h 112"/>
                <a:gd name="T60" fmla="*/ 13 w 112"/>
                <a:gd name="T61" fmla="*/ 35 h 112"/>
                <a:gd name="T62" fmla="*/ 0 w 112"/>
                <a:gd name="T63" fmla="*/ 52 h 112"/>
                <a:gd name="T64" fmla="*/ 11 w 112"/>
                <a:gd name="T65" fmla="*/ 72 h 112"/>
                <a:gd name="T66" fmla="*/ 10 w 112"/>
                <a:gd name="T67" fmla="*/ 84 h 112"/>
                <a:gd name="T68" fmla="*/ 19 w 112"/>
                <a:gd name="T69" fmla="*/ 98 h 112"/>
                <a:gd name="T70" fmla="*/ 35 w 112"/>
                <a:gd name="T71" fmla="*/ 99 h 112"/>
                <a:gd name="T72" fmla="*/ 52 w 112"/>
                <a:gd name="T73" fmla="*/ 112 h 112"/>
                <a:gd name="T74" fmla="*/ 72 w 112"/>
                <a:gd name="T75" fmla="*/ 101 h 112"/>
                <a:gd name="T76" fmla="*/ 84 w 112"/>
                <a:gd name="T77" fmla="*/ 102 h 112"/>
                <a:gd name="T78" fmla="*/ 98 w 112"/>
                <a:gd name="T79" fmla="*/ 93 h 112"/>
                <a:gd name="T80" fmla="*/ 99 w 112"/>
                <a:gd name="T81" fmla="*/ 77 h 112"/>
                <a:gd name="T82" fmla="*/ 112 w 112"/>
                <a:gd name="T83" fmla="*/ 60 h 112"/>
                <a:gd name="T84" fmla="*/ 101 w 112"/>
                <a:gd name="T85" fmla="*/ 40 h 112"/>
                <a:gd name="T86" fmla="*/ 102 w 112"/>
                <a:gd name="T87" fmla="*/ 28 h 112"/>
                <a:gd name="T88" fmla="*/ 93 w 112"/>
                <a:gd name="T89" fmla="*/ 14 h 112"/>
                <a:gd name="T90" fmla="*/ 77 w 112"/>
                <a:gd name="T91" fmla="*/ 13 h 112"/>
                <a:gd name="T92" fmla="*/ 60 w 112"/>
                <a:gd name="T93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12" h="112">
                  <a:moveTo>
                    <a:pt x="60" y="8"/>
                  </a:moveTo>
                  <a:cubicBezTo>
                    <a:pt x="62" y="8"/>
                    <a:pt x="64" y="10"/>
                    <a:pt x="64" y="12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69" y="18"/>
                    <a:pt x="74" y="20"/>
                    <a:pt x="78" y="23"/>
                  </a:cubicBezTo>
                  <a:cubicBezTo>
                    <a:pt x="81" y="19"/>
                    <a:pt x="81" y="19"/>
                    <a:pt x="81" y="19"/>
                  </a:cubicBezTo>
                  <a:cubicBezTo>
                    <a:pt x="82" y="18"/>
                    <a:pt x="83" y="18"/>
                    <a:pt x="84" y="18"/>
                  </a:cubicBezTo>
                  <a:cubicBezTo>
                    <a:pt x="85" y="18"/>
                    <a:pt x="86" y="18"/>
                    <a:pt x="87" y="19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4" y="26"/>
                    <a:pt x="94" y="29"/>
                    <a:pt x="93" y="31"/>
                  </a:cubicBezTo>
                  <a:cubicBezTo>
                    <a:pt x="89" y="34"/>
                    <a:pt x="89" y="34"/>
                    <a:pt x="89" y="34"/>
                  </a:cubicBezTo>
                  <a:cubicBezTo>
                    <a:pt x="92" y="38"/>
                    <a:pt x="94" y="43"/>
                    <a:pt x="95" y="48"/>
                  </a:cubicBezTo>
                  <a:cubicBezTo>
                    <a:pt x="100" y="48"/>
                    <a:pt x="100" y="48"/>
                    <a:pt x="100" y="48"/>
                  </a:cubicBezTo>
                  <a:cubicBezTo>
                    <a:pt x="102" y="48"/>
                    <a:pt x="104" y="50"/>
                    <a:pt x="104" y="52"/>
                  </a:cubicBezTo>
                  <a:cubicBezTo>
                    <a:pt x="104" y="60"/>
                    <a:pt x="104" y="60"/>
                    <a:pt x="104" y="60"/>
                  </a:cubicBezTo>
                  <a:cubicBezTo>
                    <a:pt x="104" y="62"/>
                    <a:pt x="102" y="64"/>
                    <a:pt x="100" y="64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4" y="69"/>
                    <a:pt x="92" y="74"/>
                    <a:pt x="89" y="78"/>
                  </a:cubicBezTo>
                  <a:cubicBezTo>
                    <a:pt x="93" y="81"/>
                    <a:pt x="93" y="81"/>
                    <a:pt x="93" y="81"/>
                  </a:cubicBezTo>
                  <a:cubicBezTo>
                    <a:pt x="94" y="83"/>
                    <a:pt x="94" y="86"/>
                    <a:pt x="93" y="87"/>
                  </a:cubicBezTo>
                  <a:cubicBezTo>
                    <a:pt x="87" y="93"/>
                    <a:pt x="87" y="93"/>
                    <a:pt x="87" y="93"/>
                  </a:cubicBezTo>
                  <a:cubicBezTo>
                    <a:pt x="86" y="94"/>
                    <a:pt x="85" y="94"/>
                    <a:pt x="84" y="94"/>
                  </a:cubicBezTo>
                  <a:cubicBezTo>
                    <a:pt x="83" y="94"/>
                    <a:pt x="82" y="94"/>
                    <a:pt x="81" y="93"/>
                  </a:cubicBezTo>
                  <a:cubicBezTo>
                    <a:pt x="78" y="89"/>
                    <a:pt x="78" y="89"/>
                    <a:pt x="78" y="89"/>
                  </a:cubicBezTo>
                  <a:cubicBezTo>
                    <a:pt x="74" y="92"/>
                    <a:pt x="69" y="94"/>
                    <a:pt x="64" y="95"/>
                  </a:cubicBezTo>
                  <a:cubicBezTo>
                    <a:pt x="64" y="100"/>
                    <a:pt x="64" y="100"/>
                    <a:pt x="64" y="100"/>
                  </a:cubicBezTo>
                  <a:cubicBezTo>
                    <a:pt x="64" y="102"/>
                    <a:pt x="62" y="104"/>
                    <a:pt x="60" y="104"/>
                  </a:cubicBezTo>
                  <a:cubicBezTo>
                    <a:pt x="52" y="104"/>
                    <a:pt x="52" y="104"/>
                    <a:pt x="52" y="104"/>
                  </a:cubicBezTo>
                  <a:cubicBezTo>
                    <a:pt x="50" y="104"/>
                    <a:pt x="48" y="102"/>
                    <a:pt x="48" y="100"/>
                  </a:cubicBezTo>
                  <a:cubicBezTo>
                    <a:pt x="48" y="95"/>
                    <a:pt x="48" y="95"/>
                    <a:pt x="48" y="95"/>
                  </a:cubicBezTo>
                  <a:cubicBezTo>
                    <a:pt x="43" y="94"/>
                    <a:pt x="38" y="92"/>
                    <a:pt x="34" y="89"/>
                  </a:cubicBezTo>
                  <a:cubicBezTo>
                    <a:pt x="31" y="93"/>
                    <a:pt x="31" y="93"/>
                    <a:pt x="31" y="93"/>
                  </a:cubicBezTo>
                  <a:cubicBezTo>
                    <a:pt x="30" y="94"/>
                    <a:pt x="29" y="94"/>
                    <a:pt x="28" y="94"/>
                  </a:cubicBezTo>
                  <a:cubicBezTo>
                    <a:pt x="27" y="94"/>
                    <a:pt x="26" y="94"/>
                    <a:pt x="25" y="93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18" y="86"/>
                    <a:pt x="18" y="83"/>
                    <a:pt x="19" y="81"/>
                  </a:cubicBezTo>
                  <a:cubicBezTo>
                    <a:pt x="23" y="78"/>
                    <a:pt x="23" y="78"/>
                    <a:pt x="23" y="78"/>
                  </a:cubicBezTo>
                  <a:cubicBezTo>
                    <a:pt x="20" y="74"/>
                    <a:pt x="18" y="69"/>
                    <a:pt x="17" y="64"/>
                  </a:cubicBezTo>
                  <a:cubicBezTo>
                    <a:pt x="12" y="64"/>
                    <a:pt x="12" y="64"/>
                    <a:pt x="12" y="64"/>
                  </a:cubicBezTo>
                  <a:cubicBezTo>
                    <a:pt x="10" y="64"/>
                    <a:pt x="8" y="62"/>
                    <a:pt x="8" y="60"/>
                  </a:cubicBezTo>
                  <a:cubicBezTo>
                    <a:pt x="8" y="52"/>
                    <a:pt x="8" y="52"/>
                    <a:pt x="8" y="52"/>
                  </a:cubicBezTo>
                  <a:cubicBezTo>
                    <a:pt x="8" y="50"/>
                    <a:pt x="10" y="48"/>
                    <a:pt x="12" y="48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8" y="43"/>
                    <a:pt x="20" y="38"/>
                    <a:pt x="23" y="34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8" y="29"/>
                    <a:pt x="18" y="26"/>
                    <a:pt x="19" y="25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6" y="18"/>
                    <a:pt x="27" y="18"/>
                    <a:pt x="28" y="18"/>
                  </a:cubicBezTo>
                  <a:cubicBezTo>
                    <a:pt x="29" y="18"/>
                    <a:pt x="30" y="18"/>
                    <a:pt x="31" y="19"/>
                  </a:cubicBezTo>
                  <a:cubicBezTo>
                    <a:pt x="34" y="23"/>
                    <a:pt x="34" y="23"/>
                    <a:pt x="34" y="23"/>
                  </a:cubicBezTo>
                  <a:cubicBezTo>
                    <a:pt x="38" y="20"/>
                    <a:pt x="43" y="18"/>
                    <a:pt x="48" y="17"/>
                  </a:cubicBezTo>
                  <a:cubicBezTo>
                    <a:pt x="48" y="12"/>
                    <a:pt x="48" y="12"/>
                    <a:pt x="48" y="12"/>
                  </a:cubicBezTo>
                  <a:cubicBezTo>
                    <a:pt x="48" y="10"/>
                    <a:pt x="50" y="8"/>
                    <a:pt x="52" y="8"/>
                  </a:cubicBezTo>
                  <a:cubicBezTo>
                    <a:pt x="60" y="8"/>
                    <a:pt x="60" y="8"/>
                    <a:pt x="60" y="8"/>
                  </a:cubicBezTo>
                  <a:moveTo>
                    <a:pt x="60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6" y="0"/>
                    <a:pt x="41" y="5"/>
                    <a:pt x="40" y="11"/>
                  </a:cubicBezTo>
                  <a:cubicBezTo>
                    <a:pt x="38" y="11"/>
                    <a:pt x="37" y="12"/>
                    <a:pt x="35" y="13"/>
                  </a:cubicBezTo>
                  <a:cubicBezTo>
                    <a:pt x="33" y="11"/>
                    <a:pt x="31" y="10"/>
                    <a:pt x="28" y="10"/>
                  </a:cubicBezTo>
                  <a:cubicBezTo>
                    <a:pt x="25" y="10"/>
                    <a:pt x="21" y="11"/>
                    <a:pt x="19" y="14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1" y="22"/>
                    <a:pt x="10" y="25"/>
                    <a:pt x="10" y="28"/>
                  </a:cubicBezTo>
                  <a:cubicBezTo>
                    <a:pt x="10" y="31"/>
                    <a:pt x="11" y="33"/>
                    <a:pt x="13" y="35"/>
                  </a:cubicBezTo>
                  <a:cubicBezTo>
                    <a:pt x="12" y="37"/>
                    <a:pt x="11" y="38"/>
                    <a:pt x="11" y="40"/>
                  </a:cubicBezTo>
                  <a:cubicBezTo>
                    <a:pt x="5" y="41"/>
                    <a:pt x="0" y="46"/>
                    <a:pt x="0" y="52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6"/>
                    <a:pt x="5" y="71"/>
                    <a:pt x="11" y="72"/>
                  </a:cubicBezTo>
                  <a:cubicBezTo>
                    <a:pt x="11" y="74"/>
                    <a:pt x="12" y="75"/>
                    <a:pt x="13" y="77"/>
                  </a:cubicBezTo>
                  <a:cubicBezTo>
                    <a:pt x="11" y="79"/>
                    <a:pt x="10" y="81"/>
                    <a:pt x="10" y="84"/>
                  </a:cubicBezTo>
                  <a:cubicBezTo>
                    <a:pt x="10" y="87"/>
                    <a:pt x="11" y="91"/>
                    <a:pt x="14" y="93"/>
                  </a:cubicBezTo>
                  <a:cubicBezTo>
                    <a:pt x="19" y="98"/>
                    <a:pt x="19" y="98"/>
                    <a:pt x="19" y="98"/>
                  </a:cubicBezTo>
                  <a:cubicBezTo>
                    <a:pt x="21" y="101"/>
                    <a:pt x="25" y="102"/>
                    <a:pt x="28" y="102"/>
                  </a:cubicBezTo>
                  <a:cubicBezTo>
                    <a:pt x="31" y="102"/>
                    <a:pt x="33" y="101"/>
                    <a:pt x="35" y="99"/>
                  </a:cubicBezTo>
                  <a:cubicBezTo>
                    <a:pt x="37" y="100"/>
                    <a:pt x="38" y="101"/>
                    <a:pt x="40" y="101"/>
                  </a:cubicBezTo>
                  <a:cubicBezTo>
                    <a:pt x="41" y="107"/>
                    <a:pt x="46" y="112"/>
                    <a:pt x="52" y="112"/>
                  </a:cubicBezTo>
                  <a:cubicBezTo>
                    <a:pt x="60" y="112"/>
                    <a:pt x="60" y="112"/>
                    <a:pt x="60" y="112"/>
                  </a:cubicBezTo>
                  <a:cubicBezTo>
                    <a:pt x="66" y="112"/>
                    <a:pt x="71" y="107"/>
                    <a:pt x="72" y="101"/>
                  </a:cubicBezTo>
                  <a:cubicBezTo>
                    <a:pt x="74" y="101"/>
                    <a:pt x="75" y="100"/>
                    <a:pt x="77" y="99"/>
                  </a:cubicBezTo>
                  <a:cubicBezTo>
                    <a:pt x="79" y="101"/>
                    <a:pt x="81" y="102"/>
                    <a:pt x="84" y="102"/>
                  </a:cubicBezTo>
                  <a:cubicBezTo>
                    <a:pt x="87" y="102"/>
                    <a:pt x="91" y="101"/>
                    <a:pt x="93" y="98"/>
                  </a:cubicBezTo>
                  <a:cubicBezTo>
                    <a:pt x="98" y="93"/>
                    <a:pt x="98" y="93"/>
                    <a:pt x="98" y="93"/>
                  </a:cubicBezTo>
                  <a:cubicBezTo>
                    <a:pt x="101" y="91"/>
                    <a:pt x="102" y="87"/>
                    <a:pt x="102" y="84"/>
                  </a:cubicBezTo>
                  <a:cubicBezTo>
                    <a:pt x="102" y="81"/>
                    <a:pt x="101" y="79"/>
                    <a:pt x="99" y="77"/>
                  </a:cubicBezTo>
                  <a:cubicBezTo>
                    <a:pt x="100" y="75"/>
                    <a:pt x="101" y="74"/>
                    <a:pt x="101" y="72"/>
                  </a:cubicBezTo>
                  <a:cubicBezTo>
                    <a:pt x="107" y="71"/>
                    <a:pt x="112" y="66"/>
                    <a:pt x="112" y="60"/>
                  </a:cubicBezTo>
                  <a:cubicBezTo>
                    <a:pt x="112" y="52"/>
                    <a:pt x="112" y="52"/>
                    <a:pt x="112" y="52"/>
                  </a:cubicBezTo>
                  <a:cubicBezTo>
                    <a:pt x="112" y="46"/>
                    <a:pt x="107" y="41"/>
                    <a:pt x="101" y="40"/>
                  </a:cubicBezTo>
                  <a:cubicBezTo>
                    <a:pt x="101" y="38"/>
                    <a:pt x="100" y="37"/>
                    <a:pt x="99" y="35"/>
                  </a:cubicBezTo>
                  <a:cubicBezTo>
                    <a:pt x="101" y="33"/>
                    <a:pt x="102" y="31"/>
                    <a:pt x="102" y="28"/>
                  </a:cubicBezTo>
                  <a:cubicBezTo>
                    <a:pt x="102" y="25"/>
                    <a:pt x="101" y="22"/>
                    <a:pt x="98" y="19"/>
                  </a:cubicBezTo>
                  <a:cubicBezTo>
                    <a:pt x="93" y="14"/>
                    <a:pt x="93" y="14"/>
                    <a:pt x="93" y="14"/>
                  </a:cubicBezTo>
                  <a:cubicBezTo>
                    <a:pt x="91" y="11"/>
                    <a:pt x="87" y="10"/>
                    <a:pt x="84" y="10"/>
                  </a:cubicBezTo>
                  <a:cubicBezTo>
                    <a:pt x="81" y="10"/>
                    <a:pt x="79" y="11"/>
                    <a:pt x="77" y="13"/>
                  </a:cubicBezTo>
                  <a:cubicBezTo>
                    <a:pt x="75" y="12"/>
                    <a:pt x="74" y="11"/>
                    <a:pt x="72" y="11"/>
                  </a:cubicBezTo>
                  <a:cubicBezTo>
                    <a:pt x="71" y="5"/>
                    <a:pt x="66" y="0"/>
                    <a:pt x="6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" name="Freeform 10"/>
            <p:cNvSpPr>
              <a:spLocks noEditPoints="1"/>
            </p:cNvSpPr>
            <p:nvPr/>
          </p:nvSpPr>
          <p:spPr bwMode="auto">
            <a:xfrm>
              <a:off x="1411288" y="701675"/>
              <a:ext cx="195263" cy="196850"/>
            </a:xfrm>
            <a:custGeom>
              <a:avLst/>
              <a:gdLst>
                <a:gd name="T0" fmla="*/ 26 w 52"/>
                <a:gd name="T1" fmla="*/ 52 h 52"/>
                <a:gd name="T2" fmla="*/ 0 w 52"/>
                <a:gd name="T3" fmla="*/ 26 h 52"/>
                <a:gd name="T4" fmla="*/ 26 w 52"/>
                <a:gd name="T5" fmla="*/ 0 h 52"/>
                <a:gd name="T6" fmla="*/ 52 w 52"/>
                <a:gd name="T7" fmla="*/ 26 h 52"/>
                <a:gd name="T8" fmla="*/ 26 w 52"/>
                <a:gd name="T9" fmla="*/ 52 h 52"/>
                <a:gd name="T10" fmla="*/ 26 w 52"/>
                <a:gd name="T11" fmla="*/ 4 h 52"/>
                <a:gd name="T12" fmla="*/ 4 w 52"/>
                <a:gd name="T13" fmla="*/ 26 h 52"/>
                <a:gd name="T14" fmla="*/ 26 w 52"/>
                <a:gd name="T15" fmla="*/ 48 h 52"/>
                <a:gd name="T16" fmla="*/ 48 w 52"/>
                <a:gd name="T17" fmla="*/ 26 h 52"/>
                <a:gd name="T18" fmla="*/ 26 w 52"/>
                <a:gd name="T19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" h="52">
                  <a:moveTo>
                    <a:pt x="26" y="52"/>
                  </a:moveTo>
                  <a:cubicBezTo>
                    <a:pt x="12" y="52"/>
                    <a:pt x="0" y="40"/>
                    <a:pt x="0" y="26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0" y="0"/>
                    <a:pt x="52" y="12"/>
                    <a:pt x="52" y="26"/>
                  </a:cubicBezTo>
                  <a:cubicBezTo>
                    <a:pt x="52" y="40"/>
                    <a:pt x="40" y="52"/>
                    <a:pt x="26" y="52"/>
                  </a:cubicBezTo>
                  <a:close/>
                  <a:moveTo>
                    <a:pt x="26" y="4"/>
                  </a:moveTo>
                  <a:cubicBezTo>
                    <a:pt x="14" y="4"/>
                    <a:pt x="4" y="14"/>
                    <a:pt x="4" y="26"/>
                  </a:cubicBezTo>
                  <a:cubicBezTo>
                    <a:pt x="4" y="38"/>
                    <a:pt x="14" y="48"/>
                    <a:pt x="26" y="48"/>
                  </a:cubicBezTo>
                  <a:cubicBezTo>
                    <a:pt x="38" y="48"/>
                    <a:pt x="48" y="38"/>
                    <a:pt x="48" y="26"/>
                  </a:cubicBezTo>
                  <a:cubicBezTo>
                    <a:pt x="48" y="14"/>
                    <a:pt x="38" y="4"/>
                    <a:pt x="2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9" name="Freeform 11"/>
            <p:cNvSpPr>
              <a:spLocks noEditPoints="1"/>
            </p:cNvSpPr>
            <p:nvPr/>
          </p:nvSpPr>
          <p:spPr bwMode="auto">
            <a:xfrm>
              <a:off x="1455738" y="747713"/>
              <a:ext cx="106363" cy="106363"/>
            </a:xfrm>
            <a:custGeom>
              <a:avLst/>
              <a:gdLst>
                <a:gd name="T0" fmla="*/ 14 w 28"/>
                <a:gd name="T1" fmla="*/ 28 h 28"/>
                <a:gd name="T2" fmla="*/ 0 w 28"/>
                <a:gd name="T3" fmla="*/ 14 h 28"/>
                <a:gd name="T4" fmla="*/ 14 w 28"/>
                <a:gd name="T5" fmla="*/ 0 h 28"/>
                <a:gd name="T6" fmla="*/ 28 w 28"/>
                <a:gd name="T7" fmla="*/ 14 h 28"/>
                <a:gd name="T8" fmla="*/ 14 w 28"/>
                <a:gd name="T9" fmla="*/ 28 h 28"/>
                <a:gd name="T10" fmla="*/ 14 w 28"/>
                <a:gd name="T11" fmla="*/ 4 h 28"/>
                <a:gd name="T12" fmla="*/ 4 w 28"/>
                <a:gd name="T13" fmla="*/ 14 h 28"/>
                <a:gd name="T14" fmla="*/ 14 w 28"/>
                <a:gd name="T15" fmla="*/ 24 h 28"/>
                <a:gd name="T16" fmla="*/ 24 w 28"/>
                <a:gd name="T17" fmla="*/ 14 h 28"/>
                <a:gd name="T18" fmla="*/ 14 w 28"/>
                <a:gd name="T19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8">
                  <a:moveTo>
                    <a:pt x="14" y="28"/>
                  </a:moveTo>
                  <a:cubicBezTo>
                    <a:pt x="6" y="28"/>
                    <a:pt x="0" y="22"/>
                    <a:pt x="0" y="14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4"/>
                  </a:cubicBezTo>
                  <a:cubicBezTo>
                    <a:pt x="28" y="22"/>
                    <a:pt x="22" y="28"/>
                    <a:pt x="14" y="28"/>
                  </a:cubicBezTo>
                  <a:close/>
                  <a:moveTo>
                    <a:pt x="14" y="4"/>
                  </a:moveTo>
                  <a:cubicBezTo>
                    <a:pt x="8" y="4"/>
                    <a:pt x="4" y="8"/>
                    <a:pt x="4" y="14"/>
                  </a:cubicBezTo>
                  <a:cubicBezTo>
                    <a:pt x="4" y="20"/>
                    <a:pt x="8" y="24"/>
                    <a:pt x="14" y="24"/>
                  </a:cubicBezTo>
                  <a:cubicBezTo>
                    <a:pt x="20" y="24"/>
                    <a:pt x="24" y="20"/>
                    <a:pt x="24" y="14"/>
                  </a:cubicBezTo>
                  <a:cubicBezTo>
                    <a:pt x="24" y="8"/>
                    <a:pt x="20" y="4"/>
                    <a:pt x="1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5539029" y="1068040"/>
            <a:ext cx="423629" cy="370251"/>
            <a:chOff x="8296275" y="8293096"/>
            <a:chExt cx="1385888" cy="1211261"/>
          </a:xfrm>
          <a:solidFill>
            <a:schemeClr val="bg1"/>
          </a:solidFill>
        </p:grpSpPr>
        <p:sp>
          <p:nvSpPr>
            <p:cNvPr id="21" name="Freeform 8"/>
            <p:cNvSpPr>
              <a:spLocks noEditPoints="1"/>
            </p:cNvSpPr>
            <p:nvPr/>
          </p:nvSpPr>
          <p:spPr bwMode="auto">
            <a:xfrm>
              <a:off x="8296275" y="8293096"/>
              <a:ext cx="1385888" cy="1211261"/>
            </a:xfrm>
            <a:custGeom>
              <a:avLst/>
              <a:gdLst>
                <a:gd name="T0" fmla="*/ 368 w 369"/>
                <a:gd name="T1" fmla="*/ 190 h 323"/>
                <a:gd name="T2" fmla="*/ 322 w 369"/>
                <a:gd name="T3" fmla="*/ 17 h 323"/>
                <a:gd name="T4" fmla="*/ 299 w 369"/>
                <a:gd name="T5" fmla="*/ 0 h 323"/>
                <a:gd name="T6" fmla="*/ 184 w 369"/>
                <a:gd name="T7" fmla="*/ 0 h 323"/>
                <a:gd name="T8" fmla="*/ 69 w 369"/>
                <a:gd name="T9" fmla="*/ 0 h 323"/>
                <a:gd name="T10" fmla="*/ 47 w 369"/>
                <a:gd name="T11" fmla="*/ 17 h 323"/>
                <a:gd name="T12" fmla="*/ 1 w 369"/>
                <a:gd name="T13" fmla="*/ 190 h 323"/>
                <a:gd name="T14" fmla="*/ 0 w 369"/>
                <a:gd name="T15" fmla="*/ 196 h 323"/>
                <a:gd name="T16" fmla="*/ 0 w 369"/>
                <a:gd name="T17" fmla="*/ 276 h 323"/>
                <a:gd name="T18" fmla="*/ 46 w 369"/>
                <a:gd name="T19" fmla="*/ 323 h 323"/>
                <a:gd name="T20" fmla="*/ 323 w 369"/>
                <a:gd name="T21" fmla="*/ 323 h 323"/>
                <a:gd name="T22" fmla="*/ 369 w 369"/>
                <a:gd name="T23" fmla="*/ 276 h 323"/>
                <a:gd name="T24" fmla="*/ 369 w 369"/>
                <a:gd name="T25" fmla="*/ 196 h 323"/>
                <a:gd name="T26" fmla="*/ 368 w 369"/>
                <a:gd name="T27" fmla="*/ 190 h 323"/>
                <a:gd name="T28" fmla="*/ 346 w 369"/>
                <a:gd name="T29" fmla="*/ 276 h 323"/>
                <a:gd name="T30" fmla="*/ 323 w 369"/>
                <a:gd name="T31" fmla="*/ 299 h 323"/>
                <a:gd name="T32" fmla="*/ 46 w 369"/>
                <a:gd name="T33" fmla="*/ 299 h 323"/>
                <a:gd name="T34" fmla="*/ 23 w 369"/>
                <a:gd name="T35" fmla="*/ 276 h 323"/>
                <a:gd name="T36" fmla="*/ 23 w 369"/>
                <a:gd name="T37" fmla="*/ 196 h 323"/>
                <a:gd name="T38" fmla="*/ 69 w 369"/>
                <a:gd name="T39" fmla="*/ 23 h 323"/>
                <a:gd name="T40" fmla="*/ 299 w 369"/>
                <a:gd name="T41" fmla="*/ 23 h 323"/>
                <a:gd name="T42" fmla="*/ 346 w 369"/>
                <a:gd name="T43" fmla="*/ 196 h 323"/>
                <a:gd name="T44" fmla="*/ 346 w 369"/>
                <a:gd name="T45" fmla="*/ 276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9" h="323">
                  <a:moveTo>
                    <a:pt x="368" y="190"/>
                  </a:moveTo>
                  <a:cubicBezTo>
                    <a:pt x="322" y="17"/>
                    <a:pt x="322" y="17"/>
                    <a:pt x="322" y="17"/>
                  </a:cubicBezTo>
                  <a:cubicBezTo>
                    <a:pt x="319" y="7"/>
                    <a:pt x="310" y="0"/>
                    <a:pt x="299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59" y="0"/>
                    <a:pt x="50" y="7"/>
                    <a:pt x="47" y="17"/>
                  </a:cubicBezTo>
                  <a:cubicBezTo>
                    <a:pt x="1" y="190"/>
                    <a:pt x="1" y="190"/>
                    <a:pt x="1" y="190"/>
                  </a:cubicBezTo>
                  <a:cubicBezTo>
                    <a:pt x="0" y="192"/>
                    <a:pt x="0" y="194"/>
                    <a:pt x="0" y="196"/>
                  </a:cubicBezTo>
                  <a:cubicBezTo>
                    <a:pt x="0" y="276"/>
                    <a:pt x="0" y="276"/>
                    <a:pt x="0" y="276"/>
                  </a:cubicBezTo>
                  <a:cubicBezTo>
                    <a:pt x="0" y="302"/>
                    <a:pt x="21" y="323"/>
                    <a:pt x="46" y="323"/>
                  </a:cubicBezTo>
                  <a:cubicBezTo>
                    <a:pt x="323" y="323"/>
                    <a:pt x="323" y="323"/>
                    <a:pt x="323" y="323"/>
                  </a:cubicBezTo>
                  <a:cubicBezTo>
                    <a:pt x="348" y="323"/>
                    <a:pt x="369" y="302"/>
                    <a:pt x="369" y="276"/>
                  </a:cubicBezTo>
                  <a:cubicBezTo>
                    <a:pt x="369" y="196"/>
                    <a:pt x="369" y="196"/>
                    <a:pt x="369" y="196"/>
                  </a:cubicBezTo>
                  <a:cubicBezTo>
                    <a:pt x="369" y="194"/>
                    <a:pt x="368" y="192"/>
                    <a:pt x="368" y="190"/>
                  </a:cubicBezTo>
                  <a:close/>
                  <a:moveTo>
                    <a:pt x="346" y="276"/>
                  </a:moveTo>
                  <a:cubicBezTo>
                    <a:pt x="346" y="289"/>
                    <a:pt x="335" y="299"/>
                    <a:pt x="323" y="299"/>
                  </a:cubicBezTo>
                  <a:cubicBezTo>
                    <a:pt x="46" y="299"/>
                    <a:pt x="46" y="299"/>
                    <a:pt x="46" y="299"/>
                  </a:cubicBezTo>
                  <a:cubicBezTo>
                    <a:pt x="34" y="299"/>
                    <a:pt x="23" y="289"/>
                    <a:pt x="23" y="276"/>
                  </a:cubicBezTo>
                  <a:cubicBezTo>
                    <a:pt x="23" y="196"/>
                    <a:pt x="23" y="196"/>
                    <a:pt x="23" y="196"/>
                  </a:cubicBezTo>
                  <a:cubicBezTo>
                    <a:pt x="69" y="23"/>
                    <a:pt x="69" y="23"/>
                    <a:pt x="69" y="23"/>
                  </a:cubicBezTo>
                  <a:cubicBezTo>
                    <a:pt x="299" y="23"/>
                    <a:pt x="299" y="23"/>
                    <a:pt x="299" y="23"/>
                  </a:cubicBezTo>
                  <a:cubicBezTo>
                    <a:pt x="346" y="196"/>
                    <a:pt x="346" y="196"/>
                    <a:pt x="346" y="196"/>
                  </a:cubicBezTo>
                  <a:lnTo>
                    <a:pt x="346" y="2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2" name="Freeform 9"/>
            <p:cNvSpPr>
              <a:spLocks noEditPoints="1"/>
            </p:cNvSpPr>
            <p:nvPr/>
          </p:nvSpPr>
          <p:spPr bwMode="auto">
            <a:xfrm>
              <a:off x="8461376" y="8466137"/>
              <a:ext cx="1055689" cy="776288"/>
            </a:xfrm>
            <a:custGeom>
              <a:avLst/>
              <a:gdLst>
                <a:gd name="T0" fmla="*/ 229 w 281"/>
                <a:gd name="T1" fmla="*/ 0 h 207"/>
                <a:gd name="T2" fmla="*/ 51 w 281"/>
                <a:gd name="T3" fmla="*/ 0 h 207"/>
                <a:gd name="T4" fmla="*/ 40 w 281"/>
                <a:gd name="T5" fmla="*/ 9 h 207"/>
                <a:gd name="T6" fmla="*/ 0 w 281"/>
                <a:gd name="T7" fmla="*/ 147 h 207"/>
                <a:gd name="T8" fmla="*/ 2 w 281"/>
                <a:gd name="T9" fmla="*/ 157 h 207"/>
                <a:gd name="T10" fmla="*/ 12 w 281"/>
                <a:gd name="T11" fmla="*/ 161 h 207"/>
                <a:gd name="T12" fmla="*/ 45 w 281"/>
                <a:gd name="T13" fmla="*/ 161 h 207"/>
                <a:gd name="T14" fmla="*/ 58 w 281"/>
                <a:gd name="T15" fmla="*/ 161 h 207"/>
                <a:gd name="T16" fmla="*/ 64 w 281"/>
                <a:gd name="T17" fmla="*/ 161 h 207"/>
                <a:gd name="T18" fmla="*/ 81 w 281"/>
                <a:gd name="T19" fmla="*/ 195 h 207"/>
                <a:gd name="T20" fmla="*/ 101 w 281"/>
                <a:gd name="T21" fmla="*/ 207 h 207"/>
                <a:gd name="T22" fmla="*/ 179 w 281"/>
                <a:gd name="T23" fmla="*/ 207 h 207"/>
                <a:gd name="T24" fmla="*/ 200 w 281"/>
                <a:gd name="T25" fmla="*/ 195 h 207"/>
                <a:gd name="T26" fmla="*/ 217 w 281"/>
                <a:gd name="T27" fmla="*/ 161 h 207"/>
                <a:gd name="T28" fmla="*/ 223 w 281"/>
                <a:gd name="T29" fmla="*/ 161 h 207"/>
                <a:gd name="T30" fmla="*/ 236 w 281"/>
                <a:gd name="T31" fmla="*/ 161 h 207"/>
                <a:gd name="T32" fmla="*/ 269 w 281"/>
                <a:gd name="T33" fmla="*/ 161 h 207"/>
                <a:gd name="T34" fmla="*/ 278 w 281"/>
                <a:gd name="T35" fmla="*/ 157 h 207"/>
                <a:gd name="T36" fmla="*/ 280 w 281"/>
                <a:gd name="T37" fmla="*/ 147 h 207"/>
                <a:gd name="T38" fmla="*/ 241 w 281"/>
                <a:gd name="T39" fmla="*/ 9 h 207"/>
                <a:gd name="T40" fmla="*/ 229 w 281"/>
                <a:gd name="T41" fmla="*/ 0 h 207"/>
                <a:gd name="T42" fmla="*/ 236 w 281"/>
                <a:gd name="T43" fmla="*/ 138 h 207"/>
                <a:gd name="T44" fmla="*/ 217 w 281"/>
                <a:gd name="T45" fmla="*/ 138 h 207"/>
                <a:gd name="T46" fmla="*/ 196 w 281"/>
                <a:gd name="T47" fmla="*/ 151 h 207"/>
                <a:gd name="T48" fmla="*/ 179 w 281"/>
                <a:gd name="T49" fmla="*/ 184 h 207"/>
                <a:gd name="T50" fmla="*/ 101 w 281"/>
                <a:gd name="T51" fmla="*/ 184 h 207"/>
                <a:gd name="T52" fmla="*/ 85 w 281"/>
                <a:gd name="T53" fmla="*/ 151 h 207"/>
                <a:gd name="T54" fmla="*/ 64 w 281"/>
                <a:gd name="T55" fmla="*/ 138 h 207"/>
                <a:gd name="T56" fmla="*/ 45 w 281"/>
                <a:gd name="T57" fmla="*/ 138 h 207"/>
                <a:gd name="T58" fmla="*/ 18 w 281"/>
                <a:gd name="T59" fmla="*/ 138 h 207"/>
                <a:gd name="T60" fmla="*/ 51 w 281"/>
                <a:gd name="T61" fmla="*/ 12 h 207"/>
                <a:gd name="T62" fmla="*/ 229 w 281"/>
                <a:gd name="T63" fmla="*/ 12 h 207"/>
                <a:gd name="T64" fmla="*/ 263 w 281"/>
                <a:gd name="T65" fmla="*/ 138 h 207"/>
                <a:gd name="T66" fmla="*/ 236 w 281"/>
                <a:gd name="T67" fmla="*/ 138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81" h="207">
                  <a:moveTo>
                    <a:pt x="229" y="0"/>
                  </a:moveTo>
                  <a:cubicBezTo>
                    <a:pt x="51" y="0"/>
                    <a:pt x="51" y="0"/>
                    <a:pt x="51" y="0"/>
                  </a:cubicBezTo>
                  <a:cubicBezTo>
                    <a:pt x="46" y="0"/>
                    <a:pt x="41" y="4"/>
                    <a:pt x="40" y="9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150"/>
                    <a:pt x="0" y="154"/>
                    <a:pt x="2" y="157"/>
                  </a:cubicBezTo>
                  <a:cubicBezTo>
                    <a:pt x="5" y="160"/>
                    <a:pt x="8" y="161"/>
                    <a:pt x="12" y="161"/>
                  </a:cubicBezTo>
                  <a:cubicBezTo>
                    <a:pt x="45" y="161"/>
                    <a:pt x="45" y="161"/>
                    <a:pt x="45" y="161"/>
                  </a:cubicBezTo>
                  <a:cubicBezTo>
                    <a:pt x="58" y="161"/>
                    <a:pt x="58" y="161"/>
                    <a:pt x="58" y="161"/>
                  </a:cubicBezTo>
                  <a:cubicBezTo>
                    <a:pt x="64" y="161"/>
                    <a:pt x="64" y="161"/>
                    <a:pt x="64" y="161"/>
                  </a:cubicBezTo>
                  <a:cubicBezTo>
                    <a:pt x="81" y="195"/>
                    <a:pt x="81" y="195"/>
                    <a:pt x="81" y="195"/>
                  </a:cubicBezTo>
                  <a:cubicBezTo>
                    <a:pt x="85" y="203"/>
                    <a:pt x="93" y="207"/>
                    <a:pt x="101" y="207"/>
                  </a:cubicBezTo>
                  <a:cubicBezTo>
                    <a:pt x="179" y="207"/>
                    <a:pt x="179" y="207"/>
                    <a:pt x="179" y="207"/>
                  </a:cubicBezTo>
                  <a:cubicBezTo>
                    <a:pt x="188" y="207"/>
                    <a:pt x="196" y="203"/>
                    <a:pt x="200" y="195"/>
                  </a:cubicBezTo>
                  <a:cubicBezTo>
                    <a:pt x="217" y="161"/>
                    <a:pt x="217" y="161"/>
                    <a:pt x="217" y="161"/>
                  </a:cubicBezTo>
                  <a:cubicBezTo>
                    <a:pt x="223" y="161"/>
                    <a:pt x="223" y="161"/>
                    <a:pt x="223" y="161"/>
                  </a:cubicBezTo>
                  <a:cubicBezTo>
                    <a:pt x="236" y="161"/>
                    <a:pt x="236" y="161"/>
                    <a:pt x="236" y="161"/>
                  </a:cubicBezTo>
                  <a:cubicBezTo>
                    <a:pt x="269" y="161"/>
                    <a:pt x="269" y="161"/>
                    <a:pt x="269" y="161"/>
                  </a:cubicBezTo>
                  <a:cubicBezTo>
                    <a:pt x="273" y="161"/>
                    <a:pt x="276" y="160"/>
                    <a:pt x="278" y="157"/>
                  </a:cubicBezTo>
                  <a:cubicBezTo>
                    <a:pt x="280" y="154"/>
                    <a:pt x="281" y="150"/>
                    <a:pt x="280" y="147"/>
                  </a:cubicBezTo>
                  <a:cubicBezTo>
                    <a:pt x="241" y="9"/>
                    <a:pt x="241" y="9"/>
                    <a:pt x="241" y="9"/>
                  </a:cubicBezTo>
                  <a:cubicBezTo>
                    <a:pt x="239" y="4"/>
                    <a:pt x="235" y="0"/>
                    <a:pt x="229" y="0"/>
                  </a:cubicBezTo>
                  <a:close/>
                  <a:moveTo>
                    <a:pt x="236" y="138"/>
                  </a:moveTo>
                  <a:cubicBezTo>
                    <a:pt x="217" y="138"/>
                    <a:pt x="217" y="138"/>
                    <a:pt x="217" y="138"/>
                  </a:cubicBezTo>
                  <a:cubicBezTo>
                    <a:pt x="208" y="138"/>
                    <a:pt x="200" y="143"/>
                    <a:pt x="196" y="151"/>
                  </a:cubicBezTo>
                  <a:cubicBezTo>
                    <a:pt x="179" y="184"/>
                    <a:pt x="179" y="184"/>
                    <a:pt x="179" y="184"/>
                  </a:cubicBezTo>
                  <a:cubicBezTo>
                    <a:pt x="101" y="184"/>
                    <a:pt x="101" y="184"/>
                    <a:pt x="101" y="184"/>
                  </a:cubicBezTo>
                  <a:cubicBezTo>
                    <a:pt x="85" y="151"/>
                    <a:pt x="85" y="151"/>
                    <a:pt x="85" y="151"/>
                  </a:cubicBezTo>
                  <a:cubicBezTo>
                    <a:pt x="81" y="143"/>
                    <a:pt x="73" y="138"/>
                    <a:pt x="64" y="138"/>
                  </a:cubicBezTo>
                  <a:cubicBezTo>
                    <a:pt x="45" y="138"/>
                    <a:pt x="45" y="138"/>
                    <a:pt x="45" y="138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229" y="12"/>
                    <a:pt x="229" y="12"/>
                    <a:pt x="229" y="12"/>
                  </a:cubicBezTo>
                  <a:cubicBezTo>
                    <a:pt x="263" y="138"/>
                    <a:pt x="263" y="138"/>
                    <a:pt x="263" y="138"/>
                  </a:cubicBezTo>
                  <a:lnTo>
                    <a:pt x="236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23" name="Group 22"/>
          <p:cNvGrpSpPr/>
          <p:nvPr/>
        </p:nvGrpSpPr>
        <p:grpSpPr>
          <a:xfrm rot="16200000">
            <a:off x="5494232" y="3595684"/>
            <a:ext cx="852494" cy="1162891"/>
            <a:chOff x="9918988" y="355852"/>
            <a:chExt cx="852494" cy="1162891"/>
          </a:xfrm>
        </p:grpSpPr>
        <p:sp>
          <p:nvSpPr>
            <p:cNvPr id="24" name="Triangle 23"/>
            <p:cNvSpPr/>
            <p:nvPr/>
          </p:nvSpPr>
          <p:spPr>
            <a:xfrm rot="10800000">
              <a:off x="9929055" y="1104594"/>
              <a:ext cx="832360" cy="414149"/>
            </a:xfrm>
            <a:prstGeom prst="triangle">
              <a:avLst>
                <a:gd name="adj" fmla="val 49285"/>
              </a:avLst>
            </a:prstGeom>
            <a:noFill/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 rot="2700000">
              <a:off x="9918988" y="355852"/>
              <a:ext cx="852494" cy="852494"/>
            </a:xfrm>
            <a:prstGeom prst="rect">
              <a:avLst/>
            </a:prstGeom>
            <a:solidFill>
              <a:schemeClr val="accent3"/>
            </a:solidFill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6729324" y="4009299"/>
            <a:ext cx="4158893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ea typeface="Lora" charset="0"/>
                <a:cs typeface="Lora" charset="0"/>
              </a:rPr>
              <a:t>Maecenas </a:t>
            </a:r>
            <a:r>
              <a:rPr lang="en-US" sz="1200" dirty="0" err="1">
                <a:ea typeface="Lora" charset="0"/>
                <a:cs typeface="Lora" charset="0"/>
              </a:rPr>
              <a:t>pellentesque</a:t>
            </a:r>
            <a:r>
              <a:rPr lang="en-US" sz="1200" dirty="0">
                <a:ea typeface="Lora" charset="0"/>
                <a:cs typeface="Lora" charset="0"/>
              </a:rPr>
              <a:t> ac </a:t>
            </a:r>
            <a:r>
              <a:rPr lang="en-US" sz="1200" dirty="0" err="1">
                <a:ea typeface="Lora" charset="0"/>
                <a:cs typeface="Lora" charset="0"/>
              </a:rPr>
              <a:t>orci</a:t>
            </a:r>
            <a:r>
              <a:rPr lang="en-US" sz="1200" dirty="0"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ea typeface="Lora" charset="0"/>
                <a:cs typeface="Lora" charset="0"/>
              </a:rPr>
              <a:t>lobortis</a:t>
            </a:r>
            <a:r>
              <a:rPr lang="en-US" sz="1200" dirty="0">
                <a:ea typeface="Lora" charset="0"/>
                <a:cs typeface="Lora" charset="0"/>
              </a:rPr>
              <a:t>. In </a:t>
            </a:r>
            <a:r>
              <a:rPr lang="en-US" sz="1200" dirty="0" err="1">
                <a:ea typeface="Lora" charset="0"/>
                <a:cs typeface="Lora" charset="0"/>
              </a:rPr>
              <a:t>efficitur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sodales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est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eu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facilisis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urna</a:t>
            </a:r>
            <a:r>
              <a:rPr lang="en-US" sz="1200" dirty="0">
                <a:ea typeface="Lora" charset="0"/>
                <a:cs typeface="Lora" charset="0"/>
              </a:rPr>
              <a:t>. </a:t>
            </a:r>
            <a:r>
              <a:rPr lang="en-US" sz="1200" dirty="0" err="1">
                <a:ea typeface="Lora" charset="0"/>
                <a:cs typeface="Lora" charset="0"/>
              </a:rPr>
              <a:t>maximus</a:t>
            </a:r>
            <a:endParaRPr lang="en-US" sz="1200" dirty="0">
              <a:ea typeface="Lora" charset="0"/>
              <a:cs typeface="Lora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729324" y="3606113"/>
            <a:ext cx="2670651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ea typeface="Lora" charset="0"/>
                <a:cs typeface="Lora" charset="0"/>
              </a:rPr>
              <a:t>SHORT TEXT HERE</a:t>
            </a:r>
          </a:p>
        </p:txBody>
      </p:sp>
      <p:grpSp>
        <p:nvGrpSpPr>
          <p:cNvPr id="28" name="Group 27"/>
          <p:cNvGrpSpPr/>
          <p:nvPr/>
        </p:nvGrpSpPr>
        <p:grpSpPr>
          <a:xfrm rot="16200000">
            <a:off x="5494232" y="5027922"/>
            <a:ext cx="852494" cy="1162891"/>
            <a:chOff x="9918988" y="355852"/>
            <a:chExt cx="852494" cy="1162891"/>
          </a:xfrm>
        </p:grpSpPr>
        <p:sp>
          <p:nvSpPr>
            <p:cNvPr id="29" name="Triangle 28"/>
            <p:cNvSpPr/>
            <p:nvPr/>
          </p:nvSpPr>
          <p:spPr>
            <a:xfrm rot="10800000">
              <a:off x="9929055" y="1104594"/>
              <a:ext cx="832360" cy="414149"/>
            </a:xfrm>
            <a:prstGeom prst="triangle">
              <a:avLst>
                <a:gd name="adj" fmla="val 49285"/>
              </a:avLst>
            </a:prstGeom>
            <a:noFill/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 rot="2700000">
              <a:off x="9918988" y="355852"/>
              <a:ext cx="852494" cy="852494"/>
            </a:xfrm>
            <a:prstGeom prst="rect">
              <a:avLst/>
            </a:prstGeom>
            <a:solidFill>
              <a:schemeClr val="accent4"/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6729324" y="5441537"/>
            <a:ext cx="4158893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ea typeface="Lora" charset="0"/>
                <a:cs typeface="Lora" charset="0"/>
              </a:rPr>
              <a:t>Maecenas </a:t>
            </a:r>
            <a:r>
              <a:rPr lang="en-US" sz="1200" dirty="0" err="1">
                <a:ea typeface="Lora" charset="0"/>
                <a:cs typeface="Lora" charset="0"/>
              </a:rPr>
              <a:t>pellentesque</a:t>
            </a:r>
            <a:r>
              <a:rPr lang="en-US" sz="1200" dirty="0">
                <a:ea typeface="Lora" charset="0"/>
                <a:cs typeface="Lora" charset="0"/>
              </a:rPr>
              <a:t> ac </a:t>
            </a:r>
            <a:r>
              <a:rPr lang="en-US" sz="1200" dirty="0" err="1">
                <a:ea typeface="Lora" charset="0"/>
                <a:cs typeface="Lora" charset="0"/>
              </a:rPr>
              <a:t>orci</a:t>
            </a:r>
            <a:r>
              <a:rPr lang="en-US" sz="1200" dirty="0"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ea typeface="Lora" charset="0"/>
                <a:cs typeface="Lora" charset="0"/>
              </a:rPr>
              <a:t>lobortis</a:t>
            </a:r>
            <a:r>
              <a:rPr lang="en-US" sz="1200" dirty="0">
                <a:ea typeface="Lora" charset="0"/>
                <a:cs typeface="Lora" charset="0"/>
              </a:rPr>
              <a:t>. In </a:t>
            </a:r>
            <a:r>
              <a:rPr lang="en-US" sz="1200" dirty="0" err="1">
                <a:ea typeface="Lora" charset="0"/>
                <a:cs typeface="Lora" charset="0"/>
              </a:rPr>
              <a:t>efficitur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sodales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est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eu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facilisis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urna</a:t>
            </a:r>
            <a:r>
              <a:rPr lang="en-US" sz="1200" dirty="0">
                <a:ea typeface="Lora" charset="0"/>
                <a:cs typeface="Lora" charset="0"/>
              </a:rPr>
              <a:t>. </a:t>
            </a:r>
            <a:r>
              <a:rPr lang="en-US" sz="1200" dirty="0" err="1">
                <a:ea typeface="Lora" charset="0"/>
                <a:cs typeface="Lora" charset="0"/>
              </a:rPr>
              <a:t>maximus</a:t>
            </a:r>
            <a:endParaRPr lang="en-US" sz="1200" dirty="0">
              <a:ea typeface="Lora" charset="0"/>
              <a:cs typeface="Lora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729324" y="5038351"/>
            <a:ext cx="2670651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ea typeface="Lora" charset="0"/>
                <a:cs typeface="Lora" charset="0"/>
              </a:rPr>
              <a:t>SHORT TEXT HERE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5504427" y="5484401"/>
            <a:ext cx="529751" cy="266107"/>
            <a:chOff x="5567364" y="4362450"/>
            <a:chExt cx="341313" cy="171450"/>
          </a:xfrm>
          <a:solidFill>
            <a:schemeClr val="bg1"/>
          </a:solidFill>
        </p:grpSpPr>
        <p:sp>
          <p:nvSpPr>
            <p:cNvPr id="34" name="Freeform 201"/>
            <p:cNvSpPr>
              <a:spLocks noEditPoints="1"/>
            </p:cNvSpPr>
            <p:nvPr/>
          </p:nvSpPr>
          <p:spPr bwMode="auto">
            <a:xfrm>
              <a:off x="5567364" y="4362450"/>
              <a:ext cx="341313" cy="171450"/>
            </a:xfrm>
            <a:custGeom>
              <a:avLst/>
              <a:gdLst>
                <a:gd name="T0" fmla="*/ 98 w 128"/>
                <a:gd name="T1" fmla="*/ 0 h 64"/>
                <a:gd name="T2" fmla="*/ 30 w 128"/>
                <a:gd name="T3" fmla="*/ 0 h 64"/>
                <a:gd name="T4" fmla="*/ 0 w 128"/>
                <a:gd name="T5" fmla="*/ 32 h 64"/>
                <a:gd name="T6" fmla="*/ 30 w 128"/>
                <a:gd name="T7" fmla="*/ 64 h 64"/>
                <a:gd name="T8" fmla="*/ 98 w 128"/>
                <a:gd name="T9" fmla="*/ 64 h 64"/>
                <a:gd name="T10" fmla="*/ 128 w 128"/>
                <a:gd name="T11" fmla="*/ 32 h 64"/>
                <a:gd name="T12" fmla="*/ 98 w 128"/>
                <a:gd name="T13" fmla="*/ 0 h 64"/>
                <a:gd name="T14" fmla="*/ 8 w 128"/>
                <a:gd name="T15" fmla="*/ 32 h 64"/>
                <a:gd name="T16" fmla="*/ 30 w 128"/>
                <a:gd name="T17" fmla="*/ 8 h 64"/>
                <a:gd name="T18" fmla="*/ 62 w 128"/>
                <a:gd name="T19" fmla="*/ 8 h 64"/>
                <a:gd name="T20" fmla="*/ 62 w 128"/>
                <a:gd name="T21" fmla="*/ 56 h 64"/>
                <a:gd name="T22" fmla="*/ 30 w 128"/>
                <a:gd name="T23" fmla="*/ 56 h 64"/>
                <a:gd name="T24" fmla="*/ 8 w 128"/>
                <a:gd name="T25" fmla="*/ 32 h 64"/>
                <a:gd name="T26" fmla="*/ 98 w 128"/>
                <a:gd name="T27" fmla="*/ 56 h 64"/>
                <a:gd name="T28" fmla="*/ 67 w 128"/>
                <a:gd name="T29" fmla="*/ 56 h 64"/>
                <a:gd name="T30" fmla="*/ 67 w 128"/>
                <a:gd name="T31" fmla="*/ 8 h 64"/>
                <a:gd name="T32" fmla="*/ 98 w 128"/>
                <a:gd name="T33" fmla="*/ 8 h 64"/>
                <a:gd name="T34" fmla="*/ 120 w 128"/>
                <a:gd name="T35" fmla="*/ 32 h 64"/>
                <a:gd name="T36" fmla="*/ 98 w 128"/>
                <a:gd name="T37" fmla="*/ 5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8" h="64">
                  <a:moveTo>
                    <a:pt x="98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50"/>
                    <a:pt x="14" y="64"/>
                    <a:pt x="30" y="64"/>
                  </a:cubicBezTo>
                  <a:cubicBezTo>
                    <a:pt x="98" y="64"/>
                    <a:pt x="98" y="64"/>
                    <a:pt x="98" y="64"/>
                  </a:cubicBezTo>
                  <a:cubicBezTo>
                    <a:pt x="114" y="64"/>
                    <a:pt x="128" y="50"/>
                    <a:pt x="128" y="32"/>
                  </a:cubicBezTo>
                  <a:cubicBezTo>
                    <a:pt x="128" y="14"/>
                    <a:pt x="114" y="0"/>
                    <a:pt x="98" y="0"/>
                  </a:cubicBezTo>
                  <a:close/>
                  <a:moveTo>
                    <a:pt x="8" y="32"/>
                  </a:moveTo>
                  <a:cubicBezTo>
                    <a:pt x="8" y="19"/>
                    <a:pt x="18" y="8"/>
                    <a:pt x="30" y="8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0" y="21"/>
                    <a:pt x="60" y="43"/>
                    <a:pt x="62" y="56"/>
                  </a:cubicBezTo>
                  <a:cubicBezTo>
                    <a:pt x="30" y="56"/>
                    <a:pt x="30" y="56"/>
                    <a:pt x="30" y="56"/>
                  </a:cubicBezTo>
                  <a:cubicBezTo>
                    <a:pt x="18" y="56"/>
                    <a:pt x="8" y="45"/>
                    <a:pt x="8" y="32"/>
                  </a:cubicBezTo>
                  <a:close/>
                  <a:moveTo>
                    <a:pt x="98" y="56"/>
                  </a:moveTo>
                  <a:cubicBezTo>
                    <a:pt x="67" y="56"/>
                    <a:pt x="67" y="56"/>
                    <a:pt x="67" y="56"/>
                  </a:cubicBezTo>
                  <a:cubicBezTo>
                    <a:pt x="64" y="44"/>
                    <a:pt x="64" y="20"/>
                    <a:pt x="67" y="8"/>
                  </a:cubicBezTo>
                  <a:cubicBezTo>
                    <a:pt x="98" y="8"/>
                    <a:pt x="98" y="8"/>
                    <a:pt x="98" y="8"/>
                  </a:cubicBezTo>
                  <a:cubicBezTo>
                    <a:pt x="110" y="8"/>
                    <a:pt x="120" y="19"/>
                    <a:pt x="120" y="32"/>
                  </a:cubicBezTo>
                  <a:cubicBezTo>
                    <a:pt x="120" y="45"/>
                    <a:pt x="110" y="56"/>
                    <a:pt x="98" y="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  <p:sp>
          <p:nvSpPr>
            <p:cNvPr id="35" name="Freeform 202"/>
            <p:cNvSpPr>
              <a:spLocks/>
            </p:cNvSpPr>
            <p:nvPr/>
          </p:nvSpPr>
          <p:spPr bwMode="auto">
            <a:xfrm>
              <a:off x="5603876" y="4400550"/>
              <a:ext cx="53975" cy="52388"/>
            </a:xfrm>
            <a:custGeom>
              <a:avLst/>
              <a:gdLst>
                <a:gd name="T0" fmla="*/ 18 w 20"/>
                <a:gd name="T1" fmla="*/ 0 h 20"/>
                <a:gd name="T2" fmla="*/ 0 w 20"/>
                <a:gd name="T3" fmla="*/ 18 h 20"/>
                <a:gd name="T4" fmla="*/ 2 w 20"/>
                <a:gd name="T5" fmla="*/ 20 h 20"/>
                <a:gd name="T6" fmla="*/ 4 w 20"/>
                <a:gd name="T7" fmla="*/ 18 h 20"/>
                <a:gd name="T8" fmla="*/ 18 w 20"/>
                <a:gd name="T9" fmla="*/ 4 h 20"/>
                <a:gd name="T10" fmla="*/ 20 w 20"/>
                <a:gd name="T11" fmla="*/ 2 h 20"/>
                <a:gd name="T12" fmla="*/ 18 w 20"/>
                <a:gd name="T1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20">
                  <a:moveTo>
                    <a:pt x="18" y="0"/>
                  </a:moveTo>
                  <a:cubicBezTo>
                    <a:pt x="8" y="0"/>
                    <a:pt x="0" y="8"/>
                    <a:pt x="0" y="18"/>
                  </a:cubicBezTo>
                  <a:cubicBezTo>
                    <a:pt x="0" y="19"/>
                    <a:pt x="1" y="20"/>
                    <a:pt x="2" y="20"/>
                  </a:cubicBezTo>
                  <a:cubicBezTo>
                    <a:pt x="3" y="20"/>
                    <a:pt x="4" y="19"/>
                    <a:pt x="4" y="18"/>
                  </a:cubicBezTo>
                  <a:cubicBezTo>
                    <a:pt x="4" y="10"/>
                    <a:pt x="10" y="4"/>
                    <a:pt x="18" y="4"/>
                  </a:cubicBezTo>
                  <a:cubicBezTo>
                    <a:pt x="19" y="4"/>
                    <a:pt x="20" y="3"/>
                    <a:pt x="20" y="2"/>
                  </a:cubicBezTo>
                  <a:cubicBezTo>
                    <a:pt x="20" y="1"/>
                    <a:pt x="19" y="0"/>
                    <a:pt x="1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  <p:sp>
          <p:nvSpPr>
            <p:cNvPr id="36" name="Freeform 203"/>
            <p:cNvSpPr>
              <a:spLocks/>
            </p:cNvSpPr>
            <p:nvPr/>
          </p:nvSpPr>
          <p:spPr bwMode="auto">
            <a:xfrm>
              <a:off x="5818189" y="4441825"/>
              <a:ext cx="52388" cy="53975"/>
            </a:xfrm>
            <a:custGeom>
              <a:avLst/>
              <a:gdLst>
                <a:gd name="T0" fmla="*/ 18 w 20"/>
                <a:gd name="T1" fmla="*/ 0 h 20"/>
                <a:gd name="T2" fmla="*/ 16 w 20"/>
                <a:gd name="T3" fmla="*/ 2 h 20"/>
                <a:gd name="T4" fmla="*/ 2 w 20"/>
                <a:gd name="T5" fmla="*/ 16 h 20"/>
                <a:gd name="T6" fmla="*/ 0 w 20"/>
                <a:gd name="T7" fmla="*/ 18 h 20"/>
                <a:gd name="T8" fmla="*/ 2 w 20"/>
                <a:gd name="T9" fmla="*/ 20 h 20"/>
                <a:gd name="T10" fmla="*/ 20 w 20"/>
                <a:gd name="T11" fmla="*/ 2 h 20"/>
                <a:gd name="T12" fmla="*/ 18 w 20"/>
                <a:gd name="T1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20">
                  <a:moveTo>
                    <a:pt x="18" y="0"/>
                  </a:moveTo>
                  <a:cubicBezTo>
                    <a:pt x="17" y="0"/>
                    <a:pt x="16" y="1"/>
                    <a:pt x="16" y="2"/>
                  </a:cubicBezTo>
                  <a:cubicBezTo>
                    <a:pt x="16" y="10"/>
                    <a:pt x="10" y="16"/>
                    <a:pt x="2" y="16"/>
                  </a:cubicBezTo>
                  <a:cubicBezTo>
                    <a:pt x="1" y="16"/>
                    <a:pt x="0" y="17"/>
                    <a:pt x="0" y="18"/>
                  </a:cubicBezTo>
                  <a:cubicBezTo>
                    <a:pt x="0" y="19"/>
                    <a:pt x="1" y="20"/>
                    <a:pt x="2" y="20"/>
                  </a:cubicBezTo>
                  <a:cubicBezTo>
                    <a:pt x="12" y="20"/>
                    <a:pt x="20" y="12"/>
                    <a:pt x="20" y="2"/>
                  </a:cubicBezTo>
                  <a:cubicBezTo>
                    <a:pt x="20" y="1"/>
                    <a:pt x="19" y="0"/>
                    <a:pt x="1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5519948" y="4067959"/>
            <a:ext cx="498709" cy="218340"/>
            <a:chOff x="1482726" y="5056188"/>
            <a:chExt cx="319088" cy="139700"/>
          </a:xfrm>
          <a:solidFill>
            <a:schemeClr val="bg1"/>
          </a:solidFill>
        </p:grpSpPr>
        <p:sp>
          <p:nvSpPr>
            <p:cNvPr id="38" name="Freeform 259"/>
            <p:cNvSpPr>
              <a:spLocks noEditPoints="1"/>
            </p:cNvSpPr>
            <p:nvPr/>
          </p:nvSpPr>
          <p:spPr bwMode="auto">
            <a:xfrm>
              <a:off x="1482726" y="5056188"/>
              <a:ext cx="319088" cy="139700"/>
            </a:xfrm>
            <a:custGeom>
              <a:avLst/>
              <a:gdLst>
                <a:gd name="T0" fmla="*/ 94 w 120"/>
                <a:gd name="T1" fmla="*/ 0 h 52"/>
                <a:gd name="T2" fmla="*/ 70 w 120"/>
                <a:gd name="T3" fmla="*/ 15 h 52"/>
                <a:gd name="T4" fmla="*/ 60 w 120"/>
                <a:gd name="T5" fmla="*/ 12 h 52"/>
                <a:gd name="T6" fmla="*/ 50 w 120"/>
                <a:gd name="T7" fmla="*/ 15 h 52"/>
                <a:gd name="T8" fmla="*/ 26 w 120"/>
                <a:gd name="T9" fmla="*/ 0 h 52"/>
                <a:gd name="T10" fmla="*/ 0 w 120"/>
                <a:gd name="T11" fmla="*/ 26 h 52"/>
                <a:gd name="T12" fmla="*/ 26 w 120"/>
                <a:gd name="T13" fmla="*/ 52 h 52"/>
                <a:gd name="T14" fmla="*/ 52 w 120"/>
                <a:gd name="T15" fmla="*/ 26 h 52"/>
                <a:gd name="T16" fmla="*/ 51 w 120"/>
                <a:gd name="T17" fmla="*/ 19 h 52"/>
                <a:gd name="T18" fmla="*/ 60 w 120"/>
                <a:gd name="T19" fmla="*/ 16 h 52"/>
                <a:gd name="T20" fmla="*/ 69 w 120"/>
                <a:gd name="T21" fmla="*/ 19 h 52"/>
                <a:gd name="T22" fmla="*/ 68 w 120"/>
                <a:gd name="T23" fmla="*/ 26 h 52"/>
                <a:gd name="T24" fmla="*/ 94 w 120"/>
                <a:gd name="T25" fmla="*/ 52 h 52"/>
                <a:gd name="T26" fmla="*/ 120 w 120"/>
                <a:gd name="T27" fmla="*/ 26 h 52"/>
                <a:gd name="T28" fmla="*/ 94 w 120"/>
                <a:gd name="T29" fmla="*/ 0 h 52"/>
                <a:gd name="T30" fmla="*/ 26 w 120"/>
                <a:gd name="T31" fmla="*/ 44 h 52"/>
                <a:gd name="T32" fmla="*/ 8 w 120"/>
                <a:gd name="T33" fmla="*/ 26 h 52"/>
                <a:gd name="T34" fmla="*/ 26 w 120"/>
                <a:gd name="T35" fmla="*/ 8 h 52"/>
                <a:gd name="T36" fmla="*/ 44 w 120"/>
                <a:gd name="T37" fmla="*/ 26 h 52"/>
                <a:gd name="T38" fmla="*/ 26 w 120"/>
                <a:gd name="T39" fmla="*/ 44 h 52"/>
                <a:gd name="T40" fmla="*/ 94 w 120"/>
                <a:gd name="T41" fmla="*/ 44 h 52"/>
                <a:gd name="T42" fmla="*/ 76 w 120"/>
                <a:gd name="T43" fmla="*/ 26 h 52"/>
                <a:gd name="T44" fmla="*/ 94 w 120"/>
                <a:gd name="T45" fmla="*/ 8 h 52"/>
                <a:gd name="T46" fmla="*/ 112 w 120"/>
                <a:gd name="T47" fmla="*/ 26 h 52"/>
                <a:gd name="T48" fmla="*/ 94 w 120"/>
                <a:gd name="T49" fmla="*/ 4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0" h="52">
                  <a:moveTo>
                    <a:pt x="94" y="0"/>
                  </a:moveTo>
                  <a:cubicBezTo>
                    <a:pt x="84" y="0"/>
                    <a:pt x="75" y="6"/>
                    <a:pt x="70" y="15"/>
                  </a:cubicBezTo>
                  <a:cubicBezTo>
                    <a:pt x="68" y="13"/>
                    <a:pt x="64" y="12"/>
                    <a:pt x="60" y="12"/>
                  </a:cubicBezTo>
                  <a:cubicBezTo>
                    <a:pt x="56" y="12"/>
                    <a:pt x="52" y="13"/>
                    <a:pt x="50" y="15"/>
                  </a:cubicBezTo>
                  <a:cubicBezTo>
                    <a:pt x="45" y="6"/>
                    <a:pt x="36" y="0"/>
                    <a:pt x="26" y="0"/>
                  </a:cubicBezTo>
                  <a:cubicBezTo>
                    <a:pt x="12" y="0"/>
                    <a:pt x="0" y="12"/>
                    <a:pt x="0" y="26"/>
                  </a:cubicBezTo>
                  <a:cubicBezTo>
                    <a:pt x="0" y="40"/>
                    <a:pt x="12" y="52"/>
                    <a:pt x="26" y="52"/>
                  </a:cubicBezTo>
                  <a:cubicBezTo>
                    <a:pt x="40" y="52"/>
                    <a:pt x="52" y="40"/>
                    <a:pt x="52" y="26"/>
                  </a:cubicBezTo>
                  <a:cubicBezTo>
                    <a:pt x="52" y="24"/>
                    <a:pt x="52" y="21"/>
                    <a:pt x="51" y="19"/>
                  </a:cubicBezTo>
                  <a:cubicBezTo>
                    <a:pt x="53" y="17"/>
                    <a:pt x="56" y="16"/>
                    <a:pt x="60" y="16"/>
                  </a:cubicBezTo>
                  <a:cubicBezTo>
                    <a:pt x="64" y="16"/>
                    <a:pt x="67" y="17"/>
                    <a:pt x="69" y="19"/>
                  </a:cubicBezTo>
                  <a:cubicBezTo>
                    <a:pt x="68" y="21"/>
                    <a:pt x="68" y="24"/>
                    <a:pt x="68" y="26"/>
                  </a:cubicBezTo>
                  <a:cubicBezTo>
                    <a:pt x="68" y="40"/>
                    <a:pt x="80" y="52"/>
                    <a:pt x="94" y="52"/>
                  </a:cubicBezTo>
                  <a:cubicBezTo>
                    <a:pt x="108" y="52"/>
                    <a:pt x="120" y="40"/>
                    <a:pt x="120" y="26"/>
                  </a:cubicBezTo>
                  <a:cubicBezTo>
                    <a:pt x="120" y="12"/>
                    <a:pt x="108" y="0"/>
                    <a:pt x="94" y="0"/>
                  </a:cubicBezTo>
                  <a:close/>
                  <a:moveTo>
                    <a:pt x="26" y="44"/>
                  </a:moveTo>
                  <a:cubicBezTo>
                    <a:pt x="16" y="44"/>
                    <a:pt x="8" y="36"/>
                    <a:pt x="8" y="26"/>
                  </a:cubicBezTo>
                  <a:cubicBezTo>
                    <a:pt x="8" y="16"/>
                    <a:pt x="16" y="8"/>
                    <a:pt x="26" y="8"/>
                  </a:cubicBezTo>
                  <a:cubicBezTo>
                    <a:pt x="36" y="8"/>
                    <a:pt x="44" y="16"/>
                    <a:pt x="44" y="26"/>
                  </a:cubicBezTo>
                  <a:cubicBezTo>
                    <a:pt x="44" y="36"/>
                    <a:pt x="36" y="44"/>
                    <a:pt x="26" y="44"/>
                  </a:cubicBezTo>
                  <a:close/>
                  <a:moveTo>
                    <a:pt x="94" y="44"/>
                  </a:moveTo>
                  <a:cubicBezTo>
                    <a:pt x="84" y="44"/>
                    <a:pt x="76" y="36"/>
                    <a:pt x="76" y="26"/>
                  </a:cubicBezTo>
                  <a:cubicBezTo>
                    <a:pt x="76" y="16"/>
                    <a:pt x="84" y="8"/>
                    <a:pt x="94" y="8"/>
                  </a:cubicBezTo>
                  <a:cubicBezTo>
                    <a:pt x="104" y="8"/>
                    <a:pt x="112" y="16"/>
                    <a:pt x="112" y="26"/>
                  </a:cubicBezTo>
                  <a:cubicBezTo>
                    <a:pt x="112" y="36"/>
                    <a:pt x="104" y="44"/>
                    <a:pt x="94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  <p:sp>
          <p:nvSpPr>
            <p:cNvPr id="39" name="Freeform 260"/>
            <p:cNvSpPr>
              <a:spLocks/>
            </p:cNvSpPr>
            <p:nvPr/>
          </p:nvSpPr>
          <p:spPr bwMode="auto">
            <a:xfrm>
              <a:off x="1519238" y="5094288"/>
              <a:ext cx="42863" cy="42863"/>
            </a:xfrm>
            <a:custGeom>
              <a:avLst/>
              <a:gdLst>
                <a:gd name="T0" fmla="*/ 14 w 16"/>
                <a:gd name="T1" fmla="*/ 0 h 16"/>
                <a:gd name="T2" fmla="*/ 12 w 16"/>
                <a:gd name="T3" fmla="*/ 0 h 16"/>
                <a:gd name="T4" fmla="*/ 0 w 16"/>
                <a:gd name="T5" fmla="*/ 12 h 16"/>
                <a:gd name="T6" fmla="*/ 0 w 16"/>
                <a:gd name="T7" fmla="*/ 14 h 16"/>
                <a:gd name="T8" fmla="*/ 2 w 16"/>
                <a:gd name="T9" fmla="*/ 16 h 16"/>
                <a:gd name="T10" fmla="*/ 3 w 16"/>
                <a:gd name="T11" fmla="*/ 16 h 16"/>
                <a:gd name="T12" fmla="*/ 4 w 16"/>
                <a:gd name="T13" fmla="*/ 14 h 16"/>
                <a:gd name="T14" fmla="*/ 4 w 16"/>
                <a:gd name="T15" fmla="*/ 12 h 16"/>
                <a:gd name="T16" fmla="*/ 12 w 16"/>
                <a:gd name="T17" fmla="*/ 4 h 16"/>
                <a:gd name="T18" fmla="*/ 14 w 16"/>
                <a:gd name="T19" fmla="*/ 4 h 16"/>
                <a:gd name="T20" fmla="*/ 16 w 16"/>
                <a:gd name="T21" fmla="*/ 3 h 16"/>
                <a:gd name="T22" fmla="*/ 14 w 16"/>
                <a:gd name="T2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" h="16">
                  <a:moveTo>
                    <a:pt x="14" y="0"/>
                  </a:moveTo>
                  <a:cubicBezTo>
                    <a:pt x="14" y="0"/>
                    <a:pt x="13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13"/>
                    <a:pt x="0" y="14"/>
                    <a:pt x="0" y="14"/>
                  </a:cubicBezTo>
                  <a:cubicBezTo>
                    <a:pt x="0" y="15"/>
                    <a:pt x="1" y="16"/>
                    <a:pt x="2" y="16"/>
                  </a:cubicBezTo>
                  <a:cubicBezTo>
                    <a:pt x="2" y="16"/>
                    <a:pt x="2" y="16"/>
                    <a:pt x="3" y="16"/>
                  </a:cubicBezTo>
                  <a:cubicBezTo>
                    <a:pt x="4" y="16"/>
                    <a:pt x="4" y="15"/>
                    <a:pt x="4" y="14"/>
                  </a:cubicBezTo>
                  <a:cubicBezTo>
                    <a:pt x="4" y="13"/>
                    <a:pt x="4" y="13"/>
                    <a:pt x="4" y="12"/>
                  </a:cubicBezTo>
                  <a:cubicBezTo>
                    <a:pt x="4" y="8"/>
                    <a:pt x="8" y="4"/>
                    <a:pt x="12" y="4"/>
                  </a:cubicBezTo>
                  <a:cubicBezTo>
                    <a:pt x="13" y="4"/>
                    <a:pt x="13" y="4"/>
                    <a:pt x="14" y="4"/>
                  </a:cubicBezTo>
                  <a:cubicBezTo>
                    <a:pt x="15" y="4"/>
                    <a:pt x="16" y="4"/>
                    <a:pt x="16" y="3"/>
                  </a:cubicBezTo>
                  <a:cubicBezTo>
                    <a:pt x="16" y="2"/>
                    <a:pt x="15" y="0"/>
                    <a:pt x="1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  <p:sp>
          <p:nvSpPr>
            <p:cNvPr id="40" name="Freeform 261"/>
            <p:cNvSpPr>
              <a:spLocks/>
            </p:cNvSpPr>
            <p:nvPr/>
          </p:nvSpPr>
          <p:spPr bwMode="auto">
            <a:xfrm>
              <a:off x="1701801" y="5094288"/>
              <a:ext cx="41275" cy="42863"/>
            </a:xfrm>
            <a:custGeom>
              <a:avLst/>
              <a:gdLst>
                <a:gd name="T0" fmla="*/ 14 w 16"/>
                <a:gd name="T1" fmla="*/ 0 h 16"/>
                <a:gd name="T2" fmla="*/ 12 w 16"/>
                <a:gd name="T3" fmla="*/ 0 h 16"/>
                <a:gd name="T4" fmla="*/ 0 w 16"/>
                <a:gd name="T5" fmla="*/ 12 h 16"/>
                <a:gd name="T6" fmla="*/ 0 w 16"/>
                <a:gd name="T7" fmla="*/ 14 h 16"/>
                <a:gd name="T8" fmla="*/ 2 w 16"/>
                <a:gd name="T9" fmla="*/ 16 h 16"/>
                <a:gd name="T10" fmla="*/ 3 w 16"/>
                <a:gd name="T11" fmla="*/ 16 h 16"/>
                <a:gd name="T12" fmla="*/ 4 w 16"/>
                <a:gd name="T13" fmla="*/ 14 h 16"/>
                <a:gd name="T14" fmla="*/ 4 w 16"/>
                <a:gd name="T15" fmla="*/ 12 h 16"/>
                <a:gd name="T16" fmla="*/ 12 w 16"/>
                <a:gd name="T17" fmla="*/ 4 h 16"/>
                <a:gd name="T18" fmla="*/ 14 w 16"/>
                <a:gd name="T19" fmla="*/ 4 h 16"/>
                <a:gd name="T20" fmla="*/ 16 w 16"/>
                <a:gd name="T21" fmla="*/ 3 h 16"/>
                <a:gd name="T22" fmla="*/ 14 w 16"/>
                <a:gd name="T2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" h="16">
                  <a:moveTo>
                    <a:pt x="14" y="0"/>
                  </a:moveTo>
                  <a:cubicBezTo>
                    <a:pt x="14" y="0"/>
                    <a:pt x="13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13"/>
                    <a:pt x="0" y="14"/>
                    <a:pt x="0" y="14"/>
                  </a:cubicBezTo>
                  <a:cubicBezTo>
                    <a:pt x="0" y="15"/>
                    <a:pt x="1" y="16"/>
                    <a:pt x="2" y="16"/>
                  </a:cubicBezTo>
                  <a:cubicBezTo>
                    <a:pt x="2" y="16"/>
                    <a:pt x="2" y="16"/>
                    <a:pt x="3" y="16"/>
                  </a:cubicBezTo>
                  <a:cubicBezTo>
                    <a:pt x="4" y="16"/>
                    <a:pt x="4" y="15"/>
                    <a:pt x="4" y="14"/>
                  </a:cubicBezTo>
                  <a:cubicBezTo>
                    <a:pt x="4" y="13"/>
                    <a:pt x="4" y="13"/>
                    <a:pt x="4" y="12"/>
                  </a:cubicBezTo>
                  <a:cubicBezTo>
                    <a:pt x="4" y="8"/>
                    <a:pt x="8" y="4"/>
                    <a:pt x="12" y="4"/>
                  </a:cubicBezTo>
                  <a:cubicBezTo>
                    <a:pt x="13" y="4"/>
                    <a:pt x="13" y="4"/>
                    <a:pt x="14" y="4"/>
                  </a:cubicBezTo>
                  <a:cubicBezTo>
                    <a:pt x="15" y="4"/>
                    <a:pt x="16" y="4"/>
                    <a:pt x="16" y="3"/>
                  </a:cubicBezTo>
                  <a:cubicBezTo>
                    <a:pt x="16" y="2"/>
                    <a:pt x="15" y="0"/>
                    <a:pt x="1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</p:grpSp>
      <p:sp>
        <p:nvSpPr>
          <p:cNvPr id="41" name="Rectangle 40"/>
          <p:cNvSpPr/>
          <p:nvPr/>
        </p:nvSpPr>
        <p:spPr>
          <a:xfrm>
            <a:off x="0" y="0"/>
            <a:ext cx="408093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404406" y="1568155"/>
            <a:ext cx="30203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ea typeface="Nunito" charset="0"/>
                <a:cs typeface="Nunito" charset="0"/>
              </a:rPr>
              <a:t>SHORT AWESOME TEXT 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04406" y="3266039"/>
            <a:ext cx="3302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Lorem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ipsum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dolor sit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amet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consectetur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adipiscing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elit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.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Donec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fringilla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metus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nec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pulvinar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molestie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odio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ipsum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varius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leo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maximus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commodo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nulla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libero.</a:t>
            </a:r>
          </a:p>
          <a:p>
            <a:pPr algn="just">
              <a:lnSpc>
                <a:spcPct val="150000"/>
              </a:lnSpc>
            </a:pPr>
            <a:endParaRPr lang="en-US" sz="1200" dirty="0">
              <a:solidFill>
                <a:schemeClr val="bg1"/>
              </a:solidFill>
              <a:ea typeface="Lora" charset="0"/>
              <a:cs typeface="Lora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Maecenas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pellentesque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ac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orci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lobortis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. In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efficitur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sodales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est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eu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facilisis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urna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.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Sed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id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urna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mollis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1208822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500"/>
                            </p:stCondLst>
                            <p:childTnLst>
                              <p:par>
                                <p:cTn id="8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4" grpId="0"/>
      <p:bldP spid="15" grpId="0"/>
      <p:bldP spid="26" grpId="0"/>
      <p:bldP spid="27" grpId="0"/>
      <p:bldP spid="31" grpId="0"/>
      <p:bldP spid="32" grpId="0"/>
      <p:bldP spid="42" grpId="0"/>
      <p:bldP spid="4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3CEA557A-E255-42F3-AA4A-38DA96D57FF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12481" b="12481"/>
          <a:stretch>
            <a:fillRect/>
          </a:stretch>
        </p:blipFill>
        <p:spPr/>
      </p:pic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286000" y="1674907"/>
            <a:ext cx="2972857" cy="3508187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565031" y="4387102"/>
            <a:ext cx="2674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ea typeface="Nunito" charset="0"/>
                <a:cs typeface="Nunito" charset="0"/>
              </a:rPr>
              <a:t>HOTEL BLISS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0" y="3546946"/>
            <a:ext cx="419593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Lorem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ipsum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dolor sit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amet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consectetur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adipiscing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elit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.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Donec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fringilla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metus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nec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pulvinar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molestie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odio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ipsum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varius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leo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maximus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commodo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nulla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libero.Maecenas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pellentesque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ac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orci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lobortis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. In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efficitur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sodales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est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eu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facilisis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urna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.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Sed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id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urna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mollis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,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0C4605-6935-481E-9E1E-329D347EDADC}"/>
              </a:ext>
            </a:extLst>
          </p:cNvPr>
          <p:cNvSpPr txBox="1"/>
          <p:nvPr/>
        </p:nvSpPr>
        <p:spPr>
          <a:xfrm>
            <a:off x="2891113" y="4006608"/>
            <a:ext cx="1762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ea typeface="Nunito" charset="0"/>
                <a:cs typeface="Nunito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49523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9" name="TextBox 8"/>
          <p:cNvSpPr txBox="1"/>
          <p:nvPr/>
        </p:nvSpPr>
        <p:spPr>
          <a:xfrm>
            <a:off x="712681" y="4148359"/>
            <a:ext cx="31968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ea typeface="Nunito" charset="0"/>
                <a:cs typeface="Nunito" charset="0"/>
              </a:rPr>
              <a:t>SHORT </a:t>
            </a:r>
          </a:p>
          <a:p>
            <a:r>
              <a:rPr lang="en-US" sz="2800" dirty="0">
                <a:ea typeface="Nunito" charset="0"/>
                <a:cs typeface="Nunito" charset="0"/>
              </a:rPr>
              <a:t>AWESOME TEXT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01197" y="4148359"/>
            <a:ext cx="62642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Lorem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ipsum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dolor sit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amet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consectetur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adipiscing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elit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.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Donec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fringilla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metus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nec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pulvinar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molestie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odio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ipsum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varius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leo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maximus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commodo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nulla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libero.</a:t>
            </a:r>
          </a:p>
          <a:p>
            <a:pPr algn="just">
              <a:lnSpc>
                <a:spcPct val="150000"/>
              </a:lnSpc>
            </a:pPr>
            <a:endParaRPr lang="en-US" sz="1200" dirty="0">
              <a:solidFill>
                <a:schemeClr val="bg1">
                  <a:lumMod val="50000"/>
                </a:schemeClr>
              </a:solidFill>
              <a:ea typeface="Lora" charset="0"/>
              <a:cs typeface="Lora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Maecenas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pellentesque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ac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orci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lobortis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. In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efficitur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sodales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est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eu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facilisis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urna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.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id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urna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mollis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, Maecenas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pellentesque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ac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orci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lobortis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. In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efficitur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sodales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est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eu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facilisis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urna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.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Sed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id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urna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mollis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ea typeface="Lora" charset="0"/>
                <a:cs typeface="Lora" charset="0"/>
              </a:rPr>
              <a:t>,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080933" y="7398"/>
            <a:ext cx="4080933" cy="3429000"/>
          </a:xfrm>
          <a:prstGeom prst="rect">
            <a:avLst/>
          </a:prstGeom>
          <a:solidFill>
            <a:schemeClr val="accent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60"/>
          <p:cNvSpPr>
            <a:spLocks noEditPoints="1"/>
          </p:cNvSpPr>
          <p:nvPr/>
        </p:nvSpPr>
        <p:spPr bwMode="auto">
          <a:xfrm>
            <a:off x="5829423" y="643159"/>
            <a:ext cx="583954" cy="583954"/>
          </a:xfrm>
          <a:custGeom>
            <a:avLst/>
            <a:gdLst>
              <a:gd name="T0" fmla="*/ 126 w 128"/>
              <a:gd name="T1" fmla="*/ 1 h 128"/>
              <a:gd name="T2" fmla="*/ 124 w 128"/>
              <a:gd name="T3" fmla="*/ 0 h 128"/>
              <a:gd name="T4" fmla="*/ 122 w 128"/>
              <a:gd name="T5" fmla="*/ 1 h 128"/>
              <a:gd name="T6" fmla="*/ 2 w 128"/>
              <a:gd name="T7" fmla="*/ 81 h 128"/>
              <a:gd name="T8" fmla="*/ 0 w 128"/>
              <a:gd name="T9" fmla="*/ 84 h 128"/>
              <a:gd name="T10" fmla="*/ 3 w 128"/>
              <a:gd name="T11" fmla="*/ 88 h 128"/>
              <a:gd name="T12" fmla="*/ 34 w 128"/>
              <a:gd name="T13" fmla="*/ 100 h 128"/>
              <a:gd name="T14" fmla="*/ 49 w 128"/>
              <a:gd name="T15" fmla="*/ 126 h 128"/>
              <a:gd name="T16" fmla="*/ 52 w 128"/>
              <a:gd name="T17" fmla="*/ 128 h 128"/>
              <a:gd name="T18" fmla="*/ 52 w 128"/>
              <a:gd name="T19" fmla="*/ 128 h 128"/>
              <a:gd name="T20" fmla="*/ 55 w 128"/>
              <a:gd name="T21" fmla="*/ 126 h 128"/>
              <a:gd name="T22" fmla="*/ 64 w 128"/>
              <a:gd name="T23" fmla="*/ 112 h 128"/>
              <a:gd name="T24" fmla="*/ 103 w 128"/>
              <a:gd name="T25" fmla="*/ 128 h 128"/>
              <a:gd name="T26" fmla="*/ 104 w 128"/>
              <a:gd name="T27" fmla="*/ 128 h 128"/>
              <a:gd name="T28" fmla="*/ 106 w 128"/>
              <a:gd name="T29" fmla="*/ 127 h 128"/>
              <a:gd name="T30" fmla="*/ 108 w 128"/>
              <a:gd name="T31" fmla="*/ 125 h 128"/>
              <a:gd name="T32" fmla="*/ 128 w 128"/>
              <a:gd name="T33" fmla="*/ 5 h 128"/>
              <a:gd name="T34" fmla="*/ 126 w 128"/>
              <a:gd name="T35" fmla="*/ 1 h 128"/>
              <a:gd name="T36" fmla="*/ 13 w 128"/>
              <a:gd name="T37" fmla="*/ 83 h 128"/>
              <a:gd name="T38" fmla="*/ 105 w 128"/>
              <a:gd name="T39" fmla="*/ 21 h 128"/>
              <a:gd name="T40" fmla="*/ 38 w 128"/>
              <a:gd name="T41" fmla="*/ 93 h 128"/>
              <a:gd name="T42" fmla="*/ 37 w 128"/>
              <a:gd name="T43" fmla="*/ 93 h 128"/>
              <a:gd name="T44" fmla="*/ 13 w 128"/>
              <a:gd name="T45" fmla="*/ 83 h 128"/>
              <a:gd name="T46" fmla="*/ 41 w 128"/>
              <a:gd name="T47" fmla="*/ 96 h 128"/>
              <a:gd name="T48" fmla="*/ 41 w 128"/>
              <a:gd name="T49" fmla="*/ 96 h 128"/>
              <a:gd name="T50" fmla="*/ 117 w 128"/>
              <a:gd name="T51" fmla="*/ 15 h 128"/>
              <a:gd name="T52" fmla="*/ 52 w 128"/>
              <a:gd name="T53" fmla="*/ 116 h 128"/>
              <a:gd name="T54" fmla="*/ 41 w 128"/>
              <a:gd name="T55" fmla="*/ 96 h 128"/>
              <a:gd name="T56" fmla="*/ 101 w 128"/>
              <a:gd name="T57" fmla="*/ 118 h 128"/>
              <a:gd name="T58" fmla="*/ 67 w 128"/>
              <a:gd name="T59" fmla="*/ 105 h 128"/>
              <a:gd name="T60" fmla="*/ 64 w 128"/>
              <a:gd name="T61" fmla="*/ 104 h 128"/>
              <a:gd name="T62" fmla="*/ 117 w 128"/>
              <a:gd name="T63" fmla="*/ 23 h 128"/>
              <a:gd name="T64" fmla="*/ 101 w 128"/>
              <a:gd name="T65" fmla="*/ 118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28" h="128">
                <a:moveTo>
                  <a:pt x="126" y="1"/>
                </a:moveTo>
                <a:cubicBezTo>
                  <a:pt x="126" y="0"/>
                  <a:pt x="125" y="0"/>
                  <a:pt x="124" y="0"/>
                </a:cubicBezTo>
                <a:cubicBezTo>
                  <a:pt x="123" y="0"/>
                  <a:pt x="122" y="0"/>
                  <a:pt x="122" y="1"/>
                </a:cubicBezTo>
                <a:cubicBezTo>
                  <a:pt x="2" y="81"/>
                  <a:pt x="2" y="81"/>
                  <a:pt x="2" y="81"/>
                </a:cubicBezTo>
                <a:cubicBezTo>
                  <a:pt x="1" y="81"/>
                  <a:pt x="0" y="83"/>
                  <a:pt x="0" y="84"/>
                </a:cubicBezTo>
                <a:cubicBezTo>
                  <a:pt x="0" y="86"/>
                  <a:pt x="1" y="87"/>
                  <a:pt x="3" y="88"/>
                </a:cubicBezTo>
                <a:cubicBezTo>
                  <a:pt x="34" y="100"/>
                  <a:pt x="34" y="100"/>
                  <a:pt x="34" y="100"/>
                </a:cubicBezTo>
                <a:cubicBezTo>
                  <a:pt x="49" y="126"/>
                  <a:pt x="49" y="126"/>
                  <a:pt x="49" y="126"/>
                </a:cubicBezTo>
                <a:cubicBezTo>
                  <a:pt x="49" y="127"/>
                  <a:pt x="51" y="128"/>
                  <a:pt x="52" y="128"/>
                </a:cubicBezTo>
                <a:cubicBezTo>
                  <a:pt x="52" y="128"/>
                  <a:pt x="52" y="128"/>
                  <a:pt x="52" y="128"/>
                </a:cubicBezTo>
                <a:cubicBezTo>
                  <a:pt x="53" y="128"/>
                  <a:pt x="55" y="127"/>
                  <a:pt x="55" y="126"/>
                </a:cubicBezTo>
                <a:cubicBezTo>
                  <a:pt x="64" y="112"/>
                  <a:pt x="64" y="112"/>
                  <a:pt x="64" y="112"/>
                </a:cubicBezTo>
                <a:cubicBezTo>
                  <a:pt x="103" y="128"/>
                  <a:pt x="103" y="128"/>
                  <a:pt x="103" y="128"/>
                </a:cubicBezTo>
                <a:cubicBezTo>
                  <a:pt x="103" y="128"/>
                  <a:pt x="103" y="128"/>
                  <a:pt x="104" y="128"/>
                </a:cubicBezTo>
                <a:cubicBezTo>
                  <a:pt x="105" y="128"/>
                  <a:pt x="105" y="128"/>
                  <a:pt x="106" y="127"/>
                </a:cubicBezTo>
                <a:cubicBezTo>
                  <a:pt x="107" y="127"/>
                  <a:pt x="108" y="126"/>
                  <a:pt x="108" y="125"/>
                </a:cubicBezTo>
                <a:cubicBezTo>
                  <a:pt x="128" y="5"/>
                  <a:pt x="128" y="5"/>
                  <a:pt x="128" y="5"/>
                </a:cubicBezTo>
                <a:cubicBezTo>
                  <a:pt x="128" y="3"/>
                  <a:pt x="128" y="2"/>
                  <a:pt x="126" y="1"/>
                </a:cubicBezTo>
                <a:close/>
                <a:moveTo>
                  <a:pt x="13" y="83"/>
                </a:moveTo>
                <a:cubicBezTo>
                  <a:pt x="105" y="21"/>
                  <a:pt x="105" y="21"/>
                  <a:pt x="105" y="21"/>
                </a:cubicBezTo>
                <a:cubicBezTo>
                  <a:pt x="38" y="93"/>
                  <a:pt x="38" y="93"/>
                  <a:pt x="38" y="93"/>
                </a:cubicBezTo>
                <a:cubicBezTo>
                  <a:pt x="37" y="93"/>
                  <a:pt x="37" y="93"/>
                  <a:pt x="37" y="93"/>
                </a:cubicBezTo>
                <a:lnTo>
                  <a:pt x="13" y="83"/>
                </a:lnTo>
                <a:close/>
                <a:moveTo>
                  <a:pt x="41" y="96"/>
                </a:moveTo>
                <a:cubicBezTo>
                  <a:pt x="41" y="96"/>
                  <a:pt x="41" y="96"/>
                  <a:pt x="41" y="96"/>
                </a:cubicBezTo>
                <a:cubicBezTo>
                  <a:pt x="117" y="15"/>
                  <a:pt x="117" y="15"/>
                  <a:pt x="117" y="15"/>
                </a:cubicBezTo>
                <a:cubicBezTo>
                  <a:pt x="52" y="116"/>
                  <a:pt x="52" y="116"/>
                  <a:pt x="52" y="116"/>
                </a:cubicBezTo>
                <a:lnTo>
                  <a:pt x="41" y="96"/>
                </a:lnTo>
                <a:close/>
                <a:moveTo>
                  <a:pt x="101" y="118"/>
                </a:moveTo>
                <a:cubicBezTo>
                  <a:pt x="67" y="105"/>
                  <a:pt x="67" y="105"/>
                  <a:pt x="67" y="105"/>
                </a:cubicBezTo>
                <a:cubicBezTo>
                  <a:pt x="66" y="104"/>
                  <a:pt x="65" y="104"/>
                  <a:pt x="64" y="104"/>
                </a:cubicBezTo>
                <a:cubicBezTo>
                  <a:pt x="117" y="23"/>
                  <a:pt x="117" y="23"/>
                  <a:pt x="117" y="23"/>
                </a:cubicBezTo>
                <a:lnTo>
                  <a:pt x="101" y="11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sp>
        <p:nvSpPr>
          <p:cNvPr id="13" name="TextBox 12"/>
          <p:cNvSpPr txBox="1"/>
          <p:nvPr/>
        </p:nvSpPr>
        <p:spPr>
          <a:xfrm>
            <a:off x="4797147" y="1917335"/>
            <a:ext cx="26485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Maecenas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pellentesque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ac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orci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lobortis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. In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efficitur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sodales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est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eu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facilisis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urna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.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maximus</a:t>
            </a:r>
            <a:endParaRPr lang="en-US" sz="1200" dirty="0">
              <a:solidFill>
                <a:schemeClr val="bg1"/>
              </a:solidFill>
              <a:ea typeface="Lora" charset="0"/>
              <a:cs typeface="Lora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84348" y="1514149"/>
            <a:ext cx="2074105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ea typeface="Lora" charset="0"/>
                <a:cs typeface="Lora" charset="0"/>
              </a:rPr>
              <a:t>SHORT TEXT HERE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3E9ADA5-195D-4518-95A7-A959745E4C0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5387" r="5387"/>
          <a:stretch>
            <a:fillRect/>
          </a:stretch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EDA9E493-8979-4A49-9268-0E63479C4C6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l="5920" r="59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51861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animBg="1"/>
      <p:bldP spid="12" grpId="0" animBg="1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85513" y="727448"/>
            <a:ext cx="86397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ea typeface="Nunito" charset="0"/>
                <a:cs typeface="Nunito" charset="0"/>
              </a:rPr>
              <a:t>SHORT AWESOME TEXT </a:t>
            </a:r>
          </a:p>
        </p:txBody>
      </p:sp>
      <p:grpSp>
        <p:nvGrpSpPr>
          <p:cNvPr id="5" name="Group 4"/>
          <p:cNvGrpSpPr/>
          <p:nvPr/>
        </p:nvGrpSpPr>
        <p:grpSpPr>
          <a:xfrm rot="16200000">
            <a:off x="1124468" y="1895624"/>
            <a:ext cx="852494" cy="1162891"/>
            <a:chOff x="9918988" y="355852"/>
            <a:chExt cx="852494" cy="1162891"/>
          </a:xfrm>
        </p:grpSpPr>
        <p:sp>
          <p:nvSpPr>
            <p:cNvPr id="6" name="Triangle 5"/>
            <p:cNvSpPr/>
            <p:nvPr/>
          </p:nvSpPr>
          <p:spPr>
            <a:xfrm rot="10800000">
              <a:off x="9929055" y="1104594"/>
              <a:ext cx="832360" cy="414149"/>
            </a:xfrm>
            <a:prstGeom prst="triangle">
              <a:avLst>
                <a:gd name="adj" fmla="val 49285"/>
              </a:avLst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 rot="2700000">
              <a:off x="9918988" y="355852"/>
              <a:ext cx="852494" cy="852494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2359561" y="2156545"/>
            <a:ext cx="3486094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ea typeface="Lora" charset="0"/>
                <a:cs typeface="Lora" charset="0"/>
              </a:rPr>
              <a:t>Maecenas </a:t>
            </a:r>
            <a:r>
              <a:rPr lang="en-US" sz="1200" dirty="0" err="1">
                <a:ea typeface="Lora" charset="0"/>
                <a:cs typeface="Lora" charset="0"/>
              </a:rPr>
              <a:t>pellentesque</a:t>
            </a:r>
            <a:r>
              <a:rPr lang="en-US" sz="1200" dirty="0">
                <a:ea typeface="Lora" charset="0"/>
                <a:cs typeface="Lora" charset="0"/>
              </a:rPr>
              <a:t> ac </a:t>
            </a:r>
            <a:r>
              <a:rPr lang="en-US" sz="1200" dirty="0" err="1">
                <a:ea typeface="Lora" charset="0"/>
                <a:cs typeface="Lora" charset="0"/>
              </a:rPr>
              <a:t>orci</a:t>
            </a:r>
            <a:r>
              <a:rPr lang="en-US" sz="1200" dirty="0"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ea typeface="Lora" charset="0"/>
                <a:cs typeface="Lora" charset="0"/>
              </a:rPr>
              <a:t>lobortis</a:t>
            </a:r>
            <a:r>
              <a:rPr lang="en-US" sz="1200" dirty="0">
                <a:ea typeface="Lora" charset="0"/>
                <a:cs typeface="Lora" charset="0"/>
              </a:rPr>
              <a:t>. In </a:t>
            </a:r>
            <a:r>
              <a:rPr lang="en-US" sz="1200" dirty="0" err="1">
                <a:ea typeface="Lora" charset="0"/>
                <a:cs typeface="Lora" charset="0"/>
              </a:rPr>
              <a:t>efficitur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sodales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est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eu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facilisis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urna</a:t>
            </a:r>
            <a:r>
              <a:rPr lang="en-US" sz="1200" dirty="0">
                <a:ea typeface="Lora" charset="0"/>
                <a:cs typeface="Lora" charset="0"/>
              </a:rPr>
              <a:t>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359560" y="1753359"/>
            <a:ext cx="2670651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ea typeface="Lora" charset="0"/>
                <a:cs typeface="Lora" charset="0"/>
              </a:rPr>
              <a:t>SHORT TEXT HERE</a:t>
            </a:r>
          </a:p>
        </p:txBody>
      </p:sp>
      <p:grpSp>
        <p:nvGrpSpPr>
          <p:cNvPr id="10" name="Group 9"/>
          <p:cNvGrpSpPr/>
          <p:nvPr/>
        </p:nvGrpSpPr>
        <p:grpSpPr>
          <a:xfrm rot="16200000">
            <a:off x="1124468" y="3599656"/>
            <a:ext cx="852494" cy="1162891"/>
            <a:chOff x="9918988" y="355852"/>
            <a:chExt cx="852494" cy="1162891"/>
          </a:xfrm>
        </p:grpSpPr>
        <p:sp>
          <p:nvSpPr>
            <p:cNvPr id="11" name="Triangle 10"/>
            <p:cNvSpPr/>
            <p:nvPr/>
          </p:nvSpPr>
          <p:spPr>
            <a:xfrm rot="10800000">
              <a:off x="9929055" y="1104594"/>
              <a:ext cx="832360" cy="414149"/>
            </a:xfrm>
            <a:prstGeom prst="triangle">
              <a:avLst>
                <a:gd name="adj" fmla="val 49285"/>
              </a:avLst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 rot="2700000">
              <a:off x="9918988" y="355852"/>
              <a:ext cx="852494" cy="852494"/>
            </a:xfrm>
            <a:prstGeom prst="rect">
              <a:avLst/>
            </a:prstGeom>
            <a:solidFill>
              <a:schemeClr val="accent2"/>
            </a:solidFill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2359561" y="3860577"/>
            <a:ext cx="3486094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ea typeface="Lora" charset="0"/>
                <a:cs typeface="Lora" charset="0"/>
              </a:rPr>
              <a:t>Maecenas </a:t>
            </a:r>
            <a:r>
              <a:rPr lang="en-US" sz="1200" dirty="0" err="1">
                <a:ea typeface="Lora" charset="0"/>
                <a:cs typeface="Lora" charset="0"/>
              </a:rPr>
              <a:t>pellentesque</a:t>
            </a:r>
            <a:r>
              <a:rPr lang="en-US" sz="1200" dirty="0">
                <a:ea typeface="Lora" charset="0"/>
                <a:cs typeface="Lora" charset="0"/>
              </a:rPr>
              <a:t> ac </a:t>
            </a:r>
            <a:r>
              <a:rPr lang="en-US" sz="1200" dirty="0" err="1">
                <a:ea typeface="Lora" charset="0"/>
                <a:cs typeface="Lora" charset="0"/>
              </a:rPr>
              <a:t>orci</a:t>
            </a:r>
            <a:r>
              <a:rPr lang="en-US" sz="1200" dirty="0"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ea typeface="Lora" charset="0"/>
                <a:cs typeface="Lora" charset="0"/>
              </a:rPr>
              <a:t>lobortis</a:t>
            </a:r>
            <a:r>
              <a:rPr lang="en-US" sz="1200" dirty="0">
                <a:ea typeface="Lora" charset="0"/>
                <a:cs typeface="Lora" charset="0"/>
              </a:rPr>
              <a:t>. In </a:t>
            </a:r>
            <a:r>
              <a:rPr lang="en-US" sz="1200" dirty="0" err="1">
                <a:ea typeface="Lora" charset="0"/>
                <a:cs typeface="Lora" charset="0"/>
              </a:rPr>
              <a:t>efficitur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sodales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est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eu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facilisis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urna</a:t>
            </a:r>
            <a:r>
              <a:rPr lang="en-US" sz="1200" dirty="0">
                <a:ea typeface="Lora" charset="0"/>
                <a:cs typeface="Lora" charset="0"/>
              </a:rPr>
              <a:t>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359560" y="3457391"/>
            <a:ext cx="2670651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ea typeface="Lora" charset="0"/>
                <a:cs typeface="Lora" charset="0"/>
              </a:rPr>
              <a:t>SHORT TEXT HERE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1170735" y="3969963"/>
            <a:ext cx="420688" cy="422275"/>
            <a:chOff x="1298575" y="588963"/>
            <a:chExt cx="420688" cy="422275"/>
          </a:xfrm>
          <a:solidFill>
            <a:schemeClr val="bg1"/>
          </a:solidFill>
        </p:grpSpPr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1298575" y="588963"/>
              <a:ext cx="420688" cy="422275"/>
            </a:xfrm>
            <a:custGeom>
              <a:avLst/>
              <a:gdLst>
                <a:gd name="T0" fmla="*/ 64 w 112"/>
                <a:gd name="T1" fmla="*/ 12 h 112"/>
                <a:gd name="T2" fmla="*/ 78 w 112"/>
                <a:gd name="T3" fmla="*/ 23 h 112"/>
                <a:gd name="T4" fmla="*/ 84 w 112"/>
                <a:gd name="T5" fmla="*/ 18 h 112"/>
                <a:gd name="T6" fmla="*/ 93 w 112"/>
                <a:gd name="T7" fmla="*/ 25 h 112"/>
                <a:gd name="T8" fmla="*/ 89 w 112"/>
                <a:gd name="T9" fmla="*/ 34 h 112"/>
                <a:gd name="T10" fmla="*/ 100 w 112"/>
                <a:gd name="T11" fmla="*/ 48 h 112"/>
                <a:gd name="T12" fmla="*/ 104 w 112"/>
                <a:gd name="T13" fmla="*/ 60 h 112"/>
                <a:gd name="T14" fmla="*/ 95 w 112"/>
                <a:gd name="T15" fmla="*/ 64 h 112"/>
                <a:gd name="T16" fmla="*/ 93 w 112"/>
                <a:gd name="T17" fmla="*/ 81 h 112"/>
                <a:gd name="T18" fmla="*/ 87 w 112"/>
                <a:gd name="T19" fmla="*/ 93 h 112"/>
                <a:gd name="T20" fmla="*/ 81 w 112"/>
                <a:gd name="T21" fmla="*/ 93 h 112"/>
                <a:gd name="T22" fmla="*/ 64 w 112"/>
                <a:gd name="T23" fmla="*/ 95 h 112"/>
                <a:gd name="T24" fmla="*/ 60 w 112"/>
                <a:gd name="T25" fmla="*/ 104 h 112"/>
                <a:gd name="T26" fmla="*/ 48 w 112"/>
                <a:gd name="T27" fmla="*/ 100 h 112"/>
                <a:gd name="T28" fmla="*/ 34 w 112"/>
                <a:gd name="T29" fmla="*/ 89 h 112"/>
                <a:gd name="T30" fmla="*/ 28 w 112"/>
                <a:gd name="T31" fmla="*/ 94 h 112"/>
                <a:gd name="T32" fmla="*/ 19 w 112"/>
                <a:gd name="T33" fmla="*/ 87 h 112"/>
                <a:gd name="T34" fmla="*/ 23 w 112"/>
                <a:gd name="T35" fmla="*/ 78 h 112"/>
                <a:gd name="T36" fmla="*/ 12 w 112"/>
                <a:gd name="T37" fmla="*/ 64 h 112"/>
                <a:gd name="T38" fmla="*/ 8 w 112"/>
                <a:gd name="T39" fmla="*/ 52 h 112"/>
                <a:gd name="T40" fmla="*/ 17 w 112"/>
                <a:gd name="T41" fmla="*/ 48 h 112"/>
                <a:gd name="T42" fmla="*/ 19 w 112"/>
                <a:gd name="T43" fmla="*/ 31 h 112"/>
                <a:gd name="T44" fmla="*/ 25 w 112"/>
                <a:gd name="T45" fmla="*/ 19 h 112"/>
                <a:gd name="T46" fmla="*/ 31 w 112"/>
                <a:gd name="T47" fmla="*/ 19 h 112"/>
                <a:gd name="T48" fmla="*/ 48 w 112"/>
                <a:gd name="T49" fmla="*/ 17 h 112"/>
                <a:gd name="T50" fmla="*/ 52 w 112"/>
                <a:gd name="T51" fmla="*/ 8 h 112"/>
                <a:gd name="T52" fmla="*/ 60 w 112"/>
                <a:gd name="T53" fmla="*/ 0 h 112"/>
                <a:gd name="T54" fmla="*/ 40 w 112"/>
                <a:gd name="T55" fmla="*/ 11 h 112"/>
                <a:gd name="T56" fmla="*/ 28 w 112"/>
                <a:gd name="T57" fmla="*/ 10 h 112"/>
                <a:gd name="T58" fmla="*/ 14 w 112"/>
                <a:gd name="T59" fmla="*/ 19 h 112"/>
                <a:gd name="T60" fmla="*/ 13 w 112"/>
                <a:gd name="T61" fmla="*/ 35 h 112"/>
                <a:gd name="T62" fmla="*/ 0 w 112"/>
                <a:gd name="T63" fmla="*/ 52 h 112"/>
                <a:gd name="T64" fmla="*/ 11 w 112"/>
                <a:gd name="T65" fmla="*/ 72 h 112"/>
                <a:gd name="T66" fmla="*/ 10 w 112"/>
                <a:gd name="T67" fmla="*/ 84 h 112"/>
                <a:gd name="T68" fmla="*/ 19 w 112"/>
                <a:gd name="T69" fmla="*/ 98 h 112"/>
                <a:gd name="T70" fmla="*/ 35 w 112"/>
                <a:gd name="T71" fmla="*/ 99 h 112"/>
                <a:gd name="T72" fmla="*/ 52 w 112"/>
                <a:gd name="T73" fmla="*/ 112 h 112"/>
                <a:gd name="T74" fmla="*/ 72 w 112"/>
                <a:gd name="T75" fmla="*/ 101 h 112"/>
                <a:gd name="T76" fmla="*/ 84 w 112"/>
                <a:gd name="T77" fmla="*/ 102 h 112"/>
                <a:gd name="T78" fmla="*/ 98 w 112"/>
                <a:gd name="T79" fmla="*/ 93 h 112"/>
                <a:gd name="T80" fmla="*/ 99 w 112"/>
                <a:gd name="T81" fmla="*/ 77 h 112"/>
                <a:gd name="T82" fmla="*/ 112 w 112"/>
                <a:gd name="T83" fmla="*/ 60 h 112"/>
                <a:gd name="T84" fmla="*/ 101 w 112"/>
                <a:gd name="T85" fmla="*/ 40 h 112"/>
                <a:gd name="T86" fmla="*/ 102 w 112"/>
                <a:gd name="T87" fmla="*/ 28 h 112"/>
                <a:gd name="T88" fmla="*/ 93 w 112"/>
                <a:gd name="T89" fmla="*/ 14 h 112"/>
                <a:gd name="T90" fmla="*/ 77 w 112"/>
                <a:gd name="T91" fmla="*/ 13 h 112"/>
                <a:gd name="T92" fmla="*/ 60 w 112"/>
                <a:gd name="T93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12" h="112">
                  <a:moveTo>
                    <a:pt x="60" y="8"/>
                  </a:moveTo>
                  <a:cubicBezTo>
                    <a:pt x="62" y="8"/>
                    <a:pt x="64" y="10"/>
                    <a:pt x="64" y="12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69" y="18"/>
                    <a:pt x="74" y="20"/>
                    <a:pt x="78" y="23"/>
                  </a:cubicBezTo>
                  <a:cubicBezTo>
                    <a:pt x="81" y="19"/>
                    <a:pt x="81" y="19"/>
                    <a:pt x="81" y="19"/>
                  </a:cubicBezTo>
                  <a:cubicBezTo>
                    <a:pt x="82" y="18"/>
                    <a:pt x="83" y="18"/>
                    <a:pt x="84" y="18"/>
                  </a:cubicBezTo>
                  <a:cubicBezTo>
                    <a:pt x="85" y="18"/>
                    <a:pt x="86" y="18"/>
                    <a:pt x="87" y="19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4" y="26"/>
                    <a:pt x="94" y="29"/>
                    <a:pt x="93" y="31"/>
                  </a:cubicBezTo>
                  <a:cubicBezTo>
                    <a:pt x="89" y="34"/>
                    <a:pt x="89" y="34"/>
                    <a:pt x="89" y="34"/>
                  </a:cubicBezTo>
                  <a:cubicBezTo>
                    <a:pt x="92" y="38"/>
                    <a:pt x="94" y="43"/>
                    <a:pt x="95" y="48"/>
                  </a:cubicBezTo>
                  <a:cubicBezTo>
                    <a:pt x="100" y="48"/>
                    <a:pt x="100" y="48"/>
                    <a:pt x="100" y="48"/>
                  </a:cubicBezTo>
                  <a:cubicBezTo>
                    <a:pt x="102" y="48"/>
                    <a:pt x="104" y="50"/>
                    <a:pt x="104" y="52"/>
                  </a:cubicBezTo>
                  <a:cubicBezTo>
                    <a:pt x="104" y="60"/>
                    <a:pt x="104" y="60"/>
                    <a:pt x="104" y="60"/>
                  </a:cubicBezTo>
                  <a:cubicBezTo>
                    <a:pt x="104" y="62"/>
                    <a:pt x="102" y="64"/>
                    <a:pt x="100" y="64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4" y="69"/>
                    <a:pt x="92" y="74"/>
                    <a:pt x="89" y="78"/>
                  </a:cubicBezTo>
                  <a:cubicBezTo>
                    <a:pt x="93" y="81"/>
                    <a:pt x="93" y="81"/>
                    <a:pt x="93" y="81"/>
                  </a:cubicBezTo>
                  <a:cubicBezTo>
                    <a:pt x="94" y="83"/>
                    <a:pt x="94" y="86"/>
                    <a:pt x="93" y="87"/>
                  </a:cubicBezTo>
                  <a:cubicBezTo>
                    <a:pt x="87" y="93"/>
                    <a:pt x="87" y="93"/>
                    <a:pt x="87" y="93"/>
                  </a:cubicBezTo>
                  <a:cubicBezTo>
                    <a:pt x="86" y="94"/>
                    <a:pt x="85" y="94"/>
                    <a:pt x="84" y="94"/>
                  </a:cubicBezTo>
                  <a:cubicBezTo>
                    <a:pt x="83" y="94"/>
                    <a:pt x="82" y="94"/>
                    <a:pt x="81" y="93"/>
                  </a:cubicBezTo>
                  <a:cubicBezTo>
                    <a:pt x="78" y="89"/>
                    <a:pt x="78" y="89"/>
                    <a:pt x="78" y="89"/>
                  </a:cubicBezTo>
                  <a:cubicBezTo>
                    <a:pt x="74" y="92"/>
                    <a:pt x="69" y="94"/>
                    <a:pt x="64" y="95"/>
                  </a:cubicBezTo>
                  <a:cubicBezTo>
                    <a:pt x="64" y="100"/>
                    <a:pt x="64" y="100"/>
                    <a:pt x="64" y="100"/>
                  </a:cubicBezTo>
                  <a:cubicBezTo>
                    <a:pt x="64" y="102"/>
                    <a:pt x="62" y="104"/>
                    <a:pt x="60" y="104"/>
                  </a:cubicBezTo>
                  <a:cubicBezTo>
                    <a:pt x="52" y="104"/>
                    <a:pt x="52" y="104"/>
                    <a:pt x="52" y="104"/>
                  </a:cubicBezTo>
                  <a:cubicBezTo>
                    <a:pt x="50" y="104"/>
                    <a:pt x="48" y="102"/>
                    <a:pt x="48" y="100"/>
                  </a:cubicBezTo>
                  <a:cubicBezTo>
                    <a:pt x="48" y="95"/>
                    <a:pt x="48" y="95"/>
                    <a:pt x="48" y="95"/>
                  </a:cubicBezTo>
                  <a:cubicBezTo>
                    <a:pt x="43" y="94"/>
                    <a:pt x="38" y="92"/>
                    <a:pt x="34" y="89"/>
                  </a:cubicBezTo>
                  <a:cubicBezTo>
                    <a:pt x="31" y="93"/>
                    <a:pt x="31" y="93"/>
                    <a:pt x="31" y="93"/>
                  </a:cubicBezTo>
                  <a:cubicBezTo>
                    <a:pt x="30" y="94"/>
                    <a:pt x="29" y="94"/>
                    <a:pt x="28" y="94"/>
                  </a:cubicBezTo>
                  <a:cubicBezTo>
                    <a:pt x="27" y="94"/>
                    <a:pt x="26" y="94"/>
                    <a:pt x="25" y="93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18" y="86"/>
                    <a:pt x="18" y="83"/>
                    <a:pt x="19" y="81"/>
                  </a:cubicBezTo>
                  <a:cubicBezTo>
                    <a:pt x="23" y="78"/>
                    <a:pt x="23" y="78"/>
                    <a:pt x="23" y="78"/>
                  </a:cubicBezTo>
                  <a:cubicBezTo>
                    <a:pt x="20" y="74"/>
                    <a:pt x="18" y="69"/>
                    <a:pt x="17" y="64"/>
                  </a:cubicBezTo>
                  <a:cubicBezTo>
                    <a:pt x="12" y="64"/>
                    <a:pt x="12" y="64"/>
                    <a:pt x="12" y="64"/>
                  </a:cubicBezTo>
                  <a:cubicBezTo>
                    <a:pt x="10" y="64"/>
                    <a:pt x="8" y="62"/>
                    <a:pt x="8" y="60"/>
                  </a:cubicBezTo>
                  <a:cubicBezTo>
                    <a:pt x="8" y="52"/>
                    <a:pt x="8" y="52"/>
                    <a:pt x="8" y="52"/>
                  </a:cubicBezTo>
                  <a:cubicBezTo>
                    <a:pt x="8" y="50"/>
                    <a:pt x="10" y="48"/>
                    <a:pt x="12" y="48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8" y="43"/>
                    <a:pt x="20" y="38"/>
                    <a:pt x="23" y="34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8" y="29"/>
                    <a:pt x="18" y="26"/>
                    <a:pt x="19" y="25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6" y="18"/>
                    <a:pt x="27" y="18"/>
                    <a:pt x="28" y="18"/>
                  </a:cubicBezTo>
                  <a:cubicBezTo>
                    <a:pt x="29" y="18"/>
                    <a:pt x="30" y="18"/>
                    <a:pt x="31" y="19"/>
                  </a:cubicBezTo>
                  <a:cubicBezTo>
                    <a:pt x="34" y="23"/>
                    <a:pt x="34" y="23"/>
                    <a:pt x="34" y="23"/>
                  </a:cubicBezTo>
                  <a:cubicBezTo>
                    <a:pt x="38" y="20"/>
                    <a:pt x="43" y="18"/>
                    <a:pt x="48" y="17"/>
                  </a:cubicBezTo>
                  <a:cubicBezTo>
                    <a:pt x="48" y="12"/>
                    <a:pt x="48" y="12"/>
                    <a:pt x="48" y="12"/>
                  </a:cubicBezTo>
                  <a:cubicBezTo>
                    <a:pt x="48" y="10"/>
                    <a:pt x="50" y="8"/>
                    <a:pt x="52" y="8"/>
                  </a:cubicBezTo>
                  <a:cubicBezTo>
                    <a:pt x="60" y="8"/>
                    <a:pt x="60" y="8"/>
                    <a:pt x="60" y="8"/>
                  </a:cubicBezTo>
                  <a:moveTo>
                    <a:pt x="60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6" y="0"/>
                    <a:pt x="41" y="5"/>
                    <a:pt x="40" y="11"/>
                  </a:cubicBezTo>
                  <a:cubicBezTo>
                    <a:pt x="38" y="11"/>
                    <a:pt x="37" y="12"/>
                    <a:pt x="35" y="13"/>
                  </a:cubicBezTo>
                  <a:cubicBezTo>
                    <a:pt x="33" y="11"/>
                    <a:pt x="31" y="10"/>
                    <a:pt x="28" y="10"/>
                  </a:cubicBezTo>
                  <a:cubicBezTo>
                    <a:pt x="25" y="10"/>
                    <a:pt x="21" y="11"/>
                    <a:pt x="19" y="14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1" y="22"/>
                    <a:pt x="10" y="25"/>
                    <a:pt x="10" y="28"/>
                  </a:cubicBezTo>
                  <a:cubicBezTo>
                    <a:pt x="10" y="31"/>
                    <a:pt x="11" y="33"/>
                    <a:pt x="13" y="35"/>
                  </a:cubicBezTo>
                  <a:cubicBezTo>
                    <a:pt x="12" y="37"/>
                    <a:pt x="11" y="38"/>
                    <a:pt x="11" y="40"/>
                  </a:cubicBezTo>
                  <a:cubicBezTo>
                    <a:pt x="5" y="41"/>
                    <a:pt x="0" y="46"/>
                    <a:pt x="0" y="52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6"/>
                    <a:pt x="5" y="71"/>
                    <a:pt x="11" y="72"/>
                  </a:cubicBezTo>
                  <a:cubicBezTo>
                    <a:pt x="11" y="74"/>
                    <a:pt x="12" y="75"/>
                    <a:pt x="13" y="77"/>
                  </a:cubicBezTo>
                  <a:cubicBezTo>
                    <a:pt x="11" y="79"/>
                    <a:pt x="10" y="81"/>
                    <a:pt x="10" y="84"/>
                  </a:cubicBezTo>
                  <a:cubicBezTo>
                    <a:pt x="10" y="87"/>
                    <a:pt x="11" y="91"/>
                    <a:pt x="14" y="93"/>
                  </a:cubicBezTo>
                  <a:cubicBezTo>
                    <a:pt x="19" y="98"/>
                    <a:pt x="19" y="98"/>
                    <a:pt x="19" y="98"/>
                  </a:cubicBezTo>
                  <a:cubicBezTo>
                    <a:pt x="21" y="101"/>
                    <a:pt x="25" y="102"/>
                    <a:pt x="28" y="102"/>
                  </a:cubicBezTo>
                  <a:cubicBezTo>
                    <a:pt x="31" y="102"/>
                    <a:pt x="33" y="101"/>
                    <a:pt x="35" y="99"/>
                  </a:cubicBezTo>
                  <a:cubicBezTo>
                    <a:pt x="37" y="100"/>
                    <a:pt x="38" y="101"/>
                    <a:pt x="40" y="101"/>
                  </a:cubicBezTo>
                  <a:cubicBezTo>
                    <a:pt x="41" y="107"/>
                    <a:pt x="46" y="112"/>
                    <a:pt x="52" y="112"/>
                  </a:cubicBezTo>
                  <a:cubicBezTo>
                    <a:pt x="60" y="112"/>
                    <a:pt x="60" y="112"/>
                    <a:pt x="60" y="112"/>
                  </a:cubicBezTo>
                  <a:cubicBezTo>
                    <a:pt x="66" y="112"/>
                    <a:pt x="71" y="107"/>
                    <a:pt x="72" y="101"/>
                  </a:cubicBezTo>
                  <a:cubicBezTo>
                    <a:pt x="74" y="101"/>
                    <a:pt x="75" y="100"/>
                    <a:pt x="77" y="99"/>
                  </a:cubicBezTo>
                  <a:cubicBezTo>
                    <a:pt x="79" y="101"/>
                    <a:pt x="81" y="102"/>
                    <a:pt x="84" y="102"/>
                  </a:cubicBezTo>
                  <a:cubicBezTo>
                    <a:pt x="87" y="102"/>
                    <a:pt x="91" y="101"/>
                    <a:pt x="93" y="98"/>
                  </a:cubicBezTo>
                  <a:cubicBezTo>
                    <a:pt x="98" y="93"/>
                    <a:pt x="98" y="93"/>
                    <a:pt x="98" y="93"/>
                  </a:cubicBezTo>
                  <a:cubicBezTo>
                    <a:pt x="101" y="91"/>
                    <a:pt x="102" y="87"/>
                    <a:pt x="102" y="84"/>
                  </a:cubicBezTo>
                  <a:cubicBezTo>
                    <a:pt x="102" y="81"/>
                    <a:pt x="101" y="79"/>
                    <a:pt x="99" y="77"/>
                  </a:cubicBezTo>
                  <a:cubicBezTo>
                    <a:pt x="100" y="75"/>
                    <a:pt x="101" y="74"/>
                    <a:pt x="101" y="72"/>
                  </a:cubicBezTo>
                  <a:cubicBezTo>
                    <a:pt x="107" y="71"/>
                    <a:pt x="112" y="66"/>
                    <a:pt x="112" y="60"/>
                  </a:cubicBezTo>
                  <a:cubicBezTo>
                    <a:pt x="112" y="52"/>
                    <a:pt x="112" y="52"/>
                    <a:pt x="112" y="52"/>
                  </a:cubicBezTo>
                  <a:cubicBezTo>
                    <a:pt x="112" y="46"/>
                    <a:pt x="107" y="41"/>
                    <a:pt x="101" y="40"/>
                  </a:cubicBezTo>
                  <a:cubicBezTo>
                    <a:pt x="101" y="38"/>
                    <a:pt x="100" y="37"/>
                    <a:pt x="99" y="35"/>
                  </a:cubicBezTo>
                  <a:cubicBezTo>
                    <a:pt x="101" y="33"/>
                    <a:pt x="102" y="31"/>
                    <a:pt x="102" y="28"/>
                  </a:cubicBezTo>
                  <a:cubicBezTo>
                    <a:pt x="102" y="25"/>
                    <a:pt x="101" y="22"/>
                    <a:pt x="98" y="19"/>
                  </a:cubicBezTo>
                  <a:cubicBezTo>
                    <a:pt x="93" y="14"/>
                    <a:pt x="93" y="14"/>
                    <a:pt x="93" y="14"/>
                  </a:cubicBezTo>
                  <a:cubicBezTo>
                    <a:pt x="91" y="11"/>
                    <a:pt x="87" y="10"/>
                    <a:pt x="84" y="10"/>
                  </a:cubicBezTo>
                  <a:cubicBezTo>
                    <a:pt x="81" y="10"/>
                    <a:pt x="79" y="11"/>
                    <a:pt x="77" y="13"/>
                  </a:cubicBezTo>
                  <a:cubicBezTo>
                    <a:pt x="75" y="12"/>
                    <a:pt x="74" y="11"/>
                    <a:pt x="72" y="11"/>
                  </a:cubicBezTo>
                  <a:cubicBezTo>
                    <a:pt x="71" y="5"/>
                    <a:pt x="66" y="0"/>
                    <a:pt x="6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7" name="Freeform 10"/>
            <p:cNvSpPr>
              <a:spLocks noEditPoints="1"/>
            </p:cNvSpPr>
            <p:nvPr/>
          </p:nvSpPr>
          <p:spPr bwMode="auto">
            <a:xfrm>
              <a:off x="1411288" y="701675"/>
              <a:ext cx="195263" cy="196850"/>
            </a:xfrm>
            <a:custGeom>
              <a:avLst/>
              <a:gdLst>
                <a:gd name="T0" fmla="*/ 26 w 52"/>
                <a:gd name="T1" fmla="*/ 52 h 52"/>
                <a:gd name="T2" fmla="*/ 0 w 52"/>
                <a:gd name="T3" fmla="*/ 26 h 52"/>
                <a:gd name="T4" fmla="*/ 26 w 52"/>
                <a:gd name="T5" fmla="*/ 0 h 52"/>
                <a:gd name="T6" fmla="*/ 52 w 52"/>
                <a:gd name="T7" fmla="*/ 26 h 52"/>
                <a:gd name="T8" fmla="*/ 26 w 52"/>
                <a:gd name="T9" fmla="*/ 52 h 52"/>
                <a:gd name="T10" fmla="*/ 26 w 52"/>
                <a:gd name="T11" fmla="*/ 4 h 52"/>
                <a:gd name="T12" fmla="*/ 4 w 52"/>
                <a:gd name="T13" fmla="*/ 26 h 52"/>
                <a:gd name="T14" fmla="*/ 26 w 52"/>
                <a:gd name="T15" fmla="*/ 48 h 52"/>
                <a:gd name="T16" fmla="*/ 48 w 52"/>
                <a:gd name="T17" fmla="*/ 26 h 52"/>
                <a:gd name="T18" fmla="*/ 26 w 52"/>
                <a:gd name="T19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" h="52">
                  <a:moveTo>
                    <a:pt x="26" y="52"/>
                  </a:moveTo>
                  <a:cubicBezTo>
                    <a:pt x="12" y="52"/>
                    <a:pt x="0" y="40"/>
                    <a:pt x="0" y="26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0" y="0"/>
                    <a:pt x="52" y="12"/>
                    <a:pt x="52" y="26"/>
                  </a:cubicBezTo>
                  <a:cubicBezTo>
                    <a:pt x="52" y="40"/>
                    <a:pt x="40" y="52"/>
                    <a:pt x="26" y="52"/>
                  </a:cubicBezTo>
                  <a:close/>
                  <a:moveTo>
                    <a:pt x="26" y="4"/>
                  </a:moveTo>
                  <a:cubicBezTo>
                    <a:pt x="14" y="4"/>
                    <a:pt x="4" y="14"/>
                    <a:pt x="4" y="26"/>
                  </a:cubicBezTo>
                  <a:cubicBezTo>
                    <a:pt x="4" y="38"/>
                    <a:pt x="14" y="48"/>
                    <a:pt x="26" y="48"/>
                  </a:cubicBezTo>
                  <a:cubicBezTo>
                    <a:pt x="38" y="48"/>
                    <a:pt x="48" y="38"/>
                    <a:pt x="48" y="26"/>
                  </a:cubicBezTo>
                  <a:cubicBezTo>
                    <a:pt x="48" y="14"/>
                    <a:pt x="38" y="4"/>
                    <a:pt x="2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" name="Freeform 11"/>
            <p:cNvSpPr>
              <a:spLocks noEditPoints="1"/>
            </p:cNvSpPr>
            <p:nvPr/>
          </p:nvSpPr>
          <p:spPr bwMode="auto">
            <a:xfrm>
              <a:off x="1455738" y="747713"/>
              <a:ext cx="106363" cy="106363"/>
            </a:xfrm>
            <a:custGeom>
              <a:avLst/>
              <a:gdLst>
                <a:gd name="T0" fmla="*/ 14 w 28"/>
                <a:gd name="T1" fmla="*/ 28 h 28"/>
                <a:gd name="T2" fmla="*/ 0 w 28"/>
                <a:gd name="T3" fmla="*/ 14 h 28"/>
                <a:gd name="T4" fmla="*/ 14 w 28"/>
                <a:gd name="T5" fmla="*/ 0 h 28"/>
                <a:gd name="T6" fmla="*/ 28 w 28"/>
                <a:gd name="T7" fmla="*/ 14 h 28"/>
                <a:gd name="T8" fmla="*/ 14 w 28"/>
                <a:gd name="T9" fmla="*/ 28 h 28"/>
                <a:gd name="T10" fmla="*/ 14 w 28"/>
                <a:gd name="T11" fmla="*/ 4 h 28"/>
                <a:gd name="T12" fmla="*/ 4 w 28"/>
                <a:gd name="T13" fmla="*/ 14 h 28"/>
                <a:gd name="T14" fmla="*/ 14 w 28"/>
                <a:gd name="T15" fmla="*/ 24 h 28"/>
                <a:gd name="T16" fmla="*/ 24 w 28"/>
                <a:gd name="T17" fmla="*/ 14 h 28"/>
                <a:gd name="T18" fmla="*/ 14 w 28"/>
                <a:gd name="T19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8">
                  <a:moveTo>
                    <a:pt x="14" y="28"/>
                  </a:moveTo>
                  <a:cubicBezTo>
                    <a:pt x="6" y="28"/>
                    <a:pt x="0" y="22"/>
                    <a:pt x="0" y="14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4"/>
                  </a:cubicBezTo>
                  <a:cubicBezTo>
                    <a:pt x="28" y="22"/>
                    <a:pt x="22" y="28"/>
                    <a:pt x="14" y="28"/>
                  </a:cubicBezTo>
                  <a:close/>
                  <a:moveTo>
                    <a:pt x="14" y="4"/>
                  </a:moveTo>
                  <a:cubicBezTo>
                    <a:pt x="8" y="4"/>
                    <a:pt x="4" y="8"/>
                    <a:pt x="4" y="14"/>
                  </a:cubicBezTo>
                  <a:cubicBezTo>
                    <a:pt x="4" y="20"/>
                    <a:pt x="8" y="24"/>
                    <a:pt x="14" y="24"/>
                  </a:cubicBezTo>
                  <a:cubicBezTo>
                    <a:pt x="20" y="24"/>
                    <a:pt x="24" y="20"/>
                    <a:pt x="24" y="14"/>
                  </a:cubicBezTo>
                  <a:cubicBezTo>
                    <a:pt x="24" y="8"/>
                    <a:pt x="20" y="4"/>
                    <a:pt x="1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169265" y="2253102"/>
            <a:ext cx="423629" cy="370251"/>
            <a:chOff x="8296275" y="8293096"/>
            <a:chExt cx="1385888" cy="1211261"/>
          </a:xfrm>
          <a:solidFill>
            <a:schemeClr val="bg1"/>
          </a:solidFill>
        </p:grpSpPr>
        <p:sp>
          <p:nvSpPr>
            <p:cNvPr id="20" name="Freeform 8"/>
            <p:cNvSpPr>
              <a:spLocks noEditPoints="1"/>
            </p:cNvSpPr>
            <p:nvPr/>
          </p:nvSpPr>
          <p:spPr bwMode="auto">
            <a:xfrm>
              <a:off x="8296275" y="8293096"/>
              <a:ext cx="1385888" cy="1211261"/>
            </a:xfrm>
            <a:custGeom>
              <a:avLst/>
              <a:gdLst>
                <a:gd name="T0" fmla="*/ 368 w 369"/>
                <a:gd name="T1" fmla="*/ 190 h 323"/>
                <a:gd name="T2" fmla="*/ 322 w 369"/>
                <a:gd name="T3" fmla="*/ 17 h 323"/>
                <a:gd name="T4" fmla="*/ 299 w 369"/>
                <a:gd name="T5" fmla="*/ 0 h 323"/>
                <a:gd name="T6" fmla="*/ 184 w 369"/>
                <a:gd name="T7" fmla="*/ 0 h 323"/>
                <a:gd name="T8" fmla="*/ 69 w 369"/>
                <a:gd name="T9" fmla="*/ 0 h 323"/>
                <a:gd name="T10" fmla="*/ 47 w 369"/>
                <a:gd name="T11" fmla="*/ 17 h 323"/>
                <a:gd name="T12" fmla="*/ 1 w 369"/>
                <a:gd name="T13" fmla="*/ 190 h 323"/>
                <a:gd name="T14" fmla="*/ 0 w 369"/>
                <a:gd name="T15" fmla="*/ 196 h 323"/>
                <a:gd name="T16" fmla="*/ 0 w 369"/>
                <a:gd name="T17" fmla="*/ 276 h 323"/>
                <a:gd name="T18" fmla="*/ 46 w 369"/>
                <a:gd name="T19" fmla="*/ 323 h 323"/>
                <a:gd name="T20" fmla="*/ 323 w 369"/>
                <a:gd name="T21" fmla="*/ 323 h 323"/>
                <a:gd name="T22" fmla="*/ 369 w 369"/>
                <a:gd name="T23" fmla="*/ 276 h 323"/>
                <a:gd name="T24" fmla="*/ 369 w 369"/>
                <a:gd name="T25" fmla="*/ 196 h 323"/>
                <a:gd name="T26" fmla="*/ 368 w 369"/>
                <a:gd name="T27" fmla="*/ 190 h 323"/>
                <a:gd name="T28" fmla="*/ 346 w 369"/>
                <a:gd name="T29" fmla="*/ 276 h 323"/>
                <a:gd name="T30" fmla="*/ 323 w 369"/>
                <a:gd name="T31" fmla="*/ 299 h 323"/>
                <a:gd name="T32" fmla="*/ 46 w 369"/>
                <a:gd name="T33" fmla="*/ 299 h 323"/>
                <a:gd name="T34" fmla="*/ 23 w 369"/>
                <a:gd name="T35" fmla="*/ 276 h 323"/>
                <a:gd name="T36" fmla="*/ 23 w 369"/>
                <a:gd name="T37" fmla="*/ 196 h 323"/>
                <a:gd name="T38" fmla="*/ 69 w 369"/>
                <a:gd name="T39" fmla="*/ 23 h 323"/>
                <a:gd name="T40" fmla="*/ 299 w 369"/>
                <a:gd name="T41" fmla="*/ 23 h 323"/>
                <a:gd name="T42" fmla="*/ 346 w 369"/>
                <a:gd name="T43" fmla="*/ 196 h 323"/>
                <a:gd name="T44" fmla="*/ 346 w 369"/>
                <a:gd name="T45" fmla="*/ 276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9" h="323">
                  <a:moveTo>
                    <a:pt x="368" y="190"/>
                  </a:moveTo>
                  <a:cubicBezTo>
                    <a:pt x="322" y="17"/>
                    <a:pt x="322" y="17"/>
                    <a:pt x="322" y="17"/>
                  </a:cubicBezTo>
                  <a:cubicBezTo>
                    <a:pt x="319" y="7"/>
                    <a:pt x="310" y="0"/>
                    <a:pt x="299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59" y="0"/>
                    <a:pt x="50" y="7"/>
                    <a:pt x="47" y="17"/>
                  </a:cubicBezTo>
                  <a:cubicBezTo>
                    <a:pt x="1" y="190"/>
                    <a:pt x="1" y="190"/>
                    <a:pt x="1" y="190"/>
                  </a:cubicBezTo>
                  <a:cubicBezTo>
                    <a:pt x="0" y="192"/>
                    <a:pt x="0" y="194"/>
                    <a:pt x="0" y="196"/>
                  </a:cubicBezTo>
                  <a:cubicBezTo>
                    <a:pt x="0" y="276"/>
                    <a:pt x="0" y="276"/>
                    <a:pt x="0" y="276"/>
                  </a:cubicBezTo>
                  <a:cubicBezTo>
                    <a:pt x="0" y="302"/>
                    <a:pt x="21" y="323"/>
                    <a:pt x="46" y="323"/>
                  </a:cubicBezTo>
                  <a:cubicBezTo>
                    <a:pt x="323" y="323"/>
                    <a:pt x="323" y="323"/>
                    <a:pt x="323" y="323"/>
                  </a:cubicBezTo>
                  <a:cubicBezTo>
                    <a:pt x="348" y="323"/>
                    <a:pt x="369" y="302"/>
                    <a:pt x="369" y="276"/>
                  </a:cubicBezTo>
                  <a:cubicBezTo>
                    <a:pt x="369" y="196"/>
                    <a:pt x="369" y="196"/>
                    <a:pt x="369" y="196"/>
                  </a:cubicBezTo>
                  <a:cubicBezTo>
                    <a:pt x="369" y="194"/>
                    <a:pt x="368" y="192"/>
                    <a:pt x="368" y="190"/>
                  </a:cubicBezTo>
                  <a:close/>
                  <a:moveTo>
                    <a:pt x="346" y="276"/>
                  </a:moveTo>
                  <a:cubicBezTo>
                    <a:pt x="346" y="289"/>
                    <a:pt x="335" y="299"/>
                    <a:pt x="323" y="299"/>
                  </a:cubicBezTo>
                  <a:cubicBezTo>
                    <a:pt x="46" y="299"/>
                    <a:pt x="46" y="299"/>
                    <a:pt x="46" y="299"/>
                  </a:cubicBezTo>
                  <a:cubicBezTo>
                    <a:pt x="34" y="299"/>
                    <a:pt x="23" y="289"/>
                    <a:pt x="23" y="276"/>
                  </a:cubicBezTo>
                  <a:cubicBezTo>
                    <a:pt x="23" y="196"/>
                    <a:pt x="23" y="196"/>
                    <a:pt x="23" y="196"/>
                  </a:cubicBezTo>
                  <a:cubicBezTo>
                    <a:pt x="69" y="23"/>
                    <a:pt x="69" y="23"/>
                    <a:pt x="69" y="23"/>
                  </a:cubicBezTo>
                  <a:cubicBezTo>
                    <a:pt x="299" y="23"/>
                    <a:pt x="299" y="23"/>
                    <a:pt x="299" y="23"/>
                  </a:cubicBezTo>
                  <a:cubicBezTo>
                    <a:pt x="346" y="196"/>
                    <a:pt x="346" y="196"/>
                    <a:pt x="346" y="196"/>
                  </a:cubicBezTo>
                  <a:lnTo>
                    <a:pt x="346" y="2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1" name="Freeform 9"/>
            <p:cNvSpPr>
              <a:spLocks noEditPoints="1"/>
            </p:cNvSpPr>
            <p:nvPr/>
          </p:nvSpPr>
          <p:spPr bwMode="auto">
            <a:xfrm>
              <a:off x="8461376" y="8466137"/>
              <a:ext cx="1055689" cy="776288"/>
            </a:xfrm>
            <a:custGeom>
              <a:avLst/>
              <a:gdLst>
                <a:gd name="T0" fmla="*/ 229 w 281"/>
                <a:gd name="T1" fmla="*/ 0 h 207"/>
                <a:gd name="T2" fmla="*/ 51 w 281"/>
                <a:gd name="T3" fmla="*/ 0 h 207"/>
                <a:gd name="T4" fmla="*/ 40 w 281"/>
                <a:gd name="T5" fmla="*/ 9 h 207"/>
                <a:gd name="T6" fmla="*/ 0 w 281"/>
                <a:gd name="T7" fmla="*/ 147 h 207"/>
                <a:gd name="T8" fmla="*/ 2 w 281"/>
                <a:gd name="T9" fmla="*/ 157 h 207"/>
                <a:gd name="T10" fmla="*/ 12 w 281"/>
                <a:gd name="T11" fmla="*/ 161 h 207"/>
                <a:gd name="T12" fmla="*/ 45 w 281"/>
                <a:gd name="T13" fmla="*/ 161 h 207"/>
                <a:gd name="T14" fmla="*/ 58 w 281"/>
                <a:gd name="T15" fmla="*/ 161 h 207"/>
                <a:gd name="T16" fmla="*/ 64 w 281"/>
                <a:gd name="T17" fmla="*/ 161 h 207"/>
                <a:gd name="T18" fmla="*/ 81 w 281"/>
                <a:gd name="T19" fmla="*/ 195 h 207"/>
                <a:gd name="T20" fmla="*/ 101 w 281"/>
                <a:gd name="T21" fmla="*/ 207 h 207"/>
                <a:gd name="T22" fmla="*/ 179 w 281"/>
                <a:gd name="T23" fmla="*/ 207 h 207"/>
                <a:gd name="T24" fmla="*/ 200 w 281"/>
                <a:gd name="T25" fmla="*/ 195 h 207"/>
                <a:gd name="T26" fmla="*/ 217 w 281"/>
                <a:gd name="T27" fmla="*/ 161 h 207"/>
                <a:gd name="T28" fmla="*/ 223 w 281"/>
                <a:gd name="T29" fmla="*/ 161 h 207"/>
                <a:gd name="T30" fmla="*/ 236 w 281"/>
                <a:gd name="T31" fmla="*/ 161 h 207"/>
                <a:gd name="T32" fmla="*/ 269 w 281"/>
                <a:gd name="T33" fmla="*/ 161 h 207"/>
                <a:gd name="T34" fmla="*/ 278 w 281"/>
                <a:gd name="T35" fmla="*/ 157 h 207"/>
                <a:gd name="T36" fmla="*/ 280 w 281"/>
                <a:gd name="T37" fmla="*/ 147 h 207"/>
                <a:gd name="T38" fmla="*/ 241 w 281"/>
                <a:gd name="T39" fmla="*/ 9 h 207"/>
                <a:gd name="T40" fmla="*/ 229 w 281"/>
                <a:gd name="T41" fmla="*/ 0 h 207"/>
                <a:gd name="T42" fmla="*/ 236 w 281"/>
                <a:gd name="T43" fmla="*/ 138 h 207"/>
                <a:gd name="T44" fmla="*/ 217 w 281"/>
                <a:gd name="T45" fmla="*/ 138 h 207"/>
                <a:gd name="T46" fmla="*/ 196 w 281"/>
                <a:gd name="T47" fmla="*/ 151 h 207"/>
                <a:gd name="T48" fmla="*/ 179 w 281"/>
                <a:gd name="T49" fmla="*/ 184 h 207"/>
                <a:gd name="T50" fmla="*/ 101 w 281"/>
                <a:gd name="T51" fmla="*/ 184 h 207"/>
                <a:gd name="T52" fmla="*/ 85 w 281"/>
                <a:gd name="T53" fmla="*/ 151 h 207"/>
                <a:gd name="T54" fmla="*/ 64 w 281"/>
                <a:gd name="T55" fmla="*/ 138 h 207"/>
                <a:gd name="T56" fmla="*/ 45 w 281"/>
                <a:gd name="T57" fmla="*/ 138 h 207"/>
                <a:gd name="T58" fmla="*/ 18 w 281"/>
                <a:gd name="T59" fmla="*/ 138 h 207"/>
                <a:gd name="T60" fmla="*/ 51 w 281"/>
                <a:gd name="T61" fmla="*/ 12 h 207"/>
                <a:gd name="T62" fmla="*/ 229 w 281"/>
                <a:gd name="T63" fmla="*/ 12 h 207"/>
                <a:gd name="T64" fmla="*/ 263 w 281"/>
                <a:gd name="T65" fmla="*/ 138 h 207"/>
                <a:gd name="T66" fmla="*/ 236 w 281"/>
                <a:gd name="T67" fmla="*/ 138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81" h="207">
                  <a:moveTo>
                    <a:pt x="229" y="0"/>
                  </a:moveTo>
                  <a:cubicBezTo>
                    <a:pt x="51" y="0"/>
                    <a:pt x="51" y="0"/>
                    <a:pt x="51" y="0"/>
                  </a:cubicBezTo>
                  <a:cubicBezTo>
                    <a:pt x="46" y="0"/>
                    <a:pt x="41" y="4"/>
                    <a:pt x="40" y="9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150"/>
                    <a:pt x="0" y="154"/>
                    <a:pt x="2" y="157"/>
                  </a:cubicBezTo>
                  <a:cubicBezTo>
                    <a:pt x="5" y="160"/>
                    <a:pt x="8" y="161"/>
                    <a:pt x="12" y="161"/>
                  </a:cubicBezTo>
                  <a:cubicBezTo>
                    <a:pt x="45" y="161"/>
                    <a:pt x="45" y="161"/>
                    <a:pt x="45" y="161"/>
                  </a:cubicBezTo>
                  <a:cubicBezTo>
                    <a:pt x="58" y="161"/>
                    <a:pt x="58" y="161"/>
                    <a:pt x="58" y="161"/>
                  </a:cubicBezTo>
                  <a:cubicBezTo>
                    <a:pt x="64" y="161"/>
                    <a:pt x="64" y="161"/>
                    <a:pt x="64" y="161"/>
                  </a:cubicBezTo>
                  <a:cubicBezTo>
                    <a:pt x="81" y="195"/>
                    <a:pt x="81" y="195"/>
                    <a:pt x="81" y="195"/>
                  </a:cubicBezTo>
                  <a:cubicBezTo>
                    <a:pt x="85" y="203"/>
                    <a:pt x="93" y="207"/>
                    <a:pt x="101" y="207"/>
                  </a:cubicBezTo>
                  <a:cubicBezTo>
                    <a:pt x="179" y="207"/>
                    <a:pt x="179" y="207"/>
                    <a:pt x="179" y="207"/>
                  </a:cubicBezTo>
                  <a:cubicBezTo>
                    <a:pt x="188" y="207"/>
                    <a:pt x="196" y="203"/>
                    <a:pt x="200" y="195"/>
                  </a:cubicBezTo>
                  <a:cubicBezTo>
                    <a:pt x="217" y="161"/>
                    <a:pt x="217" y="161"/>
                    <a:pt x="217" y="161"/>
                  </a:cubicBezTo>
                  <a:cubicBezTo>
                    <a:pt x="223" y="161"/>
                    <a:pt x="223" y="161"/>
                    <a:pt x="223" y="161"/>
                  </a:cubicBezTo>
                  <a:cubicBezTo>
                    <a:pt x="236" y="161"/>
                    <a:pt x="236" y="161"/>
                    <a:pt x="236" y="161"/>
                  </a:cubicBezTo>
                  <a:cubicBezTo>
                    <a:pt x="269" y="161"/>
                    <a:pt x="269" y="161"/>
                    <a:pt x="269" y="161"/>
                  </a:cubicBezTo>
                  <a:cubicBezTo>
                    <a:pt x="273" y="161"/>
                    <a:pt x="276" y="160"/>
                    <a:pt x="278" y="157"/>
                  </a:cubicBezTo>
                  <a:cubicBezTo>
                    <a:pt x="280" y="154"/>
                    <a:pt x="281" y="150"/>
                    <a:pt x="280" y="147"/>
                  </a:cubicBezTo>
                  <a:cubicBezTo>
                    <a:pt x="241" y="9"/>
                    <a:pt x="241" y="9"/>
                    <a:pt x="241" y="9"/>
                  </a:cubicBezTo>
                  <a:cubicBezTo>
                    <a:pt x="239" y="4"/>
                    <a:pt x="235" y="0"/>
                    <a:pt x="229" y="0"/>
                  </a:cubicBezTo>
                  <a:close/>
                  <a:moveTo>
                    <a:pt x="236" y="138"/>
                  </a:moveTo>
                  <a:cubicBezTo>
                    <a:pt x="217" y="138"/>
                    <a:pt x="217" y="138"/>
                    <a:pt x="217" y="138"/>
                  </a:cubicBezTo>
                  <a:cubicBezTo>
                    <a:pt x="208" y="138"/>
                    <a:pt x="200" y="143"/>
                    <a:pt x="196" y="151"/>
                  </a:cubicBezTo>
                  <a:cubicBezTo>
                    <a:pt x="179" y="184"/>
                    <a:pt x="179" y="184"/>
                    <a:pt x="179" y="184"/>
                  </a:cubicBezTo>
                  <a:cubicBezTo>
                    <a:pt x="101" y="184"/>
                    <a:pt x="101" y="184"/>
                    <a:pt x="101" y="184"/>
                  </a:cubicBezTo>
                  <a:cubicBezTo>
                    <a:pt x="85" y="151"/>
                    <a:pt x="85" y="151"/>
                    <a:pt x="85" y="151"/>
                  </a:cubicBezTo>
                  <a:cubicBezTo>
                    <a:pt x="81" y="143"/>
                    <a:pt x="73" y="138"/>
                    <a:pt x="64" y="138"/>
                  </a:cubicBezTo>
                  <a:cubicBezTo>
                    <a:pt x="45" y="138"/>
                    <a:pt x="45" y="138"/>
                    <a:pt x="45" y="138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229" y="12"/>
                    <a:pt x="229" y="12"/>
                    <a:pt x="229" y="12"/>
                  </a:cubicBezTo>
                  <a:cubicBezTo>
                    <a:pt x="263" y="138"/>
                    <a:pt x="263" y="138"/>
                    <a:pt x="263" y="138"/>
                  </a:cubicBezTo>
                  <a:lnTo>
                    <a:pt x="236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22" name="Group 21"/>
          <p:cNvGrpSpPr/>
          <p:nvPr/>
        </p:nvGrpSpPr>
        <p:grpSpPr>
          <a:xfrm rot="16200000">
            <a:off x="1124468" y="5063814"/>
            <a:ext cx="852494" cy="1162891"/>
            <a:chOff x="9918988" y="355852"/>
            <a:chExt cx="852494" cy="1162891"/>
          </a:xfrm>
        </p:grpSpPr>
        <p:sp>
          <p:nvSpPr>
            <p:cNvPr id="23" name="Triangle 22"/>
            <p:cNvSpPr/>
            <p:nvPr/>
          </p:nvSpPr>
          <p:spPr>
            <a:xfrm rot="10800000">
              <a:off x="9929055" y="1104594"/>
              <a:ext cx="832360" cy="414149"/>
            </a:xfrm>
            <a:prstGeom prst="triangle">
              <a:avLst>
                <a:gd name="adj" fmla="val 49285"/>
              </a:avLst>
            </a:prstGeom>
            <a:noFill/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 rot="2700000">
              <a:off x="9918988" y="355852"/>
              <a:ext cx="852494" cy="852494"/>
            </a:xfrm>
            <a:prstGeom prst="rect">
              <a:avLst/>
            </a:prstGeom>
            <a:solidFill>
              <a:schemeClr val="accent3"/>
            </a:solidFill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2359561" y="5324735"/>
            <a:ext cx="3486094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ea typeface="Lora" charset="0"/>
                <a:cs typeface="Lora" charset="0"/>
              </a:rPr>
              <a:t>Maecenas </a:t>
            </a:r>
            <a:r>
              <a:rPr lang="en-US" sz="1200" dirty="0" err="1">
                <a:ea typeface="Lora" charset="0"/>
                <a:cs typeface="Lora" charset="0"/>
              </a:rPr>
              <a:t>pellentesque</a:t>
            </a:r>
            <a:r>
              <a:rPr lang="en-US" sz="1200" dirty="0">
                <a:ea typeface="Lora" charset="0"/>
                <a:cs typeface="Lora" charset="0"/>
              </a:rPr>
              <a:t> ac </a:t>
            </a:r>
            <a:r>
              <a:rPr lang="en-US" sz="1200" dirty="0" err="1">
                <a:ea typeface="Lora" charset="0"/>
                <a:cs typeface="Lora" charset="0"/>
              </a:rPr>
              <a:t>orci</a:t>
            </a:r>
            <a:r>
              <a:rPr lang="en-US" sz="1200" dirty="0"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ea typeface="Lora" charset="0"/>
                <a:cs typeface="Lora" charset="0"/>
              </a:rPr>
              <a:t>lobortis</a:t>
            </a:r>
            <a:r>
              <a:rPr lang="en-US" sz="1200" dirty="0">
                <a:ea typeface="Lora" charset="0"/>
                <a:cs typeface="Lora" charset="0"/>
              </a:rPr>
              <a:t>. In </a:t>
            </a:r>
            <a:r>
              <a:rPr lang="en-US" sz="1200" dirty="0" err="1">
                <a:ea typeface="Lora" charset="0"/>
                <a:cs typeface="Lora" charset="0"/>
              </a:rPr>
              <a:t>efficitur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sodales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est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eu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facilisis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urna</a:t>
            </a:r>
            <a:r>
              <a:rPr lang="en-US" sz="1200" dirty="0">
                <a:ea typeface="Lora" charset="0"/>
                <a:cs typeface="Lora" charset="0"/>
              </a:rPr>
              <a:t>.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359560" y="4921549"/>
            <a:ext cx="2670651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ea typeface="Lora" charset="0"/>
                <a:cs typeface="Lora" charset="0"/>
              </a:rPr>
              <a:t>SHORT TEXT HERE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1150184" y="5536089"/>
            <a:ext cx="498709" cy="218340"/>
            <a:chOff x="1482726" y="5056188"/>
            <a:chExt cx="319088" cy="139700"/>
          </a:xfrm>
          <a:solidFill>
            <a:schemeClr val="bg1"/>
          </a:solidFill>
        </p:grpSpPr>
        <p:sp>
          <p:nvSpPr>
            <p:cNvPr id="28" name="Freeform 259"/>
            <p:cNvSpPr>
              <a:spLocks noEditPoints="1"/>
            </p:cNvSpPr>
            <p:nvPr/>
          </p:nvSpPr>
          <p:spPr bwMode="auto">
            <a:xfrm>
              <a:off x="1482726" y="5056188"/>
              <a:ext cx="319088" cy="139700"/>
            </a:xfrm>
            <a:custGeom>
              <a:avLst/>
              <a:gdLst>
                <a:gd name="T0" fmla="*/ 94 w 120"/>
                <a:gd name="T1" fmla="*/ 0 h 52"/>
                <a:gd name="T2" fmla="*/ 70 w 120"/>
                <a:gd name="T3" fmla="*/ 15 h 52"/>
                <a:gd name="T4" fmla="*/ 60 w 120"/>
                <a:gd name="T5" fmla="*/ 12 h 52"/>
                <a:gd name="T6" fmla="*/ 50 w 120"/>
                <a:gd name="T7" fmla="*/ 15 h 52"/>
                <a:gd name="T8" fmla="*/ 26 w 120"/>
                <a:gd name="T9" fmla="*/ 0 h 52"/>
                <a:gd name="T10" fmla="*/ 0 w 120"/>
                <a:gd name="T11" fmla="*/ 26 h 52"/>
                <a:gd name="T12" fmla="*/ 26 w 120"/>
                <a:gd name="T13" fmla="*/ 52 h 52"/>
                <a:gd name="T14" fmla="*/ 52 w 120"/>
                <a:gd name="T15" fmla="*/ 26 h 52"/>
                <a:gd name="T16" fmla="*/ 51 w 120"/>
                <a:gd name="T17" fmla="*/ 19 h 52"/>
                <a:gd name="T18" fmla="*/ 60 w 120"/>
                <a:gd name="T19" fmla="*/ 16 h 52"/>
                <a:gd name="T20" fmla="*/ 69 w 120"/>
                <a:gd name="T21" fmla="*/ 19 h 52"/>
                <a:gd name="T22" fmla="*/ 68 w 120"/>
                <a:gd name="T23" fmla="*/ 26 h 52"/>
                <a:gd name="T24" fmla="*/ 94 w 120"/>
                <a:gd name="T25" fmla="*/ 52 h 52"/>
                <a:gd name="T26" fmla="*/ 120 w 120"/>
                <a:gd name="T27" fmla="*/ 26 h 52"/>
                <a:gd name="T28" fmla="*/ 94 w 120"/>
                <a:gd name="T29" fmla="*/ 0 h 52"/>
                <a:gd name="T30" fmla="*/ 26 w 120"/>
                <a:gd name="T31" fmla="*/ 44 h 52"/>
                <a:gd name="T32" fmla="*/ 8 w 120"/>
                <a:gd name="T33" fmla="*/ 26 h 52"/>
                <a:gd name="T34" fmla="*/ 26 w 120"/>
                <a:gd name="T35" fmla="*/ 8 h 52"/>
                <a:gd name="T36" fmla="*/ 44 w 120"/>
                <a:gd name="T37" fmla="*/ 26 h 52"/>
                <a:gd name="T38" fmla="*/ 26 w 120"/>
                <a:gd name="T39" fmla="*/ 44 h 52"/>
                <a:gd name="T40" fmla="*/ 94 w 120"/>
                <a:gd name="T41" fmla="*/ 44 h 52"/>
                <a:gd name="T42" fmla="*/ 76 w 120"/>
                <a:gd name="T43" fmla="*/ 26 h 52"/>
                <a:gd name="T44" fmla="*/ 94 w 120"/>
                <a:gd name="T45" fmla="*/ 8 h 52"/>
                <a:gd name="T46" fmla="*/ 112 w 120"/>
                <a:gd name="T47" fmla="*/ 26 h 52"/>
                <a:gd name="T48" fmla="*/ 94 w 120"/>
                <a:gd name="T49" fmla="*/ 4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0" h="52">
                  <a:moveTo>
                    <a:pt x="94" y="0"/>
                  </a:moveTo>
                  <a:cubicBezTo>
                    <a:pt x="84" y="0"/>
                    <a:pt x="75" y="6"/>
                    <a:pt x="70" y="15"/>
                  </a:cubicBezTo>
                  <a:cubicBezTo>
                    <a:pt x="68" y="13"/>
                    <a:pt x="64" y="12"/>
                    <a:pt x="60" y="12"/>
                  </a:cubicBezTo>
                  <a:cubicBezTo>
                    <a:pt x="56" y="12"/>
                    <a:pt x="52" y="13"/>
                    <a:pt x="50" y="15"/>
                  </a:cubicBezTo>
                  <a:cubicBezTo>
                    <a:pt x="45" y="6"/>
                    <a:pt x="36" y="0"/>
                    <a:pt x="26" y="0"/>
                  </a:cubicBezTo>
                  <a:cubicBezTo>
                    <a:pt x="12" y="0"/>
                    <a:pt x="0" y="12"/>
                    <a:pt x="0" y="26"/>
                  </a:cubicBezTo>
                  <a:cubicBezTo>
                    <a:pt x="0" y="40"/>
                    <a:pt x="12" y="52"/>
                    <a:pt x="26" y="52"/>
                  </a:cubicBezTo>
                  <a:cubicBezTo>
                    <a:pt x="40" y="52"/>
                    <a:pt x="52" y="40"/>
                    <a:pt x="52" y="26"/>
                  </a:cubicBezTo>
                  <a:cubicBezTo>
                    <a:pt x="52" y="24"/>
                    <a:pt x="52" y="21"/>
                    <a:pt x="51" y="19"/>
                  </a:cubicBezTo>
                  <a:cubicBezTo>
                    <a:pt x="53" y="17"/>
                    <a:pt x="56" y="16"/>
                    <a:pt x="60" y="16"/>
                  </a:cubicBezTo>
                  <a:cubicBezTo>
                    <a:pt x="64" y="16"/>
                    <a:pt x="67" y="17"/>
                    <a:pt x="69" y="19"/>
                  </a:cubicBezTo>
                  <a:cubicBezTo>
                    <a:pt x="68" y="21"/>
                    <a:pt x="68" y="24"/>
                    <a:pt x="68" y="26"/>
                  </a:cubicBezTo>
                  <a:cubicBezTo>
                    <a:pt x="68" y="40"/>
                    <a:pt x="80" y="52"/>
                    <a:pt x="94" y="52"/>
                  </a:cubicBezTo>
                  <a:cubicBezTo>
                    <a:pt x="108" y="52"/>
                    <a:pt x="120" y="40"/>
                    <a:pt x="120" y="26"/>
                  </a:cubicBezTo>
                  <a:cubicBezTo>
                    <a:pt x="120" y="12"/>
                    <a:pt x="108" y="0"/>
                    <a:pt x="94" y="0"/>
                  </a:cubicBezTo>
                  <a:close/>
                  <a:moveTo>
                    <a:pt x="26" y="44"/>
                  </a:moveTo>
                  <a:cubicBezTo>
                    <a:pt x="16" y="44"/>
                    <a:pt x="8" y="36"/>
                    <a:pt x="8" y="26"/>
                  </a:cubicBezTo>
                  <a:cubicBezTo>
                    <a:pt x="8" y="16"/>
                    <a:pt x="16" y="8"/>
                    <a:pt x="26" y="8"/>
                  </a:cubicBezTo>
                  <a:cubicBezTo>
                    <a:pt x="36" y="8"/>
                    <a:pt x="44" y="16"/>
                    <a:pt x="44" y="26"/>
                  </a:cubicBezTo>
                  <a:cubicBezTo>
                    <a:pt x="44" y="36"/>
                    <a:pt x="36" y="44"/>
                    <a:pt x="26" y="44"/>
                  </a:cubicBezTo>
                  <a:close/>
                  <a:moveTo>
                    <a:pt x="94" y="44"/>
                  </a:moveTo>
                  <a:cubicBezTo>
                    <a:pt x="84" y="44"/>
                    <a:pt x="76" y="36"/>
                    <a:pt x="76" y="26"/>
                  </a:cubicBezTo>
                  <a:cubicBezTo>
                    <a:pt x="76" y="16"/>
                    <a:pt x="84" y="8"/>
                    <a:pt x="94" y="8"/>
                  </a:cubicBezTo>
                  <a:cubicBezTo>
                    <a:pt x="104" y="8"/>
                    <a:pt x="112" y="16"/>
                    <a:pt x="112" y="26"/>
                  </a:cubicBezTo>
                  <a:cubicBezTo>
                    <a:pt x="112" y="36"/>
                    <a:pt x="104" y="44"/>
                    <a:pt x="94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  <p:sp>
          <p:nvSpPr>
            <p:cNvPr id="29" name="Freeform 260"/>
            <p:cNvSpPr>
              <a:spLocks/>
            </p:cNvSpPr>
            <p:nvPr/>
          </p:nvSpPr>
          <p:spPr bwMode="auto">
            <a:xfrm>
              <a:off x="1519238" y="5094288"/>
              <a:ext cx="42863" cy="42863"/>
            </a:xfrm>
            <a:custGeom>
              <a:avLst/>
              <a:gdLst>
                <a:gd name="T0" fmla="*/ 14 w 16"/>
                <a:gd name="T1" fmla="*/ 0 h 16"/>
                <a:gd name="T2" fmla="*/ 12 w 16"/>
                <a:gd name="T3" fmla="*/ 0 h 16"/>
                <a:gd name="T4" fmla="*/ 0 w 16"/>
                <a:gd name="T5" fmla="*/ 12 h 16"/>
                <a:gd name="T6" fmla="*/ 0 w 16"/>
                <a:gd name="T7" fmla="*/ 14 h 16"/>
                <a:gd name="T8" fmla="*/ 2 w 16"/>
                <a:gd name="T9" fmla="*/ 16 h 16"/>
                <a:gd name="T10" fmla="*/ 3 w 16"/>
                <a:gd name="T11" fmla="*/ 16 h 16"/>
                <a:gd name="T12" fmla="*/ 4 w 16"/>
                <a:gd name="T13" fmla="*/ 14 h 16"/>
                <a:gd name="T14" fmla="*/ 4 w 16"/>
                <a:gd name="T15" fmla="*/ 12 h 16"/>
                <a:gd name="T16" fmla="*/ 12 w 16"/>
                <a:gd name="T17" fmla="*/ 4 h 16"/>
                <a:gd name="T18" fmla="*/ 14 w 16"/>
                <a:gd name="T19" fmla="*/ 4 h 16"/>
                <a:gd name="T20" fmla="*/ 16 w 16"/>
                <a:gd name="T21" fmla="*/ 3 h 16"/>
                <a:gd name="T22" fmla="*/ 14 w 16"/>
                <a:gd name="T2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" h="16">
                  <a:moveTo>
                    <a:pt x="14" y="0"/>
                  </a:moveTo>
                  <a:cubicBezTo>
                    <a:pt x="14" y="0"/>
                    <a:pt x="13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13"/>
                    <a:pt x="0" y="14"/>
                    <a:pt x="0" y="14"/>
                  </a:cubicBezTo>
                  <a:cubicBezTo>
                    <a:pt x="0" y="15"/>
                    <a:pt x="1" y="16"/>
                    <a:pt x="2" y="16"/>
                  </a:cubicBezTo>
                  <a:cubicBezTo>
                    <a:pt x="2" y="16"/>
                    <a:pt x="2" y="16"/>
                    <a:pt x="3" y="16"/>
                  </a:cubicBezTo>
                  <a:cubicBezTo>
                    <a:pt x="4" y="16"/>
                    <a:pt x="4" y="15"/>
                    <a:pt x="4" y="14"/>
                  </a:cubicBezTo>
                  <a:cubicBezTo>
                    <a:pt x="4" y="13"/>
                    <a:pt x="4" y="13"/>
                    <a:pt x="4" y="12"/>
                  </a:cubicBezTo>
                  <a:cubicBezTo>
                    <a:pt x="4" y="8"/>
                    <a:pt x="8" y="4"/>
                    <a:pt x="12" y="4"/>
                  </a:cubicBezTo>
                  <a:cubicBezTo>
                    <a:pt x="13" y="4"/>
                    <a:pt x="13" y="4"/>
                    <a:pt x="14" y="4"/>
                  </a:cubicBezTo>
                  <a:cubicBezTo>
                    <a:pt x="15" y="4"/>
                    <a:pt x="16" y="4"/>
                    <a:pt x="16" y="3"/>
                  </a:cubicBezTo>
                  <a:cubicBezTo>
                    <a:pt x="16" y="2"/>
                    <a:pt x="15" y="0"/>
                    <a:pt x="1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  <p:sp>
          <p:nvSpPr>
            <p:cNvPr id="30" name="Freeform 261"/>
            <p:cNvSpPr>
              <a:spLocks/>
            </p:cNvSpPr>
            <p:nvPr/>
          </p:nvSpPr>
          <p:spPr bwMode="auto">
            <a:xfrm>
              <a:off x="1701801" y="5094288"/>
              <a:ext cx="41275" cy="42863"/>
            </a:xfrm>
            <a:custGeom>
              <a:avLst/>
              <a:gdLst>
                <a:gd name="T0" fmla="*/ 14 w 16"/>
                <a:gd name="T1" fmla="*/ 0 h 16"/>
                <a:gd name="T2" fmla="*/ 12 w 16"/>
                <a:gd name="T3" fmla="*/ 0 h 16"/>
                <a:gd name="T4" fmla="*/ 0 w 16"/>
                <a:gd name="T5" fmla="*/ 12 h 16"/>
                <a:gd name="T6" fmla="*/ 0 w 16"/>
                <a:gd name="T7" fmla="*/ 14 h 16"/>
                <a:gd name="T8" fmla="*/ 2 w 16"/>
                <a:gd name="T9" fmla="*/ 16 h 16"/>
                <a:gd name="T10" fmla="*/ 3 w 16"/>
                <a:gd name="T11" fmla="*/ 16 h 16"/>
                <a:gd name="T12" fmla="*/ 4 w 16"/>
                <a:gd name="T13" fmla="*/ 14 h 16"/>
                <a:gd name="T14" fmla="*/ 4 w 16"/>
                <a:gd name="T15" fmla="*/ 12 h 16"/>
                <a:gd name="T16" fmla="*/ 12 w 16"/>
                <a:gd name="T17" fmla="*/ 4 h 16"/>
                <a:gd name="T18" fmla="*/ 14 w 16"/>
                <a:gd name="T19" fmla="*/ 4 h 16"/>
                <a:gd name="T20" fmla="*/ 16 w 16"/>
                <a:gd name="T21" fmla="*/ 3 h 16"/>
                <a:gd name="T22" fmla="*/ 14 w 16"/>
                <a:gd name="T2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" h="16">
                  <a:moveTo>
                    <a:pt x="14" y="0"/>
                  </a:moveTo>
                  <a:cubicBezTo>
                    <a:pt x="14" y="0"/>
                    <a:pt x="13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13"/>
                    <a:pt x="0" y="14"/>
                    <a:pt x="0" y="14"/>
                  </a:cubicBezTo>
                  <a:cubicBezTo>
                    <a:pt x="0" y="15"/>
                    <a:pt x="1" y="16"/>
                    <a:pt x="2" y="16"/>
                  </a:cubicBezTo>
                  <a:cubicBezTo>
                    <a:pt x="2" y="16"/>
                    <a:pt x="2" y="16"/>
                    <a:pt x="3" y="16"/>
                  </a:cubicBezTo>
                  <a:cubicBezTo>
                    <a:pt x="4" y="16"/>
                    <a:pt x="4" y="15"/>
                    <a:pt x="4" y="14"/>
                  </a:cubicBezTo>
                  <a:cubicBezTo>
                    <a:pt x="4" y="13"/>
                    <a:pt x="4" y="13"/>
                    <a:pt x="4" y="12"/>
                  </a:cubicBezTo>
                  <a:cubicBezTo>
                    <a:pt x="4" y="8"/>
                    <a:pt x="8" y="4"/>
                    <a:pt x="12" y="4"/>
                  </a:cubicBezTo>
                  <a:cubicBezTo>
                    <a:pt x="13" y="4"/>
                    <a:pt x="13" y="4"/>
                    <a:pt x="14" y="4"/>
                  </a:cubicBezTo>
                  <a:cubicBezTo>
                    <a:pt x="15" y="4"/>
                    <a:pt x="16" y="4"/>
                    <a:pt x="16" y="3"/>
                  </a:cubicBezTo>
                  <a:cubicBezTo>
                    <a:pt x="16" y="2"/>
                    <a:pt x="15" y="0"/>
                    <a:pt x="1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 rot="16200000">
            <a:off x="6759612" y="1895624"/>
            <a:ext cx="852494" cy="1162891"/>
            <a:chOff x="9918988" y="355852"/>
            <a:chExt cx="852494" cy="1162891"/>
          </a:xfrm>
        </p:grpSpPr>
        <p:sp>
          <p:nvSpPr>
            <p:cNvPr id="32" name="Triangle 31"/>
            <p:cNvSpPr/>
            <p:nvPr/>
          </p:nvSpPr>
          <p:spPr>
            <a:xfrm rot="10800000">
              <a:off x="9929055" y="1104594"/>
              <a:ext cx="832360" cy="414149"/>
            </a:xfrm>
            <a:prstGeom prst="triangle">
              <a:avLst>
                <a:gd name="adj" fmla="val 49285"/>
              </a:avLst>
            </a:prstGeom>
            <a:noFill/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 rot="2700000">
              <a:off x="9918988" y="355852"/>
              <a:ext cx="852494" cy="852494"/>
            </a:xfrm>
            <a:prstGeom prst="rect">
              <a:avLst/>
            </a:prstGeom>
            <a:solidFill>
              <a:schemeClr val="accent4"/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7994705" y="2156545"/>
            <a:ext cx="3486094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ea typeface="Lora" charset="0"/>
                <a:cs typeface="Lora" charset="0"/>
              </a:rPr>
              <a:t>Maecenas </a:t>
            </a:r>
            <a:r>
              <a:rPr lang="en-US" sz="1200" dirty="0" err="1">
                <a:ea typeface="Lora" charset="0"/>
                <a:cs typeface="Lora" charset="0"/>
              </a:rPr>
              <a:t>pellentesque</a:t>
            </a:r>
            <a:r>
              <a:rPr lang="en-US" sz="1200" dirty="0">
                <a:ea typeface="Lora" charset="0"/>
                <a:cs typeface="Lora" charset="0"/>
              </a:rPr>
              <a:t> ac </a:t>
            </a:r>
            <a:r>
              <a:rPr lang="en-US" sz="1200" dirty="0" err="1">
                <a:ea typeface="Lora" charset="0"/>
                <a:cs typeface="Lora" charset="0"/>
              </a:rPr>
              <a:t>orci</a:t>
            </a:r>
            <a:r>
              <a:rPr lang="en-US" sz="1200" dirty="0"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ea typeface="Lora" charset="0"/>
                <a:cs typeface="Lora" charset="0"/>
              </a:rPr>
              <a:t>lobortis</a:t>
            </a:r>
            <a:r>
              <a:rPr lang="en-US" sz="1200" dirty="0">
                <a:ea typeface="Lora" charset="0"/>
                <a:cs typeface="Lora" charset="0"/>
              </a:rPr>
              <a:t>. In </a:t>
            </a:r>
            <a:r>
              <a:rPr lang="en-US" sz="1200" dirty="0" err="1">
                <a:ea typeface="Lora" charset="0"/>
                <a:cs typeface="Lora" charset="0"/>
              </a:rPr>
              <a:t>efficitur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sodales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est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eu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facilisis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urna</a:t>
            </a:r>
            <a:r>
              <a:rPr lang="en-US" sz="1200" dirty="0">
                <a:ea typeface="Lora" charset="0"/>
                <a:cs typeface="Lora" charset="0"/>
              </a:rPr>
              <a:t>. 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994704" y="1753359"/>
            <a:ext cx="2670651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ea typeface="Lora" charset="0"/>
                <a:cs typeface="Lora" charset="0"/>
              </a:rPr>
              <a:t>SHORT TEXT HERE</a:t>
            </a:r>
          </a:p>
        </p:txBody>
      </p:sp>
      <p:grpSp>
        <p:nvGrpSpPr>
          <p:cNvPr id="36" name="Group 35"/>
          <p:cNvGrpSpPr/>
          <p:nvPr/>
        </p:nvGrpSpPr>
        <p:grpSpPr>
          <a:xfrm rot="16200000">
            <a:off x="6759612" y="3599656"/>
            <a:ext cx="852494" cy="1162891"/>
            <a:chOff x="9918988" y="355852"/>
            <a:chExt cx="852494" cy="1162891"/>
          </a:xfrm>
        </p:grpSpPr>
        <p:sp>
          <p:nvSpPr>
            <p:cNvPr id="37" name="Triangle 36"/>
            <p:cNvSpPr/>
            <p:nvPr/>
          </p:nvSpPr>
          <p:spPr>
            <a:xfrm rot="10800000">
              <a:off x="9929055" y="1104594"/>
              <a:ext cx="832360" cy="414149"/>
            </a:xfrm>
            <a:prstGeom prst="triangle">
              <a:avLst>
                <a:gd name="adj" fmla="val 49285"/>
              </a:avLst>
            </a:prstGeom>
            <a:noFill/>
            <a:ln w="28575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/>
            <p:cNvSpPr/>
            <p:nvPr/>
          </p:nvSpPr>
          <p:spPr>
            <a:xfrm rot="2700000">
              <a:off x="9918988" y="355852"/>
              <a:ext cx="852494" cy="852494"/>
            </a:xfrm>
            <a:prstGeom prst="rect">
              <a:avLst/>
            </a:prstGeom>
            <a:solidFill>
              <a:schemeClr val="accent5"/>
            </a:solidFill>
            <a:ln w="28575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7994705" y="3860577"/>
            <a:ext cx="3486094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ea typeface="Lora" charset="0"/>
                <a:cs typeface="Lora" charset="0"/>
              </a:rPr>
              <a:t>Maecenas </a:t>
            </a:r>
            <a:r>
              <a:rPr lang="en-US" sz="1200" dirty="0" err="1">
                <a:ea typeface="Lora" charset="0"/>
                <a:cs typeface="Lora" charset="0"/>
              </a:rPr>
              <a:t>pellentesque</a:t>
            </a:r>
            <a:r>
              <a:rPr lang="en-US" sz="1200" dirty="0">
                <a:ea typeface="Lora" charset="0"/>
                <a:cs typeface="Lora" charset="0"/>
              </a:rPr>
              <a:t> ac </a:t>
            </a:r>
            <a:r>
              <a:rPr lang="en-US" sz="1200" dirty="0" err="1">
                <a:ea typeface="Lora" charset="0"/>
                <a:cs typeface="Lora" charset="0"/>
              </a:rPr>
              <a:t>orci</a:t>
            </a:r>
            <a:r>
              <a:rPr lang="en-US" sz="1200" dirty="0"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ea typeface="Lora" charset="0"/>
                <a:cs typeface="Lora" charset="0"/>
              </a:rPr>
              <a:t>lobortis</a:t>
            </a:r>
            <a:r>
              <a:rPr lang="en-US" sz="1200" dirty="0">
                <a:ea typeface="Lora" charset="0"/>
                <a:cs typeface="Lora" charset="0"/>
              </a:rPr>
              <a:t>. In </a:t>
            </a:r>
            <a:r>
              <a:rPr lang="en-US" sz="1200" dirty="0" err="1">
                <a:ea typeface="Lora" charset="0"/>
                <a:cs typeface="Lora" charset="0"/>
              </a:rPr>
              <a:t>efficitur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sodales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est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eu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facilisis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urna</a:t>
            </a:r>
            <a:r>
              <a:rPr lang="en-US" sz="1200" dirty="0">
                <a:ea typeface="Lora" charset="0"/>
                <a:cs typeface="Lora" charset="0"/>
              </a:rPr>
              <a:t>. 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994704" y="3457391"/>
            <a:ext cx="2670651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ea typeface="Lora" charset="0"/>
                <a:cs typeface="Lora" charset="0"/>
              </a:rPr>
              <a:t>SHORT TEXT HERE</a:t>
            </a:r>
          </a:p>
        </p:txBody>
      </p:sp>
      <p:grpSp>
        <p:nvGrpSpPr>
          <p:cNvPr id="41" name="Group 40"/>
          <p:cNvGrpSpPr/>
          <p:nvPr/>
        </p:nvGrpSpPr>
        <p:grpSpPr>
          <a:xfrm>
            <a:off x="6805879" y="3969963"/>
            <a:ext cx="420688" cy="422275"/>
            <a:chOff x="1298575" y="588963"/>
            <a:chExt cx="420688" cy="422275"/>
          </a:xfrm>
          <a:solidFill>
            <a:schemeClr val="bg1"/>
          </a:solidFill>
        </p:grpSpPr>
        <p:sp>
          <p:nvSpPr>
            <p:cNvPr id="42" name="Freeform 9"/>
            <p:cNvSpPr>
              <a:spLocks noEditPoints="1"/>
            </p:cNvSpPr>
            <p:nvPr/>
          </p:nvSpPr>
          <p:spPr bwMode="auto">
            <a:xfrm>
              <a:off x="1298575" y="588963"/>
              <a:ext cx="420688" cy="422275"/>
            </a:xfrm>
            <a:custGeom>
              <a:avLst/>
              <a:gdLst>
                <a:gd name="T0" fmla="*/ 64 w 112"/>
                <a:gd name="T1" fmla="*/ 12 h 112"/>
                <a:gd name="T2" fmla="*/ 78 w 112"/>
                <a:gd name="T3" fmla="*/ 23 h 112"/>
                <a:gd name="T4" fmla="*/ 84 w 112"/>
                <a:gd name="T5" fmla="*/ 18 h 112"/>
                <a:gd name="T6" fmla="*/ 93 w 112"/>
                <a:gd name="T7" fmla="*/ 25 h 112"/>
                <a:gd name="T8" fmla="*/ 89 w 112"/>
                <a:gd name="T9" fmla="*/ 34 h 112"/>
                <a:gd name="T10" fmla="*/ 100 w 112"/>
                <a:gd name="T11" fmla="*/ 48 h 112"/>
                <a:gd name="T12" fmla="*/ 104 w 112"/>
                <a:gd name="T13" fmla="*/ 60 h 112"/>
                <a:gd name="T14" fmla="*/ 95 w 112"/>
                <a:gd name="T15" fmla="*/ 64 h 112"/>
                <a:gd name="T16" fmla="*/ 93 w 112"/>
                <a:gd name="T17" fmla="*/ 81 h 112"/>
                <a:gd name="T18" fmla="*/ 87 w 112"/>
                <a:gd name="T19" fmla="*/ 93 h 112"/>
                <a:gd name="T20" fmla="*/ 81 w 112"/>
                <a:gd name="T21" fmla="*/ 93 h 112"/>
                <a:gd name="T22" fmla="*/ 64 w 112"/>
                <a:gd name="T23" fmla="*/ 95 h 112"/>
                <a:gd name="T24" fmla="*/ 60 w 112"/>
                <a:gd name="T25" fmla="*/ 104 h 112"/>
                <a:gd name="T26" fmla="*/ 48 w 112"/>
                <a:gd name="T27" fmla="*/ 100 h 112"/>
                <a:gd name="T28" fmla="*/ 34 w 112"/>
                <a:gd name="T29" fmla="*/ 89 h 112"/>
                <a:gd name="T30" fmla="*/ 28 w 112"/>
                <a:gd name="T31" fmla="*/ 94 h 112"/>
                <a:gd name="T32" fmla="*/ 19 w 112"/>
                <a:gd name="T33" fmla="*/ 87 h 112"/>
                <a:gd name="T34" fmla="*/ 23 w 112"/>
                <a:gd name="T35" fmla="*/ 78 h 112"/>
                <a:gd name="T36" fmla="*/ 12 w 112"/>
                <a:gd name="T37" fmla="*/ 64 h 112"/>
                <a:gd name="T38" fmla="*/ 8 w 112"/>
                <a:gd name="T39" fmla="*/ 52 h 112"/>
                <a:gd name="T40" fmla="*/ 17 w 112"/>
                <a:gd name="T41" fmla="*/ 48 h 112"/>
                <a:gd name="T42" fmla="*/ 19 w 112"/>
                <a:gd name="T43" fmla="*/ 31 h 112"/>
                <a:gd name="T44" fmla="*/ 25 w 112"/>
                <a:gd name="T45" fmla="*/ 19 h 112"/>
                <a:gd name="T46" fmla="*/ 31 w 112"/>
                <a:gd name="T47" fmla="*/ 19 h 112"/>
                <a:gd name="T48" fmla="*/ 48 w 112"/>
                <a:gd name="T49" fmla="*/ 17 h 112"/>
                <a:gd name="T50" fmla="*/ 52 w 112"/>
                <a:gd name="T51" fmla="*/ 8 h 112"/>
                <a:gd name="T52" fmla="*/ 60 w 112"/>
                <a:gd name="T53" fmla="*/ 0 h 112"/>
                <a:gd name="T54" fmla="*/ 40 w 112"/>
                <a:gd name="T55" fmla="*/ 11 h 112"/>
                <a:gd name="T56" fmla="*/ 28 w 112"/>
                <a:gd name="T57" fmla="*/ 10 h 112"/>
                <a:gd name="T58" fmla="*/ 14 w 112"/>
                <a:gd name="T59" fmla="*/ 19 h 112"/>
                <a:gd name="T60" fmla="*/ 13 w 112"/>
                <a:gd name="T61" fmla="*/ 35 h 112"/>
                <a:gd name="T62" fmla="*/ 0 w 112"/>
                <a:gd name="T63" fmla="*/ 52 h 112"/>
                <a:gd name="T64" fmla="*/ 11 w 112"/>
                <a:gd name="T65" fmla="*/ 72 h 112"/>
                <a:gd name="T66" fmla="*/ 10 w 112"/>
                <a:gd name="T67" fmla="*/ 84 h 112"/>
                <a:gd name="T68" fmla="*/ 19 w 112"/>
                <a:gd name="T69" fmla="*/ 98 h 112"/>
                <a:gd name="T70" fmla="*/ 35 w 112"/>
                <a:gd name="T71" fmla="*/ 99 h 112"/>
                <a:gd name="T72" fmla="*/ 52 w 112"/>
                <a:gd name="T73" fmla="*/ 112 h 112"/>
                <a:gd name="T74" fmla="*/ 72 w 112"/>
                <a:gd name="T75" fmla="*/ 101 h 112"/>
                <a:gd name="T76" fmla="*/ 84 w 112"/>
                <a:gd name="T77" fmla="*/ 102 h 112"/>
                <a:gd name="T78" fmla="*/ 98 w 112"/>
                <a:gd name="T79" fmla="*/ 93 h 112"/>
                <a:gd name="T80" fmla="*/ 99 w 112"/>
                <a:gd name="T81" fmla="*/ 77 h 112"/>
                <a:gd name="T82" fmla="*/ 112 w 112"/>
                <a:gd name="T83" fmla="*/ 60 h 112"/>
                <a:gd name="T84" fmla="*/ 101 w 112"/>
                <a:gd name="T85" fmla="*/ 40 h 112"/>
                <a:gd name="T86" fmla="*/ 102 w 112"/>
                <a:gd name="T87" fmla="*/ 28 h 112"/>
                <a:gd name="T88" fmla="*/ 93 w 112"/>
                <a:gd name="T89" fmla="*/ 14 h 112"/>
                <a:gd name="T90" fmla="*/ 77 w 112"/>
                <a:gd name="T91" fmla="*/ 13 h 112"/>
                <a:gd name="T92" fmla="*/ 60 w 112"/>
                <a:gd name="T93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12" h="112">
                  <a:moveTo>
                    <a:pt x="60" y="8"/>
                  </a:moveTo>
                  <a:cubicBezTo>
                    <a:pt x="62" y="8"/>
                    <a:pt x="64" y="10"/>
                    <a:pt x="64" y="12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69" y="18"/>
                    <a:pt x="74" y="20"/>
                    <a:pt x="78" y="23"/>
                  </a:cubicBezTo>
                  <a:cubicBezTo>
                    <a:pt x="81" y="19"/>
                    <a:pt x="81" y="19"/>
                    <a:pt x="81" y="19"/>
                  </a:cubicBezTo>
                  <a:cubicBezTo>
                    <a:pt x="82" y="18"/>
                    <a:pt x="83" y="18"/>
                    <a:pt x="84" y="18"/>
                  </a:cubicBezTo>
                  <a:cubicBezTo>
                    <a:pt x="85" y="18"/>
                    <a:pt x="86" y="18"/>
                    <a:pt x="87" y="19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4" y="26"/>
                    <a:pt x="94" y="29"/>
                    <a:pt x="93" y="31"/>
                  </a:cubicBezTo>
                  <a:cubicBezTo>
                    <a:pt x="89" y="34"/>
                    <a:pt x="89" y="34"/>
                    <a:pt x="89" y="34"/>
                  </a:cubicBezTo>
                  <a:cubicBezTo>
                    <a:pt x="92" y="38"/>
                    <a:pt x="94" y="43"/>
                    <a:pt x="95" y="48"/>
                  </a:cubicBezTo>
                  <a:cubicBezTo>
                    <a:pt x="100" y="48"/>
                    <a:pt x="100" y="48"/>
                    <a:pt x="100" y="48"/>
                  </a:cubicBezTo>
                  <a:cubicBezTo>
                    <a:pt x="102" y="48"/>
                    <a:pt x="104" y="50"/>
                    <a:pt x="104" y="52"/>
                  </a:cubicBezTo>
                  <a:cubicBezTo>
                    <a:pt x="104" y="60"/>
                    <a:pt x="104" y="60"/>
                    <a:pt x="104" y="60"/>
                  </a:cubicBezTo>
                  <a:cubicBezTo>
                    <a:pt x="104" y="62"/>
                    <a:pt x="102" y="64"/>
                    <a:pt x="100" y="64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4" y="69"/>
                    <a:pt x="92" y="74"/>
                    <a:pt x="89" y="78"/>
                  </a:cubicBezTo>
                  <a:cubicBezTo>
                    <a:pt x="93" y="81"/>
                    <a:pt x="93" y="81"/>
                    <a:pt x="93" y="81"/>
                  </a:cubicBezTo>
                  <a:cubicBezTo>
                    <a:pt x="94" y="83"/>
                    <a:pt x="94" y="86"/>
                    <a:pt x="93" y="87"/>
                  </a:cubicBezTo>
                  <a:cubicBezTo>
                    <a:pt x="87" y="93"/>
                    <a:pt x="87" y="93"/>
                    <a:pt x="87" y="93"/>
                  </a:cubicBezTo>
                  <a:cubicBezTo>
                    <a:pt x="86" y="94"/>
                    <a:pt x="85" y="94"/>
                    <a:pt x="84" y="94"/>
                  </a:cubicBezTo>
                  <a:cubicBezTo>
                    <a:pt x="83" y="94"/>
                    <a:pt x="82" y="94"/>
                    <a:pt x="81" y="93"/>
                  </a:cubicBezTo>
                  <a:cubicBezTo>
                    <a:pt x="78" y="89"/>
                    <a:pt x="78" y="89"/>
                    <a:pt x="78" y="89"/>
                  </a:cubicBezTo>
                  <a:cubicBezTo>
                    <a:pt x="74" y="92"/>
                    <a:pt x="69" y="94"/>
                    <a:pt x="64" y="95"/>
                  </a:cubicBezTo>
                  <a:cubicBezTo>
                    <a:pt x="64" y="100"/>
                    <a:pt x="64" y="100"/>
                    <a:pt x="64" y="100"/>
                  </a:cubicBezTo>
                  <a:cubicBezTo>
                    <a:pt x="64" y="102"/>
                    <a:pt x="62" y="104"/>
                    <a:pt x="60" y="104"/>
                  </a:cubicBezTo>
                  <a:cubicBezTo>
                    <a:pt x="52" y="104"/>
                    <a:pt x="52" y="104"/>
                    <a:pt x="52" y="104"/>
                  </a:cubicBezTo>
                  <a:cubicBezTo>
                    <a:pt x="50" y="104"/>
                    <a:pt x="48" y="102"/>
                    <a:pt x="48" y="100"/>
                  </a:cubicBezTo>
                  <a:cubicBezTo>
                    <a:pt x="48" y="95"/>
                    <a:pt x="48" y="95"/>
                    <a:pt x="48" y="95"/>
                  </a:cubicBezTo>
                  <a:cubicBezTo>
                    <a:pt x="43" y="94"/>
                    <a:pt x="38" y="92"/>
                    <a:pt x="34" y="89"/>
                  </a:cubicBezTo>
                  <a:cubicBezTo>
                    <a:pt x="31" y="93"/>
                    <a:pt x="31" y="93"/>
                    <a:pt x="31" y="93"/>
                  </a:cubicBezTo>
                  <a:cubicBezTo>
                    <a:pt x="30" y="94"/>
                    <a:pt x="29" y="94"/>
                    <a:pt x="28" y="94"/>
                  </a:cubicBezTo>
                  <a:cubicBezTo>
                    <a:pt x="27" y="94"/>
                    <a:pt x="26" y="94"/>
                    <a:pt x="25" y="93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18" y="86"/>
                    <a:pt x="18" y="83"/>
                    <a:pt x="19" y="81"/>
                  </a:cubicBezTo>
                  <a:cubicBezTo>
                    <a:pt x="23" y="78"/>
                    <a:pt x="23" y="78"/>
                    <a:pt x="23" y="78"/>
                  </a:cubicBezTo>
                  <a:cubicBezTo>
                    <a:pt x="20" y="74"/>
                    <a:pt x="18" y="69"/>
                    <a:pt x="17" y="64"/>
                  </a:cubicBezTo>
                  <a:cubicBezTo>
                    <a:pt x="12" y="64"/>
                    <a:pt x="12" y="64"/>
                    <a:pt x="12" y="64"/>
                  </a:cubicBezTo>
                  <a:cubicBezTo>
                    <a:pt x="10" y="64"/>
                    <a:pt x="8" y="62"/>
                    <a:pt x="8" y="60"/>
                  </a:cubicBezTo>
                  <a:cubicBezTo>
                    <a:pt x="8" y="52"/>
                    <a:pt x="8" y="52"/>
                    <a:pt x="8" y="52"/>
                  </a:cubicBezTo>
                  <a:cubicBezTo>
                    <a:pt x="8" y="50"/>
                    <a:pt x="10" y="48"/>
                    <a:pt x="12" y="48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8" y="43"/>
                    <a:pt x="20" y="38"/>
                    <a:pt x="23" y="34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8" y="29"/>
                    <a:pt x="18" y="26"/>
                    <a:pt x="19" y="25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6" y="18"/>
                    <a:pt x="27" y="18"/>
                    <a:pt x="28" y="18"/>
                  </a:cubicBezTo>
                  <a:cubicBezTo>
                    <a:pt x="29" y="18"/>
                    <a:pt x="30" y="18"/>
                    <a:pt x="31" y="19"/>
                  </a:cubicBezTo>
                  <a:cubicBezTo>
                    <a:pt x="34" y="23"/>
                    <a:pt x="34" y="23"/>
                    <a:pt x="34" y="23"/>
                  </a:cubicBezTo>
                  <a:cubicBezTo>
                    <a:pt x="38" y="20"/>
                    <a:pt x="43" y="18"/>
                    <a:pt x="48" y="17"/>
                  </a:cubicBezTo>
                  <a:cubicBezTo>
                    <a:pt x="48" y="12"/>
                    <a:pt x="48" y="12"/>
                    <a:pt x="48" y="12"/>
                  </a:cubicBezTo>
                  <a:cubicBezTo>
                    <a:pt x="48" y="10"/>
                    <a:pt x="50" y="8"/>
                    <a:pt x="52" y="8"/>
                  </a:cubicBezTo>
                  <a:cubicBezTo>
                    <a:pt x="60" y="8"/>
                    <a:pt x="60" y="8"/>
                    <a:pt x="60" y="8"/>
                  </a:cubicBezTo>
                  <a:moveTo>
                    <a:pt x="60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6" y="0"/>
                    <a:pt x="41" y="5"/>
                    <a:pt x="40" y="11"/>
                  </a:cubicBezTo>
                  <a:cubicBezTo>
                    <a:pt x="38" y="11"/>
                    <a:pt x="37" y="12"/>
                    <a:pt x="35" y="13"/>
                  </a:cubicBezTo>
                  <a:cubicBezTo>
                    <a:pt x="33" y="11"/>
                    <a:pt x="31" y="10"/>
                    <a:pt x="28" y="10"/>
                  </a:cubicBezTo>
                  <a:cubicBezTo>
                    <a:pt x="25" y="10"/>
                    <a:pt x="21" y="11"/>
                    <a:pt x="19" y="14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1" y="22"/>
                    <a:pt x="10" y="25"/>
                    <a:pt x="10" y="28"/>
                  </a:cubicBezTo>
                  <a:cubicBezTo>
                    <a:pt x="10" y="31"/>
                    <a:pt x="11" y="33"/>
                    <a:pt x="13" y="35"/>
                  </a:cubicBezTo>
                  <a:cubicBezTo>
                    <a:pt x="12" y="37"/>
                    <a:pt x="11" y="38"/>
                    <a:pt x="11" y="40"/>
                  </a:cubicBezTo>
                  <a:cubicBezTo>
                    <a:pt x="5" y="41"/>
                    <a:pt x="0" y="46"/>
                    <a:pt x="0" y="52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6"/>
                    <a:pt x="5" y="71"/>
                    <a:pt x="11" y="72"/>
                  </a:cubicBezTo>
                  <a:cubicBezTo>
                    <a:pt x="11" y="74"/>
                    <a:pt x="12" y="75"/>
                    <a:pt x="13" y="77"/>
                  </a:cubicBezTo>
                  <a:cubicBezTo>
                    <a:pt x="11" y="79"/>
                    <a:pt x="10" y="81"/>
                    <a:pt x="10" y="84"/>
                  </a:cubicBezTo>
                  <a:cubicBezTo>
                    <a:pt x="10" y="87"/>
                    <a:pt x="11" y="91"/>
                    <a:pt x="14" y="93"/>
                  </a:cubicBezTo>
                  <a:cubicBezTo>
                    <a:pt x="19" y="98"/>
                    <a:pt x="19" y="98"/>
                    <a:pt x="19" y="98"/>
                  </a:cubicBezTo>
                  <a:cubicBezTo>
                    <a:pt x="21" y="101"/>
                    <a:pt x="25" y="102"/>
                    <a:pt x="28" y="102"/>
                  </a:cubicBezTo>
                  <a:cubicBezTo>
                    <a:pt x="31" y="102"/>
                    <a:pt x="33" y="101"/>
                    <a:pt x="35" y="99"/>
                  </a:cubicBezTo>
                  <a:cubicBezTo>
                    <a:pt x="37" y="100"/>
                    <a:pt x="38" y="101"/>
                    <a:pt x="40" y="101"/>
                  </a:cubicBezTo>
                  <a:cubicBezTo>
                    <a:pt x="41" y="107"/>
                    <a:pt x="46" y="112"/>
                    <a:pt x="52" y="112"/>
                  </a:cubicBezTo>
                  <a:cubicBezTo>
                    <a:pt x="60" y="112"/>
                    <a:pt x="60" y="112"/>
                    <a:pt x="60" y="112"/>
                  </a:cubicBezTo>
                  <a:cubicBezTo>
                    <a:pt x="66" y="112"/>
                    <a:pt x="71" y="107"/>
                    <a:pt x="72" y="101"/>
                  </a:cubicBezTo>
                  <a:cubicBezTo>
                    <a:pt x="74" y="101"/>
                    <a:pt x="75" y="100"/>
                    <a:pt x="77" y="99"/>
                  </a:cubicBezTo>
                  <a:cubicBezTo>
                    <a:pt x="79" y="101"/>
                    <a:pt x="81" y="102"/>
                    <a:pt x="84" y="102"/>
                  </a:cubicBezTo>
                  <a:cubicBezTo>
                    <a:pt x="87" y="102"/>
                    <a:pt x="91" y="101"/>
                    <a:pt x="93" y="98"/>
                  </a:cubicBezTo>
                  <a:cubicBezTo>
                    <a:pt x="98" y="93"/>
                    <a:pt x="98" y="93"/>
                    <a:pt x="98" y="93"/>
                  </a:cubicBezTo>
                  <a:cubicBezTo>
                    <a:pt x="101" y="91"/>
                    <a:pt x="102" y="87"/>
                    <a:pt x="102" y="84"/>
                  </a:cubicBezTo>
                  <a:cubicBezTo>
                    <a:pt x="102" y="81"/>
                    <a:pt x="101" y="79"/>
                    <a:pt x="99" y="77"/>
                  </a:cubicBezTo>
                  <a:cubicBezTo>
                    <a:pt x="100" y="75"/>
                    <a:pt x="101" y="74"/>
                    <a:pt x="101" y="72"/>
                  </a:cubicBezTo>
                  <a:cubicBezTo>
                    <a:pt x="107" y="71"/>
                    <a:pt x="112" y="66"/>
                    <a:pt x="112" y="60"/>
                  </a:cubicBezTo>
                  <a:cubicBezTo>
                    <a:pt x="112" y="52"/>
                    <a:pt x="112" y="52"/>
                    <a:pt x="112" y="52"/>
                  </a:cubicBezTo>
                  <a:cubicBezTo>
                    <a:pt x="112" y="46"/>
                    <a:pt x="107" y="41"/>
                    <a:pt x="101" y="40"/>
                  </a:cubicBezTo>
                  <a:cubicBezTo>
                    <a:pt x="101" y="38"/>
                    <a:pt x="100" y="37"/>
                    <a:pt x="99" y="35"/>
                  </a:cubicBezTo>
                  <a:cubicBezTo>
                    <a:pt x="101" y="33"/>
                    <a:pt x="102" y="31"/>
                    <a:pt x="102" y="28"/>
                  </a:cubicBezTo>
                  <a:cubicBezTo>
                    <a:pt x="102" y="25"/>
                    <a:pt x="101" y="22"/>
                    <a:pt x="98" y="19"/>
                  </a:cubicBezTo>
                  <a:cubicBezTo>
                    <a:pt x="93" y="14"/>
                    <a:pt x="93" y="14"/>
                    <a:pt x="93" y="14"/>
                  </a:cubicBezTo>
                  <a:cubicBezTo>
                    <a:pt x="91" y="11"/>
                    <a:pt x="87" y="10"/>
                    <a:pt x="84" y="10"/>
                  </a:cubicBezTo>
                  <a:cubicBezTo>
                    <a:pt x="81" y="10"/>
                    <a:pt x="79" y="11"/>
                    <a:pt x="77" y="13"/>
                  </a:cubicBezTo>
                  <a:cubicBezTo>
                    <a:pt x="75" y="12"/>
                    <a:pt x="74" y="11"/>
                    <a:pt x="72" y="11"/>
                  </a:cubicBezTo>
                  <a:cubicBezTo>
                    <a:pt x="71" y="5"/>
                    <a:pt x="66" y="0"/>
                    <a:pt x="6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3" name="Freeform 10"/>
            <p:cNvSpPr>
              <a:spLocks noEditPoints="1"/>
            </p:cNvSpPr>
            <p:nvPr/>
          </p:nvSpPr>
          <p:spPr bwMode="auto">
            <a:xfrm>
              <a:off x="1411288" y="701675"/>
              <a:ext cx="195263" cy="196850"/>
            </a:xfrm>
            <a:custGeom>
              <a:avLst/>
              <a:gdLst>
                <a:gd name="T0" fmla="*/ 26 w 52"/>
                <a:gd name="T1" fmla="*/ 52 h 52"/>
                <a:gd name="T2" fmla="*/ 0 w 52"/>
                <a:gd name="T3" fmla="*/ 26 h 52"/>
                <a:gd name="T4" fmla="*/ 26 w 52"/>
                <a:gd name="T5" fmla="*/ 0 h 52"/>
                <a:gd name="T6" fmla="*/ 52 w 52"/>
                <a:gd name="T7" fmla="*/ 26 h 52"/>
                <a:gd name="T8" fmla="*/ 26 w 52"/>
                <a:gd name="T9" fmla="*/ 52 h 52"/>
                <a:gd name="T10" fmla="*/ 26 w 52"/>
                <a:gd name="T11" fmla="*/ 4 h 52"/>
                <a:gd name="T12" fmla="*/ 4 w 52"/>
                <a:gd name="T13" fmla="*/ 26 h 52"/>
                <a:gd name="T14" fmla="*/ 26 w 52"/>
                <a:gd name="T15" fmla="*/ 48 h 52"/>
                <a:gd name="T16" fmla="*/ 48 w 52"/>
                <a:gd name="T17" fmla="*/ 26 h 52"/>
                <a:gd name="T18" fmla="*/ 26 w 52"/>
                <a:gd name="T19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" h="52">
                  <a:moveTo>
                    <a:pt x="26" y="52"/>
                  </a:moveTo>
                  <a:cubicBezTo>
                    <a:pt x="12" y="52"/>
                    <a:pt x="0" y="40"/>
                    <a:pt x="0" y="26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0" y="0"/>
                    <a:pt x="52" y="12"/>
                    <a:pt x="52" y="26"/>
                  </a:cubicBezTo>
                  <a:cubicBezTo>
                    <a:pt x="52" y="40"/>
                    <a:pt x="40" y="52"/>
                    <a:pt x="26" y="52"/>
                  </a:cubicBezTo>
                  <a:close/>
                  <a:moveTo>
                    <a:pt x="26" y="4"/>
                  </a:moveTo>
                  <a:cubicBezTo>
                    <a:pt x="14" y="4"/>
                    <a:pt x="4" y="14"/>
                    <a:pt x="4" y="26"/>
                  </a:cubicBezTo>
                  <a:cubicBezTo>
                    <a:pt x="4" y="38"/>
                    <a:pt x="14" y="48"/>
                    <a:pt x="26" y="48"/>
                  </a:cubicBezTo>
                  <a:cubicBezTo>
                    <a:pt x="38" y="48"/>
                    <a:pt x="48" y="38"/>
                    <a:pt x="48" y="26"/>
                  </a:cubicBezTo>
                  <a:cubicBezTo>
                    <a:pt x="48" y="14"/>
                    <a:pt x="38" y="4"/>
                    <a:pt x="2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4" name="Freeform 11"/>
            <p:cNvSpPr>
              <a:spLocks noEditPoints="1"/>
            </p:cNvSpPr>
            <p:nvPr/>
          </p:nvSpPr>
          <p:spPr bwMode="auto">
            <a:xfrm>
              <a:off x="1455738" y="747713"/>
              <a:ext cx="106363" cy="106363"/>
            </a:xfrm>
            <a:custGeom>
              <a:avLst/>
              <a:gdLst>
                <a:gd name="T0" fmla="*/ 14 w 28"/>
                <a:gd name="T1" fmla="*/ 28 h 28"/>
                <a:gd name="T2" fmla="*/ 0 w 28"/>
                <a:gd name="T3" fmla="*/ 14 h 28"/>
                <a:gd name="T4" fmla="*/ 14 w 28"/>
                <a:gd name="T5" fmla="*/ 0 h 28"/>
                <a:gd name="T6" fmla="*/ 28 w 28"/>
                <a:gd name="T7" fmla="*/ 14 h 28"/>
                <a:gd name="T8" fmla="*/ 14 w 28"/>
                <a:gd name="T9" fmla="*/ 28 h 28"/>
                <a:gd name="T10" fmla="*/ 14 w 28"/>
                <a:gd name="T11" fmla="*/ 4 h 28"/>
                <a:gd name="T12" fmla="*/ 4 w 28"/>
                <a:gd name="T13" fmla="*/ 14 h 28"/>
                <a:gd name="T14" fmla="*/ 14 w 28"/>
                <a:gd name="T15" fmla="*/ 24 h 28"/>
                <a:gd name="T16" fmla="*/ 24 w 28"/>
                <a:gd name="T17" fmla="*/ 14 h 28"/>
                <a:gd name="T18" fmla="*/ 14 w 28"/>
                <a:gd name="T19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8">
                  <a:moveTo>
                    <a:pt x="14" y="28"/>
                  </a:moveTo>
                  <a:cubicBezTo>
                    <a:pt x="6" y="28"/>
                    <a:pt x="0" y="22"/>
                    <a:pt x="0" y="14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4"/>
                  </a:cubicBezTo>
                  <a:cubicBezTo>
                    <a:pt x="28" y="22"/>
                    <a:pt x="22" y="28"/>
                    <a:pt x="14" y="28"/>
                  </a:cubicBezTo>
                  <a:close/>
                  <a:moveTo>
                    <a:pt x="14" y="4"/>
                  </a:moveTo>
                  <a:cubicBezTo>
                    <a:pt x="8" y="4"/>
                    <a:pt x="4" y="8"/>
                    <a:pt x="4" y="14"/>
                  </a:cubicBezTo>
                  <a:cubicBezTo>
                    <a:pt x="4" y="20"/>
                    <a:pt x="8" y="24"/>
                    <a:pt x="14" y="24"/>
                  </a:cubicBezTo>
                  <a:cubicBezTo>
                    <a:pt x="20" y="24"/>
                    <a:pt x="24" y="20"/>
                    <a:pt x="24" y="14"/>
                  </a:cubicBezTo>
                  <a:cubicBezTo>
                    <a:pt x="24" y="8"/>
                    <a:pt x="20" y="4"/>
                    <a:pt x="1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6804409" y="2253102"/>
            <a:ext cx="423629" cy="370251"/>
            <a:chOff x="8296275" y="8293096"/>
            <a:chExt cx="1385888" cy="1211261"/>
          </a:xfrm>
          <a:solidFill>
            <a:schemeClr val="bg1"/>
          </a:solidFill>
        </p:grpSpPr>
        <p:sp>
          <p:nvSpPr>
            <p:cNvPr id="46" name="Freeform 8"/>
            <p:cNvSpPr>
              <a:spLocks noEditPoints="1"/>
            </p:cNvSpPr>
            <p:nvPr/>
          </p:nvSpPr>
          <p:spPr bwMode="auto">
            <a:xfrm>
              <a:off x="8296275" y="8293096"/>
              <a:ext cx="1385888" cy="1211261"/>
            </a:xfrm>
            <a:custGeom>
              <a:avLst/>
              <a:gdLst>
                <a:gd name="T0" fmla="*/ 368 w 369"/>
                <a:gd name="T1" fmla="*/ 190 h 323"/>
                <a:gd name="T2" fmla="*/ 322 w 369"/>
                <a:gd name="T3" fmla="*/ 17 h 323"/>
                <a:gd name="T4" fmla="*/ 299 w 369"/>
                <a:gd name="T5" fmla="*/ 0 h 323"/>
                <a:gd name="T6" fmla="*/ 184 w 369"/>
                <a:gd name="T7" fmla="*/ 0 h 323"/>
                <a:gd name="T8" fmla="*/ 69 w 369"/>
                <a:gd name="T9" fmla="*/ 0 h 323"/>
                <a:gd name="T10" fmla="*/ 47 w 369"/>
                <a:gd name="T11" fmla="*/ 17 h 323"/>
                <a:gd name="T12" fmla="*/ 1 w 369"/>
                <a:gd name="T13" fmla="*/ 190 h 323"/>
                <a:gd name="T14" fmla="*/ 0 w 369"/>
                <a:gd name="T15" fmla="*/ 196 h 323"/>
                <a:gd name="T16" fmla="*/ 0 w 369"/>
                <a:gd name="T17" fmla="*/ 276 h 323"/>
                <a:gd name="T18" fmla="*/ 46 w 369"/>
                <a:gd name="T19" fmla="*/ 323 h 323"/>
                <a:gd name="T20" fmla="*/ 323 w 369"/>
                <a:gd name="T21" fmla="*/ 323 h 323"/>
                <a:gd name="T22" fmla="*/ 369 w 369"/>
                <a:gd name="T23" fmla="*/ 276 h 323"/>
                <a:gd name="T24" fmla="*/ 369 w 369"/>
                <a:gd name="T25" fmla="*/ 196 h 323"/>
                <a:gd name="T26" fmla="*/ 368 w 369"/>
                <a:gd name="T27" fmla="*/ 190 h 323"/>
                <a:gd name="T28" fmla="*/ 346 w 369"/>
                <a:gd name="T29" fmla="*/ 276 h 323"/>
                <a:gd name="T30" fmla="*/ 323 w 369"/>
                <a:gd name="T31" fmla="*/ 299 h 323"/>
                <a:gd name="T32" fmla="*/ 46 w 369"/>
                <a:gd name="T33" fmla="*/ 299 h 323"/>
                <a:gd name="T34" fmla="*/ 23 w 369"/>
                <a:gd name="T35" fmla="*/ 276 h 323"/>
                <a:gd name="T36" fmla="*/ 23 w 369"/>
                <a:gd name="T37" fmla="*/ 196 h 323"/>
                <a:gd name="T38" fmla="*/ 69 w 369"/>
                <a:gd name="T39" fmla="*/ 23 h 323"/>
                <a:gd name="T40" fmla="*/ 299 w 369"/>
                <a:gd name="T41" fmla="*/ 23 h 323"/>
                <a:gd name="T42" fmla="*/ 346 w 369"/>
                <a:gd name="T43" fmla="*/ 196 h 323"/>
                <a:gd name="T44" fmla="*/ 346 w 369"/>
                <a:gd name="T45" fmla="*/ 276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9" h="323">
                  <a:moveTo>
                    <a:pt x="368" y="190"/>
                  </a:moveTo>
                  <a:cubicBezTo>
                    <a:pt x="322" y="17"/>
                    <a:pt x="322" y="17"/>
                    <a:pt x="322" y="17"/>
                  </a:cubicBezTo>
                  <a:cubicBezTo>
                    <a:pt x="319" y="7"/>
                    <a:pt x="310" y="0"/>
                    <a:pt x="299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59" y="0"/>
                    <a:pt x="50" y="7"/>
                    <a:pt x="47" y="17"/>
                  </a:cubicBezTo>
                  <a:cubicBezTo>
                    <a:pt x="1" y="190"/>
                    <a:pt x="1" y="190"/>
                    <a:pt x="1" y="190"/>
                  </a:cubicBezTo>
                  <a:cubicBezTo>
                    <a:pt x="0" y="192"/>
                    <a:pt x="0" y="194"/>
                    <a:pt x="0" y="196"/>
                  </a:cubicBezTo>
                  <a:cubicBezTo>
                    <a:pt x="0" y="276"/>
                    <a:pt x="0" y="276"/>
                    <a:pt x="0" y="276"/>
                  </a:cubicBezTo>
                  <a:cubicBezTo>
                    <a:pt x="0" y="302"/>
                    <a:pt x="21" y="323"/>
                    <a:pt x="46" y="323"/>
                  </a:cubicBezTo>
                  <a:cubicBezTo>
                    <a:pt x="323" y="323"/>
                    <a:pt x="323" y="323"/>
                    <a:pt x="323" y="323"/>
                  </a:cubicBezTo>
                  <a:cubicBezTo>
                    <a:pt x="348" y="323"/>
                    <a:pt x="369" y="302"/>
                    <a:pt x="369" y="276"/>
                  </a:cubicBezTo>
                  <a:cubicBezTo>
                    <a:pt x="369" y="196"/>
                    <a:pt x="369" y="196"/>
                    <a:pt x="369" y="196"/>
                  </a:cubicBezTo>
                  <a:cubicBezTo>
                    <a:pt x="369" y="194"/>
                    <a:pt x="368" y="192"/>
                    <a:pt x="368" y="190"/>
                  </a:cubicBezTo>
                  <a:close/>
                  <a:moveTo>
                    <a:pt x="346" y="276"/>
                  </a:moveTo>
                  <a:cubicBezTo>
                    <a:pt x="346" y="289"/>
                    <a:pt x="335" y="299"/>
                    <a:pt x="323" y="299"/>
                  </a:cubicBezTo>
                  <a:cubicBezTo>
                    <a:pt x="46" y="299"/>
                    <a:pt x="46" y="299"/>
                    <a:pt x="46" y="299"/>
                  </a:cubicBezTo>
                  <a:cubicBezTo>
                    <a:pt x="34" y="299"/>
                    <a:pt x="23" y="289"/>
                    <a:pt x="23" y="276"/>
                  </a:cubicBezTo>
                  <a:cubicBezTo>
                    <a:pt x="23" y="196"/>
                    <a:pt x="23" y="196"/>
                    <a:pt x="23" y="196"/>
                  </a:cubicBezTo>
                  <a:cubicBezTo>
                    <a:pt x="69" y="23"/>
                    <a:pt x="69" y="23"/>
                    <a:pt x="69" y="23"/>
                  </a:cubicBezTo>
                  <a:cubicBezTo>
                    <a:pt x="299" y="23"/>
                    <a:pt x="299" y="23"/>
                    <a:pt x="299" y="23"/>
                  </a:cubicBezTo>
                  <a:cubicBezTo>
                    <a:pt x="346" y="196"/>
                    <a:pt x="346" y="196"/>
                    <a:pt x="346" y="196"/>
                  </a:cubicBezTo>
                  <a:lnTo>
                    <a:pt x="346" y="2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7" name="Freeform 9"/>
            <p:cNvSpPr>
              <a:spLocks noEditPoints="1"/>
            </p:cNvSpPr>
            <p:nvPr/>
          </p:nvSpPr>
          <p:spPr bwMode="auto">
            <a:xfrm>
              <a:off x="8461376" y="8466137"/>
              <a:ext cx="1055689" cy="776288"/>
            </a:xfrm>
            <a:custGeom>
              <a:avLst/>
              <a:gdLst>
                <a:gd name="T0" fmla="*/ 229 w 281"/>
                <a:gd name="T1" fmla="*/ 0 h 207"/>
                <a:gd name="T2" fmla="*/ 51 w 281"/>
                <a:gd name="T3" fmla="*/ 0 h 207"/>
                <a:gd name="T4" fmla="*/ 40 w 281"/>
                <a:gd name="T5" fmla="*/ 9 h 207"/>
                <a:gd name="T6" fmla="*/ 0 w 281"/>
                <a:gd name="T7" fmla="*/ 147 h 207"/>
                <a:gd name="T8" fmla="*/ 2 w 281"/>
                <a:gd name="T9" fmla="*/ 157 h 207"/>
                <a:gd name="T10" fmla="*/ 12 w 281"/>
                <a:gd name="T11" fmla="*/ 161 h 207"/>
                <a:gd name="T12" fmla="*/ 45 w 281"/>
                <a:gd name="T13" fmla="*/ 161 h 207"/>
                <a:gd name="T14" fmla="*/ 58 w 281"/>
                <a:gd name="T15" fmla="*/ 161 h 207"/>
                <a:gd name="T16" fmla="*/ 64 w 281"/>
                <a:gd name="T17" fmla="*/ 161 h 207"/>
                <a:gd name="T18" fmla="*/ 81 w 281"/>
                <a:gd name="T19" fmla="*/ 195 h 207"/>
                <a:gd name="T20" fmla="*/ 101 w 281"/>
                <a:gd name="T21" fmla="*/ 207 h 207"/>
                <a:gd name="T22" fmla="*/ 179 w 281"/>
                <a:gd name="T23" fmla="*/ 207 h 207"/>
                <a:gd name="T24" fmla="*/ 200 w 281"/>
                <a:gd name="T25" fmla="*/ 195 h 207"/>
                <a:gd name="T26" fmla="*/ 217 w 281"/>
                <a:gd name="T27" fmla="*/ 161 h 207"/>
                <a:gd name="T28" fmla="*/ 223 w 281"/>
                <a:gd name="T29" fmla="*/ 161 h 207"/>
                <a:gd name="T30" fmla="*/ 236 w 281"/>
                <a:gd name="T31" fmla="*/ 161 h 207"/>
                <a:gd name="T32" fmla="*/ 269 w 281"/>
                <a:gd name="T33" fmla="*/ 161 h 207"/>
                <a:gd name="T34" fmla="*/ 278 w 281"/>
                <a:gd name="T35" fmla="*/ 157 h 207"/>
                <a:gd name="T36" fmla="*/ 280 w 281"/>
                <a:gd name="T37" fmla="*/ 147 h 207"/>
                <a:gd name="T38" fmla="*/ 241 w 281"/>
                <a:gd name="T39" fmla="*/ 9 h 207"/>
                <a:gd name="T40" fmla="*/ 229 w 281"/>
                <a:gd name="T41" fmla="*/ 0 h 207"/>
                <a:gd name="T42" fmla="*/ 236 w 281"/>
                <a:gd name="T43" fmla="*/ 138 h 207"/>
                <a:gd name="T44" fmla="*/ 217 w 281"/>
                <a:gd name="T45" fmla="*/ 138 h 207"/>
                <a:gd name="T46" fmla="*/ 196 w 281"/>
                <a:gd name="T47" fmla="*/ 151 h 207"/>
                <a:gd name="T48" fmla="*/ 179 w 281"/>
                <a:gd name="T49" fmla="*/ 184 h 207"/>
                <a:gd name="T50" fmla="*/ 101 w 281"/>
                <a:gd name="T51" fmla="*/ 184 h 207"/>
                <a:gd name="T52" fmla="*/ 85 w 281"/>
                <a:gd name="T53" fmla="*/ 151 h 207"/>
                <a:gd name="T54" fmla="*/ 64 w 281"/>
                <a:gd name="T55" fmla="*/ 138 h 207"/>
                <a:gd name="T56" fmla="*/ 45 w 281"/>
                <a:gd name="T57" fmla="*/ 138 h 207"/>
                <a:gd name="T58" fmla="*/ 18 w 281"/>
                <a:gd name="T59" fmla="*/ 138 h 207"/>
                <a:gd name="T60" fmla="*/ 51 w 281"/>
                <a:gd name="T61" fmla="*/ 12 h 207"/>
                <a:gd name="T62" fmla="*/ 229 w 281"/>
                <a:gd name="T63" fmla="*/ 12 h 207"/>
                <a:gd name="T64" fmla="*/ 263 w 281"/>
                <a:gd name="T65" fmla="*/ 138 h 207"/>
                <a:gd name="T66" fmla="*/ 236 w 281"/>
                <a:gd name="T67" fmla="*/ 138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81" h="207">
                  <a:moveTo>
                    <a:pt x="229" y="0"/>
                  </a:moveTo>
                  <a:cubicBezTo>
                    <a:pt x="51" y="0"/>
                    <a:pt x="51" y="0"/>
                    <a:pt x="51" y="0"/>
                  </a:cubicBezTo>
                  <a:cubicBezTo>
                    <a:pt x="46" y="0"/>
                    <a:pt x="41" y="4"/>
                    <a:pt x="40" y="9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150"/>
                    <a:pt x="0" y="154"/>
                    <a:pt x="2" y="157"/>
                  </a:cubicBezTo>
                  <a:cubicBezTo>
                    <a:pt x="5" y="160"/>
                    <a:pt x="8" y="161"/>
                    <a:pt x="12" y="161"/>
                  </a:cubicBezTo>
                  <a:cubicBezTo>
                    <a:pt x="45" y="161"/>
                    <a:pt x="45" y="161"/>
                    <a:pt x="45" y="161"/>
                  </a:cubicBezTo>
                  <a:cubicBezTo>
                    <a:pt x="58" y="161"/>
                    <a:pt x="58" y="161"/>
                    <a:pt x="58" y="161"/>
                  </a:cubicBezTo>
                  <a:cubicBezTo>
                    <a:pt x="64" y="161"/>
                    <a:pt x="64" y="161"/>
                    <a:pt x="64" y="161"/>
                  </a:cubicBezTo>
                  <a:cubicBezTo>
                    <a:pt x="81" y="195"/>
                    <a:pt x="81" y="195"/>
                    <a:pt x="81" y="195"/>
                  </a:cubicBezTo>
                  <a:cubicBezTo>
                    <a:pt x="85" y="203"/>
                    <a:pt x="93" y="207"/>
                    <a:pt x="101" y="207"/>
                  </a:cubicBezTo>
                  <a:cubicBezTo>
                    <a:pt x="179" y="207"/>
                    <a:pt x="179" y="207"/>
                    <a:pt x="179" y="207"/>
                  </a:cubicBezTo>
                  <a:cubicBezTo>
                    <a:pt x="188" y="207"/>
                    <a:pt x="196" y="203"/>
                    <a:pt x="200" y="195"/>
                  </a:cubicBezTo>
                  <a:cubicBezTo>
                    <a:pt x="217" y="161"/>
                    <a:pt x="217" y="161"/>
                    <a:pt x="217" y="161"/>
                  </a:cubicBezTo>
                  <a:cubicBezTo>
                    <a:pt x="223" y="161"/>
                    <a:pt x="223" y="161"/>
                    <a:pt x="223" y="161"/>
                  </a:cubicBezTo>
                  <a:cubicBezTo>
                    <a:pt x="236" y="161"/>
                    <a:pt x="236" y="161"/>
                    <a:pt x="236" y="161"/>
                  </a:cubicBezTo>
                  <a:cubicBezTo>
                    <a:pt x="269" y="161"/>
                    <a:pt x="269" y="161"/>
                    <a:pt x="269" y="161"/>
                  </a:cubicBezTo>
                  <a:cubicBezTo>
                    <a:pt x="273" y="161"/>
                    <a:pt x="276" y="160"/>
                    <a:pt x="278" y="157"/>
                  </a:cubicBezTo>
                  <a:cubicBezTo>
                    <a:pt x="280" y="154"/>
                    <a:pt x="281" y="150"/>
                    <a:pt x="280" y="147"/>
                  </a:cubicBezTo>
                  <a:cubicBezTo>
                    <a:pt x="241" y="9"/>
                    <a:pt x="241" y="9"/>
                    <a:pt x="241" y="9"/>
                  </a:cubicBezTo>
                  <a:cubicBezTo>
                    <a:pt x="239" y="4"/>
                    <a:pt x="235" y="0"/>
                    <a:pt x="229" y="0"/>
                  </a:cubicBezTo>
                  <a:close/>
                  <a:moveTo>
                    <a:pt x="236" y="138"/>
                  </a:moveTo>
                  <a:cubicBezTo>
                    <a:pt x="217" y="138"/>
                    <a:pt x="217" y="138"/>
                    <a:pt x="217" y="138"/>
                  </a:cubicBezTo>
                  <a:cubicBezTo>
                    <a:pt x="208" y="138"/>
                    <a:pt x="200" y="143"/>
                    <a:pt x="196" y="151"/>
                  </a:cubicBezTo>
                  <a:cubicBezTo>
                    <a:pt x="179" y="184"/>
                    <a:pt x="179" y="184"/>
                    <a:pt x="179" y="184"/>
                  </a:cubicBezTo>
                  <a:cubicBezTo>
                    <a:pt x="101" y="184"/>
                    <a:pt x="101" y="184"/>
                    <a:pt x="101" y="184"/>
                  </a:cubicBezTo>
                  <a:cubicBezTo>
                    <a:pt x="85" y="151"/>
                    <a:pt x="85" y="151"/>
                    <a:pt x="85" y="151"/>
                  </a:cubicBezTo>
                  <a:cubicBezTo>
                    <a:pt x="81" y="143"/>
                    <a:pt x="73" y="138"/>
                    <a:pt x="64" y="138"/>
                  </a:cubicBezTo>
                  <a:cubicBezTo>
                    <a:pt x="45" y="138"/>
                    <a:pt x="45" y="138"/>
                    <a:pt x="45" y="138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229" y="12"/>
                    <a:pt x="229" y="12"/>
                    <a:pt x="229" y="12"/>
                  </a:cubicBezTo>
                  <a:cubicBezTo>
                    <a:pt x="263" y="138"/>
                    <a:pt x="263" y="138"/>
                    <a:pt x="263" y="138"/>
                  </a:cubicBezTo>
                  <a:lnTo>
                    <a:pt x="236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48" name="Group 47"/>
          <p:cNvGrpSpPr/>
          <p:nvPr/>
        </p:nvGrpSpPr>
        <p:grpSpPr>
          <a:xfrm rot="16200000">
            <a:off x="6759612" y="5063814"/>
            <a:ext cx="852494" cy="1162891"/>
            <a:chOff x="9918988" y="355852"/>
            <a:chExt cx="852494" cy="1162891"/>
          </a:xfrm>
        </p:grpSpPr>
        <p:sp>
          <p:nvSpPr>
            <p:cNvPr id="49" name="Triangle 48"/>
            <p:cNvSpPr/>
            <p:nvPr/>
          </p:nvSpPr>
          <p:spPr>
            <a:xfrm rot="10800000">
              <a:off x="9929055" y="1104594"/>
              <a:ext cx="832360" cy="414149"/>
            </a:xfrm>
            <a:prstGeom prst="triangle">
              <a:avLst>
                <a:gd name="adj" fmla="val 49285"/>
              </a:avLst>
            </a:prstGeom>
            <a:noFill/>
            <a:ln w="2857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/>
            <p:cNvSpPr/>
            <p:nvPr/>
          </p:nvSpPr>
          <p:spPr>
            <a:xfrm rot="2700000">
              <a:off x="9918988" y="355852"/>
              <a:ext cx="852494" cy="852494"/>
            </a:xfrm>
            <a:prstGeom prst="rect">
              <a:avLst/>
            </a:prstGeom>
            <a:solidFill>
              <a:schemeClr val="accent6"/>
            </a:solidFill>
            <a:ln w="28575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7994705" y="5324735"/>
            <a:ext cx="3486094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>
                <a:ea typeface="Lora" charset="0"/>
                <a:cs typeface="Lora" charset="0"/>
              </a:rPr>
              <a:t>Maecenas </a:t>
            </a:r>
            <a:r>
              <a:rPr lang="en-US" sz="1200" dirty="0" err="1">
                <a:ea typeface="Lora" charset="0"/>
                <a:cs typeface="Lora" charset="0"/>
              </a:rPr>
              <a:t>pellentesque</a:t>
            </a:r>
            <a:r>
              <a:rPr lang="en-US" sz="1200" dirty="0">
                <a:ea typeface="Lora" charset="0"/>
                <a:cs typeface="Lora" charset="0"/>
              </a:rPr>
              <a:t> ac </a:t>
            </a:r>
            <a:r>
              <a:rPr lang="en-US" sz="1200" dirty="0" err="1">
                <a:ea typeface="Lora" charset="0"/>
                <a:cs typeface="Lora" charset="0"/>
              </a:rPr>
              <a:t>orci</a:t>
            </a:r>
            <a:r>
              <a:rPr lang="en-US" sz="1200" dirty="0"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ea typeface="Lora" charset="0"/>
                <a:cs typeface="Lora" charset="0"/>
              </a:rPr>
              <a:t>lobortis</a:t>
            </a:r>
            <a:r>
              <a:rPr lang="en-US" sz="1200" dirty="0">
                <a:ea typeface="Lora" charset="0"/>
                <a:cs typeface="Lora" charset="0"/>
              </a:rPr>
              <a:t>. In </a:t>
            </a:r>
            <a:r>
              <a:rPr lang="en-US" sz="1200" dirty="0" err="1">
                <a:ea typeface="Lora" charset="0"/>
                <a:cs typeface="Lora" charset="0"/>
              </a:rPr>
              <a:t>efficitur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sodales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est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eu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facilisis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urna</a:t>
            </a:r>
            <a:r>
              <a:rPr lang="en-US" sz="1200" dirty="0">
                <a:ea typeface="Lora" charset="0"/>
                <a:cs typeface="Lora" charset="0"/>
              </a:rPr>
              <a:t>. 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7994704" y="4921549"/>
            <a:ext cx="2670651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ea typeface="Lora" charset="0"/>
                <a:cs typeface="Lora" charset="0"/>
              </a:rPr>
              <a:t>SHORT TEXT HERE</a:t>
            </a:r>
          </a:p>
        </p:txBody>
      </p:sp>
      <p:grpSp>
        <p:nvGrpSpPr>
          <p:cNvPr id="53" name="Group 52"/>
          <p:cNvGrpSpPr/>
          <p:nvPr/>
        </p:nvGrpSpPr>
        <p:grpSpPr>
          <a:xfrm>
            <a:off x="6785328" y="5536089"/>
            <a:ext cx="498709" cy="218340"/>
            <a:chOff x="1482726" y="5056188"/>
            <a:chExt cx="319088" cy="139700"/>
          </a:xfrm>
          <a:solidFill>
            <a:schemeClr val="bg1"/>
          </a:solidFill>
        </p:grpSpPr>
        <p:sp>
          <p:nvSpPr>
            <p:cNvPr id="54" name="Freeform 259"/>
            <p:cNvSpPr>
              <a:spLocks noEditPoints="1"/>
            </p:cNvSpPr>
            <p:nvPr/>
          </p:nvSpPr>
          <p:spPr bwMode="auto">
            <a:xfrm>
              <a:off x="1482726" y="5056188"/>
              <a:ext cx="319088" cy="139700"/>
            </a:xfrm>
            <a:custGeom>
              <a:avLst/>
              <a:gdLst>
                <a:gd name="T0" fmla="*/ 94 w 120"/>
                <a:gd name="T1" fmla="*/ 0 h 52"/>
                <a:gd name="T2" fmla="*/ 70 w 120"/>
                <a:gd name="T3" fmla="*/ 15 h 52"/>
                <a:gd name="T4" fmla="*/ 60 w 120"/>
                <a:gd name="T5" fmla="*/ 12 h 52"/>
                <a:gd name="T6" fmla="*/ 50 w 120"/>
                <a:gd name="T7" fmla="*/ 15 h 52"/>
                <a:gd name="T8" fmla="*/ 26 w 120"/>
                <a:gd name="T9" fmla="*/ 0 h 52"/>
                <a:gd name="T10" fmla="*/ 0 w 120"/>
                <a:gd name="T11" fmla="*/ 26 h 52"/>
                <a:gd name="T12" fmla="*/ 26 w 120"/>
                <a:gd name="T13" fmla="*/ 52 h 52"/>
                <a:gd name="T14" fmla="*/ 52 w 120"/>
                <a:gd name="T15" fmla="*/ 26 h 52"/>
                <a:gd name="T16" fmla="*/ 51 w 120"/>
                <a:gd name="T17" fmla="*/ 19 h 52"/>
                <a:gd name="T18" fmla="*/ 60 w 120"/>
                <a:gd name="T19" fmla="*/ 16 h 52"/>
                <a:gd name="T20" fmla="*/ 69 w 120"/>
                <a:gd name="T21" fmla="*/ 19 h 52"/>
                <a:gd name="T22" fmla="*/ 68 w 120"/>
                <a:gd name="T23" fmla="*/ 26 h 52"/>
                <a:gd name="T24" fmla="*/ 94 w 120"/>
                <a:gd name="T25" fmla="*/ 52 h 52"/>
                <a:gd name="T26" fmla="*/ 120 w 120"/>
                <a:gd name="T27" fmla="*/ 26 h 52"/>
                <a:gd name="T28" fmla="*/ 94 w 120"/>
                <a:gd name="T29" fmla="*/ 0 h 52"/>
                <a:gd name="T30" fmla="*/ 26 w 120"/>
                <a:gd name="T31" fmla="*/ 44 h 52"/>
                <a:gd name="T32" fmla="*/ 8 w 120"/>
                <a:gd name="T33" fmla="*/ 26 h 52"/>
                <a:gd name="T34" fmla="*/ 26 w 120"/>
                <a:gd name="T35" fmla="*/ 8 h 52"/>
                <a:gd name="T36" fmla="*/ 44 w 120"/>
                <a:gd name="T37" fmla="*/ 26 h 52"/>
                <a:gd name="T38" fmla="*/ 26 w 120"/>
                <a:gd name="T39" fmla="*/ 44 h 52"/>
                <a:gd name="T40" fmla="*/ 94 w 120"/>
                <a:gd name="T41" fmla="*/ 44 h 52"/>
                <a:gd name="T42" fmla="*/ 76 w 120"/>
                <a:gd name="T43" fmla="*/ 26 h 52"/>
                <a:gd name="T44" fmla="*/ 94 w 120"/>
                <a:gd name="T45" fmla="*/ 8 h 52"/>
                <a:gd name="T46" fmla="*/ 112 w 120"/>
                <a:gd name="T47" fmla="*/ 26 h 52"/>
                <a:gd name="T48" fmla="*/ 94 w 120"/>
                <a:gd name="T49" fmla="*/ 4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0" h="52">
                  <a:moveTo>
                    <a:pt x="94" y="0"/>
                  </a:moveTo>
                  <a:cubicBezTo>
                    <a:pt x="84" y="0"/>
                    <a:pt x="75" y="6"/>
                    <a:pt x="70" y="15"/>
                  </a:cubicBezTo>
                  <a:cubicBezTo>
                    <a:pt x="68" y="13"/>
                    <a:pt x="64" y="12"/>
                    <a:pt x="60" y="12"/>
                  </a:cubicBezTo>
                  <a:cubicBezTo>
                    <a:pt x="56" y="12"/>
                    <a:pt x="52" y="13"/>
                    <a:pt x="50" y="15"/>
                  </a:cubicBezTo>
                  <a:cubicBezTo>
                    <a:pt x="45" y="6"/>
                    <a:pt x="36" y="0"/>
                    <a:pt x="26" y="0"/>
                  </a:cubicBezTo>
                  <a:cubicBezTo>
                    <a:pt x="12" y="0"/>
                    <a:pt x="0" y="12"/>
                    <a:pt x="0" y="26"/>
                  </a:cubicBezTo>
                  <a:cubicBezTo>
                    <a:pt x="0" y="40"/>
                    <a:pt x="12" y="52"/>
                    <a:pt x="26" y="52"/>
                  </a:cubicBezTo>
                  <a:cubicBezTo>
                    <a:pt x="40" y="52"/>
                    <a:pt x="52" y="40"/>
                    <a:pt x="52" y="26"/>
                  </a:cubicBezTo>
                  <a:cubicBezTo>
                    <a:pt x="52" y="24"/>
                    <a:pt x="52" y="21"/>
                    <a:pt x="51" y="19"/>
                  </a:cubicBezTo>
                  <a:cubicBezTo>
                    <a:pt x="53" y="17"/>
                    <a:pt x="56" y="16"/>
                    <a:pt x="60" y="16"/>
                  </a:cubicBezTo>
                  <a:cubicBezTo>
                    <a:pt x="64" y="16"/>
                    <a:pt x="67" y="17"/>
                    <a:pt x="69" y="19"/>
                  </a:cubicBezTo>
                  <a:cubicBezTo>
                    <a:pt x="68" y="21"/>
                    <a:pt x="68" y="24"/>
                    <a:pt x="68" y="26"/>
                  </a:cubicBezTo>
                  <a:cubicBezTo>
                    <a:pt x="68" y="40"/>
                    <a:pt x="80" y="52"/>
                    <a:pt x="94" y="52"/>
                  </a:cubicBezTo>
                  <a:cubicBezTo>
                    <a:pt x="108" y="52"/>
                    <a:pt x="120" y="40"/>
                    <a:pt x="120" y="26"/>
                  </a:cubicBezTo>
                  <a:cubicBezTo>
                    <a:pt x="120" y="12"/>
                    <a:pt x="108" y="0"/>
                    <a:pt x="94" y="0"/>
                  </a:cubicBezTo>
                  <a:close/>
                  <a:moveTo>
                    <a:pt x="26" y="44"/>
                  </a:moveTo>
                  <a:cubicBezTo>
                    <a:pt x="16" y="44"/>
                    <a:pt x="8" y="36"/>
                    <a:pt x="8" y="26"/>
                  </a:cubicBezTo>
                  <a:cubicBezTo>
                    <a:pt x="8" y="16"/>
                    <a:pt x="16" y="8"/>
                    <a:pt x="26" y="8"/>
                  </a:cubicBezTo>
                  <a:cubicBezTo>
                    <a:pt x="36" y="8"/>
                    <a:pt x="44" y="16"/>
                    <a:pt x="44" y="26"/>
                  </a:cubicBezTo>
                  <a:cubicBezTo>
                    <a:pt x="44" y="36"/>
                    <a:pt x="36" y="44"/>
                    <a:pt x="26" y="44"/>
                  </a:cubicBezTo>
                  <a:close/>
                  <a:moveTo>
                    <a:pt x="94" y="44"/>
                  </a:moveTo>
                  <a:cubicBezTo>
                    <a:pt x="84" y="44"/>
                    <a:pt x="76" y="36"/>
                    <a:pt x="76" y="26"/>
                  </a:cubicBezTo>
                  <a:cubicBezTo>
                    <a:pt x="76" y="16"/>
                    <a:pt x="84" y="8"/>
                    <a:pt x="94" y="8"/>
                  </a:cubicBezTo>
                  <a:cubicBezTo>
                    <a:pt x="104" y="8"/>
                    <a:pt x="112" y="16"/>
                    <a:pt x="112" y="26"/>
                  </a:cubicBezTo>
                  <a:cubicBezTo>
                    <a:pt x="112" y="36"/>
                    <a:pt x="104" y="44"/>
                    <a:pt x="94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  <p:sp>
          <p:nvSpPr>
            <p:cNvPr id="55" name="Freeform 260"/>
            <p:cNvSpPr>
              <a:spLocks/>
            </p:cNvSpPr>
            <p:nvPr/>
          </p:nvSpPr>
          <p:spPr bwMode="auto">
            <a:xfrm>
              <a:off x="1519238" y="5094288"/>
              <a:ext cx="42863" cy="42863"/>
            </a:xfrm>
            <a:custGeom>
              <a:avLst/>
              <a:gdLst>
                <a:gd name="T0" fmla="*/ 14 w 16"/>
                <a:gd name="T1" fmla="*/ 0 h 16"/>
                <a:gd name="T2" fmla="*/ 12 w 16"/>
                <a:gd name="T3" fmla="*/ 0 h 16"/>
                <a:gd name="T4" fmla="*/ 0 w 16"/>
                <a:gd name="T5" fmla="*/ 12 h 16"/>
                <a:gd name="T6" fmla="*/ 0 w 16"/>
                <a:gd name="T7" fmla="*/ 14 h 16"/>
                <a:gd name="T8" fmla="*/ 2 w 16"/>
                <a:gd name="T9" fmla="*/ 16 h 16"/>
                <a:gd name="T10" fmla="*/ 3 w 16"/>
                <a:gd name="T11" fmla="*/ 16 h 16"/>
                <a:gd name="T12" fmla="*/ 4 w 16"/>
                <a:gd name="T13" fmla="*/ 14 h 16"/>
                <a:gd name="T14" fmla="*/ 4 w 16"/>
                <a:gd name="T15" fmla="*/ 12 h 16"/>
                <a:gd name="T16" fmla="*/ 12 w 16"/>
                <a:gd name="T17" fmla="*/ 4 h 16"/>
                <a:gd name="T18" fmla="*/ 14 w 16"/>
                <a:gd name="T19" fmla="*/ 4 h 16"/>
                <a:gd name="T20" fmla="*/ 16 w 16"/>
                <a:gd name="T21" fmla="*/ 3 h 16"/>
                <a:gd name="T22" fmla="*/ 14 w 16"/>
                <a:gd name="T2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" h="16">
                  <a:moveTo>
                    <a:pt x="14" y="0"/>
                  </a:moveTo>
                  <a:cubicBezTo>
                    <a:pt x="14" y="0"/>
                    <a:pt x="13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13"/>
                    <a:pt x="0" y="14"/>
                    <a:pt x="0" y="14"/>
                  </a:cubicBezTo>
                  <a:cubicBezTo>
                    <a:pt x="0" y="15"/>
                    <a:pt x="1" y="16"/>
                    <a:pt x="2" y="16"/>
                  </a:cubicBezTo>
                  <a:cubicBezTo>
                    <a:pt x="2" y="16"/>
                    <a:pt x="2" y="16"/>
                    <a:pt x="3" y="16"/>
                  </a:cubicBezTo>
                  <a:cubicBezTo>
                    <a:pt x="4" y="16"/>
                    <a:pt x="4" y="15"/>
                    <a:pt x="4" y="14"/>
                  </a:cubicBezTo>
                  <a:cubicBezTo>
                    <a:pt x="4" y="13"/>
                    <a:pt x="4" y="13"/>
                    <a:pt x="4" y="12"/>
                  </a:cubicBezTo>
                  <a:cubicBezTo>
                    <a:pt x="4" y="8"/>
                    <a:pt x="8" y="4"/>
                    <a:pt x="12" y="4"/>
                  </a:cubicBezTo>
                  <a:cubicBezTo>
                    <a:pt x="13" y="4"/>
                    <a:pt x="13" y="4"/>
                    <a:pt x="14" y="4"/>
                  </a:cubicBezTo>
                  <a:cubicBezTo>
                    <a:pt x="15" y="4"/>
                    <a:pt x="16" y="4"/>
                    <a:pt x="16" y="3"/>
                  </a:cubicBezTo>
                  <a:cubicBezTo>
                    <a:pt x="16" y="2"/>
                    <a:pt x="15" y="0"/>
                    <a:pt x="1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  <p:sp>
          <p:nvSpPr>
            <p:cNvPr id="56" name="Freeform 261"/>
            <p:cNvSpPr>
              <a:spLocks/>
            </p:cNvSpPr>
            <p:nvPr/>
          </p:nvSpPr>
          <p:spPr bwMode="auto">
            <a:xfrm>
              <a:off x="1701801" y="5094288"/>
              <a:ext cx="41275" cy="42863"/>
            </a:xfrm>
            <a:custGeom>
              <a:avLst/>
              <a:gdLst>
                <a:gd name="T0" fmla="*/ 14 w 16"/>
                <a:gd name="T1" fmla="*/ 0 h 16"/>
                <a:gd name="T2" fmla="*/ 12 w 16"/>
                <a:gd name="T3" fmla="*/ 0 h 16"/>
                <a:gd name="T4" fmla="*/ 0 w 16"/>
                <a:gd name="T5" fmla="*/ 12 h 16"/>
                <a:gd name="T6" fmla="*/ 0 w 16"/>
                <a:gd name="T7" fmla="*/ 14 h 16"/>
                <a:gd name="T8" fmla="*/ 2 w 16"/>
                <a:gd name="T9" fmla="*/ 16 h 16"/>
                <a:gd name="T10" fmla="*/ 3 w 16"/>
                <a:gd name="T11" fmla="*/ 16 h 16"/>
                <a:gd name="T12" fmla="*/ 4 w 16"/>
                <a:gd name="T13" fmla="*/ 14 h 16"/>
                <a:gd name="T14" fmla="*/ 4 w 16"/>
                <a:gd name="T15" fmla="*/ 12 h 16"/>
                <a:gd name="T16" fmla="*/ 12 w 16"/>
                <a:gd name="T17" fmla="*/ 4 h 16"/>
                <a:gd name="T18" fmla="*/ 14 w 16"/>
                <a:gd name="T19" fmla="*/ 4 h 16"/>
                <a:gd name="T20" fmla="*/ 16 w 16"/>
                <a:gd name="T21" fmla="*/ 3 h 16"/>
                <a:gd name="T22" fmla="*/ 14 w 16"/>
                <a:gd name="T2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" h="16">
                  <a:moveTo>
                    <a:pt x="14" y="0"/>
                  </a:moveTo>
                  <a:cubicBezTo>
                    <a:pt x="14" y="0"/>
                    <a:pt x="13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13"/>
                    <a:pt x="0" y="14"/>
                    <a:pt x="0" y="14"/>
                  </a:cubicBezTo>
                  <a:cubicBezTo>
                    <a:pt x="0" y="15"/>
                    <a:pt x="1" y="16"/>
                    <a:pt x="2" y="16"/>
                  </a:cubicBezTo>
                  <a:cubicBezTo>
                    <a:pt x="2" y="16"/>
                    <a:pt x="2" y="16"/>
                    <a:pt x="3" y="16"/>
                  </a:cubicBezTo>
                  <a:cubicBezTo>
                    <a:pt x="4" y="16"/>
                    <a:pt x="4" y="15"/>
                    <a:pt x="4" y="14"/>
                  </a:cubicBezTo>
                  <a:cubicBezTo>
                    <a:pt x="4" y="13"/>
                    <a:pt x="4" y="13"/>
                    <a:pt x="4" y="12"/>
                  </a:cubicBezTo>
                  <a:cubicBezTo>
                    <a:pt x="4" y="8"/>
                    <a:pt x="8" y="4"/>
                    <a:pt x="12" y="4"/>
                  </a:cubicBezTo>
                  <a:cubicBezTo>
                    <a:pt x="13" y="4"/>
                    <a:pt x="13" y="4"/>
                    <a:pt x="14" y="4"/>
                  </a:cubicBezTo>
                  <a:cubicBezTo>
                    <a:pt x="15" y="4"/>
                    <a:pt x="16" y="4"/>
                    <a:pt x="16" y="3"/>
                  </a:cubicBezTo>
                  <a:cubicBezTo>
                    <a:pt x="16" y="2"/>
                    <a:pt x="15" y="0"/>
                    <a:pt x="1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467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00"/>
                            </p:stCondLst>
                            <p:childTnLst>
                              <p:par>
                                <p:cTn id="6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5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0"/>
                            </p:stCondLst>
                            <p:childTnLst>
                              <p:par>
                                <p:cTn id="8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5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6000"/>
                            </p:stCondLst>
                            <p:childTnLst>
                              <p:par>
                                <p:cTn id="10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650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  <p:bldP spid="13" grpId="0"/>
      <p:bldP spid="14" grpId="0"/>
      <p:bldP spid="25" grpId="0"/>
      <p:bldP spid="26" grpId="0"/>
      <p:bldP spid="34" grpId="0"/>
      <p:bldP spid="35" grpId="0"/>
      <p:bldP spid="39" grpId="0"/>
      <p:bldP spid="40" grpId="0"/>
      <p:bldP spid="51" grpId="0"/>
      <p:bldP spid="5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72609" y="1149941"/>
            <a:ext cx="49432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ea typeface="Nunito" charset="0"/>
                <a:cs typeface="Nunito" charset="0"/>
              </a:rPr>
              <a:t>SHORT AWESOME </a:t>
            </a:r>
          </a:p>
          <a:p>
            <a:r>
              <a:rPr lang="en-US" sz="2800" dirty="0">
                <a:ea typeface="Nunito" charset="0"/>
                <a:cs typeface="Nunito" charset="0"/>
              </a:rPr>
              <a:t>TEXT TAGLINE HERE</a:t>
            </a:r>
          </a:p>
        </p:txBody>
      </p:sp>
      <p:grpSp>
        <p:nvGrpSpPr>
          <p:cNvPr id="9" name="Group 8"/>
          <p:cNvGrpSpPr/>
          <p:nvPr/>
        </p:nvGrpSpPr>
        <p:grpSpPr>
          <a:xfrm rot="16200000">
            <a:off x="1406387" y="2743502"/>
            <a:ext cx="852494" cy="1162891"/>
            <a:chOff x="9918988" y="355852"/>
            <a:chExt cx="852494" cy="1162891"/>
          </a:xfrm>
        </p:grpSpPr>
        <p:sp>
          <p:nvSpPr>
            <p:cNvPr id="10" name="Triangle 9"/>
            <p:cNvSpPr/>
            <p:nvPr/>
          </p:nvSpPr>
          <p:spPr>
            <a:xfrm rot="10800000">
              <a:off x="9929055" y="1104594"/>
              <a:ext cx="832360" cy="414149"/>
            </a:xfrm>
            <a:prstGeom prst="triangle">
              <a:avLst>
                <a:gd name="adj" fmla="val 49285"/>
              </a:avLst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 rot="2700000">
              <a:off x="9918988" y="355852"/>
              <a:ext cx="852494" cy="852494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768912" y="3153874"/>
            <a:ext cx="2798116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ea typeface="Lora" charset="0"/>
                <a:cs typeface="Lora" charset="0"/>
              </a:rPr>
              <a:t>Maecenas </a:t>
            </a:r>
            <a:r>
              <a:rPr lang="en-US" sz="1200" dirty="0" err="1">
                <a:ea typeface="Lora" charset="0"/>
                <a:cs typeface="Lora" charset="0"/>
              </a:rPr>
              <a:t>pellentesque</a:t>
            </a:r>
            <a:r>
              <a:rPr lang="en-US" sz="1200" dirty="0">
                <a:ea typeface="Lora" charset="0"/>
                <a:cs typeface="Lora" charset="0"/>
              </a:rPr>
              <a:t> ac </a:t>
            </a:r>
            <a:r>
              <a:rPr lang="en-US" sz="1200" dirty="0" err="1">
                <a:ea typeface="Lora" charset="0"/>
                <a:cs typeface="Lora" charset="0"/>
              </a:rPr>
              <a:t>orci</a:t>
            </a:r>
            <a:r>
              <a:rPr lang="en-US" sz="1200" dirty="0"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ea typeface="Lora" charset="0"/>
                <a:cs typeface="Lora" charset="0"/>
              </a:rPr>
              <a:t>lobortis</a:t>
            </a:r>
            <a:r>
              <a:rPr lang="en-US" sz="1200" dirty="0">
                <a:ea typeface="Lora" charset="0"/>
                <a:cs typeface="Lora" charset="0"/>
              </a:rPr>
              <a:t>. In </a:t>
            </a:r>
            <a:r>
              <a:rPr lang="en-US" sz="1200" dirty="0" err="1">
                <a:ea typeface="Lora" charset="0"/>
                <a:cs typeface="Lora" charset="0"/>
              </a:rPr>
              <a:t>efficitur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sodales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est</a:t>
            </a:r>
            <a:endParaRPr lang="en-US" sz="1200" dirty="0">
              <a:ea typeface="Lora" charset="0"/>
              <a:cs typeface="Lora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68912" y="2750688"/>
            <a:ext cx="2670651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ea typeface="Lora" charset="0"/>
                <a:cs typeface="Lora" charset="0"/>
              </a:rPr>
              <a:t>SHORT TEXT HERE</a:t>
            </a:r>
          </a:p>
        </p:txBody>
      </p:sp>
      <p:grpSp>
        <p:nvGrpSpPr>
          <p:cNvPr id="14" name="Group 13"/>
          <p:cNvGrpSpPr/>
          <p:nvPr/>
        </p:nvGrpSpPr>
        <p:grpSpPr>
          <a:xfrm rot="16200000">
            <a:off x="1387121" y="4596482"/>
            <a:ext cx="852494" cy="1162891"/>
            <a:chOff x="9918988" y="355852"/>
            <a:chExt cx="852494" cy="1162891"/>
          </a:xfrm>
        </p:grpSpPr>
        <p:sp>
          <p:nvSpPr>
            <p:cNvPr id="15" name="Triangle 14"/>
            <p:cNvSpPr/>
            <p:nvPr/>
          </p:nvSpPr>
          <p:spPr>
            <a:xfrm rot="10800000">
              <a:off x="9929055" y="1104594"/>
              <a:ext cx="832360" cy="414149"/>
            </a:xfrm>
            <a:prstGeom prst="triangle">
              <a:avLst>
                <a:gd name="adj" fmla="val 49285"/>
              </a:avLst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 rot="2700000">
              <a:off x="9918988" y="355852"/>
              <a:ext cx="852494" cy="852494"/>
            </a:xfrm>
            <a:prstGeom prst="rect">
              <a:avLst/>
            </a:prstGeom>
            <a:solidFill>
              <a:schemeClr val="accent2"/>
            </a:solidFill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2749646" y="5006854"/>
            <a:ext cx="2817387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ea typeface="Lora" charset="0"/>
                <a:cs typeface="Lora" charset="0"/>
              </a:rPr>
              <a:t>Maecenas </a:t>
            </a:r>
            <a:r>
              <a:rPr lang="en-US" sz="1200" dirty="0" err="1">
                <a:ea typeface="Lora" charset="0"/>
                <a:cs typeface="Lora" charset="0"/>
              </a:rPr>
              <a:t>pellentesque</a:t>
            </a:r>
            <a:r>
              <a:rPr lang="en-US" sz="1200" dirty="0">
                <a:ea typeface="Lora" charset="0"/>
                <a:cs typeface="Lora" charset="0"/>
              </a:rPr>
              <a:t> ac </a:t>
            </a:r>
            <a:r>
              <a:rPr lang="en-US" sz="1200" dirty="0" err="1">
                <a:ea typeface="Lora" charset="0"/>
                <a:cs typeface="Lora" charset="0"/>
              </a:rPr>
              <a:t>orci</a:t>
            </a:r>
            <a:r>
              <a:rPr lang="en-US" sz="1200" dirty="0"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ea typeface="Lora" charset="0"/>
                <a:cs typeface="Lora" charset="0"/>
              </a:rPr>
              <a:t>lobortis</a:t>
            </a:r>
            <a:r>
              <a:rPr lang="en-US" sz="1200" dirty="0">
                <a:ea typeface="Lora" charset="0"/>
                <a:cs typeface="Lora" charset="0"/>
              </a:rPr>
              <a:t>. In </a:t>
            </a:r>
            <a:r>
              <a:rPr lang="en-US" sz="1200" dirty="0" err="1">
                <a:ea typeface="Lora" charset="0"/>
                <a:cs typeface="Lora" charset="0"/>
              </a:rPr>
              <a:t>efficitur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sodales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est</a:t>
            </a:r>
            <a:endParaRPr lang="en-US" sz="1200" dirty="0">
              <a:ea typeface="Lora" charset="0"/>
              <a:cs typeface="Lora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49646" y="4603668"/>
            <a:ext cx="2670651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ea typeface="Lora" charset="0"/>
                <a:cs typeface="Lora" charset="0"/>
              </a:rPr>
              <a:t>SHORT TEXT HERE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1433388" y="4966789"/>
            <a:ext cx="420688" cy="422275"/>
            <a:chOff x="1298575" y="588963"/>
            <a:chExt cx="420688" cy="422275"/>
          </a:xfrm>
          <a:solidFill>
            <a:schemeClr val="bg1"/>
          </a:solidFill>
        </p:grpSpPr>
        <p:sp>
          <p:nvSpPr>
            <p:cNvPr id="20" name="Freeform 9"/>
            <p:cNvSpPr>
              <a:spLocks noEditPoints="1"/>
            </p:cNvSpPr>
            <p:nvPr/>
          </p:nvSpPr>
          <p:spPr bwMode="auto">
            <a:xfrm>
              <a:off x="1298575" y="588963"/>
              <a:ext cx="420688" cy="422275"/>
            </a:xfrm>
            <a:custGeom>
              <a:avLst/>
              <a:gdLst>
                <a:gd name="T0" fmla="*/ 64 w 112"/>
                <a:gd name="T1" fmla="*/ 12 h 112"/>
                <a:gd name="T2" fmla="*/ 78 w 112"/>
                <a:gd name="T3" fmla="*/ 23 h 112"/>
                <a:gd name="T4" fmla="*/ 84 w 112"/>
                <a:gd name="T5" fmla="*/ 18 h 112"/>
                <a:gd name="T6" fmla="*/ 93 w 112"/>
                <a:gd name="T7" fmla="*/ 25 h 112"/>
                <a:gd name="T8" fmla="*/ 89 w 112"/>
                <a:gd name="T9" fmla="*/ 34 h 112"/>
                <a:gd name="T10" fmla="*/ 100 w 112"/>
                <a:gd name="T11" fmla="*/ 48 h 112"/>
                <a:gd name="T12" fmla="*/ 104 w 112"/>
                <a:gd name="T13" fmla="*/ 60 h 112"/>
                <a:gd name="T14" fmla="*/ 95 w 112"/>
                <a:gd name="T15" fmla="*/ 64 h 112"/>
                <a:gd name="T16" fmla="*/ 93 w 112"/>
                <a:gd name="T17" fmla="*/ 81 h 112"/>
                <a:gd name="T18" fmla="*/ 87 w 112"/>
                <a:gd name="T19" fmla="*/ 93 h 112"/>
                <a:gd name="T20" fmla="*/ 81 w 112"/>
                <a:gd name="T21" fmla="*/ 93 h 112"/>
                <a:gd name="T22" fmla="*/ 64 w 112"/>
                <a:gd name="T23" fmla="*/ 95 h 112"/>
                <a:gd name="T24" fmla="*/ 60 w 112"/>
                <a:gd name="T25" fmla="*/ 104 h 112"/>
                <a:gd name="T26" fmla="*/ 48 w 112"/>
                <a:gd name="T27" fmla="*/ 100 h 112"/>
                <a:gd name="T28" fmla="*/ 34 w 112"/>
                <a:gd name="T29" fmla="*/ 89 h 112"/>
                <a:gd name="T30" fmla="*/ 28 w 112"/>
                <a:gd name="T31" fmla="*/ 94 h 112"/>
                <a:gd name="T32" fmla="*/ 19 w 112"/>
                <a:gd name="T33" fmla="*/ 87 h 112"/>
                <a:gd name="T34" fmla="*/ 23 w 112"/>
                <a:gd name="T35" fmla="*/ 78 h 112"/>
                <a:gd name="T36" fmla="*/ 12 w 112"/>
                <a:gd name="T37" fmla="*/ 64 h 112"/>
                <a:gd name="T38" fmla="*/ 8 w 112"/>
                <a:gd name="T39" fmla="*/ 52 h 112"/>
                <a:gd name="T40" fmla="*/ 17 w 112"/>
                <a:gd name="T41" fmla="*/ 48 h 112"/>
                <a:gd name="T42" fmla="*/ 19 w 112"/>
                <a:gd name="T43" fmla="*/ 31 h 112"/>
                <a:gd name="T44" fmla="*/ 25 w 112"/>
                <a:gd name="T45" fmla="*/ 19 h 112"/>
                <a:gd name="T46" fmla="*/ 31 w 112"/>
                <a:gd name="T47" fmla="*/ 19 h 112"/>
                <a:gd name="T48" fmla="*/ 48 w 112"/>
                <a:gd name="T49" fmla="*/ 17 h 112"/>
                <a:gd name="T50" fmla="*/ 52 w 112"/>
                <a:gd name="T51" fmla="*/ 8 h 112"/>
                <a:gd name="T52" fmla="*/ 60 w 112"/>
                <a:gd name="T53" fmla="*/ 0 h 112"/>
                <a:gd name="T54" fmla="*/ 40 w 112"/>
                <a:gd name="T55" fmla="*/ 11 h 112"/>
                <a:gd name="T56" fmla="*/ 28 w 112"/>
                <a:gd name="T57" fmla="*/ 10 h 112"/>
                <a:gd name="T58" fmla="*/ 14 w 112"/>
                <a:gd name="T59" fmla="*/ 19 h 112"/>
                <a:gd name="T60" fmla="*/ 13 w 112"/>
                <a:gd name="T61" fmla="*/ 35 h 112"/>
                <a:gd name="T62" fmla="*/ 0 w 112"/>
                <a:gd name="T63" fmla="*/ 52 h 112"/>
                <a:gd name="T64" fmla="*/ 11 w 112"/>
                <a:gd name="T65" fmla="*/ 72 h 112"/>
                <a:gd name="T66" fmla="*/ 10 w 112"/>
                <a:gd name="T67" fmla="*/ 84 h 112"/>
                <a:gd name="T68" fmla="*/ 19 w 112"/>
                <a:gd name="T69" fmla="*/ 98 h 112"/>
                <a:gd name="T70" fmla="*/ 35 w 112"/>
                <a:gd name="T71" fmla="*/ 99 h 112"/>
                <a:gd name="T72" fmla="*/ 52 w 112"/>
                <a:gd name="T73" fmla="*/ 112 h 112"/>
                <a:gd name="T74" fmla="*/ 72 w 112"/>
                <a:gd name="T75" fmla="*/ 101 h 112"/>
                <a:gd name="T76" fmla="*/ 84 w 112"/>
                <a:gd name="T77" fmla="*/ 102 h 112"/>
                <a:gd name="T78" fmla="*/ 98 w 112"/>
                <a:gd name="T79" fmla="*/ 93 h 112"/>
                <a:gd name="T80" fmla="*/ 99 w 112"/>
                <a:gd name="T81" fmla="*/ 77 h 112"/>
                <a:gd name="T82" fmla="*/ 112 w 112"/>
                <a:gd name="T83" fmla="*/ 60 h 112"/>
                <a:gd name="T84" fmla="*/ 101 w 112"/>
                <a:gd name="T85" fmla="*/ 40 h 112"/>
                <a:gd name="T86" fmla="*/ 102 w 112"/>
                <a:gd name="T87" fmla="*/ 28 h 112"/>
                <a:gd name="T88" fmla="*/ 93 w 112"/>
                <a:gd name="T89" fmla="*/ 14 h 112"/>
                <a:gd name="T90" fmla="*/ 77 w 112"/>
                <a:gd name="T91" fmla="*/ 13 h 112"/>
                <a:gd name="T92" fmla="*/ 60 w 112"/>
                <a:gd name="T93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12" h="112">
                  <a:moveTo>
                    <a:pt x="60" y="8"/>
                  </a:moveTo>
                  <a:cubicBezTo>
                    <a:pt x="62" y="8"/>
                    <a:pt x="64" y="10"/>
                    <a:pt x="64" y="12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69" y="18"/>
                    <a:pt x="74" y="20"/>
                    <a:pt x="78" y="23"/>
                  </a:cubicBezTo>
                  <a:cubicBezTo>
                    <a:pt x="81" y="19"/>
                    <a:pt x="81" y="19"/>
                    <a:pt x="81" y="19"/>
                  </a:cubicBezTo>
                  <a:cubicBezTo>
                    <a:pt x="82" y="18"/>
                    <a:pt x="83" y="18"/>
                    <a:pt x="84" y="18"/>
                  </a:cubicBezTo>
                  <a:cubicBezTo>
                    <a:pt x="85" y="18"/>
                    <a:pt x="86" y="18"/>
                    <a:pt x="87" y="19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4" y="26"/>
                    <a:pt x="94" y="29"/>
                    <a:pt x="93" y="31"/>
                  </a:cubicBezTo>
                  <a:cubicBezTo>
                    <a:pt x="89" y="34"/>
                    <a:pt x="89" y="34"/>
                    <a:pt x="89" y="34"/>
                  </a:cubicBezTo>
                  <a:cubicBezTo>
                    <a:pt x="92" y="38"/>
                    <a:pt x="94" y="43"/>
                    <a:pt x="95" y="48"/>
                  </a:cubicBezTo>
                  <a:cubicBezTo>
                    <a:pt x="100" y="48"/>
                    <a:pt x="100" y="48"/>
                    <a:pt x="100" y="48"/>
                  </a:cubicBezTo>
                  <a:cubicBezTo>
                    <a:pt x="102" y="48"/>
                    <a:pt x="104" y="50"/>
                    <a:pt x="104" y="52"/>
                  </a:cubicBezTo>
                  <a:cubicBezTo>
                    <a:pt x="104" y="60"/>
                    <a:pt x="104" y="60"/>
                    <a:pt x="104" y="60"/>
                  </a:cubicBezTo>
                  <a:cubicBezTo>
                    <a:pt x="104" y="62"/>
                    <a:pt x="102" y="64"/>
                    <a:pt x="100" y="64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4" y="69"/>
                    <a:pt x="92" y="74"/>
                    <a:pt x="89" y="78"/>
                  </a:cubicBezTo>
                  <a:cubicBezTo>
                    <a:pt x="93" y="81"/>
                    <a:pt x="93" y="81"/>
                    <a:pt x="93" y="81"/>
                  </a:cubicBezTo>
                  <a:cubicBezTo>
                    <a:pt x="94" y="83"/>
                    <a:pt x="94" y="86"/>
                    <a:pt x="93" y="87"/>
                  </a:cubicBezTo>
                  <a:cubicBezTo>
                    <a:pt x="87" y="93"/>
                    <a:pt x="87" y="93"/>
                    <a:pt x="87" y="93"/>
                  </a:cubicBezTo>
                  <a:cubicBezTo>
                    <a:pt x="86" y="94"/>
                    <a:pt x="85" y="94"/>
                    <a:pt x="84" y="94"/>
                  </a:cubicBezTo>
                  <a:cubicBezTo>
                    <a:pt x="83" y="94"/>
                    <a:pt x="82" y="94"/>
                    <a:pt x="81" y="93"/>
                  </a:cubicBezTo>
                  <a:cubicBezTo>
                    <a:pt x="78" y="89"/>
                    <a:pt x="78" y="89"/>
                    <a:pt x="78" y="89"/>
                  </a:cubicBezTo>
                  <a:cubicBezTo>
                    <a:pt x="74" y="92"/>
                    <a:pt x="69" y="94"/>
                    <a:pt x="64" y="95"/>
                  </a:cubicBezTo>
                  <a:cubicBezTo>
                    <a:pt x="64" y="100"/>
                    <a:pt x="64" y="100"/>
                    <a:pt x="64" y="100"/>
                  </a:cubicBezTo>
                  <a:cubicBezTo>
                    <a:pt x="64" y="102"/>
                    <a:pt x="62" y="104"/>
                    <a:pt x="60" y="104"/>
                  </a:cubicBezTo>
                  <a:cubicBezTo>
                    <a:pt x="52" y="104"/>
                    <a:pt x="52" y="104"/>
                    <a:pt x="52" y="104"/>
                  </a:cubicBezTo>
                  <a:cubicBezTo>
                    <a:pt x="50" y="104"/>
                    <a:pt x="48" y="102"/>
                    <a:pt x="48" y="100"/>
                  </a:cubicBezTo>
                  <a:cubicBezTo>
                    <a:pt x="48" y="95"/>
                    <a:pt x="48" y="95"/>
                    <a:pt x="48" y="95"/>
                  </a:cubicBezTo>
                  <a:cubicBezTo>
                    <a:pt x="43" y="94"/>
                    <a:pt x="38" y="92"/>
                    <a:pt x="34" y="89"/>
                  </a:cubicBezTo>
                  <a:cubicBezTo>
                    <a:pt x="31" y="93"/>
                    <a:pt x="31" y="93"/>
                    <a:pt x="31" y="93"/>
                  </a:cubicBezTo>
                  <a:cubicBezTo>
                    <a:pt x="30" y="94"/>
                    <a:pt x="29" y="94"/>
                    <a:pt x="28" y="94"/>
                  </a:cubicBezTo>
                  <a:cubicBezTo>
                    <a:pt x="27" y="94"/>
                    <a:pt x="26" y="94"/>
                    <a:pt x="25" y="93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18" y="86"/>
                    <a:pt x="18" y="83"/>
                    <a:pt x="19" y="81"/>
                  </a:cubicBezTo>
                  <a:cubicBezTo>
                    <a:pt x="23" y="78"/>
                    <a:pt x="23" y="78"/>
                    <a:pt x="23" y="78"/>
                  </a:cubicBezTo>
                  <a:cubicBezTo>
                    <a:pt x="20" y="74"/>
                    <a:pt x="18" y="69"/>
                    <a:pt x="17" y="64"/>
                  </a:cubicBezTo>
                  <a:cubicBezTo>
                    <a:pt x="12" y="64"/>
                    <a:pt x="12" y="64"/>
                    <a:pt x="12" y="64"/>
                  </a:cubicBezTo>
                  <a:cubicBezTo>
                    <a:pt x="10" y="64"/>
                    <a:pt x="8" y="62"/>
                    <a:pt x="8" y="60"/>
                  </a:cubicBezTo>
                  <a:cubicBezTo>
                    <a:pt x="8" y="52"/>
                    <a:pt x="8" y="52"/>
                    <a:pt x="8" y="52"/>
                  </a:cubicBezTo>
                  <a:cubicBezTo>
                    <a:pt x="8" y="50"/>
                    <a:pt x="10" y="48"/>
                    <a:pt x="12" y="48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8" y="43"/>
                    <a:pt x="20" y="38"/>
                    <a:pt x="23" y="34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8" y="29"/>
                    <a:pt x="18" y="26"/>
                    <a:pt x="19" y="25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6" y="18"/>
                    <a:pt x="27" y="18"/>
                    <a:pt x="28" y="18"/>
                  </a:cubicBezTo>
                  <a:cubicBezTo>
                    <a:pt x="29" y="18"/>
                    <a:pt x="30" y="18"/>
                    <a:pt x="31" y="19"/>
                  </a:cubicBezTo>
                  <a:cubicBezTo>
                    <a:pt x="34" y="23"/>
                    <a:pt x="34" y="23"/>
                    <a:pt x="34" y="23"/>
                  </a:cubicBezTo>
                  <a:cubicBezTo>
                    <a:pt x="38" y="20"/>
                    <a:pt x="43" y="18"/>
                    <a:pt x="48" y="17"/>
                  </a:cubicBezTo>
                  <a:cubicBezTo>
                    <a:pt x="48" y="12"/>
                    <a:pt x="48" y="12"/>
                    <a:pt x="48" y="12"/>
                  </a:cubicBezTo>
                  <a:cubicBezTo>
                    <a:pt x="48" y="10"/>
                    <a:pt x="50" y="8"/>
                    <a:pt x="52" y="8"/>
                  </a:cubicBezTo>
                  <a:cubicBezTo>
                    <a:pt x="60" y="8"/>
                    <a:pt x="60" y="8"/>
                    <a:pt x="60" y="8"/>
                  </a:cubicBezTo>
                  <a:moveTo>
                    <a:pt x="60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6" y="0"/>
                    <a:pt x="41" y="5"/>
                    <a:pt x="40" y="11"/>
                  </a:cubicBezTo>
                  <a:cubicBezTo>
                    <a:pt x="38" y="11"/>
                    <a:pt x="37" y="12"/>
                    <a:pt x="35" y="13"/>
                  </a:cubicBezTo>
                  <a:cubicBezTo>
                    <a:pt x="33" y="11"/>
                    <a:pt x="31" y="10"/>
                    <a:pt x="28" y="10"/>
                  </a:cubicBezTo>
                  <a:cubicBezTo>
                    <a:pt x="25" y="10"/>
                    <a:pt x="21" y="11"/>
                    <a:pt x="19" y="14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1" y="22"/>
                    <a:pt x="10" y="25"/>
                    <a:pt x="10" y="28"/>
                  </a:cubicBezTo>
                  <a:cubicBezTo>
                    <a:pt x="10" y="31"/>
                    <a:pt x="11" y="33"/>
                    <a:pt x="13" y="35"/>
                  </a:cubicBezTo>
                  <a:cubicBezTo>
                    <a:pt x="12" y="37"/>
                    <a:pt x="11" y="38"/>
                    <a:pt x="11" y="40"/>
                  </a:cubicBezTo>
                  <a:cubicBezTo>
                    <a:pt x="5" y="41"/>
                    <a:pt x="0" y="46"/>
                    <a:pt x="0" y="52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6"/>
                    <a:pt x="5" y="71"/>
                    <a:pt x="11" y="72"/>
                  </a:cubicBezTo>
                  <a:cubicBezTo>
                    <a:pt x="11" y="74"/>
                    <a:pt x="12" y="75"/>
                    <a:pt x="13" y="77"/>
                  </a:cubicBezTo>
                  <a:cubicBezTo>
                    <a:pt x="11" y="79"/>
                    <a:pt x="10" y="81"/>
                    <a:pt x="10" y="84"/>
                  </a:cubicBezTo>
                  <a:cubicBezTo>
                    <a:pt x="10" y="87"/>
                    <a:pt x="11" y="91"/>
                    <a:pt x="14" y="93"/>
                  </a:cubicBezTo>
                  <a:cubicBezTo>
                    <a:pt x="19" y="98"/>
                    <a:pt x="19" y="98"/>
                    <a:pt x="19" y="98"/>
                  </a:cubicBezTo>
                  <a:cubicBezTo>
                    <a:pt x="21" y="101"/>
                    <a:pt x="25" y="102"/>
                    <a:pt x="28" y="102"/>
                  </a:cubicBezTo>
                  <a:cubicBezTo>
                    <a:pt x="31" y="102"/>
                    <a:pt x="33" y="101"/>
                    <a:pt x="35" y="99"/>
                  </a:cubicBezTo>
                  <a:cubicBezTo>
                    <a:pt x="37" y="100"/>
                    <a:pt x="38" y="101"/>
                    <a:pt x="40" y="101"/>
                  </a:cubicBezTo>
                  <a:cubicBezTo>
                    <a:pt x="41" y="107"/>
                    <a:pt x="46" y="112"/>
                    <a:pt x="52" y="112"/>
                  </a:cubicBezTo>
                  <a:cubicBezTo>
                    <a:pt x="60" y="112"/>
                    <a:pt x="60" y="112"/>
                    <a:pt x="60" y="112"/>
                  </a:cubicBezTo>
                  <a:cubicBezTo>
                    <a:pt x="66" y="112"/>
                    <a:pt x="71" y="107"/>
                    <a:pt x="72" y="101"/>
                  </a:cubicBezTo>
                  <a:cubicBezTo>
                    <a:pt x="74" y="101"/>
                    <a:pt x="75" y="100"/>
                    <a:pt x="77" y="99"/>
                  </a:cubicBezTo>
                  <a:cubicBezTo>
                    <a:pt x="79" y="101"/>
                    <a:pt x="81" y="102"/>
                    <a:pt x="84" y="102"/>
                  </a:cubicBezTo>
                  <a:cubicBezTo>
                    <a:pt x="87" y="102"/>
                    <a:pt x="91" y="101"/>
                    <a:pt x="93" y="98"/>
                  </a:cubicBezTo>
                  <a:cubicBezTo>
                    <a:pt x="98" y="93"/>
                    <a:pt x="98" y="93"/>
                    <a:pt x="98" y="93"/>
                  </a:cubicBezTo>
                  <a:cubicBezTo>
                    <a:pt x="101" y="91"/>
                    <a:pt x="102" y="87"/>
                    <a:pt x="102" y="84"/>
                  </a:cubicBezTo>
                  <a:cubicBezTo>
                    <a:pt x="102" y="81"/>
                    <a:pt x="101" y="79"/>
                    <a:pt x="99" y="77"/>
                  </a:cubicBezTo>
                  <a:cubicBezTo>
                    <a:pt x="100" y="75"/>
                    <a:pt x="101" y="74"/>
                    <a:pt x="101" y="72"/>
                  </a:cubicBezTo>
                  <a:cubicBezTo>
                    <a:pt x="107" y="71"/>
                    <a:pt x="112" y="66"/>
                    <a:pt x="112" y="60"/>
                  </a:cubicBezTo>
                  <a:cubicBezTo>
                    <a:pt x="112" y="52"/>
                    <a:pt x="112" y="52"/>
                    <a:pt x="112" y="52"/>
                  </a:cubicBezTo>
                  <a:cubicBezTo>
                    <a:pt x="112" y="46"/>
                    <a:pt x="107" y="41"/>
                    <a:pt x="101" y="40"/>
                  </a:cubicBezTo>
                  <a:cubicBezTo>
                    <a:pt x="101" y="38"/>
                    <a:pt x="100" y="37"/>
                    <a:pt x="99" y="35"/>
                  </a:cubicBezTo>
                  <a:cubicBezTo>
                    <a:pt x="101" y="33"/>
                    <a:pt x="102" y="31"/>
                    <a:pt x="102" y="28"/>
                  </a:cubicBezTo>
                  <a:cubicBezTo>
                    <a:pt x="102" y="25"/>
                    <a:pt x="101" y="22"/>
                    <a:pt x="98" y="19"/>
                  </a:cubicBezTo>
                  <a:cubicBezTo>
                    <a:pt x="93" y="14"/>
                    <a:pt x="93" y="14"/>
                    <a:pt x="93" y="14"/>
                  </a:cubicBezTo>
                  <a:cubicBezTo>
                    <a:pt x="91" y="11"/>
                    <a:pt x="87" y="10"/>
                    <a:pt x="84" y="10"/>
                  </a:cubicBezTo>
                  <a:cubicBezTo>
                    <a:pt x="81" y="10"/>
                    <a:pt x="79" y="11"/>
                    <a:pt x="77" y="13"/>
                  </a:cubicBezTo>
                  <a:cubicBezTo>
                    <a:pt x="75" y="12"/>
                    <a:pt x="74" y="11"/>
                    <a:pt x="72" y="11"/>
                  </a:cubicBezTo>
                  <a:cubicBezTo>
                    <a:pt x="71" y="5"/>
                    <a:pt x="66" y="0"/>
                    <a:pt x="6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1" name="Freeform 10"/>
            <p:cNvSpPr>
              <a:spLocks noEditPoints="1"/>
            </p:cNvSpPr>
            <p:nvPr/>
          </p:nvSpPr>
          <p:spPr bwMode="auto">
            <a:xfrm>
              <a:off x="1411288" y="701675"/>
              <a:ext cx="195263" cy="196850"/>
            </a:xfrm>
            <a:custGeom>
              <a:avLst/>
              <a:gdLst>
                <a:gd name="T0" fmla="*/ 26 w 52"/>
                <a:gd name="T1" fmla="*/ 52 h 52"/>
                <a:gd name="T2" fmla="*/ 0 w 52"/>
                <a:gd name="T3" fmla="*/ 26 h 52"/>
                <a:gd name="T4" fmla="*/ 26 w 52"/>
                <a:gd name="T5" fmla="*/ 0 h 52"/>
                <a:gd name="T6" fmla="*/ 52 w 52"/>
                <a:gd name="T7" fmla="*/ 26 h 52"/>
                <a:gd name="T8" fmla="*/ 26 w 52"/>
                <a:gd name="T9" fmla="*/ 52 h 52"/>
                <a:gd name="T10" fmla="*/ 26 w 52"/>
                <a:gd name="T11" fmla="*/ 4 h 52"/>
                <a:gd name="T12" fmla="*/ 4 w 52"/>
                <a:gd name="T13" fmla="*/ 26 h 52"/>
                <a:gd name="T14" fmla="*/ 26 w 52"/>
                <a:gd name="T15" fmla="*/ 48 h 52"/>
                <a:gd name="T16" fmla="*/ 48 w 52"/>
                <a:gd name="T17" fmla="*/ 26 h 52"/>
                <a:gd name="T18" fmla="*/ 26 w 52"/>
                <a:gd name="T19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" h="52">
                  <a:moveTo>
                    <a:pt x="26" y="52"/>
                  </a:moveTo>
                  <a:cubicBezTo>
                    <a:pt x="12" y="52"/>
                    <a:pt x="0" y="40"/>
                    <a:pt x="0" y="26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0" y="0"/>
                    <a:pt x="52" y="12"/>
                    <a:pt x="52" y="26"/>
                  </a:cubicBezTo>
                  <a:cubicBezTo>
                    <a:pt x="52" y="40"/>
                    <a:pt x="40" y="52"/>
                    <a:pt x="26" y="52"/>
                  </a:cubicBezTo>
                  <a:close/>
                  <a:moveTo>
                    <a:pt x="26" y="4"/>
                  </a:moveTo>
                  <a:cubicBezTo>
                    <a:pt x="14" y="4"/>
                    <a:pt x="4" y="14"/>
                    <a:pt x="4" y="26"/>
                  </a:cubicBezTo>
                  <a:cubicBezTo>
                    <a:pt x="4" y="38"/>
                    <a:pt x="14" y="48"/>
                    <a:pt x="26" y="48"/>
                  </a:cubicBezTo>
                  <a:cubicBezTo>
                    <a:pt x="38" y="48"/>
                    <a:pt x="48" y="38"/>
                    <a:pt x="48" y="26"/>
                  </a:cubicBezTo>
                  <a:cubicBezTo>
                    <a:pt x="48" y="14"/>
                    <a:pt x="38" y="4"/>
                    <a:pt x="2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2" name="Freeform 11"/>
            <p:cNvSpPr>
              <a:spLocks noEditPoints="1"/>
            </p:cNvSpPr>
            <p:nvPr/>
          </p:nvSpPr>
          <p:spPr bwMode="auto">
            <a:xfrm>
              <a:off x="1455738" y="747713"/>
              <a:ext cx="106363" cy="106363"/>
            </a:xfrm>
            <a:custGeom>
              <a:avLst/>
              <a:gdLst>
                <a:gd name="T0" fmla="*/ 14 w 28"/>
                <a:gd name="T1" fmla="*/ 28 h 28"/>
                <a:gd name="T2" fmla="*/ 0 w 28"/>
                <a:gd name="T3" fmla="*/ 14 h 28"/>
                <a:gd name="T4" fmla="*/ 14 w 28"/>
                <a:gd name="T5" fmla="*/ 0 h 28"/>
                <a:gd name="T6" fmla="*/ 28 w 28"/>
                <a:gd name="T7" fmla="*/ 14 h 28"/>
                <a:gd name="T8" fmla="*/ 14 w 28"/>
                <a:gd name="T9" fmla="*/ 28 h 28"/>
                <a:gd name="T10" fmla="*/ 14 w 28"/>
                <a:gd name="T11" fmla="*/ 4 h 28"/>
                <a:gd name="T12" fmla="*/ 4 w 28"/>
                <a:gd name="T13" fmla="*/ 14 h 28"/>
                <a:gd name="T14" fmla="*/ 14 w 28"/>
                <a:gd name="T15" fmla="*/ 24 h 28"/>
                <a:gd name="T16" fmla="*/ 24 w 28"/>
                <a:gd name="T17" fmla="*/ 14 h 28"/>
                <a:gd name="T18" fmla="*/ 14 w 28"/>
                <a:gd name="T19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8">
                  <a:moveTo>
                    <a:pt x="14" y="28"/>
                  </a:moveTo>
                  <a:cubicBezTo>
                    <a:pt x="6" y="28"/>
                    <a:pt x="0" y="22"/>
                    <a:pt x="0" y="14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4"/>
                  </a:cubicBezTo>
                  <a:cubicBezTo>
                    <a:pt x="28" y="22"/>
                    <a:pt x="22" y="28"/>
                    <a:pt x="14" y="28"/>
                  </a:cubicBezTo>
                  <a:close/>
                  <a:moveTo>
                    <a:pt x="14" y="4"/>
                  </a:moveTo>
                  <a:cubicBezTo>
                    <a:pt x="8" y="4"/>
                    <a:pt x="4" y="8"/>
                    <a:pt x="4" y="14"/>
                  </a:cubicBezTo>
                  <a:cubicBezTo>
                    <a:pt x="4" y="20"/>
                    <a:pt x="8" y="24"/>
                    <a:pt x="14" y="24"/>
                  </a:cubicBezTo>
                  <a:cubicBezTo>
                    <a:pt x="20" y="24"/>
                    <a:pt x="24" y="20"/>
                    <a:pt x="24" y="14"/>
                  </a:cubicBezTo>
                  <a:cubicBezTo>
                    <a:pt x="24" y="8"/>
                    <a:pt x="20" y="4"/>
                    <a:pt x="1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451184" y="3100980"/>
            <a:ext cx="423629" cy="370251"/>
            <a:chOff x="8296275" y="8293096"/>
            <a:chExt cx="1385888" cy="1211261"/>
          </a:xfrm>
          <a:solidFill>
            <a:schemeClr val="bg1"/>
          </a:solidFill>
        </p:grpSpPr>
        <p:sp>
          <p:nvSpPr>
            <p:cNvPr id="24" name="Freeform 8"/>
            <p:cNvSpPr>
              <a:spLocks noEditPoints="1"/>
            </p:cNvSpPr>
            <p:nvPr/>
          </p:nvSpPr>
          <p:spPr bwMode="auto">
            <a:xfrm>
              <a:off x="8296275" y="8293096"/>
              <a:ext cx="1385888" cy="1211261"/>
            </a:xfrm>
            <a:custGeom>
              <a:avLst/>
              <a:gdLst>
                <a:gd name="T0" fmla="*/ 368 w 369"/>
                <a:gd name="T1" fmla="*/ 190 h 323"/>
                <a:gd name="T2" fmla="*/ 322 w 369"/>
                <a:gd name="T3" fmla="*/ 17 h 323"/>
                <a:gd name="T4" fmla="*/ 299 w 369"/>
                <a:gd name="T5" fmla="*/ 0 h 323"/>
                <a:gd name="T6" fmla="*/ 184 w 369"/>
                <a:gd name="T7" fmla="*/ 0 h 323"/>
                <a:gd name="T8" fmla="*/ 69 w 369"/>
                <a:gd name="T9" fmla="*/ 0 h 323"/>
                <a:gd name="T10" fmla="*/ 47 w 369"/>
                <a:gd name="T11" fmla="*/ 17 h 323"/>
                <a:gd name="T12" fmla="*/ 1 w 369"/>
                <a:gd name="T13" fmla="*/ 190 h 323"/>
                <a:gd name="T14" fmla="*/ 0 w 369"/>
                <a:gd name="T15" fmla="*/ 196 h 323"/>
                <a:gd name="T16" fmla="*/ 0 w 369"/>
                <a:gd name="T17" fmla="*/ 276 h 323"/>
                <a:gd name="T18" fmla="*/ 46 w 369"/>
                <a:gd name="T19" fmla="*/ 323 h 323"/>
                <a:gd name="T20" fmla="*/ 323 w 369"/>
                <a:gd name="T21" fmla="*/ 323 h 323"/>
                <a:gd name="T22" fmla="*/ 369 w 369"/>
                <a:gd name="T23" fmla="*/ 276 h 323"/>
                <a:gd name="T24" fmla="*/ 369 w 369"/>
                <a:gd name="T25" fmla="*/ 196 h 323"/>
                <a:gd name="T26" fmla="*/ 368 w 369"/>
                <a:gd name="T27" fmla="*/ 190 h 323"/>
                <a:gd name="T28" fmla="*/ 346 w 369"/>
                <a:gd name="T29" fmla="*/ 276 h 323"/>
                <a:gd name="T30" fmla="*/ 323 w 369"/>
                <a:gd name="T31" fmla="*/ 299 h 323"/>
                <a:gd name="T32" fmla="*/ 46 w 369"/>
                <a:gd name="T33" fmla="*/ 299 h 323"/>
                <a:gd name="T34" fmla="*/ 23 w 369"/>
                <a:gd name="T35" fmla="*/ 276 h 323"/>
                <a:gd name="T36" fmla="*/ 23 w 369"/>
                <a:gd name="T37" fmla="*/ 196 h 323"/>
                <a:gd name="T38" fmla="*/ 69 w 369"/>
                <a:gd name="T39" fmla="*/ 23 h 323"/>
                <a:gd name="T40" fmla="*/ 299 w 369"/>
                <a:gd name="T41" fmla="*/ 23 h 323"/>
                <a:gd name="T42" fmla="*/ 346 w 369"/>
                <a:gd name="T43" fmla="*/ 196 h 323"/>
                <a:gd name="T44" fmla="*/ 346 w 369"/>
                <a:gd name="T45" fmla="*/ 276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9" h="323">
                  <a:moveTo>
                    <a:pt x="368" y="190"/>
                  </a:moveTo>
                  <a:cubicBezTo>
                    <a:pt x="322" y="17"/>
                    <a:pt x="322" y="17"/>
                    <a:pt x="322" y="17"/>
                  </a:cubicBezTo>
                  <a:cubicBezTo>
                    <a:pt x="319" y="7"/>
                    <a:pt x="310" y="0"/>
                    <a:pt x="299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59" y="0"/>
                    <a:pt x="50" y="7"/>
                    <a:pt x="47" y="17"/>
                  </a:cubicBezTo>
                  <a:cubicBezTo>
                    <a:pt x="1" y="190"/>
                    <a:pt x="1" y="190"/>
                    <a:pt x="1" y="190"/>
                  </a:cubicBezTo>
                  <a:cubicBezTo>
                    <a:pt x="0" y="192"/>
                    <a:pt x="0" y="194"/>
                    <a:pt x="0" y="196"/>
                  </a:cubicBezTo>
                  <a:cubicBezTo>
                    <a:pt x="0" y="276"/>
                    <a:pt x="0" y="276"/>
                    <a:pt x="0" y="276"/>
                  </a:cubicBezTo>
                  <a:cubicBezTo>
                    <a:pt x="0" y="302"/>
                    <a:pt x="21" y="323"/>
                    <a:pt x="46" y="323"/>
                  </a:cubicBezTo>
                  <a:cubicBezTo>
                    <a:pt x="323" y="323"/>
                    <a:pt x="323" y="323"/>
                    <a:pt x="323" y="323"/>
                  </a:cubicBezTo>
                  <a:cubicBezTo>
                    <a:pt x="348" y="323"/>
                    <a:pt x="369" y="302"/>
                    <a:pt x="369" y="276"/>
                  </a:cubicBezTo>
                  <a:cubicBezTo>
                    <a:pt x="369" y="196"/>
                    <a:pt x="369" y="196"/>
                    <a:pt x="369" y="196"/>
                  </a:cubicBezTo>
                  <a:cubicBezTo>
                    <a:pt x="369" y="194"/>
                    <a:pt x="368" y="192"/>
                    <a:pt x="368" y="190"/>
                  </a:cubicBezTo>
                  <a:close/>
                  <a:moveTo>
                    <a:pt x="346" y="276"/>
                  </a:moveTo>
                  <a:cubicBezTo>
                    <a:pt x="346" y="289"/>
                    <a:pt x="335" y="299"/>
                    <a:pt x="323" y="299"/>
                  </a:cubicBezTo>
                  <a:cubicBezTo>
                    <a:pt x="46" y="299"/>
                    <a:pt x="46" y="299"/>
                    <a:pt x="46" y="299"/>
                  </a:cubicBezTo>
                  <a:cubicBezTo>
                    <a:pt x="34" y="299"/>
                    <a:pt x="23" y="289"/>
                    <a:pt x="23" y="276"/>
                  </a:cubicBezTo>
                  <a:cubicBezTo>
                    <a:pt x="23" y="196"/>
                    <a:pt x="23" y="196"/>
                    <a:pt x="23" y="196"/>
                  </a:cubicBezTo>
                  <a:cubicBezTo>
                    <a:pt x="69" y="23"/>
                    <a:pt x="69" y="23"/>
                    <a:pt x="69" y="23"/>
                  </a:cubicBezTo>
                  <a:cubicBezTo>
                    <a:pt x="299" y="23"/>
                    <a:pt x="299" y="23"/>
                    <a:pt x="299" y="23"/>
                  </a:cubicBezTo>
                  <a:cubicBezTo>
                    <a:pt x="346" y="196"/>
                    <a:pt x="346" y="196"/>
                    <a:pt x="346" y="196"/>
                  </a:cubicBezTo>
                  <a:lnTo>
                    <a:pt x="346" y="2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5" name="Freeform 9"/>
            <p:cNvSpPr>
              <a:spLocks noEditPoints="1"/>
            </p:cNvSpPr>
            <p:nvPr/>
          </p:nvSpPr>
          <p:spPr bwMode="auto">
            <a:xfrm>
              <a:off x="8461376" y="8466137"/>
              <a:ext cx="1055689" cy="776288"/>
            </a:xfrm>
            <a:custGeom>
              <a:avLst/>
              <a:gdLst>
                <a:gd name="T0" fmla="*/ 229 w 281"/>
                <a:gd name="T1" fmla="*/ 0 h 207"/>
                <a:gd name="T2" fmla="*/ 51 w 281"/>
                <a:gd name="T3" fmla="*/ 0 h 207"/>
                <a:gd name="T4" fmla="*/ 40 w 281"/>
                <a:gd name="T5" fmla="*/ 9 h 207"/>
                <a:gd name="T6" fmla="*/ 0 w 281"/>
                <a:gd name="T7" fmla="*/ 147 h 207"/>
                <a:gd name="T8" fmla="*/ 2 w 281"/>
                <a:gd name="T9" fmla="*/ 157 h 207"/>
                <a:gd name="T10" fmla="*/ 12 w 281"/>
                <a:gd name="T11" fmla="*/ 161 h 207"/>
                <a:gd name="T12" fmla="*/ 45 w 281"/>
                <a:gd name="T13" fmla="*/ 161 h 207"/>
                <a:gd name="T14" fmla="*/ 58 w 281"/>
                <a:gd name="T15" fmla="*/ 161 h 207"/>
                <a:gd name="T16" fmla="*/ 64 w 281"/>
                <a:gd name="T17" fmla="*/ 161 h 207"/>
                <a:gd name="T18" fmla="*/ 81 w 281"/>
                <a:gd name="T19" fmla="*/ 195 h 207"/>
                <a:gd name="T20" fmla="*/ 101 w 281"/>
                <a:gd name="T21" fmla="*/ 207 h 207"/>
                <a:gd name="T22" fmla="*/ 179 w 281"/>
                <a:gd name="T23" fmla="*/ 207 h 207"/>
                <a:gd name="T24" fmla="*/ 200 w 281"/>
                <a:gd name="T25" fmla="*/ 195 h 207"/>
                <a:gd name="T26" fmla="*/ 217 w 281"/>
                <a:gd name="T27" fmla="*/ 161 h 207"/>
                <a:gd name="T28" fmla="*/ 223 w 281"/>
                <a:gd name="T29" fmla="*/ 161 h 207"/>
                <a:gd name="T30" fmla="*/ 236 w 281"/>
                <a:gd name="T31" fmla="*/ 161 h 207"/>
                <a:gd name="T32" fmla="*/ 269 w 281"/>
                <a:gd name="T33" fmla="*/ 161 h 207"/>
                <a:gd name="T34" fmla="*/ 278 w 281"/>
                <a:gd name="T35" fmla="*/ 157 h 207"/>
                <a:gd name="T36" fmla="*/ 280 w 281"/>
                <a:gd name="T37" fmla="*/ 147 h 207"/>
                <a:gd name="T38" fmla="*/ 241 w 281"/>
                <a:gd name="T39" fmla="*/ 9 h 207"/>
                <a:gd name="T40" fmla="*/ 229 w 281"/>
                <a:gd name="T41" fmla="*/ 0 h 207"/>
                <a:gd name="T42" fmla="*/ 236 w 281"/>
                <a:gd name="T43" fmla="*/ 138 h 207"/>
                <a:gd name="T44" fmla="*/ 217 w 281"/>
                <a:gd name="T45" fmla="*/ 138 h 207"/>
                <a:gd name="T46" fmla="*/ 196 w 281"/>
                <a:gd name="T47" fmla="*/ 151 h 207"/>
                <a:gd name="T48" fmla="*/ 179 w 281"/>
                <a:gd name="T49" fmla="*/ 184 h 207"/>
                <a:gd name="T50" fmla="*/ 101 w 281"/>
                <a:gd name="T51" fmla="*/ 184 h 207"/>
                <a:gd name="T52" fmla="*/ 85 w 281"/>
                <a:gd name="T53" fmla="*/ 151 h 207"/>
                <a:gd name="T54" fmla="*/ 64 w 281"/>
                <a:gd name="T55" fmla="*/ 138 h 207"/>
                <a:gd name="T56" fmla="*/ 45 w 281"/>
                <a:gd name="T57" fmla="*/ 138 h 207"/>
                <a:gd name="T58" fmla="*/ 18 w 281"/>
                <a:gd name="T59" fmla="*/ 138 h 207"/>
                <a:gd name="T60" fmla="*/ 51 w 281"/>
                <a:gd name="T61" fmla="*/ 12 h 207"/>
                <a:gd name="T62" fmla="*/ 229 w 281"/>
                <a:gd name="T63" fmla="*/ 12 h 207"/>
                <a:gd name="T64" fmla="*/ 263 w 281"/>
                <a:gd name="T65" fmla="*/ 138 h 207"/>
                <a:gd name="T66" fmla="*/ 236 w 281"/>
                <a:gd name="T67" fmla="*/ 138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81" h="207">
                  <a:moveTo>
                    <a:pt x="229" y="0"/>
                  </a:moveTo>
                  <a:cubicBezTo>
                    <a:pt x="51" y="0"/>
                    <a:pt x="51" y="0"/>
                    <a:pt x="51" y="0"/>
                  </a:cubicBezTo>
                  <a:cubicBezTo>
                    <a:pt x="46" y="0"/>
                    <a:pt x="41" y="4"/>
                    <a:pt x="40" y="9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150"/>
                    <a:pt x="0" y="154"/>
                    <a:pt x="2" y="157"/>
                  </a:cubicBezTo>
                  <a:cubicBezTo>
                    <a:pt x="5" y="160"/>
                    <a:pt x="8" y="161"/>
                    <a:pt x="12" y="161"/>
                  </a:cubicBezTo>
                  <a:cubicBezTo>
                    <a:pt x="45" y="161"/>
                    <a:pt x="45" y="161"/>
                    <a:pt x="45" y="161"/>
                  </a:cubicBezTo>
                  <a:cubicBezTo>
                    <a:pt x="58" y="161"/>
                    <a:pt x="58" y="161"/>
                    <a:pt x="58" y="161"/>
                  </a:cubicBezTo>
                  <a:cubicBezTo>
                    <a:pt x="64" y="161"/>
                    <a:pt x="64" y="161"/>
                    <a:pt x="64" y="161"/>
                  </a:cubicBezTo>
                  <a:cubicBezTo>
                    <a:pt x="81" y="195"/>
                    <a:pt x="81" y="195"/>
                    <a:pt x="81" y="195"/>
                  </a:cubicBezTo>
                  <a:cubicBezTo>
                    <a:pt x="85" y="203"/>
                    <a:pt x="93" y="207"/>
                    <a:pt x="101" y="207"/>
                  </a:cubicBezTo>
                  <a:cubicBezTo>
                    <a:pt x="179" y="207"/>
                    <a:pt x="179" y="207"/>
                    <a:pt x="179" y="207"/>
                  </a:cubicBezTo>
                  <a:cubicBezTo>
                    <a:pt x="188" y="207"/>
                    <a:pt x="196" y="203"/>
                    <a:pt x="200" y="195"/>
                  </a:cubicBezTo>
                  <a:cubicBezTo>
                    <a:pt x="217" y="161"/>
                    <a:pt x="217" y="161"/>
                    <a:pt x="217" y="161"/>
                  </a:cubicBezTo>
                  <a:cubicBezTo>
                    <a:pt x="223" y="161"/>
                    <a:pt x="223" y="161"/>
                    <a:pt x="223" y="161"/>
                  </a:cubicBezTo>
                  <a:cubicBezTo>
                    <a:pt x="236" y="161"/>
                    <a:pt x="236" y="161"/>
                    <a:pt x="236" y="161"/>
                  </a:cubicBezTo>
                  <a:cubicBezTo>
                    <a:pt x="269" y="161"/>
                    <a:pt x="269" y="161"/>
                    <a:pt x="269" y="161"/>
                  </a:cubicBezTo>
                  <a:cubicBezTo>
                    <a:pt x="273" y="161"/>
                    <a:pt x="276" y="160"/>
                    <a:pt x="278" y="157"/>
                  </a:cubicBezTo>
                  <a:cubicBezTo>
                    <a:pt x="280" y="154"/>
                    <a:pt x="281" y="150"/>
                    <a:pt x="280" y="147"/>
                  </a:cubicBezTo>
                  <a:cubicBezTo>
                    <a:pt x="241" y="9"/>
                    <a:pt x="241" y="9"/>
                    <a:pt x="241" y="9"/>
                  </a:cubicBezTo>
                  <a:cubicBezTo>
                    <a:pt x="239" y="4"/>
                    <a:pt x="235" y="0"/>
                    <a:pt x="229" y="0"/>
                  </a:cubicBezTo>
                  <a:close/>
                  <a:moveTo>
                    <a:pt x="236" y="138"/>
                  </a:moveTo>
                  <a:cubicBezTo>
                    <a:pt x="217" y="138"/>
                    <a:pt x="217" y="138"/>
                    <a:pt x="217" y="138"/>
                  </a:cubicBezTo>
                  <a:cubicBezTo>
                    <a:pt x="208" y="138"/>
                    <a:pt x="200" y="143"/>
                    <a:pt x="196" y="151"/>
                  </a:cubicBezTo>
                  <a:cubicBezTo>
                    <a:pt x="179" y="184"/>
                    <a:pt x="179" y="184"/>
                    <a:pt x="179" y="184"/>
                  </a:cubicBezTo>
                  <a:cubicBezTo>
                    <a:pt x="101" y="184"/>
                    <a:pt x="101" y="184"/>
                    <a:pt x="101" y="184"/>
                  </a:cubicBezTo>
                  <a:cubicBezTo>
                    <a:pt x="85" y="151"/>
                    <a:pt x="85" y="151"/>
                    <a:pt x="85" y="151"/>
                  </a:cubicBezTo>
                  <a:cubicBezTo>
                    <a:pt x="81" y="143"/>
                    <a:pt x="73" y="138"/>
                    <a:pt x="64" y="138"/>
                  </a:cubicBezTo>
                  <a:cubicBezTo>
                    <a:pt x="45" y="138"/>
                    <a:pt x="45" y="138"/>
                    <a:pt x="45" y="138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229" y="12"/>
                    <a:pt x="229" y="12"/>
                    <a:pt x="229" y="12"/>
                  </a:cubicBezTo>
                  <a:cubicBezTo>
                    <a:pt x="263" y="138"/>
                    <a:pt x="263" y="138"/>
                    <a:pt x="263" y="138"/>
                  </a:cubicBezTo>
                  <a:lnTo>
                    <a:pt x="236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74D8DFA-65ED-4E1F-9834-8630CC808EA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7282" b="728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1198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3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8933799A-C1F5-4334-A51C-9D5E50B8EAE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21875" b="21875"/>
          <a:stretch>
            <a:fillRect/>
          </a:stretch>
        </p:blipFill>
        <p:spPr/>
      </p:pic>
      <p:sp>
        <p:nvSpPr>
          <p:cNvPr id="4" name="Rectangle 3"/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chemeClr val="tx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889684" y="4932357"/>
            <a:ext cx="62462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chemeClr val="accent1"/>
                </a:solidFill>
                <a:ea typeface="Nunito" charset="0"/>
                <a:cs typeface="Nunito" charset="0"/>
              </a:rPr>
              <a:t>BREAK </a:t>
            </a:r>
            <a:r>
              <a:rPr lang="en-US" sz="6600" dirty="0">
                <a:solidFill>
                  <a:schemeClr val="bg1"/>
                </a:solidFill>
                <a:ea typeface="Nunito" charset="0"/>
                <a:cs typeface="Nunito" charset="0"/>
              </a:rPr>
              <a:t>SLIDES</a:t>
            </a:r>
          </a:p>
        </p:txBody>
      </p:sp>
      <p:sp>
        <p:nvSpPr>
          <p:cNvPr id="42" name="Triangle 41"/>
          <p:cNvSpPr/>
          <p:nvPr/>
        </p:nvSpPr>
        <p:spPr>
          <a:xfrm rot="5400000">
            <a:off x="7476319" y="5228558"/>
            <a:ext cx="605232" cy="408020"/>
          </a:xfrm>
          <a:prstGeom prst="triangle">
            <a:avLst>
              <a:gd name="adj" fmla="val 49285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596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 rot="16200000">
            <a:off x="7030813" y="717130"/>
            <a:ext cx="852494" cy="1162891"/>
            <a:chOff x="9918988" y="355852"/>
            <a:chExt cx="852494" cy="1162891"/>
          </a:xfrm>
        </p:grpSpPr>
        <p:sp>
          <p:nvSpPr>
            <p:cNvPr id="8" name="Triangle 7"/>
            <p:cNvSpPr/>
            <p:nvPr/>
          </p:nvSpPr>
          <p:spPr>
            <a:xfrm rot="10800000">
              <a:off x="9929055" y="1104594"/>
              <a:ext cx="832360" cy="414149"/>
            </a:xfrm>
            <a:prstGeom prst="triangle">
              <a:avLst>
                <a:gd name="adj" fmla="val 49285"/>
              </a:avLst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 rot="2700000">
              <a:off x="9918988" y="355852"/>
              <a:ext cx="852494" cy="852494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8265906" y="1121693"/>
            <a:ext cx="3486094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ea typeface="Lora" charset="0"/>
                <a:cs typeface="Lora" charset="0"/>
              </a:rPr>
              <a:t>Maecenas </a:t>
            </a:r>
            <a:r>
              <a:rPr lang="en-US" sz="1200" dirty="0" err="1">
                <a:ea typeface="Lora" charset="0"/>
                <a:cs typeface="Lora" charset="0"/>
              </a:rPr>
              <a:t>pellentesque</a:t>
            </a:r>
            <a:r>
              <a:rPr lang="en-US" sz="1200" dirty="0">
                <a:ea typeface="Lora" charset="0"/>
                <a:cs typeface="Lora" charset="0"/>
              </a:rPr>
              <a:t> ac </a:t>
            </a:r>
            <a:r>
              <a:rPr lang="en-US" sz="1200" dirty="0" err="1">
                <a:ea typeface="Lora" charset="0"/>
                <a:cs typeface="Lora" charset="0"/>
              </a:rPr>
              <a:t>orci</a:t>
            </a:r>
            <a:r>
              <a:rPr lang="en-US" sz="1200" dirty="0"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ea typeface="Lora" charset="0"/>
                <a:cs typeface="Lora" charset="0"/>
              </a:rPr>
              <a:t>lobortis</a:t>
            </a:r>
            <a:r>
              <a:rPr lang="en-US" sz="1200" dirty="0">
                <a:ea typeface="Lora" charset="0"/>
                <a:cs typeface="Lora" charset="0"/>
              </a:rPr>
              <a:t>. In </a:t>
            </a:r>
            <a:r>
              <a:rPr lang="en-US" sz="1200" dirty="0" err="1">
                <a:ea typeface="Lora" charset="0"/>
                <a:cs typeface="Lora" charset="0"/>
              </a:rPr>
              <a:t>efficitur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sodales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est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eu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facilisis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urna</a:t>
            </a:r>
            <a:r>
              <a:rPr lang="en-US" sz="1200" dirty="0">
                <a:ea typeface="Lora" charset="0"/>
                <a:cs typeface="Lora" charset="0"/>
              </a:rPr>
              <a:t>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65905" y="718507"/>
            <a:ext cx="2670651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ea typeface="Lora" charset="0"/>
                <a:cs typeface="Lora" charset="0"/>
              </a:rPr>
              <a:t>SHORT TEXT HERE</a:t>
            </a:r>
          </a:p>
        </p:txBody>
      </p:sp>
      <p:grpSp>
        <p:nvGrpSpPr>
          <p:cNvPr id="12" name="Group 11"/>
          <p:cNvGrpSpPr/>
          <p:nvPr/>
        </p:nvGrpSpPr>
        <p:grpSpPr>
          <a:xfrm rot="16200000">
            <a:off x="5856689" y="2169635"/>
            <a:ext cx="852494" cy="1162891"/>
            <a:chOff x="9918988" y="355852"/>
            <a:chExt cx="852494" cy="1162891"/>
          </a:xfrm>
        </p:grpSpPr>
        <p:sp>
          <p:nvSpPr>
            <p:cNvPr id="13" name="Triangle 12"/>
            <p:cNvSpPr/>
            <p:nvPr/>
          </p:nvSpPr>
          <p:spPr>
            <a:xfrm rot="10800000">
              <a:off x="9929055" y="1104594"/>
              <a:ext cx="832360" cy="414149"/>
            </a:xfrm>
            <a:prstGeom prst="triangle">
              <a:avLst>
                <a:gd name="adj" fmla="val 49285"/>
              </a:avLst>
            </a:pr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 rot="2700000">
              <a:off x="9918988" y="355852"/>
              <a:ext cx="852494" cy="852494"/>
            </a:xfrm>
            <a:prstGeom prst="rect">
              <a:avLst/>
            </a:prstGeom>
            <a:solidFill>
              <a:schemeClr val="accent2"/>
            </a:solidFill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7091782" y="2574198"/>
            <a:ext cx="3486094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ea typeface="Lora" charset="0"/>
                <a:cs typeface="Lora" charset="0"/>
              </a:rPr>
              <a:t>Maecenas </a:t>
            </a:r>
            <a:r>
              <a:rPr lang="en-US" sz="1200" dirty="0" err="1">
                <a:ea typeface="Lora" charset="0"/>
                <a:cs typeface="Lora" charset="0"/>
              </a:rPr>
              <a:t>pellentesque</a:t>
            </a:r>
            <a:r>
              <a:rPr lang="en-US" sz="1200" dirty="0">
                <a:ea typeface="Lora" charset="0"/>
                <a:cs typeface="Lora" charset="0"/>
              </a:rPr>
              <a:t> ac </a:t>
            </a:r>
            <a:r>
              <a:rPr lang="en-US" sz="1200" dirty="0" err="1">
                <a:ea typeface="Lora" charset="0"/>
                <a:cs typeface="Lora" charset="0"/>
              </a:rPr>
              <a:t>orci</a:t>
            </a:r>
            <a:r>
              <a:rPr lang="en-US" sz="1200" dirty="0"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ea typeface="Lora" charset="0"/>
                <a:cs typeface="Lora" charset="0"/>
              </a:rPr>
              <a:t>lobortis</a:t>
            </a:r>
            <a:r>
              <a:rPr lang="en-US" sz="1200" dirty="0">
                <a:ea typeface="Lora" charset="0"/>
                <a:cs typeface="Lora" charset="0"/>
              </a:rPr>
              <a:t>. In </a:t>
            </a:r>
            <a:r>
              <a:rPr lang="en-US" sz="1200" dirty="0" err="1">
                <a:ea typeface="Lora" charset="0"/>
                <a:cs typeface="Lora" charset="0"/>
              </a:rPr>
              <a:t>efficitur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sodales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est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eu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facilisis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urna</a:t>
            </a:r>
            <a:r>
              <a:rPr lang="en-US" sz="1200" dirty="0">
                <a:ea typeface="Lora" charset="0"/>
                <a:cs typeface="Lora" charset="0"/>
              </a:rPr>
              <a:t>.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91781" y="2171012"/>
            <a:ext cx="2670651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ea typeface="Lora" charset="0"/>
                <a:cs typeface="Lora" charset="0"/>
              </a:rPr>
              <a:t>SHORT TEXT HERE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5902956" y="2539942"/>
            <a:ext cx="420688" cy="422275"/>
            <a:chOff x="1298575" y="588963"/>
            <a:chExt cx="420688" cy="422275"/>
          </a:xfrm>
          <a:solidFill>
            <a:schemeClr val="bg1"/>
          </a:solidFill>
        </p:grpSpPr>
        <p:sp>
          <p:nvSpPr>
            <p:cNvPr id="18" name="Freeform 9"/>
            <p:cNvSpPr>
              <a:spLocks noEditPoints="1"/>
            </p:cNvSpPr>
            <p:nvPr/>
          </p:nvSpPr>
          <p:spPr bwMode="auto">
            <a:xfrm>
              <a:off x="1298575" y="588963"/>
              <a:ext cx="420688" cy="422275"/>
            </a:xfrm>
            <a:custGeom>
              <a:avLst/>
              <a:gdLst>
                <a:gd name="T0" fmla="*/ 64 w 112"/>
                <a:gd name="T1" fmla="*/ 12 h 112"/>
                <a:gd name="T2" fmla="*/ 78 w 112"/>
                <a:gd name="T3" fmla="*/ 23 h 112"/>
                <a:gd name="T4" fmla="*/ 84 w 112"/>
                <a:gd name="T5" fmla="*/ 18 h 112"/>
                <a:gd name="T6" fmla="*/ 93 w 112"/>
                <a:gd name="T7" fmla="*/ 25 h 112"/>
                <a:gd name="T8" fmla="*/ 89 w 112"/>
                <a:gd name="T9" fmla="*/ 34 h 112"/>
                <a:gd name="T10" fmla="*/ 100 w 112"/>
                <a:gd name="T11" fmla="*/ 48 h 112"/>
                <a:gd name="T12" fmla="*/ 104 w 112"/>
                <a:gd name="T13" fmla="*/ 60 h 112"/>
                <a:gd name="T14" fmla="*/ 95 w 112"/>
                <a:gd name="T15" fmla="*/ 64 h 112"/>
                <a:gd name="T16" fmla="*/ 93 w 112"/>
                <a:gd name="T17" fmla="*/ 81 h 112"/>
                <a:gd name="T18" fmla="*/ 87 w 112"/>
                <a:gd name="T19" fmla="*/ 93 h 112"/>
                <a:gd name="T20" fmla="*/ 81 w 112"/>
                <a:gd name="T21" fmla="*/ 93 h 112"/>
                <a:gd name="T22" fmla="*/ 64 w 112"/>
                <a:gd name="T23" fmla="*/ 95 h 112"/>
                <a:gd name="T24" fmla="*/ 60 w 112"/>
                <a:gd name="T25" fmla="*/ 104 h 112"/>
                <a:gd name="T26" fmla="*/ 48 w 112"/>
                <a:gd name="T27" fmla="*/ 100 h 112"/>
                <a:gd name="T28" fmla="*/ 34 w 112"/>
                <a:gd name="T29" fmla="*/ 89 h 112"/>
                <a:gd name="T30" fmla="*/ 28 w 112"/>
                <a:gd name="T31" fmla="*/ 94 h 112"/>
                <a:gd name="T32" fmla="*/ 19 w 112"/>
                <a:gd name="T33" fmla="*/ 87 h 112"/>
                <a:gd name="T34" fmla="*/ 23 w 112"/>
                <a:gd name="T35" fmla="*/ 78 h 112"/>
                <a:gd name="T36" fmla="*/ 12 w 112"/>
                <a:gd name="T37" fmla="*/ 64 h 112"/>
                <a:gd name="T38" fmla="*/ 8 w 112"/>
                <a:gd name="T39" fmla="*/ 52 h 112"/>
                <a:gd name="T40" fmla="*/ 17 w 112"/>
                <a:gd name="T41" fmla="*/ 48 h 112"/>
                <a:gd name="T42" fmla="*/ 19 w 112"/>
                <a:gd name="T43" fmla="*/ 31 h 112"/>
                <a:gd name="T44" fmla="*/ 25 w 112"/>
                <a:gd name="T45" fmla="*/ 19 h 112"/>
                <a:gd name="T46" fmla="*/ 31 w 112"/>
                <a:gd name="T47" fmla="*/ 19 h 112"/>
                <a:gd name="T48" fmla="*/ 48 w 112"/>
                <a:gd name="T49" fmla="*/ 17 h 112"/>
                <a:gd name="T50" fmla="*/ 52 w 112"/>
                <a:gd name="T51" fmla="*/ 8 h 112"/>
                <a:gd name="T52" fmla="*/ 60 w 112"/>
                <a:gd name="T53" fmla="*/ 0 h 112"/>
                <a:gd name="T54" fmla="*/ 40 w 112"/>
                <a:gd name="T55" fmla="*/ 11 h 112"/>
                <a:gd name="T56" fmla="*/ 28 w 112"/>
                <a:gd name="T57" fmla="*/ 10 h 112"/>
                <a:gd name="T58" fmla="*/ 14 w 112"/>
                <a:gd name="T59" fmla="*/ 19 h 112"/>
                <a:gd name="T60" fmla="*/ 13 w 112"/>
                <a:gd name="T61" fmla="*/ 35 h 112"/>
                <a:gd name="T62" fmla="*/ 0 w 112"/>
                <a:gd name="T63" fmla="*/ 52 h 112"/>
                <a:gd name="T64" fmla="*/ 11 w 112"/>
                <a:gd name="T65" fmla="*/ 72 h 112"/>
                <a:gd name="T66" fmla="*/ 10 w 112"/>
                <a:gd name="T67" fmla="*/ 84 h 112"/>
                <a:gd name="T68" fmla="*/ 19 w 112"/>
                <a:gd name="T69" fmla="*/ 98 h 112"/>
                <a:gd name="T70" fmla="*/ 35 w 112"/>
                <a:gd name="T71" fmla="*/ 99 h 112"/>
                <a:gd name="T72" fmla="*/ 52 w 112"/>
                <a:gd name="T73" fmla="*/ 112 h 112"/>
                <a:gd name="T74" fmla="*/ 72 w 112"/>
                <a:gd name="T75" fmla="*/ 101 h 112"/>
                <a:gd name="T76" fmla="*/ 84 w 112"/>
                <a:gd name="T77" fmla="*/ 102 h 112"/>
                <a:gd name="T78" fmla="*/ 98 w 112"/>
                <a:gd name="T79" fmla="*/ 93 h 112"/>
                <a:gd name="T80" fmla="*/ 99 w 112"/>
                <a:gd name="T81" fmla="*/ 77 h 112"/>
                <a:gd name="T82" fmla="*/ 112 w 112"/>
                <a:gd name="T83" fmla="*/ 60 h 112"/>
                <a:gd name="T84" fmla="*/ 101 w 112"/>
                <a:gd name="T85" fmla="*/ 40 h 112"/>
                <a:gd name="T86" fmla="*/ 102 w 112"/>
                <a:gd name="T87" fmla="*/ 28 h 112"/>
                <a:gd name="T88" fmla="*/ 93 w 112"/>
                <a:gd name="T89" fmla="*/ 14 h 112"/>
                <a:gd name="T90" fmla="*/ 77 w 112"/>
                <a:gd name="T91" fmla="*/ 13 h 112"/>
                <a:gd name="T92" fmla="*/ 60 w 112"/>
                <a:gd name="T93" fmla="*/ 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12" h="112">
                  <a:moveTo>
                    <a:pt x="60" y="8"/>
                  </a:moveTo>
                  <a:cubicBezTo>
                    <a:pt x="62" y="8"/>
                    <a:pt x="64" y="10"/>
                    <a:pt x="64" y="12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69" y="18"/>
                    <a:pt x="74" y="20"/>
                    <a:pt x="78" y="23"/>
                  </a:cubicBezTo>
                  <a:cubicBezTo>
                    <a:pt x="81" y="19"/>
                    <a:pt x="81" y="19"/>
                    <a:pt x="81" y="19"/>
                  </a:cubicBezTo>
                  <a:cubicBezTo>
                    <a:pt x="82" y="18"/>
                    <a:pt x="83" y="18"/>
                    <a:pt x="84" y="18"/>
                  </a:cubicBezTo>
                  <a:cubicBezTo>
                    <a:pt x="85" y="18"/>
                    <a:pt x="86" y="18"/>
                    <a:pt x="87" y="19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4" y="26"/>
                    <a:pt x="94" y="29"/>
                    <a:pt x="93" y="31"/>
                  </a:cubicBezTo>
                  <a:cubicBezTo>
                    <a:pt x="89" y="34"/>
                    <a:pt x="89" y="34"/>
                    <a:pt x="89" y="34"/>
                  </a:cubicBezTo>
                  <a:cubicBezTo>
                    <a:pt x="92" y="38"/>
                    <a:pt x="94" y="43"/>
                    <a:pt x="95" y="48"/>
                  </a:cubicBezTo>
                  <a:cubicBezTo>
                    <a:pt x="100" y="48"/>
                    <a:pt x="100" y="48"/>
                    <a:pt x="100" y="48"/>
                  </a:cubicBezTo>
                  <a:cubicBezTo>
                    <a:pt x="102" y="48"/>
                    <a:pt x="104" y="50"/>
                    <a:pt x="104" y="52"/>
                  </a:cubicBezTo>
                  <a:cubicBezTo>
                    <a:pt x="104" y="60"/>
                    <a:pt x="104" y="60"/>
                    <a:pt x="104" y="60"/>
                  </a:cubicBezTo>
                  <a:cubicBezTo>
                    <a:pt x="104" y="62"/>
                    <a:pt x="102" y="64"/>
                    <a:pt x="100" y="64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4" y="69"/>
                    <a:pt x="92" y="74"/>
                    <a:pt x="89" y="78"/>
                  </a:cubicBezTo>
                  <a:cubicBezTo>
                    <a:pt x="93" y="81"/>
                    <a:pt x="93" y="81"/>
                    <a:pt x="93" y="81"/>
                  </a:cubicBezTo>
                  <a:cubicBezTo>
                    <a:pt x="94" y="83"/>
                    <a:pt x="94" y="86"/>
                    <a:pt x="93" y="87"/>
                  </a:cubicBezTo>
                  <a:cubicBezTo>
                    <a:pt x="87" y="93"/>
                    <a:pt x="87" y="93"/>
                    <a:pt x="87" y="93"/>
                  </a:cubicBezTo>
                  <a:cubicBezTo>
                    <a:pt x="86" y="94"/>
                    <a:pt x="85" y="94"/>
                    <a:pt x="84" y="94"/>
                  </a:cubicBezTo>
                  <a:cubicBezTo>
                    <a:pt x="83" y="94"/>
                    <a:pt x="82" y="94"/>
                    <a:pt x="81" y="93"/>
                  </a:cubicBezTo>
                  <a:cubicBezTo>
                    <a:pt x="78" y="89"/>
                    <a:pt x="78" y="89"/>
                    <a:pt x="78" y="89"/>
                  </a:cubicBezTo>
                  <a:cubicBezTo>
                    <a:pt x="74" y="92"/>
                    <a:pt x="69" y="94"/>
                    <a:pt x="64" y="95"/>
                  </a:cubicBezTo>
                  <a:cubicBezTo>
                    <a:pt x="64" y="100"/>
                    <a:pt x="64" y="100"/>
                    <a:pt x="64" y="100"/>
                  </a:cubicBezTo>
                  <a:cubicBezTo>
                    <a:pt x="64" y="102"/>
                    <a:pt x="62" y="104"/>
                    <a:pt x="60" y="104"/>
                  </a:cubicBezTo>
                  <a:cubicBezTo>
                    <a:pt x="52" y="104"/>
                    <a:pt x="52" y="104"/>
                    <a:pt x="52" y="104"/>
                  </a:cubicBezTo>
                  <a:cubicBezTo>
                    <a:pt x="50" y="104"/>
                    <a:pt x="48" y="102"/>
                    <a:pt x="48" y="100"/>
                  </a:cubicBezTo>
                  <a:cubicBezTo>
                    <a:pt x="48" y="95"/>
                    <a:pt x="48" y="95"/>
                    <a:pt x="48" y="95"/>
                  </a:cubicBezTo>
                  <a:cubicBezTo>
                    <a:pt x="43" y="94"/>
                    <a:pt x="38" y="92"/>
                    <a:pt x="34" y="89"/>
                  </a:cubicBezTo>
                  <a:cubicBezTo>
                    <a:pt x="31" y="93"/>
                    <a:pt x="31" y="93"/>
                    <a:pt x="31" y="93"/>
                  </a:cubicBezTo>
                  <a:cubicBezTo>
                    <a:pt x="30" y="94"/>
                    <a:pt x="29" y="94"/>
                    <a:pt x="28" y="94"/>
                  </a:cubicBezTo>
                  <a:cubicBezTo>
                    <a:pt x="27" y="94"/>
                    <a:pt x="26" y="94"/>
                    <a:pt x="25" y="93"/>
                  </a:cubicBezTo>
                  <a:cubicBezTo>
                    <a:pt x="19" y="87"/>
                    <a:pt x="19" y="87"/>
                    <a:pt x="19" y="87"/>
                  </a:cubicBezTo>
                  <a:cubicBezTo>
                    <a:pt x="18" y="86"/>
                    <a:pt x="18" y="83"/>
                    <a:pt x="19" y="81"/>
                  </a:cubicBezTo>
                  <a:cubicBezTo>
                    <a:pt x="23" y="78"/>
                    <a:pt x="23" y="78"/>
                    <a:pt x="23" y="78"/>
                  </a:cubicBezTo>
                  <a:cubicBezTo>
                    <a:pt x="20" y="74"/>
                    <a:pt x="18" y="69"/>
                    <a:pt x="17" y="64"/>
                  </a:cubicBezTo>
                  <a:cubicBezTo>
                    <a:pt x="12" y="64"/>
                    <a:pt x="12" y="64"/>
                    <a:pt x="12" y="64"/>
                  </a:cubicBezTo>
                  <a:cubicBezTo>
                    <a:pt x="10" y="64"/>
                    <a:pt x="8" y="62"/>
                    <a:pt x="8" y="60"/>
                  </a:cubicBezTo>
                  <a:cubicBezTo>
                    <a:pt x="8" y="52"/>
                    <a:pt x="8" y="52"/>
                    <a:pt x="8" y="52"/>
                  </a:cubicBezTo>
                  <a:cubicBezTo>
                    <a:pt x="8" y="50"/>
                    <a:pt x="10" y="48"/>
                    <a:pt x="12" y="48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8" y="43"/>
                    <a:pt x="20" y="38"/>
                    <a:pt x="23" y="34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18" y="29"/>
                    <a:pt x="18" y="26"/>
                    <a:pt x="19" y="25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6" y="18"/>
                    <a:pt x="27" y="18"/>
                    <a:pt x="28" y="18"/>
                  </a:cubicBezTo>
                  <a:cubicBezTo>
                    <a:pt x="29" y="18"/>
                    <a:pt x="30" y="18"/>
                    <a:pt x="31" y="19"/>
                  </a:cubicBezTo>
                  <a:cubicBezTo>
                    <a:pt x="34" y="23"/>
                    <a:pt x="34" y="23"/>
                    <a:pt x="34" y="23"/>
                  </a:cubicBezTo>
                  <a:cubicBezTo>
                    <a:pt x="38" y="20"/>
                    <a:pt x="43" y="18"/>
                    <a:pt x="48" y="17"/>
                  </a:cubicBezTo>
                  <a:cubicBezTo>
                    <a:pt x="48" y="12"/>
                    <a:pt x="48" y="12"/>
                    <a:pt x="48" y="12"/>
                  </a:cubicBezTo>
                  <a:cubicBezTo>
                    <a:pt x="48" y="10"/>
                    <a:pt x="50" y="8"/>
                    <a:pt x="52" y="8"/>
                  </a:cubicBezTo>
                  <a:cubicBezTo>
                    <a:pt x="60" y="8"/>
                    <a:pt x="60" y="8"/>
                    <a:pt x="60" y="8"/>
                  </a:cubicBezTo>
                  <a:moveTo>
                    <a:pt x="60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6" y="0"/>
                    <a:pt x="41" y="5"/>
                    <a:pt x="40" y="11"/>
                  </a:cubicBezTo>
                  <a:cubicBezTo>
                    <a:pt x="38" y="11"/>
                    <a:pt x="37" y="12"/>
                    <a:pt x="35" y="13"/>
                  </a:cubicBezTo>
                  <a:cubicBezTo>
                    <a:pt x="33" y="11"/>
                    <a:pt x="31" y="10"/>
                    <a:pt x="28" y="10"/>
                  </a:cubicBezTo>
                  <a:cubicBezTo>
                    <a:pt x="25" y="10"/>
                    <a:pt x="21" y="11"/>
                    <a:pt x="19" y="14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1" y="22"/>
                    <a:pt x="10" y="25"/>
                    <a:pt x="10" y="28"/>
                  </a:cubicBezTo>
                  <a:cubicBezTo>
                    <a:pt x="10" y="31"/>
                    <a:pt x="11" y="33"/>
                    <a:pt x="13" y="35"/>
                  </a:cubicBezTo>
                  <a:cubicBezTo>
                    <a:pt x="12" y="37"/>
                    <a:pt x="11" y="38"/>
                    <a:pt x="11" y="40"/>
                  </a:cubicBezTo>
                  <a:cubicBezTo>
                    <a:pt x="5" y="41"/>
                    <a:pt x="0" y="46"/>
                    <a:pt x="0" y="52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6"/>
                    <a:pt x="5" y="71"/>
                    <a:pt x="11" y="72"/>
                  </a:cubicBezTo>
                  <a:cubicBezTo>
                    <a:pt x="11" y="74"/>
                    <a:pt x="12" y="75"/>
                    <a:pt x="13" y="77"/>
                  </a:cubicBezTo>
                  <a:cubicBezTo>
                    <a:pt x="11" y="79"/>
                    <a:pt x="10" y="81"/>
                    <a:pt x="10" y="84"/>
                  </a:cubicBezTo>
                  <a:cubicBezTo>
                    <a:pt x="10" y="87"/>
                    <a:pt x="11" y="91"/>
                    <a:pt x="14" y="93"/>
                  </a:cubicBezTo>
                  <a:cubicBezTo>
                    <a:pt x="19" y="98"/>
                    <a:pt x="19" y="98"/>
                    <a:pt x="19" y="98"/>
                  </a:cubicBezTo>
                  <a:cubicBezTo>
                    <a:pt x="21" y="101"/>
                    <a:pt x="25" y="102"/>
                    <a:pt x="28" y="102"/>
                  </a:cubicBezTo>
                  <a:cubicBezTo>
                    <a:pt x="31" y="102"/>
                    <a:pt x="33" y="101"/>
                    <a:pt x="35" y="99"/>
                  </a:cubicBezTo>
                  <a:cubicBezTo>
                    <a:pt x="37" y="100"/>
                    <a:pt x="38" y="101"/>
                    <a:pt x="40" y="101"/>
                  </a:cubicBezTo>
                  <a:cubicBezTo>
                    <a:pt x="41" y="107"/>
                    <a:pt x="46" y="112"/>
                    <a:pt x="52" y="112"/>
                  </a:cubicBezTo>
                  <a:cubicBezTo>
                    <a:pt x="60" y="112"/>
                    <a:pt x="60" y="112"/>
                    <a:pt x="60" y="112"/>
                  </a:cubicBezTo>
                  <a:cubicBezTo>
                    <a:pt x="66" y="112"/>
                    <a:pt x="71" y="107"/>
                    <a:pt x="72" y="101"/>
                  </a:cubicBezTo>
                  <a:cubicBezTo>
                    <a:pt x="74" y="101"/>
                    <a:pt x="75" y="100"/>
                    <a:pt x="77" y="99"/>
                  </a:cubicBezTo>
                  <a:cubicBezTo>
                    <a:pt x="79" y="101"/>
                    <a:pt x="81" y="102"/>
                    <a:pt x="84" y="102"/>
                  </a:cubicBezTo>
                  <a:cubicBezTo>
                    <a:pt x="87" y="102"/>
                    <a:pt x="91" y="101"/>
                    <a:pt x="93" y="98"/>
                  </a:cubicBezTo>
                  <a:cubicBezTo>
                    <a:pt x="98" y="93"/>
                    <a:pt x="98" y="93"/>
                    <a:pt x="98" y="93"/>
                  </a:cubicBezTo>
                  <a:cubicBezTo>
                    <a:pt x="101" y="91"/>
                    <a:pt x="102" y="87"/>
                    <a:pt x="102" y="84"/>
                  </a:cubicBezTo>
                  <a:cubicBezTo>
                    <a:pt x="102" y="81"/>
                    <a:pt x="101" y="79"/>
                    <a:pt x="99" y="77"/>
                  </a:cubicBezTo>
                  <a:cubicBezTo>
                    <a:pt x="100" y="75"/>
                    <a:pt x="101" y="74"/>
                    <a:pt x="101" y="72"/>
                  </a:cubicBezTo>
                  <a:cubicBezTo>
                    <a:pt x="107" y="71"/>
                    <a:pt x="112" y="66"/>
                    <a:pt x="112" y="60"/>
                  </a:cubicBezTo>
                  <a:cubicBezTo>
                    <a:pt x="112" y="52"/>
                    <a:pt x="112" y="52"/>
                    <a:pt x="112" y="52"/>
                  </a:cubicBezTo>
                  <a:cubicBezTo>
                    <a:pt x="112" y="46"/>
                    <a:pt x="107" y="41"/>
                    <a:pt x="101" y="40"/>
                  </a:cubicBezTo>
                  <a:cubicBezTo>
                    <a:pt x="101" y="38"/>
                    <a:pt x="100" y="37"/>
                    <a:pt x="99" y="35"/>
                  </a:cubicBezTo>
                  <a:cubicBezTo>
                    <a:pt x="101" y="33"/>
                    <a:pt x="102" y="31"/>
                    <a:pt x="102" y="28"/>
                  </a:cubicBezTo>
                  <a:cubicBezTo>
                    <a:pt x="102" y="25"/>
                    <a:pt x="101" y="22"/>
                    <a:pt x="98" y="19"/>
                  </a:cubicBezTo>
                  <a:cubicBezTo>
                    <a:pt x="93" y="14"/>
                    <a:pt x="93" y="14"/>
                    <a:pt x="93" y="14"/>
                  </a:cubicBezTo>
                  <a:cubicBezTo>
                    <a:pt x="91" y="11"/>
                    <a:pt x="87" y="10"/>
                    <a:pt x="84" y="10"/>
                  </a:cubicBezTo>
                  <a:cubicBezTo>
                    <a:pt x="81" y="10"/>
                    <a:pt x="79" y="11"/>
                    <a:pt x="77" y="13"/>
                  </a:cubicBezTo>
                  <a:cubicBezTo>
                    <a:pt x="75" y="12"/>
                    <a:pt x="74" y="11"/>
                    <a:pt x="72" y="11"/>
                  </a:cubicBezTo>
                  <a:cubicBezTo>
                    <a:pt x="71" y="5"/>
                    <a:pt x="66" y="0"/>
                    <a:pt x="6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9" name="Freeform 10"/>
            <p:cNvSpPr>
              <a:spLocks noEditPoints="1"/>
            </p:cNvSpPr>
            <p:nvPr/>
          </p:nvSpPr>
          <p:spPr bwMode="auto">
            <a:xfrm>
              <a:off x="1411288" y="701675"/>
              <a:ext cx="195263" cy="196850"/>
            </a:xfrm>
            <a:custGeom>
              <a:avLst/>
              <a:gdLst>
                <a:gd name="T0" fmla="*/ 26 w 52"/>
                <a:gd name="T1" fmla="*/ 52 h 52"/>
                <a:gd name="T2" fmla="*/ 0 w 52"/>
                <a:gd name="T3" fmla="*/ 26 h 52"/>
                <a:gd name="T4" fmla="*/ 26 w 52"/>
                <a:gd name="T5" fmla="*/ 0 h 52"/>
                <a:gd name="T6" fmla="*/ 52 w 52"/>
                <a:gd name="T7" fmla="*/ 26 h 52"/>
                <a:gd name="T8" fmla="*/ 26 w 52"/>
                <a:gd name="T9" fmla="*/ 52 h 52"/>
                <a:gd name="T10" fmla="*/ 26 w 52"/>
                <a:gd name="T11" fmla="*/ 4 h 52"/>
                <a:gd name="T12" fmla="*/ 4 w 52"/>
                <a:gd name="T13" fmla="*/ 26 h 52"/>
                <a:gd name="T14" fmla="*/ 26 w 52"/>
                <a:gd name="T15" fmla="*/ 48 h 52"/>
                <a:gd name="T16" fmla="*/ 48 w 52"/>
                <a:gd name="T17" fmla="*/ 26 h 52"/>
                <a:gd name="T18" fmla="*/ 26 w 52"/>
                <a:gd name="T19" fmla="*/ 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" h="52">
                  <a:moveTo>
                    <a:pt x="26" y="52"/>
                  </a:moveTo>
                  <a:cubicBezTo>
                    <a:pt x="12" y="52"/>
                    <a:pt x="0" y="40"/>
                    <a:pt x="0" y="26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40" y="0"/>
                    <a:pt x="52" y="12"/>
                    <a:pt x="52" y="26"/>
                  </a:cubicBezTo>
                  <a:cubicBezTo>
                    <a:pt x="52" y="40"/>
                    <a:pt x="40" y="52"/>
                    <a:pt x="26" y="52"/>
                  </a:cubicBezTo>
                  <a:close/>
                  <a:moveTo>
                    <a:pt x="26" y="4"/>
                  </a:moveTo>
                  <a:cubicBezTo>
                    <a:pt x="14" y="4"/>
                    <a:pt x="4" y="14"/>
                    <a:pt x="4" y="26"/>
                  </a:cubicBezTo>
                  <a:cubicBezTo>
                    <a:pt x="4" y="38"/>
                    <a:pt x="14" y="48"/>
                    <a:pt x="26" y="48"/>
                  </a:cubicBezTo>
                  <a:cubicBezTo>
                    <a:pt x="38" y="48"/>
                    <a:pt x="48" y="38"/>
                    <a:pt x="48" y="26"/>
                  </a:cubicBezTo>
                  <a:cubicBezTo>
                    <a:pt x="48" y="14"/>
                    <a:pt x="38" y="4"/>
                    <a:pt x="2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0" name="Freeform 11"/>
            <p:cNvSpPr>
              <a:spLocks noEditPoints="1"/>
            </p:cNvSpPr>
            <p:nvPr/>
          </p:nvSpPr>
          <p:spPr bwMode="auto">
            <a:xfrm>
              <a:off x="1455738" y="747713"/>
              <a:ext cx="106363" cy="106363"/>
            </a:xfrm>
            <a:custGeom>
              <a:avLst/>
              <a:gdLst>
                <a:gd name="T0" fmla="*/ 14 w 28"/>
                <a:gd name="T1" fmla="*/ 28 h 28"/>
                <a:gd name="T2" fmla="*/ 0 w 28"/>
                <a:gd name="T3" fmla="*/ 14 h 28"/>
                <a:gd name="T4" fmla="*/ 14 w 28"/>
                <a:gd name="T5" fmla="*/ 0 h 28"/>
                <a:gd name="T6" fmla="*/ 28 w 28"/>
                <a:gd name="T7" fmla="*/ 14 h 28"/>
                <a:gd name="T8" fmla="*/ 14 w 28"/>
                <a:gd name="T9" fmla="*/ 28 h 28"/>
                <a:gd name="T10" fmla="*/ 14 w 28"/>
                <a:gd name="T11" fmla="*/ 4 h 28"/>
                <a:gd name="T12" fmla="*/ 4 w 28"/>
                <a:gd name="T13" fmla="*/ 14 h 28"/>
                <a:gd name="T14" fmla="*/ 14 w 28"/>
                <a:gd name="T15" fmla="*/ 24 h 28"/>
                <a:gd name="T16" fmla="*/ 24 w 28"/>
                <a:gd name="T17" fmla="*/ 14 h 28"/>
                <a:gd name="T18" fmla="*/ 14 w 28"/>
                <a:gd name="T19" fmla="*/ 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" h="28">
                  <a:moveTo>
                    <a:pt x="14" y="28"/>
                  </a:moveTo>
                  <a:cubicBezTo>
                    <a:pt x="6" y="28"/>
                    <a:pt x="0" y="22"/>
                    <a:pt x="0" y="14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4"/>
                  </a:cubicBezTo>
                  <a:cubicBezTo>
                    <a:pt x="28" y="22"/>
                    <a:pt x="22" y="28"/>
                    <a:pt x="14" y="28"/>
                  </a:cubicBezTo>
                  <a:close/>
                  <a:moveTo>
                    <a:pt x="14" y="4"/>
                  </a:moveTo>
                  <a:cubicBezTo>
                    <a:pt x="8" y="4"/>
                    <a:pt x="4" y="8"/>
                    <a:pt x="4" y="14"/>
                  </a:cubicBezTo>
                  <a:cubicBezTo>
                    <a:pt x="4" y="20"/>
                    <a:pt x="8" y="24"/>
                    <a:pt x="14" y="24"/>
                  </a:cubicBezTo>
                  <a:cubicBezTo>
                    <a:pt x="20" y="24"/>
                    <a:pt x="24" y="20"/>
                    <a:pt x="24" y="14"/>
                  </a:cubicBezTo>
                  <a:cubicBezTo>
                    <a:pt x="24" y="8"/>
                    <a:pt x="20" y="4"/>
                    <a:pt x="1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7075610" y="1074608"/>
            <a:ext cx="423629" cy="370251"/>
            <a:chOff x="8296275" y="8293096"/>
            <a:chExt cx="1385888" cy="1211261"/>
          </a:xfrm>
          <a:solidFill>
            <a:schemeClr val="bg1"/>
          </a:solidFill>
        </p:grpSpPr>
        <p:sp>
          <p:nvSpPr>
            <p:cNvPr id="22" name="Freeform 8"/>
            <p:cNvSpPr>
              <a:spLocks noEditPoints="1"/>
            </p:cNvSpPr>
            <p:nvPr/>
          </p:nvSpPr>
          <p:spPr bwMode="auto">
            <a:xfrm>
              <a:off x="8296275" y="8293096"/>
              <a:ext cx="1385888" cy="1211261"/>
            </a:xfrm>
            <a:custGeom>
              <a:avLst/>
              <a:gdLst>
                <a:gd name="T0" fmla="*/ 368 w 369"/>
                <a:gd name="T1" fmla="*/ 190 h 323"/>
                <a:gd name="T2" fmla="*/ 322 w 369"/>
                <a:gd name="T3" fmla="*/ 17 h 323"/>
                <a:gd name="T4" fmla="*/ 299 w 369"/>
                <a:gd name="T5" fmla="*/ 0 h 323"/>
                <a:gd name="T6" fmla="*/ 184 w 369"/>
                <a:gd name="T7" fmla="*/ 0 h 323"/>
                <a:gd name="T8" fmla="*/ 69 w 369"/>
                <a:gd name="T9" fmla="*/ 0 h 323"/>
                <a:gd name="T10" fmla="*/ 47 w 369"/>
                <a:gd name="T11" fmla="*/ 17 h 323"/>
                <a:gd name="T12" fmla="*/ 1 w 369"/>
                <a:gd name="T13" fmla="*/ 190 h 323"/>
                <a:gd name="T14" fmla="*/ 0 w 369"/>
                <a:gd name="T15" fmla="*/ 196 h 323"/>
                <a:gd name="T16" fmla="*/ 0 w 369"/>
                <a:gd name="T17" fmla="*/ 276 h 323"/>
                <a:gd name="T18" fmla="*/ 46 w 369"/>
                <a:gd name="T19" fmla="*/ 323 h 323"/>
                <a:gd name="T20" fmla="*/ 323 w 369"/>
                <a:gd name="T21" fmla="*/ 323 h 323"/>
                <a:gd name="T22" fmla="*/ 369 w 369"/>
                <a:gd name="T23" fmla="*/ 276 h 323"/>
                <a:gd name="T24" fmla="*/ 369 w 369"/>
                <a:gd name="T25" fmla="*/ 196 h 323"/>
                <a:gd name="T26" fmla="*/ 368 w 369"/>
                <a:gd name="T27" fmla="*/ 190 h 323"/>
                <a:gd name="T28" fmla="*/ 346 w 369"/>
                <a:gd name="T29" fmla="*/ 276 h 323"/>
                <a:gd name="T30" fmla="*/ 323 w 369"/>
                <a:gd name="T31" fmla="*/ 299 h 323"/>
                <a:gd name="T32" fmla="*/ 46 w 369"/>
                <a:gd name="T33" fmla="*/ 299 h 323"/>
                <a:gd name="T34" fmla="*/ 23 w 369"/>
                <a:gd name="T35" fmla="*/ 276 h 323"/>
                <a:gd name="T36" fmla="*/ 23 w 369"/>
                <a:gd name="T37" fmla="*/ 196 h 323"/>
                <a:gd name="T38" fmla="*/ 69 w 369"/>
                <a:gd name="T39" fmla="*/ 23 h 323"/>
                <a:gd name="T40" fmla="*/ 299 w 369"/>
                <a:gd name="T41" fmla="*/ 23 h 323"/>
                <a:gd name="T42" fmla="*/ 346 w 369"/>
                <a:gd name="T43" fmla="*/ 196 h 323"/>
                <a:gd name="T44" fmla="*/ 346 w 369"/>
                <a:gd name="T45" fmla="*/ 276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9" h="323">
                  <a:moveTo>
                    <a:pt x="368" y="190"/>
                  </a:moveTo>
                  <a:cubicBezTo>
                    <a:pt x="322" y="17"/>
                    <a:pt x="322" y="17"/>
                    <a:pt x="322" y="17"/>
                  </a:cubicBezTo>
                  <a:cubicBezTo>
                    <a:pt x="319" y="7"/>
                    <a:pt x="310" y="0"/>
                    <a:pt x="299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59" y="0"/>
                    <a:pt x="50" y="7"/>
                    <a:pt x="47" y="17"/>
                  </a:cubicBezTo>
                  <a:cubicBezTo>
                    <a:pt x="1" y="190"/>
                    <a:pt x="1" y="190"/>
                    <a:pt x="1" y="190"/>
                  </a:cubicBezTo>
                  <a:cubicBezTo>
                    <a:pt x="0" y="192"/>
                    <a:pt x="0" y="194"/>
                    <a:pt x="0" y="196"/>
                  </a:cubicBezTo>
                  <a:cubicBezTo>
                    <a:pt x="0" y="276"/>
                    <a:pt x="0" y="276"/>
                    <a:pt x="0" y="276"/>
                  </a:cubicBezTo>
                  <a:cubicBezTo>
                    <a:pt x="0" y="302"/>
                    <a:pt x="21" y="323"/>
                    <a:pt x="46" y="323"/>
                  </a:cubicBezTo>
                  <a:cubicBezTo>
                    <a:pt x="323" y="323"/>
                    <a:pt x="323" y="323"/>
                    <a:pt x="323" y="323"/>
                  </a:cubicBezTo>
                  <a:cubicBezTo>
                    <a:pt x="348" y="323"/>
                    <a:pt x="369" y="302"/>
                    <a:pt x="369" y="276"/>
                  </a:cubicBezTo>
                  <a:cubicBezTo>
                    <a:pt x="369" y="196"/>
                    <a:pt x="369" y="196"/>
                    <a:pt x="369" y="196"/>
                  </a:cubicBezTo>
                  <a:cubicBezTo>
                    <a:pt x="369" y="194"/>
                    <a:pt x="368" y="192"/>
                    <a:pt x="368" y="190"/>
                  </a:cubicBezTo>
                  <a:close/>
                  <a:moveTo>
                    <a:pt x="346" y="276"/>
                  </a:moveTo>
                  <a:cubicBezTo>
                    <a:pt x="346" y="289"/>
                    <a:pt x="335" y="299"/>
                    <a:pt x="323" y="299"/>
                  </a:cubicBezTo>
                  <a:cubicBezTo>
                    <a:pt x="46" y="299"/>
                    <a:pt x="46" y="299"/>
                    <a:pt x="46" y="299"/>
                  </a:cubicBezTo>
                  <a:cubicBezTo>
                    <a:pt x="34" y="299"/>
                    <a:pt x="23" y="289"/>
                    <a:pt x="23" y="276"/>
                  </a:cubicBezTo>
                  <a:cubicBezTo>
                    <a:pt x="23" y="196"/>
                    <a:pt x="23" y="196"/>
                    <a:pt x="23" y="196"/>
                  </a:cubicBezTo>
                  <a:cubicBezTo>
                    <a:pt x="69" y="23"/>
                    <a:pt x="69" y="23"/>
                    <a:pt x="69" y="23"/>
                  </a:cubicBezTo>
                  <a:cubicBezTo>
                    <a:pt x="299" y="23"/>
                    <a:pt x="299" y="23"/>
                    <a:pt x="299" y="23"/>
                  </a:cubicBezTo>
                  <a:cubicBezTo>
                    <a:pt x="346" y="196"/>
                    <a:pt x="346" y="196"/>
                    <a:pt x="346" y="196"/>
                  </a:cubicBezTo>
                  <a:lnTo>
                    <a:pt x="346" y="2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3" name="Freeform 9"/>
            <p:cNvSpPr>
              <a:spLocks noEditPoints="1"/>
            </p:cNvSpPr>
            <p:nvPr/>
          </p:nvSpPr>
          <p:spPr bwMode="auto">
            <a:xfrm>
              <a:off x="8461376" y="8466137"/>
              <a:ext cx="1055689" cy="776288"/>
            </a:xfrm>
            <a:custGeom>
              <a:avLst/>
              <a:gdLst>
                <a:gd name="T0" fmla="*/ 229 w 281"/>
                <a:gd name="T1" fmla="*/ 0 h 207"/>
                <a:gd name="T2" fmla="*/ 51 w 281"/>
                <a:gd name="T3" fmla="*/ 0 h 207"/>
                <a:gd name="T4" fmla="*/ 40 w 281"/>
                <a:gd name="T5" fmla="*/ 9 h 207"/>
                <a:gd name="T6" fmla="*/ 0 w 281"/>
                <a:gd name="T7" fmla="*/ 147 h 207"/>
                <a:gd name="T8" fmla="*/ 2 w 281"/>
                <a:gd name="T9" fmla="*/ 157 h 207"/>
                <a:gd name="T10" fmla="*/ 12 w 281"/>
                <a:gd name="T11" fmla="*/ 161 h 207"/>
                <a:gd name="T12" fmla="*/ 45 w 281"/>
                <a:gd name="T13" fmla="*/ 161 h 207"/>
                <a:gd name="T14" fmla="*/ 58 w 281"/>
                <a:gd name="T15" fmla="*/ 161 h 207"/>
                <a:gd name="T16" fmla="*/ 64 w 281"/>
                <a:gd name="T17" fmla="*/ 161 h 207"/>
                <a:gd name="T18" fmla="*/ 81 w 281"/>
                <a:gd name="T19" fmla="*/ 195 h 207"/>
                <a:gd name="T20" fmla="*/ 101 w 281"/>
                <a:gd name="T21" fmla="*/ 207 h 207"/>
                <a:gd name="T22" fmla="*/ 179 w 281"/>
                <a:gd name="T23" fmla="*/ 207 h 207"/>
                <a:gd name="T24" fmla="*/ 200 w 281"/>
                <a:gd name="T25" fmla="*/ 195 h 207"/>
                <a:gd name="T26" fmla="*/ 217 w 281"/>
                <a:gd name="T27" fmla="*/ 161 h 207"/>
                <a:gd name="T28" fmla="*/ 223 w 281"/>
                <a:gd name="T29" fmla="*/ 161 h 207"/>
                <a:gd name="T30" fmla="*/ 236 w 281"/>
                <a:gd name="T31" fmla="*/ 161 h 207"/>
                <a:gd name="T32" fmla="*/ 269 w 281"/>
                <a:gd name="T33" fmla="*/ 161 h 207"/>
                <a:gd name="T34" fmla="*/ 278 w 281"/>
                <a:gd name="T35" fmla="*/ 157 h 207"/>
                <a:gd name="T36" fmla="*/ 280 w 281"/>
                <a:gd name="T37" fmla="*/ 147 h 207"/>
                <a:gd name="T38" fmla="*/ 241 w 281"/>
                <a:gd name="T39" fmla="*/ 9 h 207"/>
                <a:gd name="T40" fmla="*/ 229 w 281"/>
                <a:gd name="T41" fmla="*/ 0 h 207"/>
                <a:gd name="T42" fmla="*/ 236 w 281"/>
                <a:gd name="T43" fmla="*/ 138 h 207"/>
                <a:gd name="T44" fmla="*/ 217 w 281"/>
                <a:gd name="T45" fmla="*/ 138 h 207"/>
                <a:gd name="T46" fmla="*/ 196 w 281"/>
                <a:gd name="T47" fmla="*/ 151 h 207"/>
                <a:gd name="T48" fmla="*/ 179 w 281"/>
                <a:gd name="T49" fmla="*/ 184 h 207"/>
                <a:gd name="T50" fmla="*/ 101 w 281"/>
                <a:gd name="T51" fmla="*/ 184 h 207"/>
                <a:gd name="T52" fmla="*/ 85 w 281"/>
                <a:gd name="T53" fmla="*/ 151 h 207"/>
                <a:gd name="T54" fmla="*/ 64 w 281"/>
                <a:gd name="T55" fmla="*/ 138 h 207"/>
                <a:gd name="T56" fmla="*/ 45 w 281"/>
                <a:gd name="T57" fmla="*/ 138 h 207"/>
                <a:gd name="T58" fmla="*/ 18 w 281"/>
                <a:gd name="T59" fmla="*/ 138 h 207"/>
                <a:gd name="T60" fmla="*/ 51 w 281"/>
                <a:gd name="T61" fmla="*/ 12 h 207"/>
                <a:gd name="T62" fmla="*/ 229 w 281"/>
                <a:gd name="T63" fmla="*/ 12 h 207"/>
                <a:gd name="T64" fmla="*/ 263 w 281"/>
                <a:gd name="T65" fmla="*/ 138 h 207"/>
                <a:gd name="T66" fmla="*/ 236 w 281"/>
                <a:gd name="T67" fmla="*/ 138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81" h="207">
                  <a:moveTo>
                    <a:pt x="229" y="0"/>
                  </a:moveTo>
                  <a:cubicBezTo>
                    <a:pt x="51" y="0"/>
                    <a:pt x="51" y="0"/>
                    <a:pt x="51" y="0"/>
                  </a:cubicBezTo>
                  <a:cubicBezTo>
                    <a:pt x="46" y="0"/>
                    <a:pt x="41" y="4"/>
                    <a:pt x="40" y="9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150"/>
                    <a:pt x="0" y="154"/>
                    <a:pt x="2" y="157"/>
                  </a:cubicBezTo>
                  <a:cubicBezTo>
                    <a:pt x="5" y="160"/>
                    <a:pt x="8" y="161"/>
                    <a:pt x="12" y="161"/>
                  </a:cubicBezTo>
                  <a:cubicBezTo>
                    <a:pt x="45" y="161"/>
                    <a:pt x="45" y="161"/>
                    <a:pt x="45" y="161"/>
                  </a:cubicBezTo>
                  <a:cubicBezTo>
                    <a:pt x="58" y="161"/>
                    <a:pt x="58" y="161"/>
                    <a:pt x="58" y="161"/>
                  </a:cubicBezTo>
                  <a:cubicBezTo>
                    <a:pt x="64" y="161"/>
                    <a:pt x="64" y="161"/>
                    <a:pt x="64" y="161"/>
                  </a:cubicBezTo>
                  <a:cubicBezTo>
                    <a:pt x="81" y="195"/>
                    <a:pt x="81" y="195"/>
                    <a:pt x="81" y="195"/>
                  </a:cubicBezTo>
                  <a:cubicBezTo>
                    <a:pt x="85" y="203"/>
                    <a:pt x="93" y="207"/>
                    <a:pt x="101" y="207"/>
                  </a:cubicBezTo>
                  <a:cubicBezTo>
                    <a:pt x="179" y="207"/>
                    <a:pt x="179" y="207"/>
                    <a:pt x="179" y="207"/>
                  </a:cubicBezTo>
                  <a:cubicBezTo>
                    <a:pt x="188" y="207"/>
                    <a:pt x="196" y="203"/>
                    <a:pt x="200" y="195"/>
                  </a:cubicBezTo>
                  <a:cubicBezTo>
                    <a:pt x="217" y="161"/>
                    <a:pt x="217" y="161"/>
                    <a:pt x="217" y="161"/>
                  </a:cubicBezTo>
                  <a:cubicBezTo>
                    <a:pt x="223" y="161"/>
                    <a:pt x="223" y="161"/>
                    <a:pt x="223" y="161"/>
                  </a:cubicBezTo>
                  <a:cubicBezTo>
                    <a:pt x="236" y="161"/>
                    <a:pt x="236" y="161"/>
                    <a:pt x="236" y="161"/>
                  </a:cubicBezTo>
                  <a:cubicBezTo>
                    <a:pt x="269" y="161"/>
                    <a:pt x="269" y="161"/>
                    <a:pt x="269" y="161"/>
                  </a:cubicBezTo>
                  <a:cubicBezTo>
                    <a:pt x="273" y="161"/>
                    <a:pt x="276" y="160"/>
                    <a:pt x="278" y="157"/>
                  </a:cubicBezTo>
                  <a:cubicBezTo>
                    <a:pt x="280" y="154"/>
                    <a:pt x="281" y="150"/>
                    <a:pt x="280" y="147"/>
                  </a:cubicBezTo>
                  <a:cubicBezTo>
                    <a:pt x="241" y="9"/>
                    <a:pt x="241" y="9"/>
                    <a:pt x="241" y="9"/>
                  </a:cubicBezTo>
                  <a:cubicBezTo>
                    <a:pt x="239" y="4"/>
                    <a:pt x="235" y="0"/>
                    <a:pt x="229" y="0"/>
                  </a:cubicBezTo>
                  <a:close/>
                  <a:moveTo>
                    <a:pt x="236" y="138"/>
                  </a:moveTo>
                  <a:cubicBezTo>
                    <a:pt x="217" y="138"/>
                    <a:pt x="217" y="138"/>
                    <a:pt x="217" y="138"/>
                  </a:cubicBezTo>
                  <a:cubicBezTo>
                    <a:pt x="208" y="138"/>
                    <a:pt x="200" y="143"/>
                    <a:pt x="196" y="151"/>
                  </a:cubicBezTo>
                  <a:cubicBezTo>
                    <a:pt x="179" y="184"/>
                    <a:pt x="179" y="184"/>
                    <a:pt x="179" y="184"/>
                  </a:cubicBezTo>
                  <a:cubicBezTo>
                    <a:pt x="101" y="184"/>
                    <a:pt x="101" y="184"/>
                    <a:pt x="101" y="184"/>
                  </a:cubicBezTo>
                  <a:cubicBezTo>
                    <a:pt x="85" y="151"/>
                    <a:pt x="85" y="151"/>
                    <a:pt x="85" y="151"/>
                  </a:cubicBezTo>
                  <a:cubicBezTo>
                    <a:pt x="81" y="143"/>
                    <a:pt x="73" y="138"/>
                    <a:pt x="64" y="138"/>
                  </a:cubicBezTo>
                  <a:cubicBezTo>
                    <a:pt x="45" y="138"/>
                    <a:pt x="45" y="138"/>
                    <a:pt x="45" y="138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229" y="12"/>
                    <a:pt x="229" y="12"/>
                    <a:pt x="229" y="12"/>
                  </a:cubicBezTo>
                  <a:cubicBezTo>
                    <a:pt x="263" y="138"/>
                    <a:pt x="263" y="138"/>
                    <a:pt x="263" y="138"/>
                  </a:cubicBezTo>
                  <a:lnTo>
                    <a:pt x="236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25" name="Group 24"/>
          <p:cNvGrpSpPr/>
          <p:nvPr/>
        </p:nvGrpSpPr>
        <p:grpSpPr>
          <a:xfrm rot="16200000">
            <a:off x="4667864" y="3633793"/>
            <a:ext cx="852494" cy="1162891"/>
            <a:chOff x="9918988" y="355852"/>
            <a:chExt cx="852494" cy="1162891"/>
          </a:xfrm>
        </p:grpSpPr>
        <p:sp>
          <p:nvSpPr>
            <p:cNvPr id="26" name="Triangle 25"/>
            <p:cNvSpPr/>
            <p:nvPr/>
          </p:nvSpPr>
          <p:spPr>
            <a:xfrm rot="10800000">
              <a:off x="9929055" y="1104594"/>
              <a:ext cx="832360" cy="414149"/>
            </a:xfrm>
            <a:prstGeom prst="triangle">
              <a:avLst>
                <a:gd name="adj" fmla="val 49285"/>
              </a:avLst>
            </a:prstGeom>
            <a:noFill/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/>
            <p:cNvSpPr/>
            <p:nvPr/>
          </p:nvSpPr>
          <p:spPr>
            <a:xfrm rot="2700000">
              <a:off x="9918988" y="355852"/>
              <a:ext cx="852494" cy="852494"/>
            </a:xfrm>
            <a:prstGeom prst="rect">
              <a:avLst/>
            </a:prstGeom>
            <a:solidFill>
              <a:schemeClr val="accent3"/>
            </a:solidFill>
            <a:ln w="2857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5902957" y="4038356"/>
            <a:ext cx="3486094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ea typeface="Lora" charset="0"/>
                <a:cs typeface="Lora" charset="0"/>
              </a:rPr>
              <a:t>Maecenas </a:t>
            </a:r>
            <a:r>
              <a:rPr lang="en-US" sz="1200" dirty="0" err="1">
                <a:ea typeface="Lora" charset="0"/>
                <a:cs typeface="Lora" charset="0"/>
              </a:rPr>
              <a:t>pellentesque</a:t>
            </a:r>
            <a:r>
              <a:rPr lang="en-US" sz="1200" dirty="0">
                <a:ea typeface="Lora" charset="0"/>
                <a:cs typeface="Lora" charset="0"/>
              </a:rPr>
              <a:t> ac </a:t>
            </a:r>
            <a:r>
              <a:rPr lang="en-US" sz="1200" dirty="0" err="1">
                <a:ea typeface="Lora" charset="0"/>
                <a:cs typeface="Lora" charset="0"/>
              </a:rPr>
              <a:t>orci</a:t>
            </a:r>
            <a:r>
              <a:rPr lang="en-US" sz="1200" dirty="0"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ea typeface="Lora" charset="0"/>
                <a:cs typeface="Lora" charset="0"/>
              </a:rPr>
              <a:t>lobortis</a:t>
            </a:r>
            <a:r>
              <a:rPr lang="en-US" sz="1200" dirty="0">
                <a:ea typeface="Lora" charset="0"/>
                <a:cs typeface="Lora" charset="0"/>
              </a:rPr>
              <a:t>. In </a:t>
            </a:r>
            <a:r>
              <a:rPr lang="en-US" sz="1200" dirty="0" err="1">
                <a:ea typeface="Lora" charset="0"/>
                <a:cs typeface="Lora" charset="0"/>
              </a:rPr>
              <a:t>efficitur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sodales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est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eu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facilisis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urna</a:t>
            </a:r>
            <a:r>
              <a:rPr lang="en-US" sz="1200" dirty="0">
                <a:ea typeface="Lora" charset="0"/>
                <a:cs typeface="Lora" charset="0"/>
              </a:rPr>
              <a:t>. 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902956" y="3635170"/>
            <a:ext cx="2670651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ea typeface="Lora" charset="0"/>
                <a:cs typeface="Lora" charset="0"/>
              </a:rPr>
              <a:t>SHORT TEXT HERE</a:t>
            </a:r>
          </a:p>
        </p:txBody>
      </p:sp>
      <p:grpSp>
        <p:nvGrpSpPr>
          <p:cNvPr id="30" name="Group 29"/>
          <p:cNvGrpSpPr/>
          <p:nvPr/>
        </p:nvGrpSpPr>
        <p:grpSpPr>
          <a:xfrm rot="16200000">
            <a:off x="3543030" y="5072244"/>
            <a:ext cx="852494" cy="1162891"/>
            <a:chOff x="9918988" y="355852"/>
            <a:chExt cx="852494" cy="1162891"/>
          </a:xfrm>
        </p:grpSpPr>
        <p:sp>
          <p:nvSpPr>
            <p:cNvPr id="31" name="Triangle 30"/>
            <p:cNvSpPr/>
            <p:nvPr/>
          </p:nvSpPr>
          <p:spPr>
            <a:xfrm rot="10800000">
              <a:off x="9929055" y="1104594"/>
              <a:ext cx="832360" cy="414149"/>
            </a:xfrm>
            <a:prstGeom prst="triangle">
              <a:avLst>
                <a:gd name="adj" fmla="val 49285"/>
              </a:avLst>
            </a:prstGeom>
            <a:noFill/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 rot="2700000">
              <a:off x="9918988" y="355852"/>
              <a:ext cx="852494" cy="852494"/>
            </a:xfrm>
            <a:prstGeom prst="rect">
              <a:avLst/>
            </a:prstGeom>
            <a:solidFill>
              <a:schemeClr val="accent4"/>
            </a:solidFill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4778123" y="5476807"/>
            <a:ext cx="3486094" cy="617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ea typeface="Lora" charset="0"/>
                <a:cs typeface="Lora" charset="0"/>
              </a:rPr>
              <a:t>Maecenas </a:t>
            </a:r>
            <a:r>
              <a:rPr lang="en-US" sz="1200" dirty="0" err="1">
                <a:ea typeface="Lora" charset="0"/>
                <a:cs typeface="Lora" charset="0"/>
              </a:rPr>
              <a:t>pellentesque</a:t>
            </a:r>
            <a:r>
              <a:rPr lang="en-US" sz="1200" dirty="0">
                <a:ea typeface="Lora" charset="0"/>
                <a:cs typeface="Lora" charset="0"/>
              </a:rPr>
              <a:t> ac </a:t>
            </a:r>
            <a:r>
              <a:rPr lang="en-US" sz="1200" dirty="0" err="1">
                <a:ea typeface="Lora" charset="0"/>
                <a:cs typeface="Lora" charset="0"/>
              </a:rPr>
              <a:t>orci</a:t>
            </a:r>
            <a:r>
              <a:rPr lang="en-US" sz="1200" dirty="0"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ea typeface="Lora" charset="0"/>
                <a:cs typeface="Lora" charset="0"/>
              </a:rPr>
              <a:t>lobortis</a:t>
            </a:r>
            <a:r>
              <a:rPr lang="en-US" sz="1200" dirty="0">
                <a:ea typeface="Lora" charset="0"/>
                <a:cs typeface="Lora" charset="0"/>
              </a:rPr>
              <a:t>. In </a:t>
            </a:r>
            <a:r>
              <a:rPr lang="en-US" sz="1200" dirty="0" err="1">
                <a:ea typeface="Lora" charset="0"/>
                <a:cs typeface="Lora" charset="0"/>
              </a:rPr>
              <a:t>efficitur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sodales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est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eu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facilisis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urna</a:t>
            </a:r>
            <a:r>
              <a:rPr lang="en-US" sz="1200" dirty="0">
                <a:ea typeface="Lora" charset="0"/>
                <a:cs typeface="Lora" charset="0"/>
              </a:rPr>
              <a:t>. 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778122" y="5073621"/>
            <a:ext cx="2670651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ea typeface="Lora" charset="0"/>
                <a:cs typeface="Lora" charset="0"/>
              </a:rPr>
              <a:t>SHORT TEXT HERE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3553225" y="5528723"/>
            <a:ext cx="529751" cy="266107"/>
            <a:chOff x="5567364" y="4362450"/>
            <a:chExt cx="341313" cy="171450"/>
          </a:xfrm>
          <a:solidFill>
            <a:schemeClr val="bg1"/>
          </a:solidFill>
        </p:grpSpPr>
        <p:sp>
          <p:nvSpPr>
            <p:cNvPr id="36" name="Freeform 201"/>
            <p:cNvSpPr>
              <a:spLocks noEditPoints="1"/>
            </p:cNvSpPr>
            <p:nvPr/>
          </p:nvSpPr>
          <p:spPr bwMode="auto">
            <a:xfrm>
              <a:off x="5567364" y="4362450"/>
              <a:ext cx="341313" cy="171450"/>
            </a:xfrm>
            <a:custGeom>
              <a:avLst/>
              <a:gdLst>
                <a:gd name="T0" fmla="*/ 98 w 128"/>
                <a:gd name="T1" fmla="*/ 0 h 64"/>
                <a:gd name="T2" fmla="*/ 30 w 128"/>
                <a:gd name="T3" fmla="*/ 0 h 64"/>
                <a:gd name="T4" fmla="*/ 0 w 128"/>
                <a:gd name="T5" fmla="*/ 32 h 64"/>
                <a:gd name="T6" fmla="*/ 30 w 128"/>
                <a:gd name="T7" fmla="*/ 64 h 64"/>
                <a:gd name="T8" fmla="*/ 98 w 128"/>
                <a:gd name="T9" fmla="*/ 64 h 64"/>
                <a:gd name="T10" fmla="*/ 128 w 128"/>
                <a:gd name="T11" fmla="*/ 32 h 64"/>
                <a:gd name="T12" fmla="*/ 98 w 128"/>
                <a:gd name="T13" fmla="*/ 0 h 64"/>
                <a:gd name="T14" fmla="*/ 8 w 128"/>
                <a:gd name="T15" fmla="*/ 32 h 64"/>
                <a:gd name="T16" fmla="*/ 30 w 128"/>
                <a:gd name="T17" fmla="*/ 8 h 64"/>
                <a:gd name="T18" fmla="*/ 62 w 128"/>
                <a:gd name="T19" fmla="*/ 8 h 64"/>
                <a:gd name="T20" fmla="*/ 62 w 128"/>
                <a:gd name="T21" fmla="*/ 56 h 64"/>
                <a:gd name="T22" fmla="*/ 30 w 128"/>
                <a:gd name="T23" fmla="*/ 56 h 64"/>
                <a:gd name="T24" fmla="*/ 8 w 128"/>
                <a:gd name="T25" fmla="*/ 32 h 64"/>
                <a:gd name="T26" fmla="*/ 98 w 128"/>
                <a:gd name="T27" fmla="*/ 56 h 64"/>
                <a:gd name="T28" fmla="*/ 67 w 128"/>
                <a:gd name="T29" fmla="*/ 56 h 64"/>
                <a:gd name="T30" fmla="*/ 67 w 128"/>
                <a:gd name="T31" fmla="*/ 8 h 64"/>
                <a:gd name="T32" fmla="*/ 98 w 128"/>
                <a:gd name="T33" fmla="*/ 8 h 64"/>
                <a:gd name="T34" fmla="*/ 120 w 128"/>
                <a:gd name="T35" fmla="*/ 32 h 64"/>
                <a:gd name="T36" fmla="*/ 98 w 128"/>
                <a:gd name="T37" fmla="*/ 5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28" h="64">
                  <a:moveTo>
                    <a:pt x="98" y="0"/>
                  </a:moveTo>
                  <a:cubicBezTo>
                    <a:pt x="30" y="0"/>
                    <a:pt x="30" y="0"/>
                    <a:pt x="30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50"/>
                    <a:pt x="14" y="64"/>
                    <a:pt x="30" y="64"/>
                  </a:cubicBezTo>
                  <a:cubicBezTo>
                    <a:pt x="98" y="64"/>
                    <a:pt x="98" y="64"/>
                    <a:pt x="98" y="64"/>
                  </a:cubicBezTo>
                  <a:cubicBezTo>
                    <a:pt x="114" y="64"/>
                    <a:pt x="128" y="50"/>
                    <a:pt x="128" y="32"/>
                  </a:cubicBezTo>
                  <a:cubicBezTo>
                    <a:pt x="128" y="14"/>
                    <a:pt x="114" y="0"/>
                    <a:pt x="98" y="0"/>
                  </a:cubicBezTo>
                  <a:close/>
                  <a:moveTo>
                    <a:pt x="8" y="32"/>
                  </a:moveTo>
                  <a:cubicBezTo>
                    <a:pt x="8" y="19"/>
                    <a:pt x="18" y="8"/>
                    <a:pt x="30" y="8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60" y="21"/>
                    <a:pt x="60" y="43"/>
                    <a:pt x="62" y="56"/>
                  </a:cubicBezTo>
                  <a:cubicBezTo>
                    <a:pt x="30" y="56"/>
                    <a:pt x="30" y="56"/>
                    <a:pt x="30" y="56"/>
                  </a:cubicBezTo>
                  <a:cubicBezTo>
                    <a:pt x="18" y="56"/>
                    <a:pt x="8" y="45"/>
                    <a:pt x="8" y="32"/>
                  </a:cubicBezTo>
                  <a:close/>
                  <a:moveTo>
                    <a:pt x="98" y="56"/>
                  </a:moveTo>
                  <a:cubicBezTo>
                    <a:pt x="67" y="56"/>
                    <a:pt x="67" y="56"/>
                    <a:pt x="67" y="56"/>
                  </a:cubicBezTo>
                  <a:cubicBezTo>
                    <a:pt x="64" y="44"/>
                    <a:pt x="64" y="20"/>
                    <a:pt x="67" y="8"/>
                  </a:cubicBezTo>
                  <a:cubicBezTo>
                    <a:pt x="98" y="8"/>
                    <a:pt x="98" y="8"/>
                    <a:pt x="98" y="8"/>
                  </a:cubicBezTo>
                  <a:cubicBezTo>
                    <a:pt x="110" y="8"/>
                    <a:pt x="120" y="19"/>
                    <a:pt x="120" y="32"/>
                  </a:cubicBezTo>
                  <a:cubicBezTo>
                    <a:pt x="120" y="45"/>
                    <a:pt x="110" y="56"/>
                    <a:pt x="98" y="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  <p:sp>
          <p:nvSpPr>
            <p:cNvPr id="37" name="Freeform 202"/>
            <p:cNvSpPr>
              <a:spLocks/>
            </p:cNvSpPr>
            <p:nvPr/>
          </p:nvSpPr>
          <p:spPr bwMode="auto">
            <a:xfrm>
              <a:off x="5603876" y="4400550"/>
              <a:ext cx="53975" cy="52388"/>
            </a:xfrm>
            <a:custGeom>
              <a:avLst/>
              <a:gdLst>
                <a:gd name="T0" fmla="*/ 18 w 20"/>
                <a:gd name="T1" fmla="*/ 0 h 20"/>
                <a:gd name="T2" fmla="*/ 0 w 20"/>
                <a:gd name="T3" fmla="*/ 18 h 20"/>
                <a:gd name="T4" fmla="*/ 2 w 20"/>
                <a:gd name="T5" fmla="*/ 20 h 20"/>
                <a:gd name="T6" fmla="*/ 4 w 20"/>
                <a:gd name="T7" fmla="*/ 18 h 20"/>
                <a:gd name="T8" fmla="*/ 18 w 20"/>
                <a:gd name="T9" fmla="*/ 4 h 20"/>
                <a:gd name="T10" fmla="*/ 20 w 20"/>
                <a:gd name="T11" fmla="*/ 2 h 20"/>
                <a:gd name="T12" fmla="*/ 18 w 20"/>
                <a:gd name="T1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20">
                  <a:moveTo>
                    <a:pt x="18" y="0"/>
                  </a:moveTo>
                  <a:cubicBezTo>
                    <a:pt x="8" y="0"/>
                    <a:pt x="0" y="8"/>
                    <a:pt x="0" y="18"/>
                  </a:cubicBezTo>
                  <a:cubicBezTo>
                    <a:pt x="0" y="19"/>
                    <a:pt x="1" y="20"/>
                    <a:pt x="2" y="20"/>
                  </a:cubicBezTo>
                  <a:cubicBezTo>
                    <a:pt x="3" y="20"/>
                    <a:pt x="4" y="19"/>
                    <a:pt x="4" y="18"/>
                  </a:cubicBezTo>
                  <a:cubicBezTo>
                    <a:pt x="4" y="10"/>
                    <a:pt x="10" y="4"/>
                    <a:pt x="18" y="4"/>
                  </a:cubicBezTo>
                  <a:cubicBezTo>
                    <a:pt x="19" y="4"/>
                    <a:pt x="20" y="3"/>
                    <a:pt x="20" y="2"/>
                  </a:cubicBezTo>
                  <a:cubicBezTo>
                    <a:pt x="20" y="1"/>
                    <a:pt x="19" y="0"/>
                    <a:pt x="1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  <p:sp>
          <p:nvSpPr>
            <p:cNvPr id="38" name="Freeform 203"/>
            <p:cNvSpPr>
              <a:spLocks/>
            </p:cNvSpPr>
            <p:nvPr/>
          </p:nvSpPr>
          <p:spPr bwMode="auto">
            <a:xfrm>
              <a:off x="5818189" y="4441825"/>
              <a:ext cx="52388" cy="53975"/>
            </a:xfrm>
            <a:custGeom>
              <a:avLst/>
              <a:gdLst>
                <a:gd name="T0" fmla="*/ 18 w 20"/>
                <a:gd name="T1" fmla="*/ 0 h 20"/>
                <a:gd name="T2" fmla="*/ 16 w 20"/>
                <a:gd name="T3" fmla="*/ 2 h 20"/>
                <a:gd name="T4" fmla="*/ 2 w 20"/>
                <a:gd name="T5" fmla="*/ 16 h 20"/>
                <a:gd name="T6" fmla="*/ 0 w 20"/>
                <a:gd name="T7" fmla="*/ 18 h 20"/>
                <a:gd name="T8" fmla="*/ 2 w 20"/>
                <a:gd name="T9" fmla="*/ 20 h 20"/>
                <a:gd name="T10" fmla="*/ 20 w 20"/>
                <a:gd name="T11" fmla="*/ 2 h 20"/>
                <a:gd name="T12" fmla="*/ 18 w 20"/>
                <a:gd name="T13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20">
                  <a:moveTo>
                    <a:pt x="18" y="0"/>
                  </a:moveTo>
                  <a:cubicBezTo>
                    <a:pt x="17" y="0"/>
                    <a:pt x="16" y="1"/>
                    <a:pt x="16" y="2"/>
                  </a:cubicBezTo>
                  <a:cubicBezTo>
                    <a:pt x="16" y="10"/>
                    <a:pt x="10" y="16"/>
                    <a:pt x="2" y="16"/>
                  </a:cubicBezTo>
                  <a:cubicBezTo>
                    <a:pt x="1" y="16"/>
                    <a:pt x="0" y="17"/>
                    <a:pt x="0" y="18"/>
                  </a:cubicBezTo>
                  <a:cubicBezTo>
                    <a:pt x="0" y="19"/>
                    <a:pt x="1" y="20"/>
                    <a:pt x="2" y="20"/>
                  </a:cubicBezTo>
                  <a:cubicBezTo>
                    <a:pt x="12" y="20"/>
                    <a:pt x="20" y="12"/>
                    <a:pt x="20" y="2"/>
                  </a:cubicBezTo>
                  <a:cubicBezTo>
                    <a:pt x="20" y="1"/>
                    <a:pt x="19" y="0"/>
                    <a:pt x="1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4693580" y="4106068"/>
            <a:ext cx="498709" cy="218340"/>
            <a:chOff x="1482726" y="5056188"/>
            <a:chExt cx="319088" cy="139700"/>
          </a:xfrm>
          <a:solidFill>
            <a:schemeClr val="bg1"/>
          </a:solidFill>
        </p:grpSpPr>
        <p:sp>
          <p:nvSpPr>
            <p:cNvPr id="40" name="Freeform 259"/>
            <p:cNvSpPr>
              <a:spLocks noEditPoints="1"/>
            </p:cNvSpPr>
            <p:nvPr/>
          </p:nvSpPr>
          <p:spPr bwMode="auto">
            <a:xfrm>
              <a:off x="1482726" y="5056188"/>
              <a:ext cx="319088" cy="139700"/>
            </a:xfrm>
            <a:custGeom>
              <a:avLst/>
              <a:gdLst>
                <a:gd name="T0" fmla="*/ 94 w 120"/>
                <a:gd name="T1" fmla="*/ 0 h 52"/>
                <a:gd name="T2" fmla="*/ 70 w 120"/>
                <a:gd name="T3" fmla="*/ 15 h 52"/>
                <a:gd name="T4" fmla="*/ 60 w 120"/>
                <a:gd name="T5" fmla="*/ 12 h 52"/>
                <a:gd name="T6" fmla="*/ 50 w 120"/>
                <a:gd name="T7" fmla="*/ 15 h 52"/>
                <a:gd name="T8" fmla="*/ 26 w 120"/>
                <a:gd name="T9" fmla="*/ 0 h 52"/>
                <a:gd name="T10" fmla="*/ 0 w 120"/>
                <a:gd name="T11" fmla="*/ 26 h 52"/>
                <a:gd name="T12" fmla="*/ 26 w 120"/>
                <a:gd name="T13" fmla="*/ 52 h 52"/>
                <a:gd name="T14" fmla="*/ 52 w 120"/>
                <a:gd name="T15" fmla="*/ 26 h 52"/>
                <a:gd name="T16" fmla="*/ 51 w 120"/>
                <a:gd name="T17" fmla="*/ 19 h 52"/>
                <a:gd name="T18" fmla="*/ 60 w 120"/>
                <a:gd name="T19" fmla="*/ 16 h 52"/>
                <a:gd name="T20" fmla="*/ 69 w 120"/>
                <a:gd name="T21" fmla="*/ 19 h 52"/>
                <a:gd name="T22" fmla="*/ 68 w 120"/>
                <a:gd name="T23" fmla="*/ 26 h 52"/>
                <a:gd name="T24" fmla="*/ 94 w 120"/>
                <a:gd name="T25" fmla="*/ 52 h 52"/>
                <a:gd name="T26" fmla="*/ 120 w 120"/>
                <a:gd name="T27" fmla="*/ 26 h 52"/>
                <a:gd name="T28" fmla="*/ 94 w 120"/>
                <a:gd name="T29" fmla="*/ 0 h 52"/>
                <a:gd name="T30" fmla="*/ 26 w 120"/>
                <a:gd name="T31" fmla="*/ 44 h 52"/>
                <a:gd name="T32" fmla="*/ 8 w 120"/>
                <a:gd name="T33" fmla="*/ 26 h 52"/>
                <a:gd name="T34" fmla="*/ 26 w 120"/>
                <a:gd name="T35" fmla="*/ 8 h 52"/>
                <a:gd name="T36" fmla="*/ 44 w 120"/>
                <a:gd name="T37" fmla="*/ 26 h 52"/>
                <a:gd name="T38" fmla="*/ 26 w 120"/>
                <a:gd name="T39" fmla="*/ 44 h 52"/>
                <a:gd name="T40" fmla="*/ 94 w 120"/>
                <a:gd name="T41" fmla="*/ 44 h 52"/>
                <a:gd name="T42" fmla="*/ 76 w 120"/>
                <a:gd name="T43" fmla="*/ 26 h 52"/>
                <a:gd name="T44" fmla="*/ 94 w 120"/>
                <a:gd name="T45" fmla="*/ 8 h 52"/>
                <a:gd name="T46" fmla="*/ 112 w 120"/>
                <a:gd name="T47" fmla="*/ 26 h 52"/>
                <a:gd name="T48" fmla="*/ 94 w 120"/>
                <a:gd name="T49" fmla="*/ 4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20" h="52">
                  <a:moveTo>
                    <a:pt x="94" y="0"/>
                  </a:moveTo>
                  <a:cubicBezTo>
                    <a:pt x="84" y="0"/>
                    <a:pt x="75" y="6"/>
                    <a:pt x="70" y="15"/>
                  </a:cubicBezTo>
                  <a:cubicBezTo>
                    <a:pt x="68" y="13"/>
                    <a:pt x="64" y="12"/>
                    <a:pt x="60" y="12"/>
                  </a:cubicBezTo>
                  <a:cubicBezTo>
                    <a:pt x="56" y="12"/>
                    <a:pt x="52" y="13"/>
                    <a:pt x="50" y="15"/>
                  </a:cubicBezTo>
                  <a:cubicBezTo>
                    <a:pt x="45" y="6"/>
                    <a:pt x="36" y="0"/>
                    <a:pt x="26" y="0"/>
                  </a:cubicBezTo>
                  <a:cubicBezTo>
                    <a:pt x="12" y="0"/>
                    <a:pt x="0" y="12"/>
                    <a:pt x="0" y="26"/>
                  </a:cubicBezTo>
                  <a:cubicBezTo>
                    <a:pt x="0" y="40"/>
                    <a:pt x="12" y="52"/>
                    <a:pt x="26" y="52"/>
                  </a:cubicBezTo>
                  <a:cubicBezTo>
                    <a:pt x="40" y="52"/>
                    <a:pt x="52" y="40"/>
                    <a:pt x="52" y="26"/>
                  </a:cubicBezTo>
                  <a:cubicBezTo>
                    <a:pt x="52" y="24"/>
                    <a:pt x="52" y="21"/>
                    <a:pt x="51" y="19"/>
                  </a:cubicBezTo>
                  <a:cubicBezTo>
                    <a:pt x="53" y="17"/>
                    <a:pt x="56" y="16"/>
                    <a:pt x="60" y="16"/>
                  </a:cubicBezTo>
                  <a:cubicBezTo>
                    <a:pt x="64" y="16"/>
                    <a:pt x="67" y="17"/>
                    <a:pt x="69" y="19"/>
                  </a:cubicBezTo>
                  <a:cubicBezTo>
                    <a:pt x="68" y="21"/>
                    <a:pt x="68" y="24"/>
                    <a:pt x="68" y="26"/>
                  </a:cubicBezTo>
                  <a:cubicBezTo>
                    <a:pt x="68" y="40"/>
                    <a:pt x="80" y="52"/>
                    <a:pt x="94" y="52"/>
                  </a:cubicBezTo>
                  <a:cubicBezTo>
                    <a:pt x="108" y="52"/>
                    <a:pt x="120" y="40"/>
                    <a:pt x="120" y="26"/>
                  </a:cubicBezTo>
                  <a:cubicBezTo>
                    <a:pt x="120" y="12"/>
                    <a:pt x="108" y="0"/>
                    <a:pt x="94" y="0"/>
                  </a:cubicBezTo>
                  <a:close/>
                  <a:moveTo>
                    <a:pt x="26" y="44"/>
                  </a:moveTo>
                  <a:cubicBezTo>
                    <a:pt x="16" y="44"/>
                    <a:pt x="8" y="36"/>
                    <a:pt x="8" y="26"/>
                  </a:cubicBezTo>
                  <a:cubicBezTo>
                    <a:pt x="8" y="16"/>
                    <a:pt x="16" y="8"/>
                    <a:pt x="26" y="8"/>
                  </a:cubicBezTo>
                  <a:cubicBezTo>
                    <a:pt x="36" y="8"/>
                    <a:pt x="44" y="16"/>
                    <a:pt x="44" y="26"/>
                  </a:cubicBezTo>
                  <a:cubicBezTo>
                    <a:pt x="44" y="36"/>
                    <a:pt x="36" y="44"/>
                    <a:pt x="26" y="44"/>
                  </a:cubicBezTo>
                  <a:close/>
                  <a:moveTo>
                    <a:pt x="94" y="44"/>
                  </a:moveTo>
                  <a:cubicBezTo>
                    <a:pt x="84" y="44"/>
                    <a:pt x="76" y="36"/>
                    <a:pt x="76" y="26"/>
                  </a:cubicBezTo>
                  <a:cubicBezTo>
                    <a:pt x="76" y="16"/>
                    <a:pt x="84" y="8"/>
                    <a:pt x="94" y="8"/>
                  </a:cubicBezTo>
                  <a:cubicBezTo>
                    <a:pt x="104" y="8"/>
                    <a:pt x="112" y="16"/>
                    <a:pt x="112" y="26"/>
                  </a:cubicBezTo>
                  <a:cubicBezTo>
                    <a:pt x="112" y="36"/>
                    <a:pt x="104" y="44"/>
                    <a:pt x="94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  <p:sp>
          <p:nvSpPr>
            <p:cNvPr id="41" name="Freeform 260"/>
            <p:cNvSpPr>
              <a:spLocks/>
            </p:cNvSpPr>
            <p:nvPr/>
          </p:nvSpPr>
          <p:spPr bwMode="auto">
            <a:xfrm>
              <a:off x="1519238" y="5094288"/>
              <a:ext cx="42863" cy="42863"/>
            </a:xfrm>
            <a:custGeom>
              <a:avLst/>
              <a:gdLst>
                <a:gd name="T0" fmla="*/ 14 w 16"/>
                <a:gd name="T1" fmla="*/ 0 h 16"/>
                <a:gd name="T2" fmla="*/ 12 w 16"/>
                <a:gd name="T3" fmla="*/ 0 h 16"/>
                <a:gd name="T4" fmla="*/ 0 w 16"/>
                <a:gd name="T5" fmla="*/ 12 h 16"/>
                <a:gd name="T6" fmla="*/ 0 w 16"/>
                <a:gd name="T7" fmla="*/ 14 h 16"/>
                <a:gd name="T8" fmla="*/ 2 w 16"/>
                <a:gd name="T9" fmla="*/ 16 h 16"/>
                <a:gd name="T10" fmla="*/ 3 w 16"/>
                <a:gd name="T11" fmla="*/ 16 h 16"/>
                <a:gd name="T12" fmla="*/ 4 w 16"/>
                <a:gd name="T13" fmla="*/ 14 h 16"/>
                <a:gd name="T14" fmla="*/ 4 w 16"/>
                <a:gd name="T15" fmla="*/ 12 h 16"/>
                <a:gd name="T16" fmla="*/ 12 w 16"/>
                <a:gd name="T17" fmla="*/ 4 h 16"/>
                <a:gd name="T18" fmla="*/ 14 w 16"/>
                <a:gd name="T19" fmla="*/ 4 h 16"/>
                <a:gd name="T20" fmla="*/ 16 w 16"/>
                <a:gd name="T21" fmla="*/ 3 h 16"/>
                <a:gd name="T22" fmla="*/ 14 w 16"/>
                <a:gd name="T2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" h="16">
                  <a:moveTo>
                    <a:pt x="14" y="0"/>
                  </a:moveTo>
                  <a:cubicBezTo>
                    <a:pt x="14" y="0"/>
                    <a:pt x="13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13"/>
                    <a:pt x="0" y="14"/>
                    <a:pt x="0" y="14"/>
                  </a:cubicBezTo>
                  <a:cubicBezTo>
                    <a:pt x="0" y="15"/>
                    <a:pt x="1" y="16"/>
                    <a:pt x="2" y="16"/>
                  </a:cubicBezTo>
                  <a:cubicBezTo>
                    <a:pt x="2" y="16"/>
                    <a:pt x="2" y="16"/>
                    <a:pt x="3" y="16"/>
                  </a:cubicBezTo>
                  <a:cubicBezTo>
                    <a:pt x="4" y="16"/>
                    <a:pt x="4" y="15"/>
                    <a:pt x="4" y="14"/>
                  </a:cubicBezTo>
                  <a:cubicBezTo>
                    <a:pt x="4" y="13"/>
                    <a:pt x="4" y="13"/>
                    <a:pt x="4" y="12"/>
                  </a:cubicBezTo>
                  <a:cubicBezTo>
                    <a:pt x="4" y="8"/>
                    <a:pt x="8" y="4"/>
                    <a:pt x="12" y="4"/>
                  </a:cubicBezTo>
                  <a:cubicBezTo>
                    <a:pt x="13" y="4"/>
                    <a:pt x="13" y="4"/>
                    <a:pt x="14" y="4"/>
                  </a:cubicBezTo>
                  <a:cubicBezTo>
                    <a:pt x="15" y="4"/>
                    <a:pt x="16" y="4"/>
                    <a:pt x="16" y="3"/>
                  </a:cubicBezTo>
                  <a:cubicBezTo>
                    <a:pt x="16" y="2"/>
                    <a:pt x="15" y="0"/>
                    <a:pt x="1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  <p:sp>
          <p:nvSpPr>
            <p:cNvPr id="42" name="Freeform 261"/>
            <p:cNvSpPr>
              <a:spLocks/>
            </p:cNvSpPr>
            <p:nvPr/>
          </p:nvSpPr>
          <p:spPr bwMode="auto">
            <a:xfrm>
              <a:off x="1701801" y="5094288"/>
              <a:ext cx="41275" cy="42863"/>
            </a:xfrm>
            <a:custGeom>
              <a:avLst/>
              <a:gdLst>
                <a:gd name="T0" fmla="*/ 14 w 16"/>
                <a:gd name="T1" fmla="*/ 0 h 16"/>
                <a:gd name="T2" fmla="*/ 12 w 16"/>
                <a:gd name="T3" fmla="*/ 0 h 16"/>
                <a:gd name="T4" fmla="*/ 0 w 16"/>
                <a:gd name="T5" fmla="*/ 12 h 16"/>
                <a:gd name="T6" fmla="*/ 0 w 16"/>
                <a:gd name="T7" fmla="*/ 14 h 16"/>
                <a:gd name="T8" fmla="*/ 2 w 16"/>
                <a:gd name="T9" fmla="*/ 16 h 16"/>
                <a:gd name="T10" fmla="*/ 3 w 16"/>
                <a:gd name="T11" fmla="*/ 16 h 16"/>
                <a:gd name="T12" fmla="*/ 4 w 16"/>
                <a:gd name="T13" fmla="*/ 14 h 16"/>
                <a:gd name="T14" fmla="*/ 4 w 16"/>
                <a:gd name="T15" fmla="*/ 12 h 16"/>
                <a:gd name="T16" fmla="*/ 12 w 16"/>
                <a:gd name="T17" fmla="*/ 4 h 16"/>
                <a:gd name="T18" fmla="*/ 14 w 16"/>
                <a:gd name="T19" fmla="*/ 4 h 16"/>
                <a:gd name="T20" fmla="*/ 16 w 16"/>
                <a:gd name="T21" fmla="*/ 3 h 16"/>
                <a:gd name="T22" fmla="*/ 14 w 16"/>
                <a:gd name="T2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" h="16">
                  <a:moveTo>
                    <a:pt x="14" y="0"/>
                  </a:moveTo>
                  <a:cubicBezTo>
                    <a:pt x="14" y="0"/>
                    <a:pt x="13" y="0"/>
                    <a:pt x="12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13"/>
                    <a:pt x="0" y="14"/>
                    <a:pt x="0" y="14"/>
                  </a:cubicBezTo>
                  <a:cubicBezTo>
                    <a:pt x="0" y="15"/>
                    <a:pt x="1" y="16"/>
                    <a:pt x="2" y="16"/>
                  </a:cubicBezTo>
                  <a:cubicBezTo>
                    <a:pt x="2" y="16"/>
                    <a:pt x="2" y="16"/>
                    <a:pt x="3" y="16"/>
                  </a:cubicBezTo>
                  <a:cubicBezTo>
                    <a:pt x="4" y="16"/>
                    <a:pt x="4" y="15"/>
                    <a:pt x="4" y="14"/>
                  </a:cubicBezTo>
                  <a:cubicBezTo>
                    <a:pt x="4" y="13"/>
                    <a:pt x="4" y="13"/>
                    <a:pt x="4" y="12"/>
                  </a:cubicBezTo>
                  <a:cubicBezTo>
                    <a:pt x="4" y="8"/>
                    <a:pt x="8" y="4"/>
                    <a:pt x="12" y="4"/>
                  </a:cubicBezTo>
                  <a:cubicBezTo>
                    <a:pt x="13" y="4"/>
                    <a:pt x="13" y="4"/>
                    <a:pt x="14" y="4"/>
                  </a:cubicBezTo>
                  <a:cubicBezTo>
                    <a:pt x="15" y="4"/>
                    <a:pt x="16" y="4"/>
                    <a:pt x="16" y="3"/>
                  </a:cubicBezTo>
                  <a:cubicBezTo>
                    <a:pt x="16" y="2"/>
                    <a:pt x="15" y="0"/>
                    <a:pt x="1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</p:grpSp>
      <p:pic>
        <p:nvPicPr>
          <p:cNvPr id="45" name="Picture Placeholder 44">
            <a:extLst>
              <a:ext uri="{FF2B5EF4-FFF2-40B4-BE49-F238E27FC236}">
                <a16:creationId xmlns:a16="http://schemas.microsoft.com/office/drawing/2014/main" id="{DFF7499D-8A2A-4FD9-99C0-FA283759275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4908" r="1490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66828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5" grpId="0"/>
      <p:bldP spid="16" grpId="0"/>
      <p:bldP spid="28" grpId="0"/>
      <p:bldP spid="29" grpId="0"/>
      <p:bldP spid="33" grpId="0"/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1E9858A7-CD65-407E-A47B-35709904A98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5013" r="15013"/>
          <a:stretch>
            <a:fillRect/>
          </a:stretch>
        </p:blipFill>
        <p:spPr/>
      </p:pic>
      <p:sp>
        <p:nvSpPr>
          <p:cNvPr id="7" name="Rectangle 6"/>
          <p:cNvSpPr/>
          <p:nvPr/>
        </p:nvSpPr>
        <p:spPr>
          <a:xfrm>
            <a:off x="7225133" y="2123268"/>
            <a:ext cx="4969790" cy="4734732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93714" y="1315958"/>
            <a:ext cx="34708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ea typeface="Nunito" charset="0"/>
                <a:cs typeface="Nunito" charset="0"/>
              </a:rPr>
              <a:t>SHORT </a:t>
            </a:r>
          </a:p>
          <a:p>
            <a:r>
              <a:rPr lang="en-US" sz="2800" dirty="0">
                <a:ea typeface="Nunito" charset="0"/>
                <a:cs typeface="Nunito" charset="0"/>
              </a:rPr>
              <a:t>AWESOME TEXT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3713" y="2599620"/>
            <a:ext cx="47180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 err="1">
                <a:ea typeface="Lora" charset="0"/>
                <a:cs typeface="Lora" charset="0"/>
              </a:rPr>
              <a:t>Lorem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ipsum</a:t>
            </a:r>
            <a:r>
              <a:rPr lang="en-US" sz="1200" dirty="0">
                <a:ea typeface="Lora" charset="0"/>
                <a:cs typeface="Lora" charset="0"/>
              </a:rPr>
              <a:t> dolor sit </a:t>
            </a:r>
            <a:r>
              <a:rPr lang="en-US" sz="1200" dirty="0" err="1">
                <a:ea typeface="Lora" charset="0"/>
                <a:cs typeface="Lora" charset="0"/>
              </a:rPr>
              <a:t>amet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consectetur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adipiscing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elit</a:t>
            </a:r>
            <a:r>
              <a:rPr lang="en-US" sz="1200" dirty="0">
                <a:ea typeface="Lora" charset="0"/>
                <a:cs typeface="Lora" charset="0"/>
              </a:rPr>
              <a:t>. </a:t>
            </a:r>
            <a:r>
              <a:rPr lang="en-US" sz="1200" dirty="0" err="1">
                <a:ea typeface="Lora" charset="0"/>
                <a:cs typeface="Lora" charset="0"/>
              </a:rPr>
              <a:t>Donec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fringilla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metus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nec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pulvinar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molestie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odio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ipsum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varius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leo</a:t>
            </a:r>
            <a:endParaRPr lang="en-US" sz="1200" dirty="0">
              <a:ea typeface="Lora" charset="0"/>
              <a:cs typeface="Lora" charset="0"/>
            </a:endParaRPr>
          </a:p>
          <a:p>
            <a:pPr algn="just">
              <a:lnSpc>
                <a:spcPct val="150000"/>
              </a:lnSpc>
            </a:pPr>
            <a:endParaRPr lang="en-US" sz="1200" dirty="0">
              <a:ea typeface="Lora" charset="0"/>
              <a:cs typeface="Lora" charset="0"/>
            </a:endParaRPr>
          </a:p>
          <a:p>
            <a:pPr algn="just">
              <a:lnSpc>
                <a:spcPct val="150000"/>
              </a:lnSpc>
            </a:pP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maximus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commodo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nulla</a:t>
            </a:r>
            <a:r>
              <a:rPr lang="en-US" sz="1200" dirty="0">
                <a:ea typeface="Lora" charset="0"/>
                <a:cs typeface="Lora" charset="0"/>
              </a:rPr>
              <a:t> libero. </a:t>
            </a:r>
            <a:r>
              <a:rPr lang="en-US" sz="1200" dirty="0" err="1">
                <a:ea typeface="Lora" charset="0"/>
                <a:cs typeface="Lora" charset="0"/>
              </a:rPr>
              <a:t>Lorem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ipsum</a:t>
            </a:r>
            <a:r>
              <a:rPr lang="en-US" sz="1200" dirty="0">
                <a:ea typeface="Lora" charset="0"/>
                <a:cs typeface="Lora" charset="0"/>
              </a:rPr>
              <a:t> dolor sit </a:t>
            </a:r>
            <a:r>
              <a:rPr lang="en-US" sz="1200" dirty="0" err="1">
                <a:ea typeface="Lora" charset="0"/>
                <a:cs typeface="Lora" charset="0"/>
              </a:rPr>
              <a:t>amet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consectetur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adipiscing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elit</a:t>
            </a:r>
            <a:r>
              <a:rPr lang="en-US" sz="1200" dirty="0">
                <a:ea typeface="Lora" charset="0"/>
                <a:cs typeface="Lora" charset="0"/>
              </a:rPr>
              <a:t>. 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9292979" y="3328206"/>
            <a:ext cx="852494" cy="1162891"/>
            <a:chOff x="9918988" y="355852"/>
            <a:chExt cx="852494" cy="1162891"/>
          </a:xfrm>
        </p:grpSpPr>
        <p:sp>
          <p:nvSpPr>
            <p:cNvPr id="31" name="Triangle 30"/>
            <p:cNvSpPr/>
            <p:nvPr/>
          </p:nvSpPr>
          <p:spPr>
            <a:xfrm rot="10800000">
              <a:off x="9929055" y="1104594"/>
              <a:ext cx="832360" cy="414149"/>
            </a:xfrm>
            <a:prstGeom prst="triangle">
              <a:avLst>
                <a:gd name="adj" fmla="val 49285"/>
              </a:avLst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 rot="2700000">
              <a:off x="9918988" y="355852"/>
              <a:ext cx="852494" cy="85249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8383900" y="5119997"/>
            <a:ext cx="26706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Maecenas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pellentesque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ac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orci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lobortis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. In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efficitur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sodales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est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,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eu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facilisis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ea typeface="Lora" charset="0"/>
                <a:cs typeface="Lora" charset="0"/>
              </a:rPr>
              <a:t>urna</a:t>
            </a:r>
            <a:r>
              <a:rPr lang="en-US" sz="1200" dirty="0">
                <a:solidFill>
                  <a:schemeClr val="bg1"/>
                </a:solidFill>
                <a:ea typeface="Lora" charset="0"/>
                <a:cs typeface="Lora" charset="0"/>
              </a:rPr>
              <a:t>. 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383900" y="4716811"/>
            <a:ext cx="2670651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ea typeface="Lora" charset="0"/>
                <a:cs typeface="Lora" charset="0"/>
              </a:rPr>
              <a:t>SHORT TEXT HERE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9477131" y="3611956"/>
            <a:ext cx="484188" cy="301625"/>
            <a:chOff x="8308975" y="-595313"/>
            <a:chExt cx="484188" cy="301625"/>
          </a:xfrm>
          <a:solidFill>
            <a:schemeClr val="accent1"/>
          </a:solidFill>
        </p:grpSpPr>
        <p:sp>
          <p:nvSpPr>
            <p:cNvPr id="39" name="Freeform 10"/>
            <p:cNvSpPr>
              <a:spLocks noEditPoints="1"/>
            </p:cNvSpPr>
            <p:nvPr/>
          </p:nvSpPr>
          <p:spPr bwMode="auto">
            <a:xfrm>
              <a:off x="8308975" y="-595313"/>
              <a:ext cx="484188" cy="301625"/>
            </a:xfrm>
            <a:custGeom>
              <a:avLst/>
              <a:gdLst>
                <a:gd name="T0" fmla="*/ 128 w 128"/>
                <a:gd name="T1" fmla="*/ 39 h 80"/>
                <a:gd name="T2" fmla="*/ 128 w 128"/>
                <a:gd name="T3" fmla="*/ 39 h 80"/>
                <a:gd name="T4" fmla="*/ 127 w 128"/>
                <a:gd name="T5" fmla="*/ 38 h 80"/>
                <a:gd name="T6" fmla="*/ 127 w 128"/>
                <a:gd name="T7" fmla="*/ 38 h 80"/>
                <a:gd name="T8" fmla="*/ 64 w 128"/>
                <a:gd name="T9" fmla="*/ 0 h 80"/>
                <a:gd name="T10" fmla="*/ 0 w 128"/>
                <a:gd name="T11" fmla="*/ 38 h 80"/>
                <a:gd name="T12" fmla="*/ 0 w 128"/>
                <a:gd name="T13" fmla="*/ 38 h 80"/>
                <a:gd name="T14" fmla="*/ 0 w 128"/>
                <a:gd name="T15" fmla="*/ 39 h 80"/>
                <a:gd name="T16" fmla="*/ 0 w 128"/>
                <a:gd name="T17" fmla="*/ 39 h 80"/>
                <a:gd name="T18" fmla="*/ 0 w 128"/>
                <a:gd name="T19" fmla="*/ 40 h 80"/>
                <a:gd name="T20" fmla="*/ 0 w 128"/>
                <a:gd name="T21" fmla="*/ 41 h 80"/>
                <a:gd name="T22" fmla="*/ 0 w 128"/>
                <a:gd name="T23" fmla="*/ 41 h 80"/>
                <a:gd name="T24" fmla="*/ 0 w 128"/>
                <a:gd name="T25" fmla="*/ 42 h 80"/>
                <a:gd name="T26" fmla="*/ 0 w 128"/>
                <a:gd name="T27" fmla="*/ 42 h 80"/>
                <a:gd name="T28" fmla="*/ 64 w 128"/>
                <a:gd name="T29" fmla="*/ 80 h 80"/>
                <a:gd name="T30" fmla="*/ 127 w 128"/>
                <a:gd name="T31" fmla="*/ 42 h 80"/>
                <a:gd name="T32" fmla="*/ 127 w 128"/>
                <a:gd name="T33" fmla="*/ 42 h 80"/>
                <a:gd name="T34" fmla="*/ 128 w 128"/>
                <a:gd name="T35" fmla="*/ 41 h 80"/>
                <a:gd name="T36" fmla="*/ 128 w 128"/>
                <a:gd name="T37" fmla="*/ 41 h 80"/>
                <a:gd name="T38" fmla="*/ 128 w 128"/>
                <a:gd name="T39" fmla="*/ 40 h 80"/>
                <a:gd name="T40" fmla="*/ 128 w 128"/>
                <a:gd name="T41" fmla="*/ 39 h 80"/>
                <a:gd name="T42" fmla="*/ 64 w 128"/>
                <a:gd name="T43" fmla="*/ 72 h 80"/>
                <a:gd name="T44" fmla="*/ 9 w 128"/>
                <a:gd name="T45" fmla="*/ 40 h 80"/>
                <a:gd name="T46" fmla="*/ 64 w 128"/>
                <a:gd name="T47" fmla="*/ 8 h 80"/>
                <a:gd name="T48" fmla="*/ 119 w 128"/>
                <a:gd name="T49" fmla="*/ 40 h 80"/>
                <a:gd name="T50" fmla="*/ 64 w 128"/>
                <a:gd name="T51" fmla="*/ 72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8" h="80">
                  <a:moveTo>
                    <a:pt x="128" y="39"/>
                  </a:moveTo>
                  <a:cubicBezTo>
                    <a:pt x="128" y="39"/>
                    <a:pt x="128" y="39"/>
                    <a:pt x="128" y="39"/>
                  </a:cubicBezTo>
                  <a:cubicBezTo>
                    <a:pt x="128" y="39"/>
                    <a:pt x="128" y="38"/>
                    <a:pt x="127" y="38"/>
                  </a:cubicBezTo>
                  <a:cubicBezTo>
                    <a:pt x="127" y="38"/>
                    <a:pt x="127" y="38"/>
                    <a:pt x="127" y="38"/>
                  </a:cubicBezTo>
                  <a:cubicBezTo>
                    <a:pt x="116" y="16"/>
                    <a:pt x="91" y="0"/>
                    <a:pt x="64" y="0"/>
                  </a:cubicBezTo>
                  <a:cubicBezTo>
                    <a:pt x="37" y="0"/>
                    <a:pt x="12" y="16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40"/>
                    <a:pt x="0" y="40"/>
                  </a:cubicBezTo>
                  <a:cubicBezTo>
                    <a:pt x="0" y="40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12" y="64"/>
                    <a:pt x="37" y="80"/>
                    <a:pt x="64" y="80"/>
                  </a:cubicBezTo>
                  <a:cubicBezTo>
                    <a:pt x="91" y="80"/>
                    <a:pt x="116" y="64"/>
                    <a:pt x="127" y="42"/>
                  </a:cubicBezTo>
                  <a:cubicBezTo>
                    <a:pt x="127" y="42"/>
                    <a:pt x="127" y="42"/>
                    <a:pt x="127" y="42"/>
                  </a:cubicBezTo>
                  <a:cubicBezTo>
                    <a:pt x="128" y="41"/>
                    <a:pt x="128" y="41"/>
                    <a:pt x="128" y="41"/>
                  </a:cubicBezTo>
                  <a:cubicBezTo>
                    <a:pt x="128" y="41"/>
                    <a:pt x="128" y="41"/>
                    <a:pt x="128" y="41"/>
                  </a:cubicBezTo>
                  <a:cubicBezTo>
                    <a:pt x="128" y="41"/>
                    <a:pt x="128" y="40"/>
                    <a:pt x="128" y="40"/>
                  </a:cubicBezTo>
                  <a:cubicBezTo>
                    <a:pt x="128" y="40"/>
                    <a:pt x="128" y="39"/>
                    <a:pt x="128" y="39"/>
                  </a:cubicBezTo>
                  <a:close/>
                  <a:moveTo>
                    <a:pt x="64" y="72"/>
                  </a:moveTo>
                  <a:cubicBezTo>
                    <a:pt x="41" y="72"/>
                    <a:pt x="19" y="59"/>
                    <a:pt x="9" y="40"/>
                  </a:cubicBezTo>
                  <a:cubicBezTo>
                    <a:pt x="20" y="21"/>
                    <a:pt x="41" y="8"/>
                    <a:pt x="64" y="8"/>
                  </a:cubicBezTo>
                  <a:cubicBezTo>
                    <a:pt x="86" y="8"/>
                    <a:pt x="108" y="21"/>
                    <a:pt x="119" y="40"/>
                  </a:cubicBezTo>
                  <a:cubicBezTo>
                    <a:pt x="108" y="59"/>
                    <a:pt x="86" y="72"/>
                    <a:pt x="64" y="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  <p:sp>
          <p:nvSpPr>
            <p:cNvPr id="40" name="Freeform 11"/>
            <p:cNvSpPr>
              <a:spLocks/>
            </p:cNvSpPr>
            <p:nvPr/>
          </p:nvSpPr>
          <p:spPr bwMode="auto">
            <a:xfrm>
              <a:off x="8491538" y="-504825"/>
              <a:ext cx="68263" cy="68263"/>
            </a:xfrm>
            <a:custGeom>
              <a:avLst/>
              <a:gdLst>
                <a:gd name="T0" fmla="*/ 16 w 18"/>
                <a:gd name="T1" fmla="*/ 0 h 18"/>
                <a:gd name="T2" fmla="*/ 16 w 18"/>
                <a:gd name="T3" fmla="*/ 0 h 18"/>
                <a:gd name="T4" fmla="*/ 0 w 18"/>
                <a:gd name="T5" fmla="*/ 16 h 18"/>
                <a:gd name="T6" fmla="*/ 2 w 18"/>
                <a:gd name="T7" fmla="*/ 18 h 18"/>
                <a:gd name="T8" fmla="*/ 4 w 18"/>
                <a:gd name="T9" fmla="*/ 16 h 18"/>
                <a:gd name="T10" fmla="*/ 16 w 18"/>
                <a:gd name="T11" fmla="*/ 4 h 18"/>
                <a:gd name="T12" fmla="*/ 16 w 18"/>
                <a:gd name="T13" fmla="*/ 4 h 18"/>
                <a:gd name="T14" fmla="*/ 18 w 18"/>
                <a:gd name="T15" fmla="*/ 2 h 18"/>
                <a:gd name="T16" fmla="*/ 16 w 18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18">
                  <a:moveTo>
                    <a:pt x="16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7"/>
                    <a:pt x="0" y="16"/>
                  </a:cubicBezTo>
                  <a:cubicBezTo>
                    <a:pt x="0" y="17"/>
                    <a:pt x="1" y="18"/>
                    <a:pt x="2" y="18"/>
                  </a:cubicBezTo>
                  <a:cubicBezTo>
                    <a:pt x="3" y="18"/>
                    <a:pt x="4" y="17"/>
                    <a:pt x="4" y="16"/>
                  </a:cubicBezTo>
                  <a:cubicBezTo>
                    <a:pt x="4" y="9"/>
                    <a:pt x="9" y="4"/>
                    <a:pt x="16" y="4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7" y="4"/>
                    <a:pt x="18" y="3"/>
                    <a:pt x="18" y="2"/>
                  </a:cubicBezTo>
                  <a:cubicBezTo>
                    <a:pt x="18" y="1"/>
                    <a:pt x="17" y="0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  <p:sp>
          <p:nvSpPr>
            <p:cNvPr id="41" name="Freeform 12"/>
            <p:cNvSpPr>
              <a:spLocks noEditPoints="1"/>
            </p:cNvSpPr>
            <p:nvPr/>
          </p:nvSpPr>
          <p:spPr bwMode="auto">
            <a:xfrm>
              <a:off x="8445500" y="-549275"/>
              <a:ext cx="211138" cy="209550"/>
            </a:xfrm>
            <a:custGeom>
              <a:avLst/>
              <a:gdLst>
                <a:gd name="T0" fmla="*/ 28 w 56"/>
                <a:gd name="T1" fmla="*/ 0 h 56"/>
                <a:gd name="T2" fmla="*/ 0 w 56"/>
                <a:gd name="T3" fmla="*/ 28 h 56"/>
                <a:gd name="T4" fmla="*/ 28 w 56"/>
                <a:gd name="T5" fmla="*/ 56 h 56"/>
                <a:gd name="T6" fmla="*/ 56 w 56"/>
                <a:gd name="T7" fmla="*/ 28 h 56"/>
                <a:gd name="T8" fmla="*/ 28 w 56"/>
                <a:gd name="T9" fmla="*/ 0 h 56"/>
                <a:gd name="T10" fmla="*/ 28 w 56"/>
                <a:gd name="T11" fmla="*/ 52 h 56"/>
                <a:gd name="T12" fmla="*/ 4 w 56"/>
                <a:gd name="T13" fmla="*/ 28 h 56"/>
                <a:gd name="T14" fmla="*/ 28 w 56"/>
                <a:gd name="T15" fmla="*/ 4 h 56"/>
                <a:gd name="T16" fmla="*/ 52 w 56"/>
                <a:gd name="T17" fmla="*/ 28 h 56"/>
                <a:gd name="T18" fmla="*/ 28 w 56"/>
                <a:gd name="T19" fmla="*/ 5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" h="56">
                  <a:moveTo>
                    <a:pt x="28" y="0"/>
                  </a:moveTo>
                  <a:cubicBezTo>
                    <a:pt x="12" y="0"/>
                    <a:pt x="0" y="13"/>
                    <a:pt x="0" y="28"/>
                  </a:cubicBezTo>
                  <a:cubicBezTo>
                    <a:pt x="0" y="43"/>
                    <a:pt x="12" y="56"/>
                    <a:pt x="28" y="56"/>
                  </a:cubicBezTo>
                  <a:cubicBezTo>
                    <a:pt x="43" y="56"/>
                    <a:pt x="56" y="43"/>
                    <a:pt x="56" y="28"/>
                  </a:cubicBezTo>
                  <a:cubicBezTo>
                    <a:pt x="56" y="13"/>
                    <a:pt x="43" y="0"/>
                    <a:pt x="28" y="0"/>
                  </a:cubicBezTo>
                  <a:close/>
                  <a:moveTo>
                    <a:pt x="28" y="52"/>
                  </a:moveTo>
                  <a:cubicBezTo>
                    <a:pt x="15" y="52"/>
                    <a:pt x="4" y="41"/>
                    <a:pt x="4" y="28"/>
                  </a:cubicBezTo>
                  <a:cubicBezTo>
                    <a:pt x="4" y="15"/>
                    <a:pt x="15" y="4"/>
                    <a:pt x="28" y="4"/>
                  </a:cubicBezTo>
                  <a:cubicBezTo>
                    <a:pt x="41" y="4"/>
                    <a:pt x="52" y="15"/>
                    <a:pt x="52" y="28"/>
                  </a:cubicBezTo>
                  <a:cubicBezTo>
                    <a:pt x="52" y="41"/>
                    <a:pt x="41" y="52"/>
                    <a:pt x="28" y="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 rot="16200000">
            <a:off x="1586448" y="4712547"/>
            <a:ext cx="852494" cy="1162891"/>
            <a:chOff x="9918988" y="355852"/>
            <a:chExt cx="852494" cy="1162891"/>
          </a:xfrm>
        </p:grpSpPr>
        <p:sp>
          <p:nvSpPr>
            <p:cNvPr id="42" name="Triangle 41"/>
            <p:cNvSpPr/>
            <p:nvPr/>
          </p:nvSpPr>
          <p:spPr>
            <a:xfrm rot="10800000">
              <a:off x="9929055" y="1104594"/>
              <a:ext cx="832360" cy="414149"/>
            </a:xfrm>
            <a:prstGeom prst="triangle">
              <a:avLst>
                <a:gd name="adj" fmla="val 49285"/>
              </a:avLst>
            </a:prstGeom>
            <a:noFill/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/>
            <p:cNvSpPr/>
            <p:nvPr/>
          </p:nvSpPr>
          <p:spPr>
            <a:xfrm rot="2700000">
              <a:off x="9918988" y="355852"/>
              <a:ext cx="852494" cy="852494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2821541" y="4973468"/>
            <a:ext cx="26706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200" dirty="0">
                <a:ea typeface="Lora" charset="0"/>
                <a:cs typeface="Lora" charset="0"/>
              </a:rPr>
              <a:t>Maecenas </a:t>
            </a:r>
            <a:r>
              <a:rPr lang="en-US" sz="1200" dirty="0" err="1">
                <a:ea typeface="Lora" charset="0"/>
                <a:cs typeface="Lora" charset="0"/>
              </a:rPr>
              <a:t>pellentesque</a:t>
            </a:r>
            <a:r>
              <a:rPr lang="en-US" sz="1200" dirty="0">
                <a:ea typeface="Lora" charset="0"/>
                <a:cs typeface="Lora" charset="0"/>
              </a:rPr>
              <a:t> ac </a:t>
            </a:r>
            <a:r>
              <a:rPr lang="en-US" sz="1200" dirty="0" err="1">
                <a:ea typeface="Lora" charset="0"/>
                <a:cs typeface="Lora" charset="0"/>
              </a:rPr>
              <a:t>orci</a:t>
            </a:r>
            <a:r>
              <a:rPr lang="en-US" sz="1200" dirty="0">
                <a:ea typeface="Lora" charset="0"/>
                <a:cs typeface="Lora" charset="0"/>
              </a:rPr>
              <a:t> vitae </a:t>
            </a:r>
            <a:r>
              <a:rPr lang="en-US" sz="1200" dirty="0" err="1">
                <a:ea typeface="Lora" charset="0"/>
                <a:cs typeface="Lora" charset="0"/>
              </a:rPr>
              <a:t>lobortis</a:t>
            </a:r>
            <a:r>
              <a:rPr lang="en-US" sz="1200" dirty="0">
                <a:ea typeface="Lora" charset="0"/>
                <a:cs typeface="Lora" charset="0"/>
              </a:rPr>
              <a:t>. In </a:t>
            </a:r>
            <a:r>
              <a:rPr lang="en-US" sz="1200" dirty="0" err="1">
                <a:ea typeface="Lora" charset="0"/>
                <a:cs typeface="Lora" charset="0"/>
              </a:rPr>
              <a:t>efficitur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sodales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est</a:t>
            </a:r>
            <a:r>
              <a:rPr lang="en-US" sz="1200" dirty="0">
                <a:ea typeface="Lora" charset="0"/>
                <a:cs typeface="Lora" charset="0"/>
              </a:rPr>
              <a:t>, </a:t>
            </a:r>
            <a:r>
              <a:rPr lang="en-US" sz="1200" dirty="0" err="1">
                <a:ea typeface="Lora" charset="0"/>
                <a:cs typeface="Lora" charset="0"/>
              </a:rPr>
              <a:t>eu</a:t>
            </a:r>
            <a:r>
              <a:rPr lang="en-US" sz="1200" dirty="0">
                <a:ea typeface="Lora" charset="0"/>
                <a:cs typeface="Lora" charset="0"/>
              </a:rPr>
              <a:t> </a:t>
            </a:r>
            <a:r>
              <a:rPr lang="en-US" sz="1200" dirty="0" err="1">
                <a:ea typeface="Lora" charset="0"/>
                <a:cs typeface="Lora" charset="0"/>
              </a:rPr>
              <a:t>facilisis</a:t>
            </a:r>
            <a:endParaRPr lang="en-US" sz="1200" dirty="0">
              <a:ea typeface="Lora" charset="0"/>
              <a:cs typeface="Lora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821540" y="4570282"/>
            <a:ext cx="2670651" cy="38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ea typeface="Lora" charset="0"/>
                <a:cs typeface="Lora" charset="0"/>
              </a:rPr>
              <a:t>SHORT TEXT HERE</a:t>
            </a:r>
          </a:p>
        </p:txBody>
      </p:sp>
      <p:grpSp>
        <p:nvGrpSpPr>
          <p:cNvPr id="46" name="Group 45"/>
          <p:cNvGrpSpPr/>
          <p:nvPr/>
        </p:nvGrpSpPr>
        <p:grpSpPr>
          <a:xfrm>
            <a:off x="1631245" y="5070025"/>
            <a:ext cx="423629" cy="370251"/>
            <a:chOff x="8296275" y="8293096"/>
            <a:chExt cx="1385888" cy="1211261"/>
          </a:xfrm>
          <a:solidFill>
            <a:schemeClr val="bg1"/>
          </a:solidFill>
        </p:grpSpPr>
        <p:sp>
          <p:nvSpPr>
            <p:cNvPr id="47" name="Freeform 8"/>
            <p:cNvSpPr>
              <a:spLocks noEditPoints="1"/>
            </p:cNvSpPr>
            <p:nvPr/>
          </p:nvSpPr>
          <p:spPr bwMode="auto">
            <a:xfrm>
              <a:off x="8296275" y="8293096"/>
              <a:ext cx="1385888" cy="1211261"/>
            </a:xfrm>
            <a:custGeom>
              <a:avLst/>
              <a:gdLst>
                <a:gd name="T0" fmla="*/ 368 w 369"/>
                <a:gd name="T1" fmla="*/ 190 h 323"/>
                <a:gd name="T2" fmla="*/ 322 w 369"/>
                <a:gd name="T3" fmla="*/ 17 h 323"/>
                <a:gd name="T4" fmla="*/ 299 w 369"/>
                <a:gd name="T5" fmla="*/ 0 h 323"/>
                <a:gd name="T6" fmla="*/ 184 w 369"/>
                <a:gd name="T7" fmla="*/ 0 h 323"/>
                <a:gd name="T8" fmla="*/ 69 w 369"/>
                <a:gd name="T9" fmla="*/ 0 h 323"/>
                <a:gd name="T10" fmla="*/ 47 w 369"/>
                <a:gd name="T11" fmla="*/ 17 h 323"/>
                <a:gd name="T12" fmla="*/ 1 w 369"/>
                <a:gd name="T13" fmla="*/ 190 h 323"/>
                <a:gd name="T14" fmla="*/ 0 w 369"/>
                <a:gd name="T15" fmla="*/ 196 h 323"/>
                <a:gd name="T16" fmla="*/ 0 w 369"/>
                <a:gd name="T17" fmla="*/ 276 h 323"/>
                <a:gd name="T18" fmla="*/ 46 w 369"/>
                <a:gd name="T19" fmla="*/ 323 h 323"/>
                <a:gd name="T20" fmla="*/ 323 w 369"/>
                <a:gd name="T21" fmla="*/ 323 h 323"/>
                <a:gd name="T22" fmla="*/ 369 w 369"/>
                <a:gd name="T23" fmla="*/ 276 h 323"/>
                <a:gd name="T24" fmla="*/ 369 w 369"/>
                <a:gd name="T25" fmla="*/ 196 h 323"/>
                <a:gd name="T26" fmla="*/ 368 w 369"/>
                <a:gd name="T27" fmla="*/ 190 h 323"/>
                <a:gd name="T28" fmla="*/ 346 w 369"/>
                <a:gd name="T29" fmla="*/ 276 h 323"/>
                <a:gd name="T30" fmla="*/ 323 w 369"/>
                <a:gd name="T31" fmla="*/ 299 h 323"/>
                <a:gd name="T32" fmla="*/ 46 w 369"/>
                <a:gd name="T33" fmla="*/ 299 h 323"/>
                <a:gd name="T34" fmla="*/ 23 w 369"/>
                <a:gd name="T35" fmla="*/ 276 h 323"/>
                <a:gd name="T36" fmla="*/ 23 w 369"/>
                <a:gd name="T37" fmla="*/ 196 h 323"/>
                <a:gd name="T38" fmla="*/ 69 w 369"/>
                <a:gd name="T39" fmla="*/ 23 h 323"/>
                <a:gd name="T40" fmla="*/ 299 w 369"/>
                <a:gd name="T41" fmla="*/ 23 h 323"/>
                <a:gd name="T42" fmla="*/ 346 w 369"/>
                <a:gd name="T43" fmla="*/ 196 h 323"/>
                <a:gd name="T44" fmla="*/ 346 w 369"/>
                <a:gd name="T45" fmla="*/ 276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9" h="323">
                  <a:moveTo>
                    <a:pt x="368" y="190"/>
                  </a:moveTo>
                  <a:cubicBezTo>
                    <a:pt x="322" y="17"/>
                    <a:pt x="322" y="17"/>
                    <a:pt x="322" y="17"/>
                  </a:cubicBezTo>
                  <a:cubicBezTo>
                    <a:pt x="319" y="7"/>
                    <a:pt x="310" y="0"/>
                    <a:pt x="299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59" y="0"/>
                    <a:pt x="50" y="7"/>
                    <a:pt x="47" y="17"/>
                  </a:cubicBezTo>
                  <a:cubicBezTo>
                    <a:pt x="1" y="190"/>
                    <a:pt x="1" y="190"/>
                    <a:pt x="1" y="190"/>
                  </a:cubicBezTo>
                  <a:cubicBezTo>
                    <a:pt x="0" y="192"/>
                    <a:pt x="0" y="194"/>
                    <a:pt x="0" y="196"/>
                  </a:cubicBezTo>
                  <a:cubicBezTo>
                    <a:pt x="0" y="276"/>
                    <a:pt x="0" y="276"/>
                    <a:pt x="0" y="276"/>
                  </a:cubicBezTo>
                  <a:cubicBezTo>
                    <a:pt x="0" y="302"/>
                    <a:pt x="21" y="323"/>
                    <a:pt x="46" y="323"/>
                  </a:cubicBezTo>
                  <a:cubicBezTo>
                    <a:pt x="323" y="323"/>
                    <a:pt x="323" y="323"/>
                    <a:pt x="323" y="323"/>
                  </a:cubicBezTo>
                  <a:cubicBezTo>
                    <a:pt x="348" y="323"/>
                    <a:pt x="369" y="302"/>
                    <a:pt x="369" y="276"/>
                  </a:cubicBezTo>
                  <a:cubicBezTo>
                    <a:pt x="369" y="196"/>
                    <a:pt x="369" y="196"/>
                    <a:pt x="369" y="196"/>
                  </a:cubicBezTo>
                  <a:cubicBezTo>
                    <a:pt x="369" y="194"/>
                    <a:pt x="368" y="192"/>
                    <a:pt x="368" y="190"/>
                  </a:cubicBezTo>
                  <a:close/>
                  <a:moveTo>
                    <a:pt x="346" y="276"/>
                  </a:moveTo>
                  <a:cubicBezTo>
                    <a:pt x="346" y="289"/>
                    <a:pt x="335" y="299"/>
                    <a:pt x="323" y="299"/>
                  </a:cubicBezTo>
                  <a:cubicBezTo>
                    <a:pt x="46" y="299"/>
                    <a:pt x="46" y="299"/>
                    <a:pt x="46" y="299"/>
                  </a:cubicBezTo>
                  <a:cubicBezTo>
                    <a:pt x="34" y="299"/>
                    <a:pt x="23" y="289"/>
                    <a:pt x="23" y="276"/>
                  </a:cubicBezTo>
                  <a:cubicBezTo>
                    <a:pt x="23" y="196"/>
                    <a:pt x="23" y="196"/>
                    <a:pt x="23" y="196"/>
                  </a:cubicBezTo>
                  <a:cubicBezTo>
                    <a:pt x="69" y="23"/>
                    <a:pt x="69" y="23"/>
                    <a:pt x="69" y="23"/>
                  </a:cubicBezTo>
                  <a:cubicBezTo>
                    <a:pt x="299" y="23"/>
                    <a:pt x="299" y="23"/>
                    <a:pt x="299" y="23"/>
                  </a:cubicBezTo>
                  <a:cubicBezTo>
                    <a:pt x="346" y="196"/>
                    <a:pt x="346" y="196"/>
                    <a:pt x="346" y="196"/>
                  </a:cubicBezTo>
                  <a:lnTo>
                    <a:pt x="346" y="2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8" name="Freeform 9"/>
            <p:cNvSpPr>
              <a:spLocks noEditPoints="1"/>
            </p:cNvSpPr>
            <p:nvPr/>
          </p:nvSpPr>
          <p:spPr bwMode="auto">
            <a:xfrm>
              <a:off x="8461376" y="8466137"/>
              <a:ext cx="1055689" cy="776288"/>
            </a:xfrm>
            <a:custGeom>
              <a:avLst/>
              <a:gdLst>
                <a:gd name="T0" fmla="*/ 229 w 281"/>
                <a:gd name="T1" fmla="*/ 0 h 207"/>
                <a:gd name="T2" fmla="*/ 51 w 281"/>
                <a:gd name="T3" fmla="*/ 0 h 207"/>
                <a:gd name="T4" fmla="*/ 40 w 281"/>
                <a:gd name="T5" fmla="*/ 9 h 207"/>
                <a:gd name="T6" fmla="*/ 0 w 281"/>
                <a:gd name="T7" fmla="*/ 147 h 207"/>
                <a:gd name="T8" fmla="*/ 2 w 281"/>
                <a:gd name="T9" fmla="*/ 157 h 207"/>
                <a:gd name="T10" fmla="*/ 12 w 281"/>
                <a:gd name="T11" fmla="*/ 161 h 207"/>
                <a:gd name="T12" fmla="*/ 45 w 281"/>
                <a:gd name="T13" fmla="*/ 161 h 207"/>
                <a:gd name="T14" fmla="*/ 58 w 281"/>
                <a:gd name="T15" fmla="*/ 161 h 207"/>
                <a:gd name="T16" fmla="*/ 64 w 281"/>
                <a:gd name="T17" fmla="*/ 161 h 207"/>
                <a:gd name="T18" fmla="*/ 81 w 281"/>
                <a:gd name="T19" fmla="*/ 195 h 207"/>
                <a:gd name="T20" fmla="*/ 101 w 281"/>
                <a:gd name="T21" fmla="*/ 207 h 207"/>
                <a:gd name="T22" fmla="*/ 179 w 281"/>
                <a:gd name="T23" fmla="*/ 207 h 207"/>
                <a:gd name="T24" fmla="*/ 200 w 281"/>
                <a:gd name="T25" fmla="*/ 195 h 207"/>
                <a:gd name="T26" fmla="*/ 217 w 281"/>
                <a:gd name="T27" fmla="*/ 161 h 207"/>
                <a:gd name="T28" fmla="*/ 223 w 281"/>
                <a:gd name="T29" fmla="*/ 161 h 207"/>
                <a:gd name="T30" fmla="*/ 236 w 281"/>
                <a:gd name="T31" fmla="*/ 161 h 207"/>
                <a:gd name="T32" fmla="*/ 269 w 281"/>
                <a:gd name="T33" fmla="*/ 161 h 207"/>
                <a:gd name="T34" fmla="*/ 278 w 281"/>
                <a:gd name="T35" fmla="*/ 157 h 207"/>
                <a:gd name="T36" fmla="*/ 280 w 281"/>
                <a:gd name="T37" fmla="*/ 147 h 207"/>
                <a:gd name="T38" fmla="*/ 241 w 281"/>
                <a:gd name="T39" fmla="*/ 9 h 207"/>
                <a:gd name="T40" fmla="*/ 229 w 281"/>
                <a:gd name="T41" fmla="*/ 0 h 207"/>
                <a:gd name="T42" fmla="*/ 236 w 281"/>
                <a:gd name="T43" fmla="*/ 138 h 207"/>
                <a:gd name="T44" fmla="*/ 217 w 281"/>
                <a:gd name="T45" fmla="*/ 138 h 207"/>
                <a:gd name="T46" fmla="*/ 196 w 281"/>
                <a:gd name="T47" fmla="*/ 151 h 207"/>
                <a:gd name="T48" fmla="*/ 179 w 281"/>
                <a:gd name="T49" fmla="*/ 184 h 207"/>
                <a:gd name="T50" fmla="*/ 101 w 281"/>
                <a:gd name="T51" fmla="*/ 184 h 207"/>
                <a:gd name="T52" fmla="*/ 85 w 281"/>
                <a:gd name="T53" fmla="*/ 151 h 207"/>
                <a:gd name="T54" fmla="*/ 64 w 281"/>
                <a:gd name="T55" fmla="*/ 138 h 207"/>
                <a:gd name="T56" fmla="*/ 45 w 281"/>
                <a:gd name="T57" fmla="*/ 138 h 207"/>
                <a:gd name="T58" fmla="*/ 18 w 281"/>
                <a:gd name="T59" fmla="*/ 138 h 207"/>
                <a:gd name="T60" fmla="*/ 51 w 281"/>
                <a:gd name="T61" fmla="*/ 12 h 207"/>
                <a:gd name="T62" fmla="*/ 229 w 281"/>
                <a:gd name="T63" fmla="*/ 12 h 207"/>
                <a:gd name="T64" fmla="*/ 263 w 281"/>
                <a:gd name="T65" fmla="*/ 138 h 207"/>
                <a:gd name="T66" fmla="*/ 236 w 281"/>
                <a:gd name="T67" fmla="*/ 138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81" h="207">
                  <a:moveTo>
                    <a:pt x="229" y="0"/>
                  </a:moveTo>
                  <a:cubicBezTo>
                    <a:pt x="51" y="0"/>
                    <a:pt x="51" y="0"/>
                    <a:pt x="51" y="0"/>
                  </a:cubicBezTo>
                  <a:cubicBezTo>
                    <a:pt x="46" y="0"/>
                    <a:pt x="41" y="4"/>
                    <a:pt x="40" y="9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150"/>
                    <a:pt x="0" y="154"/>
                    <a:pt x="2" y="157"/>
                  </a:cubicBezTo>
                  <a:cubicBezTo>
                    <a:pt x="5" y="160"/>
                    <a:pt x="8" y="161"/>
                    <a:pt x="12" y="161"/>
                  </a:cubicBezTo>
                  <a:cubicBezTo>
                    <a:pt x="45" y="161"/>
                    <a:pt x="45" y="161"/>
                    <a:pt x="45" y="161"/>
                  </a:cubicBezTo>
                  <a:cubicBezTo>
                    <a:pt x="58" y="161"/>
                    <a:pt x="58" y="161"/>
                    <a:pt x="58" y="161"/>
                  </a:cubicBezTo>
                  <a:cubicBezTo>
                    <a:pt x="64" y="161"/>
                    <a:pt x="64" y="161"/>
                    <a:pt x="64" y="161"/>
                  </a:cubicBezTo>
                  <a:cubicBezTo>
                    <a:pt x="81" y="195"/>
                    <a:pt x="81" y="195"/>
                    <a:pt x="81" y="195"/>
                  </a:cubicBezTo>
                  <a:cubicBezTo>
                    <a:pt x="85" y="203"/>
                    <a:pt x="93" y="207"/>
                    <a:pt x="101" y="207"/>
                  </a:cubicBezTo>
                  <a:cubicBezTo>
                    <a:pt x="179" y="207"/>
                    <a:pt x="179" y="207"/>
                    <a:pt x="179" y="207"/>
                  </a:cubicBezTo>
                  <a:cubicBezTo>
                    <a:pt x="188" y="207"/>
                    <a:pt x="196" y="203"/>
                    <a:pt x="200" y="195"/>
                  </a:cubicBezTo>
                  <a:cubicBezTo>
                    <a:pt x="217" y="161"/>
                    <a:pt x="217" y="161"/>
                    <a:pt x="217" y="161"/>
                  </a:cubicBezTo>
                  <a:cubicBezTo>
                    <a:pt x="223" y="161"/>
                    <a:pt x="223" y="161"/>
                    <a:pt x="223" y="161"/>
                  </a:cubicBezTo>
                  <a:cubicBezTo>
                    <a:pt x="236" y="161"/>
                    <a:pt x="236" y="161"/>
                    <a:pt x="236" y="161"/>
                  </a:cubicBezTo>
                  <a:cubicBezTo>
                    <a:pt x="269" y="161"/>
                    <a:pt x="269" y="161"/>
                    <a:pt x="269" y="161"/>
                  </a:cubicBezTo>
                  <a:cubicBezTo>
                    <a:pt x="273" y="161"/>
                    <a:pt x="276" y="160"/>
                    <a:pt x="278" y="157"/>
                  </a:cubicBezTo>
                  <a:cubicBezTo>
                    <a:pt x="280" y="154"/>
                    <a:pt x="281" y="150"/>
                    <a:pt x="280" y="147"/>
                  </a:cubicBezTo>
                  <a:cubicBezTo>
                    <a:pt x="241" y="9"/>
                    <a:pt x="241" y="9"/>
                    <a:pt x="241" y="9"/>
                  </a:cubicBezTo>
                  <a:cubicBezTo>
                    <a:pt x="239" y="4"/>
                    <a:pt x="235" y="0"/>
                    <a:pt x="229" y="0"/>
                  </a:cubicBezTo>
                  <a:close/>
                  <a:moveTo>
                    <a:pt x="236" y="138"/>
                  </a:moveTo>
                  <a:cubicBezTo>
                    <a:pt x="217" y="138"/>
                    <a:pt x="217" y="138"/>
                    <a:pt x="217" y="138"/>
                  </a:cubicBezTo>
                  <a:cubicBezTo>
                    <a:pt x="208" y="138"/>
                    <a:pt x="200" y="143"/>
                    <a:pt x="196" y="151"/>
                  </a:cubicBezTo>
                  <a:cubicBezTo>
                    <a:pt x="179" y="184"/>
                    <a:pt x="179" y="184"/>
                    <a:pt x="179" y="184"/>
                  </a:cubicBezTo>
                  <a:cubicBezTo>
                    <a:pt x="101" y="184"/>
                    <a:pt x="101" y="184"/>
                    <a:pt x="101" y="184"/>
                  </a:cubicBezTo>
                  <a:cubicBezTo>
                    <a:pt x="85" y="151"/>
                    <a:pt x="85" y="151"/>
                    <a:pt x="85" y="151"/>
                  </a:cubicBezTo>
                  <a:cubicBezTo>
                    <a:pt x="81" y="143"/>
                    <a:pt x="73" y="138"/>
                    <a:pt x="64" y="138"/>
                  </a:cubicBezTo>
                  <a:cubicBezTo>
                    <a:pt x="45" y="138"/>
                    <a:pt x="45" y="138"/>
                    <a:pt x="45" y="138"/>
                  </a:cubicBezTo>
                  <a:cubicBezTo>
                    <a:pt x="18" y="138"/>
                    <a:pt x="18" y="138"/>
                    <a:pt x="18" y="138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229" y="12"/>
                    <a:pt x="229" y="12"/>
                    <a:pt x="229" y="12"/>
                  </a:cubicBezTo>
                  <a:cubicBezTo>
                    <a:pt x="263" y="138"/>
                    <a:pt x="263" y="138"/>
                    <a:pt x="263" y="138"/>
                  </a:cubicBezTo>
                  <a:lnTo>
                    <a:pt x="236" y="1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25" name="L-Shape 24"/>
          <p:cNvSpPr/>
          <p:nvPr/>
        </p:nvSpPr>
        <p:spPr>
          <a:xfrm rot="5400000">
            <a:off x="0" y="0"/>
            <a:ext cx="601476" cy="601476"/>
          </a:xfrm>
          <a:prstGeom prst="corner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823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33" grpId="0"/>
      <p:bldP spid="34" grpId="0"/>
      <p:bldP spid="44" grpId="0"/>
      <p:bldP spid="45" grpId="0"/>
    </p:bldLst>
  </p:timing>
</p:sld>
</file>

<file path=ppt/theme/theme1.xml><?xml version="1.0" encoding="utf-8"?>
<a:theme xmlns:a="http://schemas.openxmlformats.org/drawingml/2006/main" name="Office Theme">
  <a:themeElements>
    <a:clrScheme name="Custom 234">
      <a:dk1>
        <a:srgbClr val="3F3F3F"/>
      </a:dk1>
      <a:lt1>
        <a:srgbClr val="FFFFFF"/>
      </a:lt1>
      <a:dk2>
        <a:srgbClr val="313C41"/>
      </a:dk2>
      <a:lt2>
        <a:srgbClr val="FFFFFF"/>
      </a:lt2>
      <a:accent1>
        <a:srgbClr val="FC3903"/>
      </a:accent1>
      <a:accent2>
        <a:srgbClr val="FC3903"/>
      </a:accent2>
      <a:accent3>
        <a:srgbClr val="FC3903"/>
      </a:accent3>
      <a:accent4>
        <a:srgbClr val="FC3903"/>
      </a:accent4>
      <a:accent5>
        <a:srgbClr val="FC3903"/>
      </a:accent5>
      <a:accent6>
        <a:srgbClr val="FC3903"/>
      </a:accent6>
      <a:hlink>
        <a:srgbClr val="FC3903"/>
      </a:hlink>
      <a:folHlink>
        <a:srgbClr val="FC3903"/>
      </a:folHlink>
    </a:clrScheme>
    <a:fontScheme name="Custom 10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4734</TotalTime>
  <Words>1917</Words>
  <Application>Microsoft Office PowerPoint</Application>
  <PresentationFormat>Widescreen</PresentationFormat>
  <Paragraphs>176</Paragraphs>
  <Slides>30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Arial</vt:lpstr>
      <vt:lpstr>Calibri</vt:lpstr>
      <vt:lpstr>Lora</vt:lpstr>
      <vt:lpstr>Nunito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slidexpitch</dc:creator>
  <cp:lastModifiedBy>L J</cp:lastModifiedBy>
  <cp:revision>218</cp:revision>
  <dcterms:created xsi:type="dcterms:W3CDTF">2017-04-05T13:25:54Z</dcterms:created>
  <dcterms:modified xsi:type="dcterms:W3CDTF">2021-03-09T06:41:32Z</dcterms:modified>
</cp:coreProperties>
</file>