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9" r:id="rId5"/>
    <p:sldId id="261" r:id="rId6"/>
    <p:sldId id="258" r:id="rId7"/>
    <p:sldId id="268" r:id="rId8"/>
    <p:sldId id="260" r:id="rId9"/>
    <p:sldId id="267" r:id="rId10"/>
    <p:sldId id="262" r:id="rId11"/>
    <p:sldId id="264" r:id="rId12"/>
    <p:sldId id="265" r:id="rId13"/>
    <p:sldId id="266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88" autoAdjust="0"/>
    <p:restoredTop sz="94660"/>
  </p:normalViewPr>
  <p:slideViewPr>
    <p:cSldViewPr snapToGrid="0">
      <p:cViewPr varScale="1">
        <p:scale>
          <a:sx n="126" d="100"/>
          <a:sy n="126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B2F94-6E39-4BC2-B20E-EFE5171F04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006BFA-1172-4163-9730-F57781048A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1A8E2-ECE7-4477-8D48-FB561F0BF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BA821-EE6E-498A-944F-1FF374E8C0A8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A6EBF2-AADE-40E1-8EB0-9774984A1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67DE3-B39A-41B9-94B9-CEB99D30B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67EF-C9D3-4CD1-AE59-23A367D98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457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A6610-3320-47C7-9B5E-77477454F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C581D3-2C25-490B-BC3A-FA3B645E73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588533-AFF8-4FFF-82BA-5A1E01A7E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BA821-EE6E-498A-944F-1FF374E8C0A8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4E11CB-1D59-47A3-A53B-72280A232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22278-0E1E-4BDE-9358-57A6B012E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67EF-C9D3-4CD1-AE59-23A367D98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323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76FB4B-9478-4C23-A758-5108A29E09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389F77-6442-4342-B43A-3F2BD00A93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4AA15-582A-465E-9F64-06C3C00AD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BA821-EE6E-498A-944F-1FF374E8C0A8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408B5-C72B-423B-9A97-F575CBB5D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17734-B0D4-4066-9021-F40481CC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67EF-C9D3-4CD1-AE59-23A367D98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564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C5ACD-4461-4271-8AF8-F2BA5D204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77747-9322-4E00-B6DB-9BE6E7EB3B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5B093-BA27-447B-979B-E5A1855D2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BA821-EE6E-498A-944F-1FF374E8C0A8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7F27F2-8877-44E1-AEEC-3E5B5654B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2C538-D1C8-4EE4-A012-2ACEA7628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67EF-C9D3-4CD1-AE59-23A367D98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10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9E178-6CF3-47E0-9906-6AD1A20AB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F4C56B-F1A6-4A03-9281-BDCA56345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467A9-9CE9-40D6-ADFC-D876E9DC9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BA821-EE6E-498A-944F-1FF374E8C0A8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DA71D-C145-44E0-BD7C-BBEF2EFDE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93C6F-0E5F-466C-8D07-CDD83C639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67EF-C9D3-4CD1-AE59-23A367D98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54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5DD6E-7A4E-4CCC-8C28-E27241FE7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51156-4933-4A72-B5B2-DECFE5F6E4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45F9C8-7AFA-44A4-84BA-622746B73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BAFED-D7BB-4F0C-8C5D-9445475B6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BA821-EE6E-498A-944F-1FF374E8C0A8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F3C0C9-EE05-4DB7-BFBE-334BFEDAE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8EF168-44BA-4799-9740-F9BCF46C2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67EF-C9D3-4CD1-AE59-23A367D98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730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35EAD-4C87-41DB-945D-C8639BB5C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30D84A-E675-46EA-B7BE-BBC2748F6C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1B57B9-B9F2-4C4E-AB62-F39446E5B2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4B93F0-3A24-4072-A0F2-3948DC3B14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296446-73FF-4A05-B23F-2619181972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02360F-6E18-4771-A907-047BD4830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BA821-EE6E-498A-944F-1FF374E8C0A8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2ADD35-6C45-4388-B7E4-409E12EF1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E29CA8-0A94-4E55-AF17-38146A31E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67EF-C9D3-4CD1-AE59-23A367D98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60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785F9-AD53-44ED-AC51-70510DC1E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7EE8F2-6BC6-4710-AB2A-D615B147B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BA821-EE6E-498A-944F-1FF374E8C0A8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52262D-343A-4A22-BDBE-A01286C55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631514-E7DD-42AA-9646-909DAFBD3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67EF-C9D3-4CD1-AE59-23A367D98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21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30134-E17E-4BD5-B9EA-00DA9D23A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BA821-EE6E-498A-944F-1FF374E8C0A8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11B961-5C76-4277-9EAB-4C7319A4A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31903C-F7F9-4A15-96B2-F19FD6EC2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67EF-C9D3-4CD1-AE59-23A367D98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970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34EBA-0D92-49E1-9DA7-0F087FDDA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365BC-AB1D-4E3D-9426-98B69A5A8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6BE78E-D87D-43DF-AF7C-FC392602F2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57CB62-9BCF-4731-AB91-235615A2B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BA821-EE6E-498A-944F-1FF374E8C0A8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E99AD7-7DDB-4086-B76B-975D8CAB0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84A9DA-A61B-4D35-91B9-51E335C95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67EF-C9D3-4CD1-AE59-23A367D98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07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8C896-4384-45A0-972A-E3D778B48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555F61-F712-4B49-89F6-94E117A32F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FB3B9E-86D4-4BB9-AE88-E90759F464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2CAD17-424E-4BFF-B875-F0139611F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BA821-EE6E-498A-944F-1FF374E8C0A8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76DF03-1DB2-4C0A-A962-F3FB1DFAE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F0F46F-A849-4DD7-BB20-B73A79170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367EF-C9D3-4CD1-AE59-23A367D98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47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679087-9CC9-44C9-A67A-D12C2FB96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4F6A8-39C0-4D01-8295-8D44CE5E5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5C31B-4B20-4A4F-96B7-9975AB1E07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BA821-EE6E-498A-944F-1FF374E8C0A8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A31803-B70D-4739-92F6-C66E6F879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6A638-0A20-42BC-846C-0C41BE7C4D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367EF-C9D3-4CD1-AE59-23A367D989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140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CB1AFA-77A2-4959-8231-317C378748A2}"/>
              </a:ext>
            </a:extLst>
          </p:cNvPr>
          <p:cNvSpPr/>
          <p:nvPr/>
        </p:nvSpPr>
        <p:spPr>
          <a:xfrm>
            <a:off x="4235116" y="0"/>
            <a:ext cx="8109284" cy="6858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EBD14EEC-6F89-4535-9AA4-A49FD7083517}"/>
              </a:ext>
            </a:extLst>
          </p:cNvPr>
          <p:cNvSpPr/>
          <p:nvPr/>
        </p:nvSpPr>
        <p:spPr>
          <a:xfrm>
            <a:off x="0" y="0"/>
            <a:ext cx="2993922" cy="2951747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AF855B06-F86D-41E2-AAA7-E5075C1E8565}"/>
              </a:ext>
            </a:extLst>
          </p:cNvPr>
          <p:cNvSpPr/>
          <p:nvPr/>
        </p:nvSpPr>
        <p:spPr>
          <a:xfrm rot="5400000">
            <a:off x="-633665" y="633664"/>
            <a:ext cx="2951748" cy="168442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8FF748-BCB3-4FC8-AD78-72855DF98CC0}"/>
              </a:ext>
            </a:extLst>
          </p:cNvPr>
          <p:cNvSpPr/>
          <p:nvPr/>
        </p:nvSpPr>
        <p:spPr>
          <a:xfrm>
            <a:off x="4235116" y="0"/>
            <a:ext cx="8109284" cy="68579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29D74E-2AB9-47E9-BFD2-0AE6709437C6}"/>
              </a:ext>
            </a:extLst>
          </p:cNvPr>
          <p:cNvSpPr txBox="1"/>
          <p:nvPr/>
        </p:nvSpPr>
        <p:spPr>
          <a:xfrm>
            <a:off x="494330" y="2951946"/>
            <a:ext cx="29939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>
                <a:solidFill>
                  <a:srgbClr val="FFFF00"/>
                </a:solidFill>
                <a:effectLst/>
                <a:latin typeface="Arial Black" panose="020B0A04020102020204" pitchFamily="34" charset="0"/>
              </a:rPr>
              <a:t>HANDS ON</a:t>
            </a:r>
            <a:br>
              <a:rPr lang="en-US" sz="2800" b="0" i="0">
                <a:solidFill>
                  <a:srgbClr val="FFFF00"/>
                </a:solidFill>
                <a:effectLst/>
                <a:latin typeface="Arial Black" panose="020B0A04020102020204" pitchFamily="34" charset="0"/>
              </a:rPr>
            </a:br>
            <a:r>
              <a:rPr lang="en-US" sz="2800" b="0" i="0">
                <a:solidFill>
                  <a:srgbClr val="FFFF00"/>
                </a:solidFill>
                <a:effectLst/>
                <a:latin typeface="Arial Black" panose="020B0A04020102020204" pitchFamily="34" charset="0"/>
              </a:rPr>
              <a:t>TEACHING</a:t>
            </a:r>
            <a:endParaRPr lang="en-US" sz="28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BB528E24-9A00-4862-9A3C-21FDB83A5BE8}"/>
              </a:ext>
            </a:extLst>
          </p:cNvPr>
          <p:cNvSpPr/>
          <p:nvPr/>
        </p:nvSpPr>
        <p:spPr>
          <a:xfrm>
            <a:off x="4235116" y="1211179"/>
            <a:ext cx="2871537" cy="1171074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BA30CC-D732-4B8C-B5E5-527D1A861815}"/>
              </a:ext>
            </a:extLst>
          </p:cNvPr>
          <p:cNvSpPr txBox="1"/>
          <p:nvPr/>
        </p:nvSpPr>
        <p:spPr>
          <a:xfrm>
            <a:off x="7106653" y="952653"/>
            <a:ext cx="2993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 dirty="0">
                <a:solidFill>
                  <a:schemeClr val="accent4"/>
                </a:solidFill>
                <a:effectLst/>
                <a:latin typeface="Arial Black" panose="020B0A04020102020204" pitchFamily="34" charset="0"/>
              </a:rPr>
              <a:t>LOREM IPSUM</a:t>
            </a:r>
            <a:endParaRPr lang="en-US" sz="2800" dirty="0">
              <a:solidFill>
                <a:schemeClr val="accent4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823060-8ABB-4C69-81D8-D20D944AAE2D}"/>
              </a:ext>
            </a:extLst>
          </p:cNvPr>
          <p:cNvSpPr txBox="1"/>
          <p:nvPr/>
        </p:nvSpPr>
        <p:spPr>
          <a:xfrm>
            <a:off x="7106653" y="1475873"/>
            <a:ext cx="50853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Arrow: Pentagon 14">
            <a:extLst>
              <a:ext uri="{FF2B5EF4-FFF2-40B4-BE49-F238E27FC236}">
                <a16:creationId xmlns:a16="http://schemas.microsoft.com/office/drawing/2014/main" id="{3AE66380-485B-42CD-B8DB-E5840C3951CA}"/>
              </a:ext>
            </a:extLst>
          </p:cNvPr>
          <p:cNvSpPr/>
          <p:nvPr/>
        </p:nvSpPr>
        <p:spPr>
          <a:xfrm>
            <a:off x="4235116" y="3900017"/>
            <a:ext cx="2871537" cy="1171074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563C6E-F8FC-40B9-8BF0-501E3E61738B}"/>
              </a:ext>
            </a:extLst>
          </p:cNvPr>
          <p:cNvSpPr txBox="1"/>
          <p:nvPr/>
        </p:nvSpPr>
        <p:spPr>
          <a:xfrm>
            <a:off x="7106653" y="3641491"/>
            <a:ext cx="2993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 dirty="0">
                <a:solidFill>
                  <a:schemeClr val="accent4"/>
                </a:solidFill>
                <a:effectLst/>
                <a:latin typeface="Arial Black" panose="020B0A04020102020204" pitchFamily="34" charset="0"/>
              </a:rPr>
              <a:t>LOREM IPSUM</a:t>
            </a:r>
            <a:endParaRPr lang="en-US" sz="2800" dirty="0">
              <a:solidFill>
                <a:schemeClr val="accent4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429B0B-0821-4927-A0CE-F2549848ADF5}"/>
              </a:ext>
            </a:extLst>
          </p:cNvPr>
          <p:cNvSpPr txBox="1"/>
          <p:nvPr/>
        </p:nvSpPr>
        <p:spPr>
          <a:xfrm>
            <a:off x="7106653" y="4164711"/>
            <a:ext cx="50853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657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745759-E968-495F-8C6D-2541B279A9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7" r="33186" b="-1"/>
          <a:stretch/>
        </p:blipFill>
        <p:spPr>
          <a:xfrm>
            <a:off x="-11909" y="10"/>
            <a:ext cx="6324601" cy="685799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9AE98B8-B73A-4724-B639-017087F92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4A1CE9-F240-4328-B5A3-F3CA8735A296}"/>
              </a:ext>
            </a:extLst>
          </p:cNvPr>
          <p:cNvSpPr txBox="1"/>
          <p:nvPr/>
        </p:nvSpPr>
        <p:spPr>
          <a:xfrm>
            <a:off x="6751320" y="4560914"/>
            <a:ext cx="486917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i="0" dirty="0">
                <a:solidFill>
                  <a:schemeClr val="accent4"/>
                </a:solidFill>
                <a:effectLst/>
                <a:latin typeface="Arial Black" panose="020B0A04020102020204" pitchFamily="34" charset="0"/>
                <a:ea typeface="+mj-ea"/>
                <a:cs typeface="+mj-cs"/>
              </a:rPr>
              <a:t>LOREM IPSUM DOLOR</a:t>
            </a:r>
            <a:endParaRPr lang="en-US" sz="4400" b="1" dirty="0">
              <a:solidFill>
                <a:schemeClr val="accent4"/>
              </a:solidFill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BA317B-95C9-4891-AE30-0899A783DD02}"/>
              </a:ext>
            </a:extLst>
          </p:cNvPr>
          <p:cNvSpPr txBox="1"/>
          <p:nvPr/>
        </p:nvSpPr>
        <p:spPr>
          <a:xfrm>
            <a:off x="6751321" y="854439"/>
            <a:ext cx="4869179" cy="357567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Lorem ipsum dolor sit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24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Pentagon 3">
            <a:extLst>
              <a:ext uri="{FF2B5EF4-FFF2-40B4-BE49-F238E27FC236}">
                <a16:creationId xmlns:a16="http://schemas.microsoft.com/office/drawing/2014/main" id="{0ECC7D89-FD8E-4AE0-913C-9A0CBA67F68D}"/>
              </a:ext>
            </a:extLst>
          </p:cNvPr>
          <p:cNvSpPr/>
          <p:nvPr/>
        </p:nvSpPr>
        <p:spPr>
          <a:xfrm flipH="1">
            <a:off x="6096000" y="0"/>
            <a:ext cx="6096000" cy="6858000"/>
          </a:xfrm>
          <a:prstGeom prst="homePlate">
            <a:avLst>
              <a:gd name="adj" fmla="val 1724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F1EFEE-F881-4AA9-88F5-12D29AF2B6E9}"/>
              </a:ext>
            </a:extLst>
          </p:cNvPr>
          <p:cNvSpPr txBox="1"/>
          <p:nvPr/>
        </p:nvSpPr>
        <p:spPr>
          <a:xfrm>
            <a:off x="1652337" y="1244298"/>
            <a:ext cx="4315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29D74E-2AB9-47E9-BFD2-0AE6709437C6}"/>
              </a:ext>
            </a:extLst>
          </p:cNvPr>
          <p:cNvSpPr txBox="1"/>
          <p:nvPr/>
        </p:nvSpPr>
        <p:spPr>
          <a:xfrm>
            <a:off x="431453" y="512313"/>
            <a:ext cx="4564498" cy="52322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800" b="0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LOREM IPSUM DOLOR</a:t>
            </a:r>
            <a:endParaRPr lang="en-U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8916BAF6-C6CA-4076-80D4-88011C631170}"/>
              </a:ext>
            </a:extLst>
          </p:cNvPr>
          <p:cNvSpPr/>
          <p:nvPr/>
        </p:nvSpPr>
        <p:spPr>
          <a:xfrm flipH="1">
            <a:off x="6095997" y="0"/>
            <a:ext cx="6095999" cy="6858000"/>
          </a:xfrm>
          <a:prstGeom prst="homePlate">
            <a:avLst>
              <a:gd name="adj" fmla="val 17246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iamond 1">
            <a:extLst>
              <a:ext uri="{FF2B5EF4-FFF2-40B4-BE49-F238E27FC236}">
                <a16:creationId xmlns:a16="http://schemas.microsoft.com/office/drawing/2014/main" id="{2CC88542-E515-4A8A-9D3B-1BCB98B7CDE8}"/>
              </a:ext>
            </a:extLst>
          </p:cNvPr>
          <p:cNvSpPr/>
          <p:nvPr/>
        </p:nvSpPr>
        <p:spPr>
          <a:xfrm>
            <a:off x="176461" y="1303938"/>
            <a:ext cx="1475872" cy="1450379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EFFFFA-BA33-4A69-A4CF-308ED88B99EE}"/>
              </a:ext>
            </a:extLst>
          </p:cNvPr>
          <p:cNvSpPr txBox="1"/>
          <p:nvPr/>
        </p:nvSpPr>
        <p:spPr>
          <a:xfrm>
            <a:off x="1652333" y="2873598"/>
            <a:ext cx="4315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amond 10">
            <a:extLst>
              <a:ext uri="{FF2B5EF4-FFF2-40B4-BE49-F238E27FC236}">
                <a16:creationId xmlns:a16="http://schemas.microsoft.com/office/drawing/2014/main" id="{AE5C1ED2-BADF-45F8-A8F1-5B4809CDD6BC}"/>
              </a:ext>
            </a:extLst>
          </p:cNvPr>
          <p:cNvSpPr/>
          <p:nvPr/>
        </p:nvSpPr>
        <p:spPr>
          <a:xfrm>
            <a:off x="176457" y="2933238"/>
            <a:ext cx="1475872" cy="1450379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742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writing implement, stationary, pencil, pen&#10;&#10;Description automatically generated">
            <a:extLst>
              <a:ext uri="{FF2B5EF4-FFF2-40B4-BE49-F238E27FC236}">
                <a16:creationId xmlns:a16="http://schemas.microsoft.com/office/drawing/2014/main" id="{90D1872E-1BED-42D3-887E-41FABB668F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98" t="909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A3DE44-D1E6-4F66-BA4A-223402BECD02}"/>
              </a:ext>
            </a:extLst>
          </p:cNvPr>
          <p:cNvSpPr txBox="1"/>
          <p:nvPr/>
        </p:nvSpPr>
        <p:spPr>
          <a:xfrm>
            <a:off x="298149" y="850998"/>
            <a:ext cx="59653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8729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stationary, writing implement, indoor, pencil&#10;&#10;Description automatically generated">
            <a:extLst>
              <a:ext uri="{FF2B5EF4-FFF2-40B4-BE49-F238E27FC236}">
                <a16:creationId xmlns:a16="http://schemas.microsoft.com/office/drawing/2014/main" id="{FAA5DDCF-8E68-4D0F-BB66-B34271B540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7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50141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7B5821-B2A7-4692-8D22-E70167137CC3}"/>
              </a:ext>
            </a:extLst>
          </p:cNvPr>
          <p:cNvSpPr txBox="1"/>
          <p:nvPr/>
        </p:nvSpPr>
        <p:spPr>
          <a:xfrm>
            <a:off x="7343336" y="422031"/>
            <a:ext cx="4848644" cy="410642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Lorem ipsum dolor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119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583597-2490-46A5-BEE8-1549D75B9835}"/>
              </a:ext>
            </a:extLst>
          </p:cNvPr>
          <p:cNvSpPr/>
          <p:nvPr/>
        </p:nvSpPr>
        <p:spPr>
          <a:xfrm flipH="1"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632A46-7412-460F-B7BA-C512AFCB7EDA}"/>
              </a:ext>
            </a:extLst>
          </p:cNvPr>
          <p:cNvSpPr txBox="1"/>
          <p:nvPr/>
        </p:nvSpPr>
        <p:spPr>
          <a:xfrm>
            <a:off x="3979561" y="2921168"/>
            <a:ext cx="42328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0" i="0" dirty="0">
                <a:solidFill>
                  <a:schemeClr val="accent4"/>
                </a:solidFill>
                <a:effectLst/>
                <a:latin typeface="Arial Black" panose="020B0A04020102020204" pitchFamily="34" charset="0"/>
              </a:rPr>
              <a:t>THANKS!</a:t>
            </a:r>
            <a:endParaRPr lang="en-US" sz="6000" dirty="0">
              <a:solidFill>
                <a:schemeClr val="accent4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917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elay 3">
            <a:extLst>
              <a:ext uri="{FF2B5EF4-FFF2-40B4-BE49-F238E27FC236}">
                <a16:creationId xmlns:a16="http://schemas.microsoft.com/office/drawing/2014/main" id="{0ECC7D89-FD8E-4AE0-913C-9A0CBA67F68D}"/>
              </a:ext>
            </a:extLst>
          </p:cNvPr>
          <p:cNvSpPr/>
          <p:nvPr/>
        </p:nvSpPr>
        <p:spPr>
          <a:xfrm flipH="1">
            <a:off x="5351206" y="214533"/>
            <a:ext cx="6840794" cy="6428934"/>
          </a:xfrm>
          <a:prstGeom prst="flowChartDelay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F1EFEE-F881-4AA9-88F5-12D29AF2B6E9}"/>
              </a:ext>
            </a:extLst>
          </p:cNvPr>
          <p:cNvSpPr txBox="1"/>
          <p:nvPr/>
        </p:nvSpPr>
        <p:spPr>
          <a:xfrm>
            <a:off x="296196" y="2639961"/>
            <a:ext cx="48669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29D74E-2AB9-47E9-BFD2-0AE6709437C6}"/>
              </a:ext>
            </a:extLst>
          </p:cNvPr>
          <p:cNvSpPr txBox="1"/>
          <p:nvPr/>
        </p:nvSpPr>
        <p:spPr>
          <a:xfrm>
            <a:off x="296196" y="1685854"/>
            <a:ext cx="29939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 dirty="0">
                <a:solidFill>
                  <a:schemeClr val="accent4"/>
                </a:solidFill>
                <a:effectLst/>
                <a:latin typeface="Arial Black" panose="020B0A04020102020204" pitchFamily="34" charset="0"/>
              </a:rPr>
              <a:t>LOREM IPSUM DOLOR</a:t>
            </a:r>
            <a:endParaRPr lang="en-US" sz="2800" dirty="0">
              <a:solidFill>
                <a:schemeClr val="accent4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36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729D74E-2AB9-47E9-BFD2-0AE6709437C6}"/>
              </a:ext>
            </a:extLst>
          </p:cNvPr>
          <p:cNvSpPr txBox="1"/>
          <p:nvPr/>
        </p:nvSpPr>
        <p:spPr>
          <a:xfrm>
            <a:off x="127132" y="2819353"/>
            <a:ext cx="29939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 dirty="0">
                <a:solidFill>
                  <a:schemeClr val="accent4"/>
                </a:solidFill>
                <a:effectLst/>
                <a:latin typeface="Arial Black" panose="020B0A04020102020204" pitchFamily="34" charset="0"/>
              </a:rPr>
              <a:t>LOREM IPSUM DOLOR</a:t>
            </a:r>
            <a:endParaRPr lang="en-US" sz="2800" dirty="0">
              <a:solidFill>
                <a:schemeClr val="accent4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E2A4C533-B7F7-4100-AE88-40A57515258D}"/>
              </a:ext>
            </a:extLst>
          </p:cNvPr>
          <p:cNvSpPr/>
          <p:nvPr/>
        </p:nvSpPr>
        <p:spPr>
          <a:xfrm flipV="1">
            <a:off x="2178072" y="514604"/>
            <a:ext cx="6476811" cy="535162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0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R</a:t>
            </a:r>
            <a:endParaRPr lang="en-US" dirty="0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82A69D25-0A16-45FC-A8A5-E0DEC4B35A01}"/>
              </a:ext>
            </a:extLst>
          </p:cNvPr>
          <p:cNvSpPr/>
          <p:nvPr/>
        </p:nvSpPr>
        <p:spPr>
          <a:xfrm rot="10800000" flipV="1">
            <a:off x="5518169" y="514603"/>
            <a:ext cx="6673831" cy="5351623"/>
          </a:xfrm>
          <a:prstGeom prst="triangl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FCB5FA-E6A9-47F3-9EF1-964E147642FE}"/>
              </a:ext>
            </a:extLst>
          </p:cNvPr>
          <p:cNvSpPr txBox="1"/>
          <p:nvPr/>
        </p:nvSpPr>
        <p:spPr>
          <a:xfrm>
            <a:off x="3708284" y="991773"/>
            <a:ext cx="341638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</a:t>
            </a:r>
          </a:p>
          <a:p>
            <a:pPr algn="ctr"/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3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AD5543-5F5C-4519-AA2A-1B071CAF4CD2}"/>
              </a:ext>
            </a:extLst>
          </p:cNvPr>
          <p:cNvSpPr txBox="1"/>
          <p:nvPr/>
        </p:nvSpPr>
        <p:spPr>
          <a:xfrm>
            <a:off x="132983" y="4250514"/>
            <a:ext cx="44594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481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7F1EFEE-F881-4AA9-88F5-12D29AF2B6E9}"/>
              </a:ext>
            </a:extLst>
          </p:cNvPr>
          <p:cNvSpPr txBox="1"/>
          <p:nvPr/>
        </p:nvSpPr>
        <p:spPr>
          <a:xfrm>
            <a:off x="7698659" y="1120676"/>
            <a:ext cx="43606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29D74E-2AB9-47E9-BFD2-0AE6709437C6}"/>
              </a:ext>
            </a:extLst>
          </p:cNvPr>
          <p:cNvSpPr txBox="1"/>
          <p:nvPr/>
        </p:nvSpPr>
        <p:spPr>
          <a:xfrm>
            <a:off x="7698659" y="166569"/>
            <a:ext cx="29939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 dirty="0">
                <a:solidFill>
                  <a:schemeClr val="accent4"/>
                </a:solidFill>
                <a:effectLst/>
                <a:latin typeface="Arial Black" panose="020B0A04020102020204" pitchFamily="34" charset="0"/>
              </a:rPr>
              <a:t>LOREM IPSUM DOLOR</a:t>
            </a:r>
            <a:endParaRPr lang="en-US" sz="2800" dirty="0">
              <a:solidFill>
                <a:schemeClr val="accent4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CB1AFA-77A2-4959-8231-317C378748A2}"/>
              </a:ext>
            </a:extLst>
          </p:cNvPr>
          <p:cNvSpPr/>
          <p:nvPr/>
        </p:nvSpPr>
        <p:spPr>
          <a:xfrm>
            <a:off x="0" y="1"/>
            <a:ext cx="7551174" cy="6858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20B81A-C7F5-4038-9FDE-0B3518D05924}"/>
              </a:ext>
            </a:extLst>
          </p:cNvPr>
          <p:cNvSpPr/>
          <p:nvPr/>
        </p:nvSpPr>
        <p:spPr>
          <a:xfrm>
            <a:off x="162233" y="4321277"/>
            <a:ext cx="5933767" cy="154858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</a:p>
          <a:p>
            <a:pPr algn="just"/>
            <a:endParaRPr lang="en-US" sz="9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625812-EA0E-4378-B0C9-34129E3859AD}"/>
              </a:ext>
            </a:extLst>
          </p:cNvPr>
          <p:cNvSpPr txBox="1"/>
          <p:nvPr/>
        </p:nvSpPr>
        <p:spPr>
          <a:xfrm>
            <a:off x="7713407" y="4501441"/>
            <a:ext cx="43606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4A6015-9D2D-4B9E-9C16-064B9778FA86}"/>
              </a:ext>
            </a:extLst>
          </p:cNvPr>
          <p:cNvSpPr txBox="1"/>
          <p:nvPr/>
        </p:nvSpPr>
        <p:spPr>
          <a:xfrm>
            <a:off x="7713407" y="3547334"/>
            <a:ext cx="29939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 dirty="0">
                <a:solidFill>
                  <a:schemeClr val="accent4"/>
                </a:solidFill>
                <a:effectLst/>
                <a:latin typeface="Arial Black" panose="020B0A04020102020204" pitchFamily="34" charset="0"/>
              </a:rPr>
              <a:t>LOREM IPSUM DOLOR</a:t>
            </a:r>
            <a:endParaRPr lang="en-US" sz="2800" dirty="0">
              <a:solidFill>
                <a:schemeClr val="accent4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33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1D0252-8105-468C-8569-DBBC4AEAC936}"/>
              </a:ext>
            </a:extLst>
          </p:cNvPr>
          <p:cNvSpPr/>
          <p:nvPr/>
        </p:nvSpPr>
        <p:spPr>
          <a:xfrm>
            <a:off x="351503" y="339213"/>
            <a:ext cx="11488994" cy="6179574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8590F1-3152-4CB4-B02F-68F057FB461E}"/>
              </a:ext>
            </a:extLst>
          </p:cNvPr>
          <p:cNvSpPr txBox="1"/>
          <p:nvPr/>
        </p:nvSpPr>
        <p:spPr>
          <a:xfrm>
            <a:off x="1140539" y="1829625"/>
            <a:ext cx="9910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F675BA-AB72-4B1B-9B13-24A71545C9BC}"/>
              </a:ext>
            </a:extLst>
          </p:cNvPr>
          <p:cNvSpPr txBox="1"/>
          <p:nvPr/>
        </p:nvSpPr>
        <p:spPr>
          <a:xfrm>
            <a:off x="3535921" y="1244850"/>
            <a:ext cx="5120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dirty="0">
                <a:solidFill>
                  <a:schemeClr val="accent4"/>
                </a:solidFill>
                <a:effectLst/>
                <a:latin typeface="Arial Black" panose="020B0A04020102020204" pitchFamily="34" charset="0"/>
              </a:rPr>
              <a:t>LOREM IPSUM DOLOR</a:t>
            </a:r>
            <a:endParaRPr lang="en-US" sz="3200" dirty="0">
              <a:solidFill>
                <a:schemeClr val="accent4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999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7F1EFEE-F881-4AA9-88F5-12D29AF2B6E9}"/>
              </a:ext>
            </a:extLst>
          </p:cNvPr>
          <p:cNvSpPr txBox="1"/>
          <p:nvPr/>
        </p:nvSpPr>
        <p:spPr>
          <a:xfrm>
            <a:off x="383456" y="1120676"/>
            <a:ext cx="62828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29D74E-2AB9-47E9-BFD2-0AE6709437C6}"/>
              </a:ext>
            </a:extLst>
          </p:cNvPr>
          <p:cNvSpPr txBox="1"/>
          <p:nvPr/>
        </p:nvSpPr>
        <p:spPr>
          <a:xfrm>
            <a:off x="383456" y="166569"/>
            <a:ext cx="41342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 dirty="0">
                <a:solidFill>
                  <a:schemeClr val="accent4"/>
                </a:solidFill>
                <a:effectLst/>
                <a:latin typeface="Arial Black" panose="020B0A04020102020204" pitchFamily="34" charset="0"/>
              </a:rPr>
              <a:t>LOREM IPSUM DOLOR</a:t>
            </a:r>
            <a:endParaRPr lang="en-US" sz="2800" dirty="0">
              <a:solidFill>
                <a:schemeClr val="accent4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D6626B-5F3A-4944-BBFF-54107AE14C69}"/>
              </a:ext>
            </a:extLst>
          </p:cNvPr>
          <p:cNvSpPr/>
          <p:nvPr/>
        </p:nvSpPr>
        <p:spPr>
          <a:xfrm>
            <a:off x="6095999" y="1"/>
            <a:ext cx="6096001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1327354 w 7423354"/>
              <a:gd name="connsiteY0" fmla="*/ 0 h 6858000"/>
              <a:gd name="connsiteX1" fmla="*/ 7423354 w 7423354"/>
              <a:gd name="connsiteY1" fmla="*/ 0 h 6858000"/>
              <a:gd name="connsiteX2" fmla="*/ 7423354 w 7423354"/>
              <a:gd name="connsiteY2" fmla="*/ 6858000 h 6858000"/>
              <a:gd name="connsiteX3" fmla="*/ 0 w 7423354"/>
              <a:gd name="connsiteY3" fmla="*/ 6858000 h 6858000"/>
              <a:gd name="connsiteX4" fmla="*/ 1327354 w 7423354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23354" h="6858000">
                <a:moveTo>
                  <a:pt x="1327354" y="0"/>
                </a:moveTo>
                <a:lnTo>
                  <a:pt x="7423354" y="0"/>
                </a:lnTo>
                <a:lnTo>
                  <a:pt x="7423354" y="6858000"/>
                </a:lnTo>
                <a:lnTo>
                  <a:pt x="0" y="6858000"/>
                </a:lnTo>
                <a:lnTo>
                  <a:pt x="1327354" y="0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20B81A-C7F5-4038-9FDE-0B3518D05924}"/>
              </a:ext>
            </a:extLst>
          </p:cNvPr>
          <p:cNvSpPr/>
          <p:nvPr/>
        </p:nvSpPr>
        <p:spPr>
          <a:xfrm>
            <a:off x="6666271" y="3900746"/>
            <a:ext cx="4498258" cy="12978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i="0" dirty="0">
                <a:solidFill>
                  <a:schemeClr val="bg1"/>
                </a:solidFill>
                <a:effectLst/>
                <a:latin typeface="Arial Black" panose="020B0A04020102020204" pitchFamily="34" charset="0"/>
              </a:rPr>
              <a:t>LOREM IPSUM DOLOR</a:t>
            </a:r>
            <a:endParaRPr lang="en-U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60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CCA5F87-1D1E-45CB-8D83-FC7EEFAD9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, writing implement, stationary, pencil&#10;&#10;Description automatically generated">
            <a:extLst>
              <a:ext uri="{FF2B5EF4-FFF2-40B4-BE49-F238E27FC236}">
                <a16:creationId xmlns:a16="http://schemas.microsoft.com/office/drawing/2014/main" id="{F57926E1-D9B5-4D24-852F-9661A230D1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4" r="1" b="9091"/>
          <a:stretch/>
        </p:blipFill>
        <p:spPr>
          <a:xfrm>
            <a:off x="20" y="10"/>
            <a:ext cx="866849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CCFC2C6-6238-4A2F-93DE-2ADF74AF6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11652" y="0"/>
            <a:ext cx="848034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B8F14C-563B-4676-94B1-287B16E233EA}"/>
              </a:ext>
            </a:extLst>
          </p:cNvPr>
          <p:cNvSpPr txBox="1"/>
          <p:nvPr/>
        </p:nvSpPr>
        <p:spPr>
          <a:xfrm>
            <a:off x="7709095" y="0"/>
            <a:ext cx="448290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B9EAF2-AE01-47CE-A178-FBD9E6BDDFE5}"/>
              </a:ext>
            </a:extLst>
          </p:cNvPr>
          <p:cNvSpPr txBox="1"/>
          <p:nvPr/>
        </p:nvSpPr>
        <p:spPr>
          <a:xfrm>
            <a:off x="822960" y="2560320"/>
            <a:ext cx="4846320" cy="365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Lorem ipsum dolor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249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t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DFBD79-01BF-404F-941B-04CCCCDD305A}"/>
              </a:ext>
            </a:extLst>
          </p:cNvPr>
          <p:cNvSpPr/>
          <p:nvPr/>
        </p:nvSpPr>
        <p:spPr>
          <a:xfrm>
            <a:off x="8788867" y="3501570"/>
            <a:ext cx="3318387" cy="326676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350A6F-2B5E-43B5-A42C-5ACF3F7F848C}"/>
              </a:ext>
            </a:extLst>
          </p:cNvPr>
          <p:cNvSpPr/>
          <p:nvPr/>
        </p:nvSpPr>
        <p:spPr>
          <a:xfrm>
            <a:off x="8788867" y="162232"/>
            <a:ext cx="3318387" cy="3266768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1C083A-2EDA-482A-8F31-23D717D58D16}"/>
              </a:ext>
            </a:extLst>
          </p:cNvPr>
          <p:cNvSpPr/>
          <p:nvPr/>
        </p:nvSpPr>
        <p:spPr>
          <a:xfrm>
            <a:off x="5397910" y="3501570"/>
            <a:ext cx="3318387" cy="3266768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72B965-04EE-444D-B9A3-2D760FFBF139}"/>
              </a:ext>
            </a:extLst>
          </p:cNvPr>
          <p:cNvSpPr/>
          <p:nvPr/>
        </p:nvSpPr>
        <p:spPr>
          <a:xfrm>
            <a:off x="157316" y="162232"/>
            <a:ext cx="8558981" cy="3266768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5AB27-ED94-4A68-9903-4E6AE0AE2024}"/>
              </a:ext>
            </a:extLst>
          </p:cNvPr>
          <p:cNvSpPr txBox="1"/>
          <p:nvPr/>
        </p:nvSpPr>
        <p:spPr>
          <a:xfrm>
            <a:off x="157316" y="3952220"/>
            <a:ext cx="52405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DEB324-B878-44C4-96FA-13E12ECD9E89}"/>
              </a:ext>
            </a:extLst>
          </p:cNvPr>
          <p:cNvSpPr txBox="1"/>
          <p:nvPr/>
        </p:nvSpPr>
        <p:spPr>
          <a:xfrm>
            <a:off x="157316" y="3429000"/>
            <a:ext cx="524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0" i="0" dirty="0">
                <a:solidFill>
                  <a:schemeClr val="accent4"/>
                </a:solidFill>
                <a:effectLst/>
                <a:latin typeface="Arial Black" panose="020B0A04020102020204" pitchFamily="34" charset="0"/>
              </a:rPr>
              <a:t>LOREM IPSUM DOLOR</a:t>
            </a:r>
            <a:endParaRPr lang="en-US" sz="2800" dirty="0">
              <a:solidFill>
                <a:schemeClr val="accent4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370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D9FC6AC-4A12-4825-8ABE-0732B8EF4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indoor, writing implement, stationary, floor&#10;&#10;Description automatically generated">
            <a:extLst>
              <a:ext uri="{FF2B5EF4-FFF2-40B4-BE49-F238E27FC236}">
                <a16:creationId xmlns:a16="http://schemas.microsoft.com/office/drawing/2014/main" id="{3270E8A3-B93A-4089-9F53-03526BB1B9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69" r="1" b="1"/>
          <a:stretch/>
        </p:blipFill>
        <p:spPr>
          <a:xfrm>
            <a:off x="1" y="10"/>
            <a:ext cx="12191999" cy="6857990"/>
          </a:xfrm>
          <a:custGeom>
            <a:avLst/>
            <a:gdLst/>
            <a:ahLst/>
            <a:cxnLst/>
            <a:rect l="l" t="t" r="r" b="b"/>
            <a:pathLst>
              <a:path w="11862683" h="6858000">
                <a:moveTo>
                  <a:pt x="0" y="0"/>
                </a:moveTo>
                <a:lnTo>
                  <a:pt x="4038600" y="0"/>
                </a:lnTo>
                <a:lnTo>
                  <a:pt x="4114800" y="0"/>
                </a:lnTo>
                <a:lnTo>
                  <a:pt x="4282294" y="0"/>
                </a:lnTo>
                <a:lnTo>
                  <a:pt x="6139260" y="0"/>
                </a:lnTo>
                <a:lnTo>
                  <a:pt x="6362810" y="0"/>
                </a:lnTo>
                <a:lnTo>
                  <a:pt x="7272221" y="0"/>
                </a:lnTo>
                <a:lnTo>
                  <a:pt x="10815342" y="0"/>
                </a:lnTo>
                <a:cubicBezTo>
                  <a:pt x="10709672" y="35571"/>
                  <a:pt x="10607020" y="78255"/>
                  <a:pt x="10501350" y="110269"/>
                </a:cubicBezTo>
                <a:cubicBezTo>
                  <a:pt x="10516447" y="145839"/>
                  <a:pt x="10531542" y="138725"/>
                  <a:pt x="10546639" y="135168"/>
                </a:cubicBezTo>
                <a:cubicBezTo>
                  <a:pt x="10637212" y="120941"/>
                  <a:pt x="10730806" y="110269"/>
                  <a:pt x="10818360" y="71141"/>
                </a:cubicBezTo>
                <a:cubicBezTo>
                  <a:pt x="10839496" y="64027"/>
                  <a:pt x="10863648" y="64027"/>
                  <a:pt x="10872705" y="88927"/>
                </a:cubicBezTo>
                <a:cubicBezTo>
                  <a:pt x="10887801" y="124497"/>
                  <a:pt x="10866668" y="145839"/>
                  <a:pt x="10845532" y="163625"/>
                </a:cubicBezTo>
                <a:cubicBezTo>
                  <a:pt x="10809304" y="195638"/>
                  <a:pt x="10767036" y="188525"/>
                  <a:pt x="10727787" y="192082"/>
                </a:cubicBezTo>
                <a:cubicBezTo>
                  <a:pt x="10619098" y="209867"/>
                  <a:pt x="10567772" y="259665"/>
                  <a:pt x="10543619" y="373491"/>
                </a:cubicBezTo>
                <a:cubicBezTo>
                  <a:pt x="10637212" y="327250"/>
                  <a:pt x="10730806" y="384162"/>
                  <a:pt x="10821380" y="352148"/>
                </a:cubicBezTo>
                <a:cubicBezTo>
                  <a:pt x="10845532" y="345034"/>
                  <a:pt x="10881763" y="355706"/>
                  <a:pt x="10869686" y="394834"/>
                </a:cubicBezTo>
                <a:cubicBezTo>
                  <a:pt x="10857610" y="430405"/>
                  <a:pt x="10818360" y="458860"/>
                  <a:pt x="10887801" y="451747"/>
                </a:cubicBezTo>
                <a:cubicBezTo>
                  <a:pt x="10939127" y="448189"/>
                  <a:pt x="10954222" y="405504"/>
                  <a:pt x="10969318" y="359262"/>
                </a:cubicBezTo>
                <a:cubicBezTo>
                  <a:pt x="10981394" y="334364"/>
                  <a:pt x="11014605" y="320135"/>
                  <a:pt x="11038758" y="334364"/>
                </a:cubicBezTo>
                <a:cubicBezTo>
                  <a:pt x="11068949" y="348592"/>
                  <a:pt x="11059892" y="387720"/>
                  <a:pt x="11059892" y="416176"/>
                </a:cubicBezTo>
                <a:cubicBezTo>
                  <a:pt x="11062912" y="469532"/>
                  <a:pt x="11038758" y="494431"/>
                  <a:pt x="10996491" y="505101"/>
                </a:cubicBezTo>
                <a:cubicBezTo>
                  <a:pt x="10945164" y="519330"/>
                  <a:pt x="10893840" y="537116"/>
                  <a:pt x="10827418" y="558458"/>
                </a:cubicBezTo>
                <a:cubicBezTo>
                  <a:pt x="10899878" y="594028"/>
                  <a:pt x="10954222" y="586915"/>
                  <a:pt x="11008566" y="558458"/>
                </a:cubicBezTo>
                <a:cubicBezTo>
                  <a:pt x="11074988" y="526444"/>
                  <a:pt x="11162542" y="483759"/>
                  <a:pt x="11216886" y="522887"/>
                </a:cubicBezTo>
                <a:cubicBezTo>
                  <a:pt x="11298403" y="579800"/>
                  <a:pt x="11364824" y="544229"/>
                  <a:pt x="11437284" y="533558"/>
                </a:cubicBezTo>
                <a:cubicBezTo>
                  <a:pt x="11588242" y="512216"/>
                  <a:pt x="11494648" y="480203"/>
                  <a:pt x="11645605" y="462417"/>
                </a:cubicBezTo>
                <a:cubicBezTo>
                  <a:pt x="11705988" y="455303"/>
                  <a:pt x="11769390" y="426847"/>
                  <a:pt x="11856944" y="465975"/>
                </a:cubicBezTo>
                <a:cubicBezTo>
                  <a:pt x="11461437" y="672284"/>
                  <a:pt x="11274250" y="658055"/>
                  <a:pt x="10921012" y="910606"/>
                </a:cubicBezTo>
                <a:cubicBezTo>
                  <a:pt x="10936107" y="935506"/>
                  <a:pt x="10951202" y="924835"/>
                  <a:pt x="10966299" y="921277"/>
                </a:cubicBezTo>
                <a:cubicBezTo>
                  <a:pt x="10990452" y="917720"/>
                  <a:pt x="11020644" y="903491"/>
                  <a:pt x="11026682" y="949734"/>
                </a:cubicBezTo>
                <a:cubicBezTo>
                  <a:pt x="11029702" y="985305"/>
                  <a:pt x="11011585" y="1003089"/>
                  <a:pt x="10981394" y="1006647"/>
                </a:cubicBezTo>
                <a:cubicBezTo>
                  <a:pt x="10893840" y="1020875"/>
                  <a:pt x="10815342" y="1070674"/>
                  <a:pt x="10736844" y="1113358"/>
                </a:cubicBezTo>
                <a:cubicBezTo>
                  <a:pt x="10700615" y="1131144"/>
                  <a:pt x="10661366" y="1156043"/>
                  <a:pt x="10676462" y="1220069"/>
                </a:cubicBezTo>
                <a:cubicBezTo>
                  <a:pt x="10706652" y="1237855"/>
                  <a:pt x="10727787" y="1212955"/>
                  <a:pt x="10751940" y="1209399"/>
                </a:cubicBezTo>
                <a:cubicBezTo>
                  <a:pt x="10776093" y="1205842"/>
                  <a:pt x="10833457" y="1220069"/>
                  <a:pt x="10818360" y="1230741"/>
                </a:cubicBezTo>
                <a:cubicBezTo>
                  <a:pt x="10748920" y="1269868"/>
                  <a:pt x="10875724" y="1365909"/>
                  <a:pt x="10791190" y="1365909"/>
                </a:cubicBezTo>
                <a:cubicBezTo>
                  <a:pt x="10652309" y="1365909"/>
                  <a:pt x="10576830" y="1536647"/>
                  <a:pt x="10443988" y="1540204"/>
                </a:cubicBezTo>
                <a:cubicBezTo>
                  <a:pt x="10422854" y="1540204"/>
                  <a:pt x="10413797" y="1572219"/>
                  <a:pt x="10413797" y="1597117"/>
                </a:cubicBezTo>
                <a:cubicBezTo>
                  <a:pt x="10413797" y="1629132"/>
                  <a:pt x="10434930" y="1632688"/>
                  <a:pt x="10456064" y="1636245"/>
                </a:cubicBezTo>
                <a:cubicBezTo>
                  <a:pt x="10489275" y="1639802"/>
                  <a:pt x="10525504" y="1597117"/>
                  <a:pt x="10567772" y="1657587"/>
                </a:cubicBezTo>
                <a:cubicBezTo>
                  <a:pt x="10489275" y="1693158"/>
                  <a:pt x="10407758" y="1728729"/>
                  <a:pt x="10410777" y="1849668"/>
                </a:cubicBezTo>
                <a:cubicBezTo>
                  <a:pt x="10410777" y="1881683"/>
                  <a:pt x="10377566" y="1895910"/>
                  <a:pt x="10353413" y="1903025"/>
                </a:cubicBezTo>
                <a:cubicBezTo>
                  <a:pt x="10311146" y="1917252"/>
                  <a:pt x="10277935" y="1938595"/>
                  <a:pt x="10253782" y="1984836"/>
                </a:cubicBezTo>
                <a:cubicBezTo>
                  <a:pt x="10253782" y="1995507"/>
                  <a:pt x="10253782" y="2002622"/>
                  <a:pt x="10253782" y="2013292"/>
                </a:cubicBezTo>
                <a:cubicBezTo>
                  <a:pt x="10259820" y="2123562"/>
                  <a:pt x="10320202" y="2120004"/>
                  <a:pt x="10386624" y="2102219"/>
                </a:cubicBezTo>
                <a:cubicBezTo>
                  <a:pt x="10465122" y="2080877"/>
                  <a:pt x="10543619" y="2038192"/>
                  <a:pt x="10628156" y="2077320"/>
                </a:cubicBezTo>
                <a:cubicBezTo>
                  <a:pt x="10510408" y="2130676"/>
                  <a:pt x="10380586" y="2134233"/>
                  <a:pt x="10271896" y="2208931"/>
                </a:cubicBezTo>
                <a:cubicBezTo>
                  <a:pt x="10676462" y="2223159"/>
                  <a:pt x="11032720" y="1984836"/>
                  <a:pt x="11425208" y="1892353"/>
                </a:cubicBezTo>
                <a:cubicBezTo>
                  <a:pt x="11413131" y="1952823"/>
                  <a:pt x="11379920" y="1967051"/>
                  <a:pt x="11352748" y="1974165"/>
                </a:cubicBezTo>
                <a:cubicBezTo>
                  <a:pt x="11207830" y="2020407"/>
                  <a:pt x="11081026" y="2112891"/>
                  <a:pt x="10948184" y="2191146"/>
                </a:cubicBezTo>
                <a:cubicBezTo>
                  <a:pt x="10893840" y="2223159"/>
                  <a:pt x="10854590" y="2258731"/>
                  <a:pt x="10833457" y="2326314"/>
                </a:cubicBezTo>
                <a:cubicBezTo>
                  <a:pt x="10815342" y="2390340"/>
                  <a:pt x="10779112" y="2418796"/>
                  <a:pt x="10712690" y="2401012"/>
                </a:cubicBezTo>
                <a:cubicBezTo>
                  <a:pt x="10658346" y="2386784"/>
                  <a:pt x="10600982" y="2393898"/>
                  <a:pt x="10543619" y="2401012"/>
                </a:cubicBezTo>
                <a:cubicBezTo>
                  <a:pt x="10480218" y="2408126"/>
                  <a:pt x="10407758" y="2479267"/>
                  <a:pt x="10422854" y="2518395"/>
                </a:cubicBezTo>
                <a:cubicBezTo>
                  <a:pt x="10453044" y="2582422"/>
                  <a:pt x="10504370" y="2550408"/>
                  <a:pt x="10546639" y="2543294"/>
                </a:cubicBezTo>
                <a:cubicBezTo>
                  <a:pt x="10597964" y="2536181"/>
                  <a:pt x="10691556" y="2518395"/>
                  <a:pt x="10691556" y="2525509"/>
                </a:cubicBezTo>
                <a:cubicBezTo>
                  <a:pt x="10724768" y="2685576"/>
                  <a:pt x="10800246" y="2564636"/>
                  <a:pt x="10854590" y="2564636"/>
                </a:cubicBezTo>
                <a:cubicBezTo>
                  <a:pt x="10905916" y="2564636"/>
                  <a:pt x="10957241" y="2546851"/>
                  <a:pt x="11005548" y="2532623"/>
                </a:cubicBezTo>
                <a:cubicBezTo>
                  <a:pt x="11068949" y="2514837"/>
                  <a:pt x="11126312" y="2546851"/>
                  <a:pt x="11186696" y="2553965"/>
                </a:cubicBezTo>
                <a:cubicBezTo>
                  <a:pt x="11241040" y="2561080"/>
                  <a:pt x="11210850" y="2653563"/>
                  <a:pt x="11244060" y="2692689"/>
                </a:cubicBezTo>
                <a:cubicBezTo>
                  <a:pt x="11250097" y="2703362"/>
                  <a:pt x="11256136" y="2703362"/>
                  <a:pt x="11262174" y="2703362"/>
                </a:cubicBezTo>
                <a:cubicBezTo>
                  <a:pt x="11280289" y="2980812"/>
                  <a:pt x="11597299" y="2913227"/>
                  <a:pt x="11597299" y="2923898"/>
                </a:cubicBezTo>
                <a:cubicBezTo>
                  <a:pt x="11624471" y="2941684"/>
                  <a:pt x="11657682" y="2899000"/>
                  <a:pt x="11690892" y="2941684"/>
                </a:cubicBezTo>
                <a:cubicBezTo>
                  <a:pt x="11548993" y="3137322"/>
                  <a:pt x="11331614" y="3183563"/>
                  <a:pt x="11138390" y="3329402"/>
                </a:cubicBezTo>
                <a:cubicBezTo>
                  <a:pt x="11298403" y="3379202"/>
                  <a:pt x="11391998" y="3208463"/>
                  <a:pt x="11509744" y="3229805"/>
                </a:cubicBezTo>
                <a:cubicBezTo>
                  <a:pt x="11567107" y="3283162"/>
                  <a:pt x="11395016" y="3368530"/>
                  <a:pt x="11561068" y="3393429"/>
                </a:cubicBezTo>
                <a:cubicBezTo>
                  <a:pt x="11488610" y="3439672"/>
                  <a:pt x="11437284" y="3485914"/>
                  <a:pt x="11385959" y="3539269"/>
                </a:cubicBezTo>
                <a:cubicBezTo>
                  <a:pt x="11298403" y="3635309"/>
                  <a:pt x="11280289" y="3699337"/>
                  <a:pt x="11322556" y="3827390"/>
                </a:cubicBezTo>
                <a:cubicBezTo>
                  <a:pt x="11349730" y="3912759"/>
                  <a:pt x="11388978" y="3991015"/>
                  <a:pt x="11352748" y="4090612"/>
                </a:cubicBezTo>
                <a:cubicBezTo>
                  <a:pt x="11328595" y="4158196"/>
                  <a:pt x="11337653" y="4204438"/>
                  <a:pt x="11428226" y="4172424"/>
                </a:cubicBezTo>
                <a:cubicBezTo>
                  <a:pt x="11524840" y="4140411"/>
                  <a:pt x="11561068" y="4200882"/>
                  <a:pt x="11536915" y="4321821"/>
                </a:cubicBezTo>
                <a:cubicBezTo>
                  <a:pt x="11521821" y="4400076"/>
                  <a:pt x="11536915" y="4424975"/>
                  <a:pt x="11603338" y="4414305"/>
                </a:cubicBezTo>
                <a:cubicBezTo>
                  <a:pt x="11675796" y="4403633"/>
                  <a:pt x="11745236" y="4353835"/>
                  <a:pt x="11835811" y="4378734"/>
                </a:cubicBezTo>
                <a:cubicBezTo>
                  <a:pt x="11763352" y="4521016"/>
                  <a:pt x="11609374" y="4478331"/>
                  <a:pt x="11524840" y="4613499"/>
                </a:cubicBezTo>
                <a:cubicBezTo>
                  <a:pt x="11624471" y="4613499"/>
                  <a:pt x="11702969" y="4613499"/>
                  <a:pt x="11775427" y="4585042"/>
                </a:cubicBezTo>
                <a:cubicBezTo>
                  <a:pt x="11805619" y="4574373"/>
                  <a:pt x="11838830" y="4560144"/>
                  <a:pt x="11856944" y="4602828"/>
                </a:cubicBezTo>
                <a:cubicBezTo>
                  <a:pt x="11878080" y="4652628"/>
                  <a:pt x="11835811" y="4670412"/>
                  <a:pt x="11811658" y="4677526"/>
                </a:cubicBezTo>
                <a:cubicBezTo>
                  <a:pt x="11742216" y="4702425"/>
                  <a:pt x="11687874" y="4759339"/>
                  <a:pt x="11627490" y="4805580"/>
                </a:cubicBezTo>
                <a:cubicBezTo>
                  <a:pt x="11497668" y="4905177"/>
                  <a:pt x="11355767" y="4990547"/>
                  <a:pt x="11247078" y="5154171"/>
                </a:cubicBezTo>
                <a:cubicBezTo>
                  <a:pt x="11382940" y="5111487"/>
                  <a:pt x="11485590" y="5011889"/>
                  <a:pt x="11615414" y="4994104"/>
                </a:cubicBezTo>
                <a:cubicBezTo>
                  <a:pt x="11503704" y="5143500"/>
                  <a:pt x="11361806" y="5243097"/>
                  <a:pt x="11228964" y="5353367"/>
                </a:cubicBezTo>
                <a:cubicBezTo>
                  <a:pt x="11189714" y="5385379"/>
                  <a:pt x="11150466" y="5406721"/>
                  <a:pt x="11144428" y="5474306"/>
                </a:cubicBezTo>
                <a:cubicBezTo>
                  <a:pt x="11126312" y="5605917"/>
                  <a:pt x="11078008" y="5712629"/>
                  <a:pt x="10969318" y="5769542"/>
                </a:cubicBezTo>
                <a:cubicBezTo>
                  <a:pt x="10969318" y="5769542"/>
                  <a:pt x="10975356" y="5790884"/>
                  <a:pt x="10978374" y="5801555"/>
                </a:cubicBezTo>
                <a:cubicBezTo>
                  <a:pt x="11044797" y="5805112"/>
                  <a:pt x="11096122" y="5726858"/>
                  <a:pt x="11177639" y="5755314"/>
                </a:cubicBezTo>
                <a:cubicBezTo>
                  <a:pt x="11096122" y="5862025"/>
                  <a:pt x="11029702" y="5954508"/>
                  <a:pt x="10917992" y="6004307"/>
                </a:cubicBezTo>
                <a:cubicBezTo>
                  <a:pt x="10827418" y="6043434"/>
                  <a:pt x="10715710" y="6068335"/>
                  <a:pt x="10649289" y="6196388"/>
                </a:cubicBezTo>
                <a:cubicBezTo>
                  <a:pt x="10724768" y="6221287"/>
                  <a:pt x="10782132" y="6189274"/>
                  <a:pt x="10839496" y="6167932"/>
                </a:cubicBezTo>
                <a:cubicBezTo>
                  <a:pt x="10927050" y="6132361"/>
                  <a:pt x="11014605" y="6093234"/>
                  <a:pt x="11102160" y="6057663"/>
                </a:cubicBezTo>
                <a:cubicBezTo>
                  <a:pt x="11135372" y="6043434"/>
                  <a:pt x="11171600" y="6036320"/>
                  <a:pt x="11192734" y="6100347"/>
                </a:cubicBezTo>
                <a:cubicBezTo>
                  <a:pt x="11081026" y="6114575"/>
                  <a:pt x="11014605" y="6199945"/>
                  <a:pt x="10945164" y="6281757"/>
                </a:cubicBezTo>
                <a:cubicBezTo>
                  <a:pt x="10905916" y="6327999"/>
                  <a:pt x="10872705" y="6388469"/>
                  <a:pt x="10803265" y="6367127"/>
                </a:cubicBezTo>
                <a:cubicBezTo>
                  <a:pt x="10767036" y="6356456"/>
                  <a:pt x="10742882" y="6388469"/>
                  <a:pt x="10745901" y="6431153"/>
                </a:cubicBezTo>
                <a:cubicBezTo>
                  <a:pt x="10760998" y="6580550"/>
                  <a:pt x="10673442" y="6630349"/>
                  <a:pt x="10582868" y="6658805"/>
                </a:cubicBezTo>
                <a:cubicBezTo>
                  <a:pt x="10450026" y="6701489"/>
                  <a:pt x="10332280" y="6786859"/>
                  <a:pt x="10208496" y="6858000"/>
                </a:cubicBezTo>
                <a:lnTo>
                  <a:pt x="7272221" y="6858000"/>
                </a:lnTo>
                <a:lnTo>
                  <a:pt x="6362810" y="6858000"/>
                </a:lnTo>
                <a:lnTo>
                  <a:pt x="6139260" y="6858000"/>
                </a:lnTo>
                <a:lnTo>
                  <a:pt x="4282294" y="6858000"/>
                </a:lnTo>
                <a:lnTo>
                  <a:pt x="4114800" y="6858000"/>
                </a:lnTo>
                <a:lnTo>
                  <a:pt x="40386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E8A757-2D1A-4470-AEDB-4FF8594D65CC}"/>
              </a:ext>
            </a:extLst>
          </p:cNvPr>
          <p:cNvSpPr txBox="1"/>
          <p:nvPr/>
        </p:nvSpPr>
        <p:spPr>
          <a:xfrm>
            <a:off x="365759" y="0"/>
            <a:ext cx="99317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Lorem ipsum dolor sit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Nunc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sit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Pellentesque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euismod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Lorem ipsum dolor sit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fermentum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augue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tempor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5341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843</Words>
  <Application>Microsoft Office PowerPoint</Application>
  <PresentationFormat>Widescreen</PresentationFormat>
  <Paragraphs>37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Khalid Amin</dc:creator>
  <cp:lastModifiedBy>L J</cp:lastModifiedBy>
  <cp:revision>5</cp:revision>
  <dcterms:created xsi:type="dcterms:W3CDTF">2020-10-29T04:57:52Z</dcterms:created>
  <dcterms:modified xsi:type="dcterms:W3CDTF">2021-02-12T13:24:45Z</dcterms:modified>
</cp:coreProperties>
</file>