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2" r:id="rId1"/>
  </p:sldMasterIdLst>
  <p:notesMasterIdLst>
    <p:notesMasterId r:id="rId27"/>
  </p:notesMasterIdLst>
  <p:handoutMasterIdLst>
    <p:handoutMasterId r:id="rId28"/>
  </p:handoutMasterIdLst>
  <p:sldIdLst>
    <p:sldId id="279" r:id="rId2"/>
    <p:sldId id="267" r:id="rId3"/>
    <p:sldId id="263" r:id="rId4"/>
    <p:sldId id="264" r:id="rId5"/>
    <p:sldId id="262" r:id="rId6"/>
    <p:sldId id="266" r:id="rId7"/>
    <p:sldId id="256" r:id="rId8"/>
    <p:sldId id="261" r:id="rId9"/>
    <p:sldId id="268" r:id="rId10"/>
    <p:sldId id="271" r:id="rId11"/>
    <p:sldId id="270" r:id="rId12"/>
    <p:sldId id="1038" r:id="rId13"/>
    <p:sldId id="276" r:id="rId14"/>
    <p:sldId id="277" r:id="rId15"/>
    <p:sldId id="278" r:id="rId16"/>
    <p:sldId id="307" r:id="rId17"/>
    <p:sldId id="289" r:id="rId18"/>
    <p:sldId id="514" r:id="rId19"/>
    <p:sldId id="620" r:id="rId20"/>
    <p:sldId id="607" r:id="rId21"/>
    <p:sldId id="608" r:id="rId22"/>
    <p:sldId id="282" r:id="rId23"/>
    <p:sldId id="302" r:id="rId24"/>
    <p:sldId id="623" r:id="rId25"/>
    <p:sldId id="1040"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BD2CF"/>
    <a:srgbClr val="7C665B"/>
    <a:srgbClr val="AD9589"/>
    <a:srgbClr val="AA9991"/>
    <a:srgbClr val="DDD5D2"/>
    <a:srgbClr val="84858A"/>
    <a:srgbClr val="96C0BE"/>
    <a:srgbClr val="325E7B"/>
    <a:srgbClr val="D2DB26"/>
    <a:srgbClr val="E2E5C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526" autoAdjust="0"/>
    <p:restoredTop sz="89890" autoAdjust="0"/>
  </p:normalViewPr>
  <p:slideViewPr>
    <p:cSldViewPr snapToGrid="0" showGuides="1">
      <p:cViewPr varScale="1">
        <p:scale>
          <a:sx n="119" d="100"/>
          <a:sy n="119" d="100"/>
        </p:scale>
        <p:origin x="120" y="348"/>
      </p:cViewPr>
      <p:guideLst>
        <p:guide orient="horz" pos="2160"/>
        <p:guide pos="3840"/>
      </p:guideLst>
    </p:cSldViewPr>
  </p:slideViewPr>
  <p:notesTextViewPr>
    <p:cViewPr>
      <p:scale>
        <a:sx n="1" d="1"/>
        <a:sy n="1" d="1"/>
      </p:scale>
      <p:origin x="0" y="0"/>
    </p:cViewPr>
  </p:notesTextViewPr>
  <p:notesViewPr>
    <p:cSldViewPr snapToGrid="0" showGuides="1">
      <p:cViewPr varScale="1">
        <p:scale>
          <a:sx n="117" d="100"/>
          <a:sy n="117" d="100"/>
        </p:scale>
        <p:origin x="4170" y="11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650E4A2-7D11-4E18-9A75-A485D980673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9BF14F9B-EE01-44AF-831A-B7B502E13BF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BD518EC-D243-411C-A670-8EA9C971BC2E}" type="datetimeFigureOut">
              <a:rPr lang="en-US" smtClean="0"/>
              <a:t>3/9/2021</a:t>
            </a:fld>
            <a:endParaRPr lang="en-US"/>
          </a:p>
        </p:txBody>
      </p:sp>
      <p:sp>
        <p:nvSpPr>
          <p:cNvPr id="4" name="Footer Placeholder 3">
            <a:extLst>
              <a:ext uri="{FF2B5EF4-FFF2-40B4-BE49-F238E27FC236}">
                <a16:creationId xmlns:a16="http://schemas.microsoft.com/office/drawing/2014/main" id="{B6D13D53-2789-419D-AFBA-066422E8F15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D293CD0-E56C-4C4B-84C3-D372AC8FCDC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EFFA553-6097-4F58-8DBB-6604FD76E663}" type="slidenum">
              <a:rPr lang="en-US" smtClean="0"/>
              <a:t>‹#›</a:t>
            </a:fld>
            <a:endParaRPr lang="en-US"/>
          </a:p>
        </p:txBody>
      </p:sp>
    </p:spTree>
    <p:extLst>
      <p:ext uri="{BB962C8B-B14F-4D97-AF65-F5344CB8AC3E}">
        <p14:creationId xmlns:p14="http://schemas.microsoft.com/office/powerpoint/2010/main" val="25658241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4FD151F-3243-44BB-AB22-58B7F9F85E45}" type="datetimeFigureOut">
              <a:rPr lang="en-US" smtClean="0"/>
              <a:t>3/9/2021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C3AAB2F-9069-4FFF-BEED-54CEF675D789}" type="slidenum">
              <a:rPr lang="en-US" smtClean="0"/>
              <a:t>‹#›</a:t>
            </a:fld>
            <a:endParaRPr lang="en-US"/>
          </a:p>
        </p:txBody>
      </p:sp>
    </p:spTree>
    <p:extLst>
      <p:ext uri="{BB962C8B-B14F-4D97-AF65-F5344CB8AC3E}">
        <p14:creationId xmlns:p14="http://schemas.microsoft.com/office/powerpoint/2010/main" val="3521324504"/>
      </p:ext>
    </p:extLst>
  </p:cSld>
  <p:clrMap bg1="lt1" tx1="dk1" bg2="lt2" tx2="dk2" accent1="accent1" accent2="accent2" accent3="accent3" accent4="accent4" accent5="accent5" accent6="accent6" hlink="hlink" folHlink="folHlink"/>
  <p:notesStyle>
    <a:lvl1pPr marL="0" algn="l" defTabSz="457200" rtl="0" eaLnBrk="1" latinLnBrk="0" hangingPunct="1">
      <a:defRPr sz="600" kern="1200">
        <a:solidFill>
          <a:schemeClr val="tx1"/>
        </a:solidFill>
        <a:latin typeface="+mn-lt"/>
        <a:ea typeface="+mn-ea"/>
        <a:cs typeface="+mn-cs"/>
      </a:defRPr>
    </a:lvl1pPr>
    <a:lvl2pPr marL="228600" algn="l" defTabSz="457200" rtl="0" eaLnBrk="1" latinLnBrk="0" hangingPunct="1">
      <a:defRPr sz="600" kern="1200">
        <a:solidFill>
          <a:schemeClr val="tx1"/>
        </a:solidFill>
        <a:latin typeface="+mn-lt"/>
        <a:ea typeface="+mn-ea"/>
        <a:cs typeface="+mn-cs"/>
      </a:defRPr>
    </a:lvl2pPr>
    <a:lvl3pPr marL="457200" algn="l" defTabSz="457200" rtl="0" eaLnBrk="1" latinLnBrk="0" hangingPunct="1">
      <a:defRPr sz="600" kern="1200">
        <a:solidFill>
          <a:schemeClr val="tx1"/>
        </a:solidFill>
        <a:latin typeface="+mn-lt"/>
        <a:ea typeface="+mn-ea"/>
        <a:cs typeface="+mn-cs"/>
      </a:defRPr>
    </a:lvl3pPr>
    <a:lvl4pPr marL="685800" algn="l" defTabSz="457200" rtl="0" eaLnBrk="1" latinLnBrk="0" hangingPunct="1">
      <a:defRPr sz="600" kern="1200">
        <a:solidFill>
          <a:schemeClr val="tx1"/>
        </a:solidFill>
        <a:latin typeface="+mn-lt"/>
        <a:ea typeface="+mn-ea"/>
        <a:cs typeface="+mn-cs"/>
      </a:defRPr>
    </a:lvl4pPr>
    <a:lvl5pPr marL="914400" algn="l" defTabSz="457200" rtl="0" eaLnBrk="1" latinLnBrk="0" hangingPunct="1">
      <a:defRPr sz="600" kern="1200">
        <a:solidFill>
          <a:schemeClr val="tx1"/>
        </a:solidFill>
        <a:latin typeface="+mn-lt"/>
        <a:ea typeface="+mn-ea"/>
        <a:cs typeface="+mn-cs"/>
      </a:defRPr>
    </a:lvl5pPr>
    <a:lvl6pPr marL="1143000" algn="l" defTabSz="457200" rtl="0" eaLnBrk="1" latinLnBrk="0" hangingPunct="1">
      <a:defRPr sz="600" kern="1200">
        <a:solidFill>
          <a:schemeClr val="tx1"/>
        </a:solidFill>
        <a:latin typeface="+mn-lt"/>
        <a:ea typeface="+mn-ea"/>
        <a:cs typeface="+mn-cs"/>
      </a:defRPr>
    </a:lvl6pPr>
    <a:lvl7pPr marL="1371600" algn="l" defTabSz="457200" rtl="0" eaLnBrk="1" latinLnBrk="0" hangingPunct="1">
      <a:defRPr sz="600" kern="1200">
        <a:solidFill>
          <a:schemeClr val="tx1"/>
        </a:solidFill>
        <a:latin typeface="+mn-lt"/>
        <a:ea typeface="+mn-ea"/>
        <a:cs typeface="+mn-cs"/>
      </a:defRPr>
    </a:lvl7pPr>
    <a:lvl8pPr marL="1600200" algn="l" defTabSz="457200" rtl="0" eaLnBrk="1" latinLnBrk="0" hangingPunct="1">
      <a:defRPr sz="600" kern="1200">
        <a:solidFill>
          <a:schemeClr val="tx1"/>
        </a:solidFill>
        <a:latin typeface="+mn-lt"/>
        <a:ea typeface="+mn-ea"/>
        <a:cs typeface="+mn-cs"/>
      </a:defRPr>
    </a:lvl8pPr>
    <a:lvl9pPr marL="1828800" algn="l" defTabSz="457200" rtl="0" eaLnBrk="1" latinLnBrk="0" hangingPunct="1">
      <a:defRPr sz="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643277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2B1702C-C5CD-41AB-A129-CEB4D906DF1B}" type="datetime1">
              <a:rPr lang="en-US" smtClean="0"/>
              <a:t>3/9/2021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69A49E-9B54-4649-A221-6FD2DE207EAB}" type="slidenum">
              <a:rPr lang="en-US" smtClean="0"/>
              <a:t>‹#›</a:t>
            </a:fld>
            <a:endParaRPr lang="en-US"/>
          </a:p>
        </p:txBody>
      </p:sp>
    </p:spTree>
    <p:extLst>
      <p:ext uri="{BB962C8B-B14F-4D97-AF65-F5344CB8AC3E}">
        <p14:creationId xmlns:p14="http://schemas.microsoft.com/office/powerpoint/2010/main" val="3097936375"/>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2B1702C-C5CD-41AB-A129-CEB4D906DF1B}" type="datetime1">
              <a:rPr lang="en-US" smtClean="0"/>
              <a:t>3/9/2021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69A49E-9B54-4649-A221-6FD2DE207EAB}" type="slidenum">
              <a:rPr lang="en-US" smtClean="0"/>
              <a:t>‹#›</a:t>
            </a:fld>
            <a:endParaRPr lang="en-US"/>
          </a:p>
        </p:txBody>
      </p:sp>
    </p:spTree>
    <p:extLst>
      <p:ext uri="{BB962C8B-B14F-4D97-AF65-F5344CB8AC3E}">
        <p14:creationId xmlns:p14="http://schemas.microsoft.com/office/powerpoint/2010/main" val="283573802"/>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2B1702C-C5CD-41AB-A129-CEB4D906DF1B}" type="datetime1">
              <a:rPr lang="en-US" smtClean="0"/>
              <a:t>3/9/2021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69A49E-9B54-4649-A221-6FD2DE207EAB}" type="slidenum">
              <a:rPr lang="en-US" smtClean="0"/>
              <a:t>‹#›</a:t>
            </a:fld>
            <a:endParaRPr lang="en-US"/>
          </a:p>
        </p:txBody>
      </p:sp>
    </p:spTree>
    <p:extLst>
      <p:ext uri="{BB962C8B-B14F-4D97-AF65-F5344CB8AC3E}">
        <p14:creationId xmlns:p14="http://schemas.microsoft.com/office/powerpoint/2010/main" val="3291758237"/>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Custom Layoutbg">
    <p:bg>
      <p:bgPr>
        <a:solidFill>
          <a:schemeClr val="accent2">
            <a:lumMod val="75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18423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open_1">
    <p:spTree>
      <p:nvGrpSpPr>
        <p:cNvPr id="1" name=""/>
        <p:cNvGrpSpPr/>
        <p:nvPr/>
      </p:nvGrpSpPr>
      <p:grpSpPr>
        <a:xfrm>
          <a:off x="0" y="0"/>
          <a:ext cx="0" cy="0"/>
          <a:chOff x="0" y="0"/>
          <a:chExt cx="0" cy="0"/>
        </a:xfrm>
      </p:grpSpPr>
      <p:sp>
        <p:nvSpPr>
          <p:cNvPr id="4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4" name="Picture Placeholder 2">
            <a:extLst>
              <a:ext uri="{FF2B5EF4-FFF2-40B4-BE49-F238E27FC236}">
                <a16:creationId xmlns:a16="http://schemas.microsoft.com/office/drawing/2014/main" id="{ED01DA5E-AFB7-4DDD-B015-E8804A6100F6}"/>
              </a:ext>
            </a:extLst>
          </p:cNvPr>
          <p:cNvSpPr>
            <a:spLocks noGrp="1"/>
          </p:cNvSpPr>
          <p:nvPr>
            <p:ph type="pic" sz="quarter" idx="14"/>
          </p:nvPr>
        </p:nvSpPr>
        <p:spPr>
          <a:xfrm>
            <a:off x="0" y="0"/>
            <a:ext cx="12192000" cy="6858000"/>
          </a:xfrm>
          <a:pattFill prst="pct40">
            <a:fgClr>
              <a:schemeClr val="tx2"/>
            </a:fgClr>
            <a:bgClr>
              <a:schemeClr val="bg1"/>
            </a:bgClr>
          </a:pattFill>
        </p:spPr>
        <p:txBody>
          <a:bodyPr/>
          <a:lstStyle/>
          <a:p>
            <a:endParaRPr lang="en-US" dirty="0"/>
          </a:p>
        </p:txBody>
      </p:sp>
    </p:spTree>
    <p:extLst>
      <p:ext uri="{BB962C8B-B14F-4D97-AF65-F5344CB8AC3E}">
        <p14:creationId xmlns:p14="http://schemas.microsoft.com/office/powerpoint/2010/main" val="931812920"/>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005E940A-F32B-4BF6-8ABE-A0E79792874E}"/>
              </a:ext>
            </a:extLst>
          </p:cNvPr>
          <p:cNvSpPr>
            <a:spLocks noGrp="1"/>
          </p:cNvSpPr>
          <p:nvPr>
            <p:ph type="pic" sz="quarter" idx="14"/>
          </p:nvPr>
        </p:nvSpPr>
        <p:spPr>
          <a:xfrm>
            <a:off x="0" y="0"/>
            <a:ext cx="12192000" cy="6858000"/>
          </a:xfrm>
          <a:pattFill prst="pct40">
            <a:fgClr>
              <a:schemeClr val="tx2"/>
            </a:fgClr>
            <a:bgClr>
              <a:schemeClr val="bg1"/>
            </a:bgClr>
          </a:pattFill>
        </p:spPr>
        <p:txBody>
          <a:bodyPr vert="horz" lIns="91440" tIns="45720" rIns="91440" bIns="45720" rtlCol="0">
            <a:normAutofit/>
          </a:bodyPr>
          <a:lstStyle>
            <a:lvl1pPr>
              <a:defRPr lang="en-US" dirty="0"/>
            </a:lvl1pPr>
          </a:lstStyle>
          <a:p>
            <a:pPr lvl="0"/>
            <a:endParaRPr lang="en-US" dirty="0"/>
          </a:p>
        </p:txBody>
      </p:sp>
      <p:sp>
        <p:nvSpPr>
          <p:cNvPr id="7" name="Picture Placeholder 6">
            <a:extLst>
              <a:ext uri="{FF2B5EF4-FFF2-40B4-BE49-F238E27FC236}">
                <a16:creationId xmlns:a16="http://schemas.microsoft.com/office/drawing/2014/main" id="{8F3D2F91-0DC3-4671-A189-636FA8D9F5CB}"/>
              </a:ext>
            </a:extLst>
          </p:cNvPr>
          <p:cNvSpPr>
            <a:spLocks noGrp="1"/>
          </p:cNvSpPr>
          <p:nvPr>
            <p:ph type="pic" idx="13"/>
          </p:nvPr>
        </p:nvSpPr>
        <p:spPr>
          <a:xfrm>
            <a:off x="808633" y="764580"/>
            <a:ext cx="10574736" cy="5328841"/>
          </a:xfrm>
          <a:custGeom>
            <a:avLst/>
            <a:gdLst>
              <a:gd name="connsiteX0" fmla="*/ 1056495 w 21149471"/>
              <a:gd name="connsiteY0" fmla="*/ 920706 h 10657682"/>
              <a:gd name="connsiteX1" fmla="*/ 1056495 w 21149471"/>
              <a:gd name="connsiteY1" fmla="*/ 9736977 h 10657682"/>
              <a:gd name="connsiteX2" fmla="*/ 20092975 w 21149471"/>
              <a:gd name="connsiteY2" fmla="*/ 9736977 h 10657682"/>
              <a:gd name="connsiteX3" fmla="*/ 20092975 w 21149471"/>
              <a:gd name="connsiteY3" fmla="*/ 920706 h 10657682"/>
              <a:gd name="connsiteX4" fmla="*/ 0 w 21149471"/>
              <a:gd name="connsiteY4" fmla="*/ 0 h 10657682"/>
              <a:gd name="connsiteX5" fmla="*/ 21149471 w 21149471"/>
              <a:gd name="connsiteY5" fmla="*/ 0 h 10657682"/>
              <a:gd name="connsiteX6" fmla="*/ 21149471 w 21149471"/>
              <a:gd name="connsiteY6" fmla="*/ 10657682 h 10657682"/>
              <a:gd name="connsiteX7" fmla="*/ 0 w 21149471"/>
              <a:gd name="connsiteY7" fmla="*/ 10657682 h 10657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149471" h="10657682">
                <a:moveTo>
                  <a:pt x="1056495" y="920706"/>
                </a:moveTo>
                <a:lnTo>
                  <a:pt x="1056495" y="9736977"/>
                </a:lnTo>
                <a:lnTo>
                  <a:pt x="20092975" y="9736977"/>
                </a:lnTo>
                <a:lnTo>
                  <a:pt x="20092975" y="920706"/>
                </a:lnTo>
                <a:close/>
                <a:moveTo>
                  <a:pt x="0" y="0"/>
                </a:moveTo>
                <a:lnTo>
                  <a:pt x="21149471" y="0"/>
                </a:lnTo>
                <a:lnTo>
                  <a:pt x="21149471" y="10657682"/>
                </a:lnTo>
                <a:lnTo>
                  <a:pt x="0" y="10657682"/>
                </a:lnTo>
                <a:close/>
              </a:path>
            </a:pathLst>
          </a:custGeom>
          <a:pattFill prst="wdDnDiag">
            <a:fgClr>
              <a:schemeClr val="tx1"/>
            </a:fgClr>
            <a:bgClr>
              <a:schemeClr val="bg1"/>
            </a:bgClr>
          </a:pattFill>
        </p:spPr>
        <p:txBody>
          <a:bodyPr wrap="square" lIns="91439" tIns="45719" rIns="91439" bIns="45719" anchor="t">
            <a:noAutofit/>
          </a:bodyPr>
          <a:lstStyle/>
          <a:p>
            <a:endParaRPr dirty="0"/>
          </a:p>
        </p:txBody>
      </p:sp>
      <p:sp>
        <p:nvSpPr>
          <p:cNvPr id="3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697539904"/>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5">
    <p:spTree>
      <p:nvGrpSpPr>
        <p:cNvPr id="1" name=""/>
        <p:cNvGrpSpPr/>
        <p:nvPr/>
      </p:nvGrpSpPr>
      <p:grpSpPr>
        <a:xfrm>
          <a:off x="0" y="0"/>
          <a:ext cx="0" cy="0"/>
          <a:chOff x="0" y="0"/>
          <a:chExt cx="0" cy="0"/>
        </a:xfrm>
      </p:grpSpPr>
      <p:sp>
        <p:nvSpPr>
          <p:cNvPr id="9" name="图片占位符 8"/>
          <p:cNvSpPr>
            <a:spLocks noGrp="1"/>
          </p:cNvSpPr>
          <p:nvPr>
            <p:ph type="pic" sz="quarter" idx="10"/>
          </p:nvPr>
        </p:nvSpPr>
        <p:spPr>
          <a:xfrm>
            <a:off x="1685888" y="-1"/>
            <a:ext cx="8820224" cy="3249673"/>
          </a:xfrm>
          <a:custGeom>
            <a:avLst/>
            <a:gdLst>
              <a:gd name="connsiteX0" fmla="*/ 0 w 15087175"/>
              <a:gd name="connsiteY0" fmla="*/ 0 h 5558632"/>
              <a:gd name="connsiteX1" fmla="*/ 15087175 w 15087175"/>
              <a:gd name="connsiteY1" fmla="*/ 0 h 5558632"/>
              <a:gd name="connsiteX2" fmla="*/ 7543587 w 15087175"/>
              <a:gd name="connsiteY2" fmla="*/ 5558632 h 5558632"/>
            </a:gdLst>
            <a:ahLst/>
            <a:cxnLst>
              <a:cxn ang="0">
                <a:pos x="connsiteX0" y="connsiteY0"/>
              </a:cxn>
              <a:cxn ang="0">
                <a:pos x="connsiteX1" y="connsiteY1"/>
              </a:cxn>
              <a:cxn ang="0">
                <a:pos x="connsiteX2" y="connsiteY2"/>
              </a:cxn>
            </a:cxnLst>
            <a:rect l="l" t="t" r="r" b="b"/>
            <a:pathLst>
              <a:path w="15087175" h="5558632">
                <a:moveTo>
                  <a:pt x="0" y="0"/>
                </a:moveTo>
                <a:lnTo>
                  <a:pt x="15087175" y="0"/>
                </a:lnTo>
                <a:lnTo>
                  <a:pt x="7543587" y="5558632"/>
                </a:lnTo>
                <a:close/>
              </a:path>
            </a:pathLst>
          </a:custGeom>
          <a:pattFill prst="pct5">
            <a:fgClr>
              <a:schemeClr val="tx2"/>
            </a:fgClr>
            <a:bgClr>
              <a:schemeClr val="bg1"/>
            </a:bgClr>
          </a:pattFill>
          <a:extLst>
            <a:ext uri="{C572A759-6A51-4108-AA02-DFA0A04FC94B}">
              <ma14:wrappingTextBoxFlag xmlns:ma14="http://schemas.microsoft.com/office/mac/drawingml/2011/main" xmlns="" val="1"/>
            </a:ext>
          </a:extLst>
        </p:spPr>
        <p:txBody>
          <a:bodyPr vert="horz" lIns="91440" tIns="45720" rIns="91440" bIns="45720" rtlCol="0">
            <a:normAutofit/>
          </a:bodyPr>
          <a:lstStyle>
            <a:lvl1pPr>
              <a:defRPr lang="zh-CN" altLang="en-US" dirty="0"/>
            </a:lvl1pPr>
          </a:lstStyle>
          <a:p>
            <a:pPr lvl="0"/>
            <a:endParaRPr lang="zh-CN" altLang="en-US" dirty="0"/>
          </a:p>
        </p:txBody>
      </p:sp>
    </p:spTree>
    <p:extLst>
      <p:ext uri="{BB962C8B-B14F-4D97-AF65-F5344CB8AC3E}">
        <p14:creationId xmlns:p14="http://schemas.microsoft.com/office/powerpoint/2010/main" val="1679533014"/>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4">
    <p:bg>
      <p:bgPr>
        <a:solidFill>
          <a:srgbClr val="FFFFFF"/>
        </a:solidFill>
        <a:effectLst/>
      </p:bgPr>
    </p:bg>
    <p:spTree>
      <p:nvGrpSpPr>
        <p:cNvPr id="1" name=""/>
        <p:cNvGrpSpPr/>
        <p:nvPr/>
      </p:nvGrpSpPr>
      <p:grpSpPr>
        <a:xfrm>
          <a:off x="0" y="0"/>
          <a:ext cx="0" cy="0"/>
          <a:chOff x="0" y="0"/>
          <a:chExt cx="0" cy="0"/>
        </a:xfrm>
      </p:grpSpPr>
      <p:sp>
        <p:nvSpPr>
          <p:cNvPr id="19" name="Shape 19"/>
          <p:cNvSpPr>
            <a:spLocks noGrp="1"/>
          </p:cNvSpPr>
          <p:nvPr>
            <p:ph type="pic" idx="13"/>
          </p:nvPr>
        </p:nvSpPr>
        <p:spPr>
          <a:xfrm>
            <a:off x="2117" y="-3331"/>
            <a:ext cx="8487602" cy="6858001"/>
          </a:xfrm>
          <a:prstGeom prst="rect">
            <a:avLst/>
          </a:prstGeom>
          <a:pattFill prst="pct5">
            <a:fgClr>
              <a:schemeClr val="tx2"/>
            </a:fgClr>
            <a:bgClr>
              <a:schemeClr val="bg1"/>
            </a:bgClr>
          </a:pattFill>
        </p:spPr>
        <p:txBody>
          <a:bodyPr vert="horz" lIns="91440" tIns="45720" rIns="91440" bIns="45720" rtlCol="0">
            <a:normAutofit/>
          </a:bodyPr>
          <a:lstStyle>
            <a:lvl1pPr>
              <a:defRPr/>
            </a:lvl1pPr>
          </a:lstStyle>
          <a:p>
            <a:pPr lvl="0"/>
            <a:endParaRPr/>
          </a:p>
        </p:txBody>
      </p:sp>
    </p:spTree>
    <p:extLst>
      <p:ext uri="{BB962C8B-B14F-4D97-AF65-F5344CB8AC3E}">
        <p14:creationId xmlns:p14="http://schemas.microsoft.com/office/powerpoint/2010/main" val="778014092"/>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tx">
  <p:cSld name="home1_Custom Layout_O">
    <p:spTree>
      <p:nvGrpSpPr>
        <p:cNvPr id="1" name=""/>
        <p:cNvGrpSpPr/>
        <p:nvPr/>
      </p:nvGrpSpPr>
      <p:grpSpPr>
        <a:xfrm>
          <a:off x="0" y="0"/>
          <a:ext cx="0" cy="0"/>
          <a:chOff x="0" y="0"/>
          <a:chExt cx="0" cy="0"/>
        </a:xfrm>
      </p:grpSpPr>
      <p:sp>
        <p:nvSpPr>
          <p:cNvPr id="40" name="Image"/>
          <p:cNvSpPr>
            <a:spLocks noGrp="1"/>
          </p:cNvSpPr>
          <p:nvPr>
            <p:ph type="pic" idx="13"/>
          </p:nvPr>
        </p:nvSpPr>
        <p:spPr>
          <a:xfrm>
            <a:off x="-1" y="0"/>
            <a:ext cx="12192001" cy="6858000"/>
          </a:xfrm>
          <a:prstGeom prst="rect">
            <a:avLst/>
          </a:prstGeom>
          <a:pattFill prst="pct5">
            <a:fgClr>
              <a:schemeClr val="tx2"/>
            </a:fgClr>
            <a:bgClr>
              <a:schemeClr val="bg1"/>
            </a:bgClr>
          </a:pattFill>
        </p:spPr>
        <p:txBody>
          <a:bodyPr vert="horz" lIns="91440" tIns="45720" rIns="91440" bIns="45720" rtlCol="0">
            <a:normAutofit/>
          </a:bodyPr>
          <a:lstStyle>
            <a:lvl1pPr>
              <a:defRPr/>
            </a:lvl1pPr>
          </a:lstStyle>
          <a:p>
            <a:pPr lvl="0"/>
            <a:endParaRPr/>
          </a:p>
        </p:txBody>
      </p:sp>
      <p:sp>
        <p:nvSpPr>
          <p:cNvPr id="4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813186741"/>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Funder">
    <p:spTree>
      <p:nvGrpSpPr>
        <p:cNvPr id="1" name=""/>
        <p:cNvGrpSpPr/>
        <p:nvPr/>
      </p:nvGrpSpPr>
      <p:grpSpPr>
        <a:xfrm>
          <a:off x="0" y="0"/>
          <a:ext cx="0" cy="0"/>
          <a:chOff x="0" y="0"/>
          <a:chExt cx="0" cy="0"/>
        </a:xfrm>
      </p:grpSpPr>
      <p:sp>
        <p:nvSpPr>
          <p:cNvPr id="6" name="Picture Placeholder 5"/>
          <p:cNvSpPr>
            <a:spLocks noGrp="1"/>
          </p:cNvSpPr>
          <p:nvPr>
            <p:ph type="pic" sz="quarter" idx="13"/>
          </p:nvPr>
        </p:nvSpPr>
        <p:spPr>
          <a:xfrm>
            <a:off x="4837477" y="1250777"/>
            <a:ext cx="2514601" cy="2514601"/>
          </a:xfrm>
          <a:custGeom>
            <a:avLst/>
            <a:gdLst>
              <a:gd name="connsiteX0" fmla="*/ 2514600 w 5029201"/>
              <a:gd name="connsiteY0" fmla="*/ 0 h 5029201"/>
              <a:gd name="connsiteX1" fmla="*/ 5029201 w 5029201"/>
              <a:gd name="connsiteY1" fmla="*/ 2514601 h 5029201"/>
              <a:gd name="connsiteX2" fmla="*/ 2514600 w 5029201"/>
              <a:gd name="connsiteY2" fmla="*/ 5029201 h 5029201"/>
              <a:gd name="connsiteX3" fmla="*/ 0 w 5029201"/>
              <a:gd name="connsiteY3" fmla="*/ 2514601 h 5029201"/>
              <a:gd name="connsiteX4" fmla="*/ 2514600 w 5029201"/>
              <a:gd name="connsiteY4" fmla="*/ 0 h 5029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29201" h="5029201">
                <a:moveTo>
                  <a:pt x="2514600" y="0"/>
                </a:moveTo>
                <a:cubicBezTo>
                  <a:pt x="3504375" y="0"/>
                  <a:pt x="5029201" y="1524826"/>
                  <a:pt x="5029201" y="2514601"/>
                </a:cubicBezTo>
                <a:cubicBezTo>
                  <a:pt x="5029201" y="3504375"/>
                  <a:pt x="3496459" y="5029201"/>
                  <a:pt x="2514600" y="5029201"/>
                </a:cubicBezTo>
                <a:cubicBezTo>
                  <a:pt x="1532742" y="5029201"/>
                  <a:pt x="0" y="3504841"/>
                  <a:pt x="0" y="2514601"/>
                </a:cubicBezTo>
                <a:cubicBezTo>
                  <a:pt x="0" y="1524360"/>
                  <a:pt x="1524826" y="0"/>
                  <a:pt x="2514600" y="0"/>
                </a:cubicBezTo>
                <a:close/>
              </a:path>
            </a:pathLst>
          </a:custGeom>
          <a:pattFill prst="pct5">
            <a:fgClr>
              <a:schemeClr val="tx2"/>
            </a:fgClr>
            <a:bgClr>
              <a:schemeClr val="bg1"/>
            </a:bgClr>
          </a:pattFill>
        </p:spPr>
        <p:txBody>
          <a:bodyPr vert="horz" lIns="91440" tIns="45720" rIns="91440" bIns="45720" rtlCol="0">
            <a:normAutofit/>
          </a:bodyPr>
          <a:lstStyle>
            <a:lvl1pPr>
              <a:defRPr/>
            </a:lvl1pPr>
          </a:lstStyle>
          <a:p>
            <a:pPr lvl="0"/>
            <a:endParaRPr/>
          </a:p>
        </p:txBody>
      </p:sp>
    </p:spTree>
    <p:extLst>
      <p:ext uri="{BB962C8B-B14F-4D97-AF65-F5344CB8AC3E}">
        <p14:creationId xmlns:p14="http://schemas.microsoft.com/office/powerpoint/2010/main" val="1601654855"/>
      </p:ext>
    </p:extLst>
  </p:cSld>
  <p:clrMapOvr>
    <a:masterClrMapping/>
  </p:clrMapOvr>
  <p:transition spd="med"/>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060235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2B1702C-C5CD-41AB-A129-CEB4D906DF1B}" type="datetime1">
              <a:rPr lang="en-US" smtClean="0"/>
              <a:t>3/9/2021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69A49E-9B54-4649-A221-6FD2DE207EAB}" type="slidenum">
              <a:rPr lang="en-US" smtClean="0"/>
              <a:t>‹#›</a:t>
            </a:fld>
            <a:endParaRPr lang="en-US"/>
          </a:p>
        </p:txBody>
      </p:sp>
    </p:spTree>
    <p:extLst>
      <p:ext uri="{BB962C8B-B14F-4D97-AF65-F5344CB8AC3E}">
        <p14:creationId xmlns:p14="http://schemas.microsoft.com/office/powerpoint/2010/main" val="1445774105"/>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106">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20FC58FC-7C35-4005-B617-AC7262FAD875}"/>
              </a:ext>
            </a:extLst>
          </p:cNvPr>
          <p:cNvSpPr>
            <a:spLocks noGrp="1"/>
          </p:cNvSpPr>
          <p:nvPr>
            <p:ph type="pic" sz="quarter" idx="10"/>
          </p:nvPr>
        </p:nvSpPr>
        <p:spPr>
          <a:xfrm>
            <a:off x="1196789" y="1242172"/>
            <a:ext cx="4373656" cy="4373656"/>
          </a:xfrm>
          <a:custGeom>
            <a:avLst/>
            <a:gdLst>
              <a:gd name="connsiteX0" fmla="*/ 2487706 w 4975412"/>
              <a:gd name="connsiteY0" fmla="*/ 0 h 4975412"/>
              <a:gd name="connsiteX1" fmla="*/ 4975412 w 4975412"/>
              <a:gd name="connsiteY1" fmla="*/ 2487706 h 4975412"/>
              <a:gd name="connsiteX2" fmla="*/ 2487706 w 4975412"/>
              <a:gd name="connsiteY2" fmla="*/ 4975412 h 4975412"/>
              <a:gd name="connsiteX3" fmla="*/ 0 w 4975412"/>
              <a:gd name="connsiteY3" fmla="*/ 2487706 h 4975412"/>
              <a:gd name="connsiteX4" fmla="*/ 2487706 w 4975412"/>
              <a:gd name="connsiteY4" fmla="*/ 0 h 49754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75412" h="4975412">
                <a:moveTo>
                  <a:pt x="2487706" y="0"/>
                </a:moveTo>
                <a:cubicBezTo>
                  <a:pt x="3861628" y="0"/>
                  <a:pt x="4975412" y="1113784"/>
                  <a:pt x="4975412" y="2487706"/>
                </a:cubicBezTo>
                <a:cubicBezTo>
                  <a:pt x="4975412" y="3861628"/>
                  <a:pt x="3861628" y="4975412"/>
                  <a:pt x="2487706" y="4975412"/>
                </a:cubicBezTo>
                <a:cubicBezTo>
                  <a:pt x="1113784" y="4975412"/>
                  <a:pt x="0" y="3861628"/>
                  <a:pt x="0" y="2487706"/>
                </a:cubicBezTo>
                <a:cubicBezTo>
                  <a:pt x="0" y="1113784"/>
                  <a:pt x="1113784" y="0"/>
                  <a:pt x="2487706" y="0"/>
                </a:cubicBezTo>
                <a:close/>
              </a:path>
            </a:pathLst>
          </a:custGeom>
          <a:pattFill prst="pct5">
            <a:fgClr>
              <a:schemeClr val="tx2"/>
            </a:fgClr>
            <a:bgClr>
              <a:schemeClr val="bg1"/>
            </a:bgClr>
          </a:pattFill>
        </p:spPr>
        <p:txBody>
          <a:bodyPr/>
          <a:lstStyle>
            <a:lvl1pPr>
              <a:defRPr lang="en-US"/>
            </a:lvl1pPr>
          </a:lstStyle>
          <a:p>
            <a:pPr lvl="0"/>
            <a:endParaRPr lang="en-US" dirty="0"/>
          </a:p>
        </p:txBody>
      </p:sp>
    </p:spTree>
    <p:extLst>
      <p:ext uri="{BB962C8B-B14F-4D97-AF65-F5344CB8AC3E}">
        <p14:creationId xmlns:p14="http://schemas.microsoft.com/office/powerpoint/2010/main" val="38123009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105">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20FC58FC-7C35-4005-B617-AC7262FAD875}"/>
              </a:ext>
            </a:extLst>
          </p:cNvPr>
          <p:cNvSpPr>
            <a:spLocks noGrp="1"/>
          </p:cNvSpPr>
          <p:nvPr>
            <p:ph type="pic" sz="quarter" idx="10"/>
          </p:nvPr>
        </p:nvSpPr>
        <p:spPr>
          <a:xfrm>
            <a:off x="4141695" y="1474695"/>
            <a:ext cx="3908611" cy="3908611"/>
          </a:xfrm>
          <a:custGeom>
            <a:avLst/>
            <a:gdLst>
              <a:gd name="connsiteX0" fmla="*/ 2487706 w 4975412"/>
              <a:gd name="connsiteY0" fmla="*/ 0 h 4975412"/>
              <a:gd name="connsiteX1" fmla="*/ 4975412 w 4975412"/>
              <a:gd name="connsiteY1" fmla="*/ 2487706 h 4975412"/>
              <a:gd name="connsiteX2" fmla="*/ 2487706 w 4975412"/>
              <a:gd name="connsiteY2" fmla="*/ 4975412 h 4975412"/>
              <a:gd name="connsiteX3" fmla="*/ 0 w 4975412"/>
              <a:gd name="connsiteY3" fmla="*/ 2487706 h 4975412"/>
              <a:gd name="connsiteX4" fmla="*/ 2487706 w 4975412"/>
              <a:gd name="connsiteY4" fmla="*/ 0 h 49754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75412" h="4975412">
                <a:moveTo>
                  <a:pt x="2487706" y="0"/>
                </a:moveTo>
                <a:cubicBezTo>
                  <a:pt x="3861628" y="0"/>
                  <a:pt x="4975412" y="1113784"/>
                  <a:pt x="4975412" y="2487706"/>
                </a:cubicBezTo>
                <a:cubicBezTo>
                  <a:pt x="4975412" y="3861628"/>
                  <a:pt x="3861628" y="4975412"/>
                  <a:pt x="2487706" y="4975412"/>
                </a:cubicBezTo>
                <a:cubicBezTo>
                  <a:pt x="1113784" y="4975412"/>
                  <a:pt x="0" y="3861628"/>
                  <a:pt x="0" y="2487706"/>
                </a:cubicBezTo>
                <a:cubicBezTo>
                  <a:pt x="0" y="1113784"/>
                  <a:pt x="1113784" y="0"/>
                  <a:pt x="2487706" y="0"/>
                </a:cubicBezTo>
                <a:close/>
              </a:path>
            </a:pathLst>
          </a:custGeom>
          <a:pattFill prst="pct5">
            <a:fgClr>
              <a:schemeClr val="tx2"/>
            </a:fgClr>
            <a:bgClr>
              <a:schemeClr val="bg1"/>
            </a:bgClr>
          </a:pattFill>
        </p:spPr>
        <p:txBody>
          <a:bodyPr vert="horz" lIns="91440" tIns="45720" rIns="91440" bIns="45720" rtlCol="0">
            <a:normAutofit/>
          </a:bodyPr>
          <a:lstStyle>
            <a:lvl1pPr>
              <a:defRPr lang="en-US" dirty="0"/>
            </a:lvl1pPr>
          </a:lstStyle>
          <a:p>
            <a:pPr lvl="0"/>
            <a:endParaRPr lang="en-US" dirty="0"/>
          </a:p>
        </p:txBody>
      </p:sp>
    </p:spTree>
    <p:extLst>
      <p:ext uri="{BB962C8B-B14F-4D97-AF65-F5344CB8AC3E}">
        <p14:creationId xmlns:p14="http://schemas.microsoft.com/office/powerpoint/2010/main" val="28385669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t104">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25A7B33A-ABDB-4134-AB39-AD8FD9ECA138}"/>
              </a:ext>
            </a:extLst>
          </p:cNvPr>
          <p:cNvSpPr>
            <a:spLocks noGrp="1"/>
          </p:cNvSpPr>
          <p:nvPr>
            <p:ph type="pic" sz="quarter" idx="10"/>
          </p:nvPr>
        </p:nvSpPr>
        <p:spPr>
          <a:xfrm>
            <a:off x="719419" y="744631"/>
            <a:ext cx="2144805" cy="2144805"/>
          </a:xfrm>
          <a:custGeom>
            <a:avLst/>
            <a:gdLst>
              <a:gd name="connsiteX0" fmla="*/ 2487706 w 4975412"/>
              <a:gd name="connsiteY0" fmla="*/ 0 h 4975412"/>
              <a:gd name="connsiteX1" fmla="*/ 4975412 w 4975412"/>
              <a:gd name="connsiteY1" fmla="*/ 2487706 h 4975412"/>
              <a:gd name="connsiteX2" fmla="*/ 2487706 w 4975412"/>
              <a:gd name="connsiteY2" fmla="*/ 4975412 h 4975412"/>
              <a:gd name="connsiteX3" fmla="*/ 0 w 4975412"/>
              <a:gd name="connsiteY3" fmla="*/ 2487706 h 4975412"/>
              <a:gd name="connsiteX4" fmla="*/ 2487706 w 4975412"/>
              <a:gd name="connsiteY4" fmla="*/ 0 h 49754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75412" h="4975412">
                <a:moveTo>
                  <a:pt x="2487706" y="0"/>
                </a:moveTo>
                <a:cubicBezTo>
                  <a:pt x="3861628" y="0"/>
                  <a:pt x="4975412" y="1113784"/>
                  <a:pt x="4975412" y="2487706"/>
                </a:cubicBezTo>
                <a:cubicBezTo>
                  <a:pt x="4975412" y="3861628"/>
                  <a:pt x="3861628" y="4975412"/>
                  <a:pt x="2487706" y="4975412"/>
                </a:cubicBezTo>
                <a:cubicBezTo>
                  <a:pt x="1113784" y="4975412"/>
                  <a:pt x="0" y="3861628"/>
                  <a:pt x="0" y="2487706"/>
                </a:cubicBezTo>
                <a:cubicBezTo>
                  <a:pt x="0" y="1113784"/>
                  <a:pt x="1113784" y="0"/>
                  <a:pt x="2487706" y="0"/>
                </a:cubicBezTo>
                <a:close/>
              </a:path>
            </a:pathLst>
          </a:custGeom>
          <a:pattFill prst="pct5">
            <a:fgClr>
              <a:schemeClr val="tx2"/>
            </a:fgClr>
            <a:bgClr>
              <a:schemeClr val="bg1"/>
            </a:bgClr>
          </a:pattFill>
        </p:spPr>
        <p:txBody>
          <a:bodyPr/>
          <a:lstStyle>
            <a:lvl1pPr>
              <a:defRPr lang="en-US">
                <a:solidFill>
                  <a:schemeClr val="tx1"/>
                </a:solidFill>
              </a:defRPr>
            </a:lvl1pPr>
          </a:lstStyle>
          <a:p>
            <a:pPr lvl="0"/>
            <a:endParaRPr lang="en-US"/>
          </a:p>
        </p:txBody>
      </p:sp>
      <p:sp>
        <p:nvSpPr>
          <p:cNvPr id="5" name="Picture Placeholder 4">
            <a:extLst>
              <a:ext uri="{FF2B5EF4-FFF2-40B4-BE49-F238E27FC236}">
                <a16:creationId xmlns:a16="http://schemas.microsoft.com/office/drawing/2014/main" id="{D4F350CC-7015-4B23-96AC-9E3450B5DC2B}"/>
              </a:ext>
            </a:extLst>
          </p:cNvPr>
          <p:cNvSpPr>
            <a:spLocks noGrp="1"/>
          </p:cNvSpPr>
          <p:nvPr>
            <p:ph type="pic" sz="quarter" idx="11"/>
          </p:nvPr>
        </p:nvSpPr>
        <p:spPr>
          <a:xfrm>
            <a:off x="9291919" y="3864349"/>
            <a:ext cx="2144805" cy="2144805"/>
          </a:xfrm>
          <a:custGeom>
            <a:avLst/>
            <a:gdLst>
              <a:gd name="connsiteX0" fmla="*/ 2487706 w 4975412"/>
              <a:gd name="connsiteY0" fmla="*/ 0 h 4975412"/>
              <a:gd name="connsiteX1" fmla="*/ 4975412 w 4975412"/>
              <a:gd name="connsiteY1" fmla="*/ 2487706 h 4975412"/>
              <a:gd name="connsiteX2" fmla="*/ 2487706 w 4975412"/>
              <a:gd name="connsiteY2" fmla="*/ 4975412 h 4975412"/>
              <a:gd name="connsiteX3" fmla="*/ 0 w 4975412"/>
              <a:gd name="connsiteY3" fmla="*/ 2487706 h 4975412"/>
              <a:gd name="connsiteX4" fmla="*/ 2487706 w 4975412"/>
              <a:gd name="connsiteY4" fmla="*/ 0 h 49754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75412" h="4975412">
                <a:moveTo>
                  <a:pt x="2487706" y="0"/>
                </a:moveTo>
                <a:cubicBezTo>
                  <a:pt x="3861628" y="0"/>
                  <a:pt x="4975412" y="1113784"/>
                  <a:pt x="4975412" y="2487706"/>
                </a:cubicBezTo>
                <a:cubicBezTo>
                  <a:pt x="4975412" y="3861628"/>
                  <a:pt x="3861628" y="4975412"/>
                  <a:pt x="2487706" y="4975412"/>
                </a:cubicBezTo>
                <a:cubicBezTo>
                  <a:pt x="1113784" y="4975412"/>
                  <a:pt x="0" y="3861628"/>
                  <a:pt x="0" y="2487706"/>
                </a:cubicBezTo>
                <a:cubicBezTo>
                  <a:pt x="0" y="1113784"/>
                  <a:pt x="1113784" y="0"/>
                  <a:pt x="2487706" y="0"/>
                </a:cubicBezTo>
                <a:close/>
              </a:path>
            </a:pathLst>
          </a:custGeom>
          <a:pattFill prst="pct5">
            <a:fgClr>
              <a:schemeClr val="tx2"/>
            </a:fgClr>
            <a:bgClr>
              <a:schemeClr val="bg1"/>
            </a:bgClr>
          </a:pattFill>
        </p:spPr>
        <p:txBody>
          <a:bodyPr/>
          <a:lstStyle>
            <a:lvl1pPr>
              <a:defRPr lang="en-US">
                <a:solidFill>
                  <a:schemeClr val="tx1"/>
                </a:solidFill>
              </a:defRPr>
            </a:lvl1pPr>
          </a:lstStyle>
          <a:p>
            <a:pPr lvl="0"/>
            <a:endParaRPr lang="en-US"/>
          </a:p>
        </p:txBody>
      </p:sp>
    </p:spTree>
    <p:extLst>
      <p:ext uri="{BB962C8B-B14F-4D97-AF65-F5344CB8AC3E}">
        <p14:creationId xmlns:p14="http://schemas.microsoft.com/office/powerpoint/2010/main" val="42942782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t89">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8B5469D2-6183-42E7-B6C6-2185FF6C4716}"/>
              </a:ext>
            </a:extLst>
          </p:cNvPr>
          <p:cNvSpPr>
            <a:spLocks noGrp="1"/>
          </p:cNvSpPr>
          <p:nvPr>
            <p:ph type="pic" sz="quarter" idx="10"/>
          </p:nvPr>
        </p:nvSpPr>
        <p:spPr>
          <a:xfrm>
            <a:off x="1315452" y="745957"/>
            <a:ext cx="2514600" cy="2514600"/>
          </a:xfrm>
          <a:custGeom>
            <a:avLst/>
            <a:gdLst>
              <a:gd name="connsiteX0" fmla="*/ 3922295 w 7844590"/>
              <a:gd name="connsiteY0" fmla="*/ 0 h 7844590"/>
              <a:gd name="connsiteX1" fmla="*/ 7844590 w 7844590"/>
              <a:gd name="connsiteY1" fmla="*/ 3922295 h 7844590"/>
              <a:gd name="connsiteX2" fmla="*/ 3922295 w 7844590"/>
              <a:gd name="connsiteY2" fmla="*/ 7844590 h 7844590"/>
              <a:gd name="connsiteX3" fmla="*/ 0 w 7844590"/>
              <a:gd name="connsiteY3" fmla="*/ 3922295 h 7844590"/>
              <a:gd name="connsiteX4" fmla="*/ 3922295 w 7844590"/>
              <a:gd name="connsiteY4" fmla="*/ 0 h 7844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4590" h="7844590">
                <a:moveTo>
                  <a:pt x="3922295" y="0"/>
                </a:moveTo>
                <a:cubicBezTo>
                  <a:pt x="6088519" y="0"/>
                  <a:pt x="7844590" y="1756071"/>
                  <a:pt x="7844590" y="3922295"/>
                </a:cubicBezTo>
                <a:cubicBezTo>
                  <a:pt x="7844590" y="6088519"/>
                  <a:pt x="6088519" y="7844590"/>
                  <a:pt x="3922295" y="7844590"/>
                </a:cubicBezTo>
                <a:cubicBezTo>
                  <a:pt x="1756071" y="7844590"/>
                  <a:pt x="0" y="6088519"/>
                  <a:pt x="0" y="3922295"/>
                </a:cubicBezTo>
                <a:cubicBezTo>
                  <a:pt x="0" y="1756071"/>
                  <a:pt x="1756071" y="0"/>
                  <a:pt x="3922295" y="0"/>
                </a:cubicBezTo>
                <a:close/>
              </a:path>
            </a:pathLst>
          </a:custGeom>
          <a:pattFill prst="pct5">
            <a:fgClr>
              <a:schemeClr val="tx2"/>
            </a:fgClr>
            <a:bgClr>
              <a:schemeClr val="bg1"/>
            </a:bgClr>
          </a:pattFill>
        </p:spPr>
        <p:txBody>
          <a:bodyPr/>
          <a:lstStyle>
            <a:lvl1pPr>
              <a:defRPr lang="en-US"/>
            </a:lvl1pPr>
          </a:lstStyle>
          <a:p>
            <a:pPr lvl="0"/>
            <a:endParaRPr lang="en-US" noProof="0"/>
          </a:p>
        </p:txBody>
      </p:sp>
      <p:sp>
        <p:nvSpPr>
          <p:cNvPr id="4" name="Picture Placeholder 3">
            <a:extLst>
              <a:ext uri="{FF2B5EF4-FFF2-40B4-BE49-F238E27FC236}">
                <a16:creationId xmlns:a16="http://schemas.microsoft.com/office/drawing/2014/main" id="{CCF65380-8F4F-4F3B-A3B6-5CEFC8C56DF9}"/>
              </a:ext>
            </a:extLst>
          </p:cNvPr>
          <p:cNvSpPr>
            <a:spLocks noGrp="1"/>
          </p:cNvSpPr>
          <p:nvPr>
            <p:ph type="pic" sz="quarter" idx="11"/>
          </p:nvPr>
        </p:nvSpPr>
        <p:spPr>
          <a:xfrm>
            <a:off x="1315452" y="3681662"/>
            <a:ext cx="2514600" cy="2514600"/>
          </a:xfrm>
          <a:custGeom>
            <a:avLst/>
            <a:gdLst>
              <a:gd name="connsiteX0" fmla="*/ 3922295 w 7844590"/>
              <a:gd name="connsiteY0" fmla="*/ 0 h 7844590"/>
              <a:gd name="connsiteX1" fmla="*/ 7844590 w 7844590"/>
              <a:gd name="connsiteY1" fmla="*/ 3922295 h 7844590"/>
              <a:gd name="connsiteX2" fmla="*/ 3922295 w 7844590"/>
              <a:gd name="connsiteY2" fmla="*/ 7844590 h 7844590"/>
              <a:gd name="connsiteX3" fmla="*/ 0 w 7844590"/>
              <a:gd name="connsiteY3" fmla="*/ 3922295 h 7844590"/>
              <a:gd name="connsiteX4" fmla="*/ 3922295 w 7844590"/>
              <a:gd name="connsiteY4" fmla="*/ 0 h 7844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4590" h="7844590">
                <a:moveTo>
                  <a:pt x="3922295" y="0"/>
                </a:moveTo>
                <a:cubicBezTo>
                  <a:pt x="6088519" y="0"/>
                  <a:pt x="7844590" y="1756071"/>
                  <a:pt x="7844590" y="3922295"/>
                </a:cubicBezTo>
                <a:cubicBezTo>
                  <a:pt x="7844590" y="6088519"/>
                  <a:pt x="6088519" y="7844590"/>
                  <a:pt x="3922295" y="7844590"/>
                </a:cubicBezTo>
                <a:cubicBezTo>
                  <a:pt x="1756071" y="7844590"/>
                  <a:pt x="0" y="6088519"/>
                  <a:pt x="0" y="3922295"/>
                </a:cubicBezTo>
                <a:cubicBezTo>
                  <a:pt x="0" y="1756071"/>
                  <a:pt x="1756071" y="0"/>
                  <a:pt x="3922295" y="0"/>
                </a:cubicBezTo>
                <a:close/>
              </a:path>
            </a:pathLst>
          </a:custGeom>
          <a:pattFill prst="pct5">
            <a:fgClr>
              <a:schemeClr val="tx2"/>
            </a:fgClr>
            <a:bgClr>
              <a:schemeClr val="bg1"/>
            </a:bgClr>
          </a:pattFill>
        </p:spPr>
        <p:txBody>
          <a:bodyPr/>
          <a:lstStyle>
            <a:lvl1pPr>
              <a:defRPr lang="en-US"/>
            </a:lvl1pPr>
          </a:lstStyle>
          <a:p>
            <a:pPr lvl="0"/>
            <a:endParaRPr lang="en-US" noProof="0"/>
          </a:p>
        </p:txBody>
      </p:sp>
    </p:spTree>
    <p:extLst>
      <p:ext uri="{BB962C8B-B14F-4D97-AF65-F5344CB8AC3E}">
        <p14:creationId xmlns:p14="http://schemas.microsoft.com/office/powerpoint/2010/main" val="33678147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t90">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D3078640-6851-4452-AC54-2E3342F5C6BA}"/>
              </a:ext>
            </a:extLst>
          </p:cNvPr>
          <p:cNvSpPr>
            <a:spLocks noGrp="1"/>
          </p:cNvSpPr>
          <p:nvPr>
            <p:ph type="pic" sz="quarter" idx="10"/>
          </p:nvPr>
        </p:nvSpPr>
        <p:spPr>
          <a:xfrm>
            <a:off x="2195672" y="1223001"/>
            <a:ext cx="2629582" cy="2629582"/>
          </a:xfrm>
          <a:custGeom>
            <a:avLst/>
            <a:gdLst>
              <a:gd name="connsiteX0" fmla="*/ 2902226 w 5804452"/>
              <a:gd name="connsiteY0" fmla="*/ 0 h 5804452"/>
              <a:gd name="connsiteX1" fmla="*/ 5804452 w 5804452"/>
              <a:gd name="connsiteY1" fmla="*/ 2902226 h 5804452"/>
              <a:gd name="connsiteX2" fmla="*/ 2902226 w 5804452"/>
              <a:gd name="connsiteY2" fmla="*/ 5804452 h 5804452"/>
              <a:gd name="connsiteX3" fmla="*/ 0 w 5804452"/>
              <a:gd name="connsiteY3" fmla="*/ 2902226 h 5804452"/>
              <a:gd name="connsiteX4" fmla="*/ 2902226 w 5804452"/>
              <a:gd name="connsiteY4" fmla="*/ 0 h 58044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4452" h="5804452">
                <a:moveTo>
                  <a:pt x="2902226" y="0"/>
                </a:moveTo>
                <a:cubicBezTo>
                  <a:pt x="4505081" y="0"/>
                  <a:pt x="5804452" y="1299371"/>
                  <a:pt x="5804452" y="2902226"/>
                </a:cubicBezTo>
                <a:cubicBezTo>
                  <a:pt x="5804452" y="4505081"/>
                  <a:pt x="4505081" y="5804452"/>
                  <a:pt x="2902226" y="5804452"/>
                </a:cubicBezTo>
                <a:cubicBezTo>
                  <a:pt x="1299371" y="5804452"/>
                  <a:pt x="0" y="4505081"/>
                  <a:pt x="0" y="2902226"/>
                </a:cubicBezTo>
                <a:cubicBezTo>
                  <a:pt x="0" y="1299371"/>
                  <a:pt x="1299371" y="0"/>
                  <a:pt x="2902226" y="0"/>
                </a:cubicBezTo>
                <a:close/>
              </a:path>
            </a:pathLst>
          </a:custGeom>
          <a:pattFill prst="pct5">
            <a:fgClr>
              <a:schemeClr val="accent1">
                <a:lumMod val="25000"/>
              </a:schemeClr>
            </a:fgClr>
            <a:bgClr>
              <a:schemeClr val="bg1"/>
            </a:bgClr>
          </a:pattFill>
        </p:spPr>
        <p:txBody>
          <a:bodyPr wrap="square">
            <a:noAutofit/>
          </a:bodyPr>
          <a:lstStyle>
            <a:lvl1pPr>
              <a:defRPr lang="en-US"/>
            </a:lvl1pPr>
          </a:lstStyle>
          <a:p>
            <a:pPr lvl="0"/>
            <a:endParaRPr lang="en-US"/>
          </a:p>
        </p:txBody>
      </p:sp>
      <p:sp>
        <p:nvSpPr>
          <p:cNvPr id="5" name="Picture Placeholder 4">
            <a:extLst>
              <a:ext uri="{FF2B5EF4-FFF2-40B4-BE49-F238E27FC236}">
                <a16:creationId xmlns:a16="http://schemas.microsoft.com/office/drawing/2014/main" id="{8CA4E1CC-5088-409D-90B9-D37FC5900793}"/>
              </a:ext>
            </a:extLst>
          </p:cNvPr>
          <p:cNvSpPr>
            <a:spLocks noGrp="1"/>
          </p:cNvSpPr>
          <p:nvPr>
            <p:ph type="pic" sz="quarter" idx="11"/>
          </p:nvPr>
        </p:nvSpPr>
        <p:spPr>
          <a:xfrm>
            <a:off x="7299511" y="1223001"/>
            <a:ext cx="2629582" cy="2629582"/>
          </a:xfrm>
          <a:custGeom>
            <a:avLst/>
            <a:gdLst>
              <a:gd name="connsiteX0" fmla="*/ 2902226 w 5804452"/>
              <a:gd name="connsiteY0" fmla="*/ 0 h 5804452"/>
              <a:gd name="connsiteX1" fmla="*/ 5804452 w 5804452"/>
              <a:gd name="connsiteY1" fmla="*/ 2902226 h 5804452"/>
              <a:gd name="connsiteX2" fmla="*/ 2902226 w 5804452"/>
              <a:gd name="connsiteY2" fmla="*/ 5804452 h 5804452"/>
              <a:gd name="connsiteX3" fmla="*/ 0 w 5804452"/>
              <a:gd name="connsiteY3" fmla="*/ 2902226 h 5804452"/>
              <a:gd name="connsiteX4" fmla="*/ 2902226 w 5804452"/>
              <a:gd name="connsiteY4" fmla="*/ 0 h 58044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4452" h="5804452">
                <a:moveTo>
                  <a:pt x="2902226" y="0"/>
                </a:moveTo>
                <a:cubicBezTo>
                  <a:pt x="4505081" y="0"/>
                  <a:pt x="5804452" y="1299371"/>
                  <a:pt x="5804452" y="2902226"/>
                </a:cubicBezTo>
                <a:cubicBezTo>
                  <a:pt x="5804452" y="4505081"/>
                  <a:pt x="4505081" y="5804452"/>
                  <a:pt x="2902226" y="5804452"/>
                </a:cubicBezTo>
                <a:cubicBezTo>
                  <a:pt x="1299371" y="5804452"/>
                  <a:pt x="0" y="4505081"/>
                  <a:pt x="0" y="2902226"/>
                </a:cubicBezTo>
                <a:cubicBezTo>
                  <a:pt x="0" y="1299371"/>
                  <a:pt x="1299371" y="0"/>
                  <a:pt x="2902226" y="0"/>
                </a:cubicBezTo>
                <a:close/>
              </a:path>
            </a:pathLst>
          </a:custGeom>
          <a:pattFill prst="pct5">
            <a:fgClr>
              <a:schemeClr val="accent1">
                <a:lumMod val="25000"/>
              </a:schemeClr>
            </a:fgClr>
            <a:bgClr>
              <a:schemeClr val="bg1"/>
            </a:bgClr>
          </a:pattFill>
        </p:spPr>
        <p:txBody>
          <a:bodyPr wrap="square">
            <a:noAutofit/>
          </a:bodyPr>
          <a:lstStyle>
            <a:lvl1pPr>
              <a:defRPr lang="en-US"/>
            </a:lvl1pPr>
          </a:lstStyle>
          <a:p>
            <a:pPr lvl="0"/>
            <a:endParaRPr lang="en-US"/>
          </a:p>
        </p:txBody>
      </p:sp>
    </p:spTree>
    <p:extLst>
      <p:ext uri="{BB962C8B-B14F-4D97-AF65-F5344CB8AC3E}">
        <p14:creationId xmlns:p14="http://schemas.microsoft.com/office/powerpoint/2010/main" val="213075769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Custom Layoutbg">
    <p:bg>
      <p:bgPr>
        <a:solidFill>
          <a:schemeClr val="accent3"/>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D7E939BC-BE36-4AB3-ABE7-1CA8E4A4535D}"/>
              </a:ext>
            </a:extLst>
          </p:cNvPr>
          <p:cNvSpPr>
            <a:spLocks noGrp="1"/>
          </p:cNvSpPr>
          <p:nvPr>
            <p:ph type="dt" sz="half" idx="10"/>
          </p:nvPr>
        </p:nvSpPr>
        <p:spPr/>
        <p:txBody>
          <a:bodyPr/>
          <a:lstStyle/>
          <a:p>
            <a:fld id="{22B1702C-C5CD-41AB-A129-CEB4D906DF1B}" type="datetime1">
              <a:rPr lang="en-US" smtClean="0"/>
              <a:t>3/9/2021</a:t>
            </a:fld>
            <a:endParaRPr lang="en-US"/>
          </a:p>
        </p:txBody>
      </p:sp>
      <p:sp>
        <p:nvSpPr>
          <p:cNvPr id="4" name="Footer Placeholder 3">
            <a:extLst>
              <a:ext uri="{FF2B5EF4-FFF2-40B4-BE49-F238E27FC236}">
                <a16:creationId xmlns:a16="http://schemas.microsoft.com/office/drawing/2014/main" id="{B9A07A91-F899-46AE-A6A7-00CD0F4BDC7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B0167ED-B6FB-4394-906B-A6A8A9E95FB6}"/>
              </a:ext>
            </a:extLst>
          </p:cNvPr>
          <p:cNvSpPr>
            <a:spLocks noGrp="1"/>
          </p:cNvSpPr>
          <p:nvPr>
            <p:ph type="sldNum" sz="quarter" idx="12"/>
          </p:nvPr>
        </p:nvSpPr>
        <p:spPr/>
        <p:txBody>
          <a:bodyPr/>
          <a:lstStyle/>
          <a:p>
            <a:fld id="{A569A49E-9B54-4649-A221-6FD2DE207EAB}" type="slidenum">
              <a:rPr lang="en-US" smtClean="0"/>
              <a:t>‹#›</a:t>
            </a:fld>
            <a:endParaRPr lang="en-US"/>
          </a:p>
        </p:txBody>
      </p:sp>
    </p:spTree>
    <p:extLst>
      <p:ext uri="{BB962C8B-B14F-4D97-AF65-F5344CB8AC3E}">
        <p14:creationId xmlns:p14="http://schemas.microsoft.com/office/powerpoint/2010/main" val="37133967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2B1702C-C5CD-41AB-A129-CEB4D906DF1B}" type="datetime1">
              <a:rPr lang="en-US" smtClean="0"/>
              <a:t>3/9/2021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69A49E-9B54-4649-A221-6FD2DE207EAB}" type="slidenum">
              <a:rPr lang="en-US" smtClean="0"/>
              <a:t>‹#›</a:t>
            </a:fld>
            <a:endParaRPr lang="en-US"/>
          </a:p>
        </p:txBody>
      </p:sp>
    </p:spTree>
    <p:extLst>
      <p:ext uri="{BB962C8B-B14F-4D97-AF65-F5344CB8AC3E}">
        <p14:creationId xmlns:p14="http://schemas.microsoft.com/office/powerpoint/2010/main" val="585104362"/>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2B1702C-C5CD-41AB-A129-CEB4D906DF1B}" type="datetime1">
              <a:rPr lang="en-US" smtClean="0"/>
              <a:t>3/9/2021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569A49E-9B54-4649-A221-6FD2DE207EAB}" type="slidenum">
              <a:rPr lang="en-US" smtClean="0"/>
              <a:t>‹#›</a:t>
            </a:fld>
            <a:endParaRPr lang="en-US"/>
          </a:p>
        </p:txBody>
      </p:sp>
    </p:spTree>
    <p:extLst>
      <p:ext uri="{BB962C8B-B14F-4D97-AF65-F5344CB8AC3E}">
        <p14:creationId xmlns:p14="http://schemas.microsoft.com/office/powerpoint/2010/main" val="3923961431"/>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2B1702C-C5CD-41AB-A129-CEB4D906DF1B}" type="datetime1">
              <a:rPr lang="en-US" smtClean="0"/>
              <a:t>3/9/2021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569A49E-9B54-4649-A221-6FD2DE207EAB}" type="slidenum">
              <a:rPr lang="en-US" smtClean="0"/>
              <a:t>‹#›</a:t>
            </a:fld>
            <a:endParaRPr lang="en-US"/>
          </a:p>
        </p:txBody>
      </p:sp>
    </p:spTree>
    <p:extLst>
      <p:ext uri="{BB962C8B-B14F-4D97-AF65-F5344CB8AC3E}">
        <p14:creationId xmlns:p14="http://schemas.microsoft.com/office/powerpoint/2010/main" val="709380794"/>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2B1702C-C5CD-41AB-A129-CEB4D906DF1B}" type="datetime1">
              <a:rPr lang="en-US" smtClean="0"/>
              <a:t>3/9/2021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569A49E-9B54-4649-A221-6FD2DE207EAB}" type="slidenum">
              <a:rPr lang="en-US" smtClean="0"/>
              <a:t>‹#›</a:t>
            </a:fld>
            <a:endParaRPr lang="en-US"/>
          </a:p>
        </p:txBody>
      </p:sp>
    </p:spTree>
    <p:extLst>
      <p:ext uri="{BB962C8B-B14F-4D97-AF65-F5344CB8AC3E}">
        <p14:creationId xmlns:p14="http://schemas.microsoft.com/office/powerpoint/2010/main" val="884466781"/>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B1702C-C5CD-41AB-A129-CEB4D906DF1B}" type="datetime1">
              <a:rPr lang="en-US" smtClean="0"/>
              <a:t>3/9/2021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569A49E-9B54-4649-A221-6FD2DE207EAB}" type="slidenum">
              <a:rPr lang="en-US" smtClean="0"/>
              <a:t>‹#›</a:t>
            </a:fld>
            <a:endParaRPr lang="en-US"/>
          </a:p>
        </p:txBody>
      </p:sp>
    </p:spTree>
    <p:extLst>
      <p:ext uri="{BB962C8B-B14F-4D97-AF65-F5344CB8AC3E}">
        <p14:creationId xmlns:p14="http://schemas.microsoft.com/office/powerpoint/2010/main" val="1493478848"/>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2B1702C-C5CD-41AB-A129-CEB4D906DF1B}" type="datetime1">
              <a:rPr lang="en-US" smtClean="0"/>
              <a:t>3/9/2021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569A49E-9B54-4649-A221-6FD2DE207EAB}" type="slidenum">
              <a:rPr lang="en-US" smtClean="0"/>
              <a:t>‹#›</a:t>
            </a:fld>
            <a:endParaRPr lang="en-US"/>
          </a:p>
        </p:txBody>
      </p:sp>
    </p:spTree>
    <p:extLst>
      <p:ext uri="{BB962C8B-B14F-4D97-AF65-F5344CB8AC3E}">
        <p14:creationId xmlns:p14="http://schemas.microsoft.com/office/powerpoint/2010/main" val="107191931"/>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2B1702C-C5CD-41AB-A129-CEB4D906DF1B}" type="datetime1">
              <a:rPr lang="en-US" smtClean="0"/>
              <a:t>3/9/2021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569A49E-9B54-4649-A221-6FD2DE207EAB}" type="slidenum">
              <a:rPr lang="en-US" smtClean="0"/>
              <a:t>‹#›</a:t>
            </a:fld>
            <a:endParaRPr lang="en-US"/>
          </a:p>
        </p:txBody>
      </p:sp>
    </p:spTree>
    <p:extLst>
      <p:ext uri="{BB962C8B-B14F-4D97-AF65-F5344CB8AC3E}">
        <p14:creationId xmlns:p14="http://schemas.microsoft.com/office/powerpoint/2010/main" val="2325353191"/>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B1702C-C5CD-41AB-A129-CEB4D906DF1B}" type="datetime1">
              <a:rPr lang="en-US" smtClean="0"/>
              <a:t>3/9/2021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69A49E-9B54-4649-A221-6FD2DE207EAB}" type="slidenum">
              <a:rPr lang="en-US" smtClean="0"/>
              <a:t>‹#›</a:t>
            </a:fld>
            <a:endParaRPr lang="en-US"/>
          </a:p>
        </p:txBody>
      </p:sp>
    </p:spTree>
    <p:extLst>
      <p:ext uri="{BB962C8B-B14F-4D97-AF65-F5344CB8AC3E}">
        <p14:creationId xmlns:p14="http://schemas.microsoft.com/office/powerpoint/2010/main" val="829448692"/>
      </p:ext>
    </p:extLst>
  </p:cSld>
  <p:clrMap bg1="lt1" tx1="dk1" bg2="lt2" tx2="dk2" accent1="accent1" accent2="accent2" accent3="accent3" accent4="accent4" accent5="accent5" accent6="accent6" hlink="hlink" folHlink="folHlink"/>
  <p:sldLayoutIdLst>
    <p:sldLayoutId id="2147483823" r:id="rId1"/>
    <p:sldLayoutId id="2147483824" r:id="rId2"/>
    <p:sldLayoutId id="2147483825" r:id="rId3"/>
    <p:sldLayoutId id="2147483826" r:id="rId4"/>
    <p:sldLayoutId id="2147483827" r:id="rId5"/>
    <p:sldLayoutId id="2147483828" r:id="rId6"/>
    <p:sldLayoutId id="2147483829" r:id="rId7"/>
    <p:sldLayoutId id="2147483830" r:id="rId8"/>
    <p:sldLayoutId id="2147483831" r:id="rId9"/>
    <p:sldLayoutId id="2147483832" r:id="rId10"/>
    <p:sldLayoutId id="2147483833" r:id="rId11"/>
    <p:sldLayoutId id="2147483834" r:id="rId12"/>
    <p:sldLayoutId id="2147483835" r:id="rId13"/>
    <p:sldLayoutId id="2147483837" r:id="rId14"/>
    <p:sldLayoutId id="2147483838" r:id="rId15"/>
    <p:sldLayoutId id="2147483839" r:id="rId16"/>
    <p:sldLayoutId id="2147483840" r:id="rId17"/>
    <p:sldLayoutId id="2147483841" r:id="rId18"/>
    <p:sldLayoutId id="2147483842" r:id="rId19"/>
    <p:sldLayoutId id="2147483843" r:id="rId20"/>
    <p:sldLayoutId id="2147483844" r:id="rId21"/>
    <p:sldLayoutId id="2147483846" r:id="rId22"/>
    <p:sldLayoutId id="2147483847" r:id="rId23"/>
    <p:sldLayoutId id="2147483849" r:id="rId24"/>
    <p:sldLayoutId id="2147483821" r:id="rId25"/>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15.jpg"/><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6.jpg"/><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8505500-C2FE-4620-8418-B119B503FFA8}"/>
              </a:ext>
            </a:extLst>
          </p:cNvPr>
          <p:cNvSpPr/>
          <p:nvPr/>
        </p:nvSpPr>
        <p:spPr>
          <a:xfrm>
            <a:off x="4942479" y="2325912"/>
            <a:ext cx="2307042" cy="523220"/>
          </a:xfrm>
          <a:prstGeom prst="rect">
            <a:avLst/>
          </a:prstGeom>
        </p:spPr>
        <p:txBody>
          <a:bodyPr wrap="none">
            <a:spAutoFit/>
          </a:bodyPr>
          <a:lstStyle/>
          <a:p>
            <a:pPr algn="ctr"/>
            <a:r>
              <a:rPr lang="en-US" sz="2800" dirty="0">
                <a:solidFill>
                  <a:schemeClr val="bg1"/>
                </a:solidFill>
                <a:latin typeface="+mj-lt"/>
              </a:rPr>
              <a:t>O</a:t>
            </a:r>
            <a:r>
              <a:rPr lang="en-US" altLang="zh-CN" sz="2800" dirty="0">
                <a:solidFill>
                  <a:schemeClr val="bg1"/>
                </a:solidFill>
                <a:latin typeface="+mj-lt"/>
              </a:rPr>
              <a:t>pening Slides</a:t>
            </a:r>
            <a:endParaRPr lang="en-US" sz="2800" dirty="0">
              <a:solidFill>
                <a:schemeClr val="bg1"/>
              </a:solidFill>
              <a:latin typeface="+mj-lt"/>
            </a:endParaRPr>
          </a:p>
        </p:txBody>
      </p:sp>
      <p:sp>
        <p:nvSpPr>
          <p:cNvPr id="4" name="Rectangle 3">
            <a:extLst>
              <a:ext uri="{FF2B5EF4-FFF2-40B4-BE49-F238E27FC236}">
                <a16:creationId xmlns:a16="http://schemas.microsoft.com/office/drawing/2014/main" id="{D005639B-2597-4823-BDF5-7319FB42ABB2}"/>
              </a:ext>
            </a:extLst>
          </p:cNvPr>
          <p:cNvSpPr/>
          <p:nvPr/>
        </p:nvSpPr>
        <p:spPr>
          <a:xfrm>
            <a:off x="5249453" y="2722523"/>
            <a:ext cx="1693092" cy="1015663"/>
          </a:xfrm>
          <a:prstGeom prst="rect">
            <a:avLst/>
          </a:prstGeom>
        </p:spPr>
        <p:txBody>
          <a:bodyPr wrap="none">
            <a:spAutoFit/>
          </a:bodyPr>
          <a:lstStyle/>
          <a:p>
            <a:pPr algn="ctr"/>
            <a:r>
              <a:rPr lang="en-US" sz="6000">
                <a:solidFill>
                  <a:schemeClr val="bg1"/>
                </a:solidFill>
                <a:latin typeface="+mj-lt"/>
              </a:rPr>
              <a:t>WFH</a:t>
            </a:r>
            <a:endParaRPr lang="en-US" sz="6000" dirty="0">
              <a:solidFill>
                <a:schemeClr val="bg1"/>
              </a:solidFill>
              <a:latin typeface="+mj-lt"/>
            </a:endParaRPr>
          </a:p>
        </p:txBody>
      </p:sp>
    </p:spTree>
    <p:extLst>
      <p:ext uri="{BB962C8B-B14F-4D97-AF65-F5344CB8AC3E}">
        <p14:creationId xmlns:p14="http://schemas.microsoft.com/office/powerpoint/2010/main" val="9186112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8441733E-BC91-4D88-A36C-3093CDAB5FEE}"/>
              </a:ext>
            </a:extLst>
          </p:cNvPr>
          <p:cNvPicPr>
            <a:picLocks noGrp="1" noChangeAspect="1"/>
          </p:cNvPicPr>
          <p:nvPr>
            <p:ph type="pic" idx="13"/>
          </p:nvPr>
        </p:nvPicPr>
        <p:blipFill>
          <a:blip r:embed="rId3">
            <a:extLst>
              <a:ext uri="{28A0092B-C50C-407E-A947-70E740481C1C}">
                <a14:useLocalDpi xmlns:a14="http://schemas.microsoft.com/office/drawing/2010/main" val="0"/>
              </a:ext>
            </a:extLst>
          </a:blip>
          <a:srcRect t="7813" b="7813"/>
          <a:stretch>
            <a:fillRect/>
          </a:stretch>
        </p:blipFill>
        <p:spPr/>
      </p:pic>
      <p:sp>
        <p:nvSpPr>
          <p:cNvPr id="694" name="Rectangle"/>
          <p:cNvSpPr/>
          <p:nvPr/>
        </p:nvSpPr>
        <p:spPr>
          <a:xfrm>
            <a:off x="-1" y="0"/>
            <a:ext cx="3688210" cy="6858000"/>
          </a:xfrm>
          <a:prstGeom prst="rect">
            <a:avLst/>
          </a:prstGeom>
          <a:solidFill>
            <a:schemeClr val="accent6">
              <a:alpha val="26000"/>
            </a:schemeClr>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sz="1600"/>
          </a:p>
        </p:txBody>
      </p:sp>
      <p:sp>
        <p:nvSpPr>
          <p:cNvPr id="695" name="MAHG"/>
          <p:cNvSpPr txBox="1"/>
          <p:nvPr/>
        </p:nvSpPr>
        <p:spPr>
          <a:xfrm>
            <a:off x="3554197" y="1944702"/>
            <a:ext cx="4627357" cy="2051844"/>
          </a:xfrm>
          <a:prstGeom prst="rect">
            <a:avLst/>
          </a:prstGeom>
          <a:ln w="12700">
            <a:miter lim="400000"/>
          </a:ln>
          <a:extLst>
            <a:ext uri="{C572A759-6A51-4108-AA02-DFA0A04FC94B}">
              <ma14:wrappingTextBoxFlag xmlns:ma14="http://schemas.microsoft.com/office/mac/drawingml/2011/main" xmlns="" val="1"/>
            </a:ext>
          </a:extLst>
        </p:spPr>
        <p:txBody>
          <a:bodyPr wrap="none" lIns="25400" tIns="25400" rIns="25400" bIns="25400" anchor="ctr">
            <a:spAutoFit/>
          </a:bodyPr>
          <a:lstStyle>
            <a:lvl1pPr>
              <a:defRPr sz="26000" b="0">
                <a:solidFill>
                  <a:srgbClr val="FFFFFF"/>
                </a:solidFill>
                <a:latin typeface="Lato Bold"/>
                <a:ea typeface="Lato Bold"/>
                <a:cs typeface="Lato Bold"/>
                <a:sym typeface="Lato Bold"/>
              </a:defRPr>
            </a:lvl1pPr>
          </a:lstStyle>
          <a:p>
            <a:r>
              <a:rPr lang="en-US" sz="13000" dirty="0">
                <a:solidFill>
                  <a:schemeClr val="bg1"/>
                </a:solidFill>
                <a:latin typeface="+mj-lt"/>
              </a:rPr>
              <a:t>COVER</a:t>
            </a:r>
            <a:endParaRPr sz="13000" dirty="0">
              <a:solidFill>
                <a:schemeClr val="bg1"/>
              </a:solidFill>
              <a:latin typeface="+mj-lt"/>
            </a:endParaRPr>
          </a:p>
        </p:txBody>
      </p:sp>
      <p:sp>
        <p:nvSpPr>
          <p:cNvPr id="696" name="Multipurpose Presentation Template"/>
          <p:cNvSpPr txBox="1"/>
          <p:nvPr/>
        </p:nvSpPr>
        <p:spPr>
          <a:xfrm>
            <a:off x="3736700" y="3918991"/>
            <a:ext cx="3455626" cy="223651"/>
          </a:xfrm>
          <a:prstGeom prst="rect">
            <a:avLst/>
          </a:prstGeom>
          <a:ln w="12700">
            <a:miter lim="400000"/>
          </a:ln>
          <a:extLst>
            <a:ext uri="{C572A759-6A51-4108-AA02-DFA0A04FC94B}">
              <ma14:wrappingTextBoxFlag xmlns:ma14="http://schemas.microsoft.com/office/mac/drawingml/2011/main" xmlns="" val="1"/>
            </a:ext>
          </a:extLst>
        </p:spPr>
        <p:txBody>
          <a:bodyPr wrap="none" lIns="25400" tIns="25400" rIns="25400" bIns="25400" anchor="ctr">
            <a:spAutoFit/>
          </a:bodyPr>
          <a:lstStyle>
            <a:defPPr>
              <a:defRPr lang="en-US"/>
            </a:defPPr>
            <a:lvl1pPr algn="ctr">
              <a:lnSpc>
                <a:spcPct val="120000"/>
              </a:lnSpc>
              <a:defRPr sz="2000" b="0" cap="all" spc="754">
                <a:solidFill>
                  <a:schemeClr val="bg1"/>
                </a:solidFill>
                <a:latin typeface="Lato Light"/>
                <a:ea typeface="Lato Light"/>
                <a:cs typeface="Lato Light"/>
              </a:defRPr>
            </a:lvl1pPr>
          </a:lstStyle>
          <a:p>
            <a:pPr algn="l"/>
            <a:r>
              <a:rPr sz="1000" dirty="0">
                <a:latin typeface="+mj-lt"/>
              </a:rPr>
              <a:t>Presentation Template</a:t>
            </a:r>
          </a:p>
        </p:txBody>
      </p:sp>
      <p:sp>
        <p:nvSpPr>
          <p:cNvPr id="697" name="Lorem ipsum dolor sit amet, consectetur adipiscing elit. Praesent sodales odio sit amet odio tristique quis tempus odio Lorem ipsum dolor sit amet.consectetur adipiscing elit. Lorem ipsum"/>
          <p:cNvSpPr txBox="1"/>
          <p:nvPr/>
        </p:nvSpPr>
        <p:spPr>
          <a:xfrm>
            <a:off x="3688209" y="4240365"/>
            <a:ext cx="6660851" cy="664797"/>
          </a:xfrm>
          <a:prstGeom prst="rect">
            <a:avLst/>
          </a:prstGeom>
          <a:extLst>
            <a:ext uri="{C572A759-6A51-4108-AA02-DFA0A04FC94B}">
              <ma14:wrappingTextBoxFlag xmlns:ma14="http://schemas.microsoft.com/office/mac/drawingml/2011/main" xmlns="" val="1"/>
            </a:ext>
          </a:extLst>
        </p:spPr>
        <p:txBody>
          <a:bodyPr wrap="square">
            <a:spAutoFit/>
          </a:bodyPr>
          <a:lstStyle>
            <a:defPPr>
              <a:defRPr lang="en-US"/>
            </a:defPPr>
            <a:lvl1pPr algn="ctr">
              <a:lnSpc>
                <a:spcPct val="130000"/>
              </a:lnSpc>
              <a:defRPr sz="2000">
                <a:latin typeface="Lato" panose="020F0502020204030203" pitchFamily="34" charset="0"/>
              </a:defRPr>
            </a:lvl1pPr>
          </a:lstStyle>
          <a:p>
            <a:pPr algn="just">
              <a:lnSpc>
                <a:spcPct val="200000"/>
              </a:lnSpc>
            </a:pPr>
            <a:r>
              <a:rPr sz="1000" dirty="0">
                <a:solidFill>
                  <a:schemeClr val="bg1"/>
                </a:solidFill>
                <a:latin typeface="+mj-lt"/>
              </a:rPr>
              <a:t>Lorem ipsum dolor sit </a:t>
            </a:r>
            <a:r>
              <a:rPr sz="1000" dirty="0" err="1">
                <a:solidFill>
                  <a:schemeClr val="bg1"/>
                </a:solidFill>
                <a:latin typeface="+mj-lt"/>
              </a:rPr>
              <a:t>amet</a:t>
            </a:r>
            <a:r>
              <a:rPr sz="1000" dirty="0">
                <a:solidFill>
                  <a:schemeClr val="bg1"/>
                </a:solidFill>
                <a:latin typeface="+mj-lt"/>
              </a:rPr>
              <a:t>, </a:t>
            </a:r>
            <a:r>
              <a:rPr sz="1000" dirty="0" err="1">
                <a:solidFill>
                  <a:schemeClr val="bg1"/>
                </a:solidFill>
                <a:latin typeface="+mj-lt"/>
              </a:rPr>
              <a:t>consectetur</a:t>
            </a:r>
            <a:r>
              <a:rPr sz="1000" dirty="0">
                <a:solidFill>
                  <a:schemeClr val="bg1"/>
                </a:solidFill>
                <a:latin typeface="+mj-lt"/>
              </a:rPr>
              <a:t> </a:t>
            </a:r>
            <a:r>
              <a:rPr sz="1000" dirty="0" err="1">
                <a:solidFill>
                  <a:schemeClr val="bg1"/>
                </a:solidFill>
                <a:latin typeface="+mj-lt"/>
              </a:rPr>
              <a:t>adipiscing</a:t>
            </a:r>
            <a:r>
              <a:rPr sz="1000" dirty="0">
                <a:solidFill>
                  <a:schemeClr val="bg1"/>
                </a:solidFill>
                <a:latin typeface="+mj-lt"/>
              </a:rPr>
              <a:t> </a:t>
            </a:r>
            <a:r>
              <a:rPr sz="1000" dirty="0" err="1">
                <a:solidFill>
                  <a:schemeClr val="bg1"/>
                </a:solidFill>
                <a:latin typeface="+mj-lt"/>
              </a:rPr>
              <a:t>elit</a:t>
            </a:r>
            <a:r>
              <a:rPr sz="1000" dirty="0">
                <a:solidFill>
                  <a:schemeClr val="bg1"/>
                </a:solidFill>
                <a:latin typeface="+mj-lt"/>
              </a:rPr>
              <a:t>. </a:t>
            </a:r>
            <a:r>
              <a:rPr sz="1000" dirty="0" err="1">
                <a:solidFill>
                  <a:schemeClr val="bg1"/>
                </a:solidFill>
                <a:latin typeface="+mj-lt"/>
              </a:rPr>
              <a:t>Praesent</a:t>
            </a:r>
            <a:r>
              <a:rPr sz="1000" dirty="0">
                <a:solidFill>
                  <a:schemeClr val="bg1"/>
                </a:solidFill>
                <a:latin typeface="+mj-lt"/>
              </a:rPr>
              <a:t> </a:t>
            </a:r>
            <a:r>
              <a:rPr sz="1000" dirty="0" err="1">
                <a:solidFill>
                  <a:schemeClr val="bg1"/>
                </a:solidFill>
                <a:latin typeface="+mj-lt"/>
              </a:rPr>
              <a:t>sodales</a:t>
            </a:r>
            <a:r>
              <a:rPr sz="1000" dirty="0">
                <a:solidFill>
                  <a:schemeClr val="bg1"/>
                </a:solidFill>
                <a:latin typeface="+mj-lt"/>
              </a:rPr>
              <a:t> </a:t>
            </a:r>
            <a:r>
              <a:rPr sz="1000" dirty="0" err="1">
                <a:solidFill>
                  <a:schemeClr val="bg1"/>
                </a:solidFill>
                <a:latin typeface="+mj-lt"/>
              </a:rPr>
              <a:t>odio</a:t>
            </a:r>
            <a:r>
              <a:rPr sz="1000" dirty="0">
                <a:solidFill>
                  <a:schemeClr val="bg1"/>
                </a:solidFill>
                <a:latin typeface="+mj-lt"/>
              </a:rPr>
              <a:t> sit </a:t>
            </a:r>
            <a:r>
              <a:rPr sz="1000" dirty="0" err="1">
                <a:solidFill>
                  <a:schemeClr val="bg1"/>
                </a:solidFill>
                <a:latin typeface="+mj-lt"/>
              </a:rPr>
              <a:t>amet</a:t>
            </a:r>
            <a:r>
              <a:rPr sz="1000" dirty="0">
                <a:solidFill>
                  <a:schemeClr val="bg1"/>
                </a:solidFill>
                <a:latin typeface="+mj-lt"/>
              </a:rPr>
              <a:t> </a:t>
            </a:r>
            <a:r>
              <a:rPr sz="1000" dirty="0" err="1">
                <a:solidFill>
                  <a:schemeClr val="bg1"/>
                </a:solidFill>
                <a:latin typeface="+mj-lt"/>
              </a:rPr>
              <a:t>odio</a:t>
            </a:r>
            <a:r>
              <a:rPr sz="1000" dirty="0">
                <a:solidFill>
                  <a:schemeClr val="bg1"/>
                </a:solidFill>
                <a:latin typeface="+mj-lt"/>
              </a:rPr>
              <a:t> </a:t>
            </a:r>
            <a:r>
              <a:rPr sz="1000" dirty="0" err="1">
                <a:solidFill>
                  <a:schemeClr val="bg1"/>
                </a:solidFill>
                <a:latin typeface="+mj-lt"/>
              </a:rPr>
              <a:t>tristique</a:t>
            </a:r>
            <a:r>
              <a:rPr sz="1000" dirty="0">
                <a:solidFill>
                  <a:schemeClr val="bg1"/>
                </a:solidFill>
                <a:latin typeface="+mj-lt"/>
              </a:rPr>
              <a:t> </a:t>
            </a:r>
            <a:r>
              <a:rPr sz="1000" dirty="0" err="1">
                <a:solidFill>
                  <a:schemeClr val="bg1"/>
                </a:solidFill>
                <a:latin typeface="+mj-lt"/>
              </a:rPr>
              <a:t>quis</a:t>
            </a:r>
            <a:r>
              <a:rPr sz="1000" dirty="0">
                <a:solidFill>
                  <a:schemeClr val="bg1"/>
                </a:solidFill>
                <a:latin typeface="+mj-lt"/>
              </a:rPr>
              <a:t> tempus </a:t>
            </a:r>
            <a:r>
              <a:rPr sz="1000" dirty="0" err="1">
                <a:solidFill>
                  <a:schemeClr val="bg1"/>
                </a:solidFill>
                <a:latin typeface="+mj-lt"/>
              </a:rPr>
              <a:t>odio</a:t>
            </a:r>
            <a:r>
              <a:rPr sz="1000" dirty="0">
                <a:solidFill>
                  <a:schemeClr val="bg1"/>
                </a:solidFill>
                <a:latin typeface="+mj-lt"/>
              </a:rPr>
              <a:t> Lorem ipsum dolor sit </a:t>
            </a:r>
            <a:r>
              <a:rPr sz="1000" dirty="0" err="1">
                <a:solidFill>
                  <a:schemeClr val="bg1"/>
                </a:solidFill>
                <a:latin typeface="+mj-lt"/>
              </a:rPr>
              <a:t>amet.consectetur</a:t>
            </a:r>
            <a:r>
              <a:rPr sz="1000" dirty="0">
                <a:solidFill>
                  <a:schemeClr val="bg1"/>
                </a:solidFill>
                <a:latin typeface="+mj-lt"/>
              </a:rPr>
              <a:t> </a:t>
            </a:r>
            <a:r>
              <a:rPr sz="1000" dirty="0" err="1">
                <a:solidFill>
                  <a:schemeClr val="bg1"/>
                </a:solidFill>
                <a:latin typeface="+mj-lt"/>
              </a:rPr>
              <a:t>adipiscing</a:t>
            </a:r>
            <a:r>
              <a:rPr sz="1000" dirty="0">
                <a:solidFill>
                  <a:schemeClr val="bg1"/>
                </a:solidFill>
                <a:latin typeface="+mj-lt"/>
              </a:rPr>
              <a:t> </a:t>
            </a:r>
            <a:r>
              <a:rPr sz="1000" dirty="0" err="1">
                <a:solidFill>
                  <a:schemeClr val="bg1"/>
                </a:solidFill>
                <a:latin typeface="+mj-lt"/>
              </a:rPr>
              <a:t>elit</a:t>
            </a:r>
            <a:r>
              <a:rPr sz="1000" dirty="0">
                <a:solidFill>
                  <a:schemeClr val="bg1"/>
                </a:solidFill>
                <a:latin typeface="+mj-lt"/>
              </a:rPr>
              <a:t>. Lorem ipsum</a:t>
            </a:r>
          </a:p>
        </p:txBody>
      </p:sp>
      <p:sp>
        <p:nvSpPr>
          <p:cNvPr id="698" name="Line"/>
          <p:cNvSpPr/>
          <p:nvPr/>
        </p:nvSpPr>
        <p:spPr>
          <a:xfrm>
            <a:off x="3949215" y="2711248"/>
            <a:ext cx="1998769" cy="0"/>
          </a:xfrm>
          <a:prstGeom prst="line">
            <a:avLst/>
          </a:prstGeom>
          <a:ln w="12700">
            <a:solidFill>
              <a:srgbClr val="FFFFFF">
                <a:alpha val="30000"/>
              </a:srgbClr>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sz="1600">
              <a:solidFill>
                <a:schemeClr val="bg1"/>
              </a:solidFill>
              <a:latin typeface="+mj-lt"/>
            </a:endParaRPr>
          </a:p>
        </p:txBody>
      </p:sp>
    </p:spTree>
    <p:extLst>
      <p:ext uri="{BB962C8B-B14F-4D97-AF65-F5344CB8AC3E}">
        <p14:creationId xmlns:p14="http://schemas.microsoft.com/office/powerpoint/2010/main" val="40242134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69E0682-0DB8-4709-AFCD-7749D6B84EEC}"/>
              </a:ext>
            </a:extLst>
          </p:cNvPr>
          <p:cNvSpPr/>
          <p:nvPr/>
        </p:nvSpPr>
        <p:spPr>
          <a:xfrm>
            <a:off x="3055836" y="2100915"/>
            <a:ext cx="6062524" cy="261610"/>
          </a:xfrm>
          <a:prstGeom prst="rect">
            <a:avLst/>
          </a:prstGeom>
        </p:spPr>
        <p:txBody>
          <a:bodyPr wrap="square">
            <a:spAutoFit/>
          </a:bodyPr>
          <a:lstStyle/>
          <a:p>
            <a:pPr algn="ctr"/>
            <a:r>
              <a:rPr lang="en-US" sz="1100" spc="1500" dirty="0">
                <a:solidFill>
                  <a:schemeClr val="tx1">
                    <a:lumMod val="40000"/>
                    <a:lumOff val="60000"/>
                  </a:schemeClr>
                </a:solidFill>
              </a:rPr>
              <a:t>INTRODUCTION SECTION</a:t>
            </a:r>
          </a:p>
        </p:txBody>
      </p:sp>
      <p:sp>
        <p:nvSpPr>
          <p:cNvPr id="4" name="Rectangle 1">
            <a:extLst>
              <a:ext uri="{FF2B5EF4-FFF2-40B4-BE49-F238E27FC236}">
                <a16:creationId xmlns:a16="http://schemas.microsoft.com/office/drawing/2014/main" id="{264AFAE8-B800-432A-B6DC-ED9456BCA553}"/>
              </a:ext>
            </a:extLst>
          </p:cNvPr>
          <p:cNvSpPr/>
          <p:nvPr/>
        </p:nvSpPr>
        <p:spPr>
          <a:xfrm>
            <a:off x="1067193" y="4780597"/>
            <a:ext cx="10039809" cy="722057"/>
          </a:xfrm>
          <a:prstGeom prst="rect">
            <a:avLst/>
          </a:prstGeom>
        </p:spPr>
        <p:txBody>
          <a:bodyPr wrap="square">
            <a:spAutoFit/>
          </a:bodyPr>
          <a:lstStyle/>
          <a:p>
            <a:pPr algn="ctr">
              <a:lnSpc>
                <a:spcPct val="200000"/>
              </a:lnSpc>
            </a:pPr>
            <a:r>
              <a:rPr lang="en-US" sz="1100" dirty="0">
                <a:solidFill>
                  <a:schemeClr val="bg1">
                    <a:lumMod val="50000"/>
                  </a:schemeClr>
                </a:solidFill>
              </a:rPr>
              <a:t>Lorem ipsum dolor sit </a:t>
            </a:r>
            <a:r>
              <a:rPr lang="en-US" sz="1100" dirty="0" err="1">
                <a:solidFill>
                  <a:schemeClr val="bg1">
                    <a:lumMod val="50000"/>
                  </a:schemeClr>
                </a:solidFill>
              </a:rPr>
              <a:t>amet</a:t>
            </a:r>
            <a:r>
              <a:rPr lang="en-US" sz="1100" dirty="0">
                <a:solidFill>
                  <a:schemeClr val="bg1">
                    <a:lumMod val="50000"/>
                  </a:schemeClr>
                </a:solidFill>
              </a:rPr>
              <a:t>, </a:t>
            </a:r>
            <a:r>
              <a:rPr lang="en-US" sz="1100" dirty="0" err="1">
                <a:solidFill>
                  <a:schemeClr val="bg1">
                    <a:lumMod val="50000"/>
                  </a:schemeClr>
                </a:solidFill>
              </a:rPr>
              <a:t>consectetur</a:t>
            </a:r>
            <a:r>
              <a:rPr lang="en-US" sz="1100" dirty="0">
                <a:solidFill>
                  <a:schemeClr val="bg1">
                    <a:lumMod val="50000"/>
                  </a:schemeClr>
                </a:solidFill>
              </a:rPr>
              <a:t> </a:t>
            </a:r>
            <a:r>
              <a:rPr lang="en-US" sz="1100" dirty="0" err="1">
                <a:solidFill>
                  <a:schemeClr val="bg1">
                    <a:lumMod val="50000"/>
                  </a:schemeClr>
                </a:solidFill>
              </a:rPr>
              <a:t>adipiscing</a:t>
            </a:r>
            <a:r>
              <a:rPr lang="en-US" sz="1100" dirty="0">
                <a:solidFill>
                  <a:schemeClr val="bg1">
                    <a:lumMod val="50000"/>
                  </a:schemeClr>
                </a:solidFill>
              </a:rPr>
              <a:t> </a:t>
            </a:r>
            <a:r>
              <a:rPr lang="en-US" sz="1100" dirty="0" err="1">
                <a:solidFill>
                  <a:schemeClr val="bg1">
                    <a:lumMod val="50000"/>
                  </a:schemeClr>
                </a:solidFill>
              </a:rPr>
              <a:t>elit</a:t>
            </a:r>
            <a:r>
              <a:rPr lang="en-US" sz="1100" dirty="0">
                <a:solidFill>
                  <a:schemeClr val="bg1">
                    <a:lumMod val="50000"/>
                  </a:schemeClr>
                </a:solidFill>
              </a:rPr>
              <a:t> </a:t>
            </a:r>
            <a:r>
              <a:rPr lang="en-US" sz="1100" dirty="0" err="1">
                <a:solidFill>
                  <a:schemeClr val="bg1">
                    <a:lumMod val="50000"/>
                  </a:schemeClr>
                </a:solidFill>
              </a:rPr>
              <a:t>Etiam</a:t>
            </a:r>
            <a:r>
              <a:rPr lang="en-US" sz="1100" dirty="0">
                <a:solidFill>
                  <a:schemeClr val="bg1">
                    <a:lumMod val="50000"/>
                  </a:schemeClr>
                </a:solidFill>
              </a:rPr>
              <a:t> et convallis </a:t>
            </a:r>
            <a:r>
              <a:rPr lang="en-US" sz="1100" dirty="0" err="1">
                <a:solidFill>
                  <a:schemeClr val="bg1">
                    <a:lumMod val="50000"/>
                  </a:schemeClr>
                </a:solidFill>
              </a:rPr>
              <a:t>orci</a:t>
            </a:r>
            <a:r>
              <a:rPr lang="en-US" sz="1100" dirty="0">
                <a:solidFill>
                  <a:schemeClr val="bg1">
                    <a:lumMod val="50000"/>
                  </a:schemeClr>
                </a:solidFill>
              </a:rPr>
              <a:t>. </a:t>
            </a:r>
            <a:r>
              <a:rPr lang="en-US" sz="1100" dirty="0" err="1">
                <a:solidFill>
                  <a:schemeClr val="bg1">
                    <a:lumMod val="50000"/>
                  </a:schemeClr>
                </a:solidFill>
              </a:rPr>
              <a:t>Sed</a:t>
            </a:r>
            <a:r>
              <a:rPr lang="en-US" sz="1100" dirty="0">
                <a:solidFill>
                  <a:schemeClr val="bg1">
                    <a:lumMod val="50000"/>
                  </a:schemeClr>
                </a:solidFill>
              </a:rPr>
              <a:t> </a:t>
            </a:r>
            <a:r>
              <a:rPr lang="en-US" sz="1100" dirty="0" err="1">
                <a:solidFill>
                  <a:schemeClr val="bg1">
                    <a:lumMod val="50000"/>
                  </a:schemeClr>
                </a:solidFill>
              </a:rPr>
              <a:t>sed</a:t>
            </a:r>
            <a:r>
              <a:rPr lang="en-US" sz="1100" dirty="0">
                <a:solidFill>
                  <a:schemeClr val="bg1">
                    <a:lumMod val="50000"/>
                  </a:schemeClr>
                </a:solidFill>
              </a:rPr>
              <a:t> </a:t>
            </a:r>
            <a:r>
              <a:rPr lang="en-US" sz="1100" dirty="0" err="1">
                <a:solidFill>
                  <a:schemeClr val="bg1">
                    <a:lumMod val="50000"/>
                  </a:schemeClr>
                </a:solidFill>
              </a:rPr>
              <a:t>velit</a:t>
            </a:r>
            <a:r>
              <a:rPr lang="en-US" sz="1100" dirty="0">
                <a:solidFill>
                  <a:schemeClr val="bg1">
                    <a:lumMod val="50000"/>
                  </a:schemeClr>
                </a:solidFill>
              </a:rPr>
              <a:t> </a:t>
            </a:r>
            <a:r>
              <a:rPr lang="en-US" sz="1100" dirty="0" err="1">
                <a:solidFill>
                  <a:schemeClr val="bg1">
                    <a:lumMod val="50000"/>
                  </a:schemeClr>
                </a:solidFill>
              </a:rPr>
              <a:t>nec</a:t>
            </a:r>
            <a:r>
              <a:rPr lang="en-US" sz="1100" dirty="0">
                <a:solidFill>
                  <a:schemeClr val="bg1">
                    <a:lumMod val="50000"/>
                  </a:schemeClr>
                </a:solidFill>
              </a:rPr>
              <a:t> mi </a:t>
            </a:r>
            <a:r>
              <a:rPr lang="en-US" sz="1100" dirty="0" err="1">
                <a:solidFill>
                  <a:schemeClr val="bg1">
                    <a:lumMod val="50000"/>
                  </a:schemeClr>
                </a:solidFill>
              </a:rPr>
              <a:t>pellentesqueposuere</a:t>
            </a:r>
            <a:r>
              <a:rPr lang="en-US" sz="1100" dirty="0">
                <a:solidFill>
                  <a:schemeClr val="bg1">
                    <a:lumMod val="50000"/>
                  </a:schemeClr>
                </a:solidFill>
              </a:rPr>
              <a:t>. </a:t>
            </a:r>
            <a:r>
              <a:rPr lang="en-US" sz="1100" dirty="0" err="1">
                <a:solidFill>
                  <a:schemeClr val="bg1">
                    <a:lumMod val="50000"/>
                  </a:schemeClr>
                </a:solidFill>
              </a:rPr>
              <a:t>Donec</a:t>
            </a:r>
            <a:r>
              <a:rPr lang="en-US" sz="1100" dirty="0">
                <a:solidFill>
                  <a:schemeClr val="bg1">
                    <a:lumMod val="50000"/>
                  </a:schemeClr>
                </a:solidFill>
              </a:rPr>
              <a:t> id fermentum </a:t>
            </a:r>
            <a:r>
              <a:rPr lang="en-US" sz="1100" dirty="0" err="1">
                <a:solidFill>
                  <a:schemeClr val="bg1">
                    <a:lumMod val="50000"/>
                  </a:schemeClr>
                </a:solidFill>
              </a:rPr>
              <a:t>nisl</a:t>
            </a:r>
            <a:r>
              <a:rPr lang="en-US" sz="1100" dirty="0">
                <a:solidFill>
                  <a:schemeClr val="bg1">
                    <a:lumMod val="50000"/>
                  </a:schemeClr>
                </a:solidFill>
              </a:rPr>
              <a:t>. Nam dictum </a:t>
            </a:r>
            <a:r>
              <a:rPr lang="en-US" sz="1100" dirty="0" err="1">
                <a:solidFill>
                  <a:schemeClr val="bg1">
                    <a:lumMod val="50000"/>
                  </a:schemeClr>
                </a:solidFill>
              </a:rPr>
              <a:t>fringilla</a:t>
            </a:r>
            <a:r>
              <a:rPr lang="en-US" sz="1100" dirty="0">
                <a:solidFill>
                  <a:schemeClr val="bg1">
                    <a:lumMod val="50000"/>
                  </a:schemeClr>
                </a:solidFill>
              </a:rPr>
              <a:t> </a:t>
            </a:r>
            <a:r>
              <a:rPr lang="en-US" sz="1100" dirty="0" err="1">
                <a:solidFill>
                  <a:schemeClr val="bg1">
                    <a:lumMod val="50000"/>
                  </a:schemeClr>
                </a:solidFill>
              </a:rPr>
              <a:t>nunc</a:t>
            </a:r>
            <a:r>
              <a:rPr lang="en-US" sz="1100" dirty="0">
                <a:solidFill>
                  <a:schemeClr val="bg1">
                    <a:lumMod val="50000"/>
                  </a:schemeClr>
                </a:solidFill>
              </a:rPr>
              <a:t>, </a:t>
            </a:r>
            <a:r>
              <a:rPr lang="en-US" sz="1100" dirty="0" err="1">
                <a:solidFill>
                  <a:schemeClr val="bg1">
                    <a:lumMod val="50000"/>
                  </a:schemeClr>
                </a:solidFill>
              </a:rPr>
              <a:t>eu</a:t>
            </a:r>
            <a:r>
              <a:rPr lang="en-US" sz="1100" dirty="0">
                <a:solidFill>
                  <a:schemeClr val="bg1">
                    <a:lumMod val="50000"/>
                  </a:schemeClr>
                </a:solidFill>
              </a:rPr>
              <a:t> </a:t>
            </a:r>
            <a:r>
              <a:rPr lang="en-US" sz="1100" dirty="0" err="1">
                <a:solidFill>
                  <a:schemeClr val="bg1">
                    <a:lumMod val="50000"/>
                  </a:schemeClr>
                </a:solidFill>
              </a:rPr>
              <a:t>porttitor</a:t>
            </a:r>
            <a:r>
              <a:rPr lang="en-US" sz="1100" dirty="0">
                <a:solidFill>
                  <a:schemeClr val="bg1">
                    <a:lumMod val="50000"/>
                  </a:schemeClr>
                </a:solidFill>
              </a:rPr>
              <a:t> nisi pharetra id. Duis </a:t>
            </a:r>
            <a:r>
              <a:rPr lang="en-US" sz="1100" dirty="0" err="1">
                <a:solidFill>
                  <a:schemeClr val="bg1">
                    <a:lumMod val="50000"/>
                  </a:schemeClr>
                </a:solidFill>
              </a:rPr>
              <a:t>sed</a:t>
            </a:r>
            <a:r>
              <a:rPr lang="en-US" sz="1100" dirty="0">
                <a:solidFill>
                  <a:schemeClr val="bg1">
                    <a:lumMod val="50000"/>
                  </a:schemeClr>
                </a:solidFill>
              </a:rPr>
              <a:t> </a:t>
            </a:r>
            <a:r>
              <a:rPr lang="en-US" sz="1100" dirty="0" err="1">
                <a:solidFill>
                  <a:schemeClr val="bg1">
                    <a:lumMod val="50000"/>
                  </a:schemeClr>
                </a:solidFill>
              </a:rPr>
              <a:t>finibus</a:t>
            </a:r>
            <a:r>
              <a:rPr lang="en-US" sz="1100" dirty="0">
                <a:solidFill>
                  <a:schemeClr val="bg1">
                    <a:lumMod val="50000"/>
                  </a:schemeClr>
                </a:solidFill>
              </a:rPr>
              <a:t> </a:t>
            </a:r>
            <a:r>
              <a:rPr lang="en-US" sz="1100" dirty="0" err="1">
                <a:solidFill>
                  <a:schemeClr val="bg1">
                    <a:lumMod val="50000"/>
                  </a:schemeClr>
                </a:solidFill>
              </a:rPr>
              <a:t>augue</a:t>
            </a:r>
            <a:r>
              <a:rPr lang="en-US" sz="1100" dirty="0">
                <a:solidFill>
                  <a:schemeClr val="bg1">
                    <a:lumMod val="50000"/>
                  </a:schemeClr>
                </a:solidFill>
              </a:rPr>
              <a:t>. </a:t>
            </a:r>
            <a:r>
              <a:rPr lang="en-US" sz="1100" dirty="0" err="1">
                <a:solidFill>
                  <a:schemeClr val="bg1">
                    <a:lumMod val="50000"/>
                  </a:schemeClr>
                </a:solidFill>
              </a:rPr>
              <a:t>Sed</a:t>
            </a:r>
            <a:r>
              <a:rPr lang="en-US" sz="1100" dirty="0">
                <a:solidFill>
                  <a:schemeClr val="bg1">
                    <a:lumMod val="50000"/>
                  </a:schemeClr>
                </a:solidFill>
              </a:rPr>
              <a:t> </a:t>
            </a:r>
            <a:r>
              <a:rPr lang="en-US" sz="1100" dirty="0" err="1">
                <a:solidFill>
                  <a:schemeClr val="bg1">
                    <a:lumMod val="50000"/>
                  </a:schemeClr>
                </a:solidFill>
              </a:rPr>
              <a:t>quis</a:t>
            </a:r>
            <a:r>
              <a:rPr lang="en-US" sz="1100" dirty="0">
                <a:solidFill>
                  <a:schemeClr val="bg1">
                    <a:lumMod val="50000"/>
                  </a:schemeClr>
                </a:solidFill>
              </a:rPr>
              <a:t> </a:t>
            </a:r>
            <a:r>
              <a:rPr lang="en-US" sz="1100" dirty="0" err="1">
                <a:solidFill>
                  <a:schemeClr val="bg1">
                    <a:lumMod val="50000"/>
                  </a:schemeClr>
                </a:solidFill>
              </a:rPr>
              <a:t>augue</a:t>
            </a:r>
            <a:r>
              <a:rPr lang="en-US" sz="1100" dirty="0">
                <a:solidFill>
                  <a:schemeClr val="bg1">
                    <a:lumMod val="50000"/>
                  </a:schemeClr>
                </a:solidFill>
              </a:rPr>
              <a:t> </a:t>
            </a:r>
            <a:r>
              <a:rPr lang="en-US" sz="1100" dirty="0" err="1">
                <a:solidFill>
                  <a:schemeClr val="bg1">
                    <a:lumMod val="50000"/>
                  </a:schemeClr>
                </a:solidFill>
              </a:rPr>
              <a:t>enim</a:t>
            </a:r>
            <a:r>
              <a:rPr lang="en-US" sz="1100" dirty="0">
                <a:solidFill>
                  <a:schemeClr val="bg1">
                    <a:lumMod val="50000"/>
                  </a:schemeClr>
                </a:solidFill>
              </a:rPr>
              <a:t>. </a:t>
            </a:r>
            <a:r>
              <a:rPr lang="en-US" sz="1100" dirty="0" err="1">
                <a:solidFill>
                  <a:schemeClr val="bg1">
                    <a:lumMod val="50000"/>
                  </a:schemeClr>
                </a:solidFill>
              </a:rPr>
              <a:t>Suspendisse</a:t>
            </a:r>
            <a:r>
              <a:rPr lang="en-US" sz="1100" dirty="0">
                <a:solidFill>
                  <a:schemeClr val="bg1">
                    <a:lumMod val="50000"/>
                  </a:schemeClr>
                </a:solidFill>
              </a:rPr>
              <a:t> </a:t>
            </a:r>
            <a:r>
              <a:rPr lang="en-US" sz="1100" dirty="0" err="1">
                <a:solidFill>
                  <a:schemeClr val="bg1">
                    <a:lumMod val="50000"/>
                  </a:schemeClr>
                </a:solidFill>
              </a:rPr>
              <a:t>pretium</a:t>
            </a:r>
            <a:r>
              <a:rPr lang="en-US" sz="1100" dirty="0">
                <a:solidFill>
                  <a:schemeClr val="bg1">
                    <a:lumMod val="50000"/>
                  </a:schemeClr>
                </a:solidFill>
              </a:rPr>
              <a:t> </a:t>
            </a:r>
            <a:r>
              <a:rPr lang="en-US" sz="1100" dirty="0" err="1">
                <a:solidFill>
                  <a:schemeClr val="bg1">
                    <a:lumMod val="50000"/>
                  </a:schemeClr>
                </a:solidFill>
              </a:rPr>
              <a:t>fringilla</a:t>
            </a:r>
            <a:r>
              <a:rPr lang="en-US" sz="1100" dirty="0">
                <a:solidFill>
                  <a:schemeClr val="bg1">
                    <a:lumMod val="50000"/>
                  </a:schemeClr>
                </a:solidFill>
              </a:rPr>
              <a:t> mi a fermentum. Cras </a:t>
            </a:r>
            <a:r>
              <a:rPr lang="en-US" sz="1100" dirty="0" err="1">
                <a:solidFill>
                  <a:schemeClr val="bg1">
                    <a:lumMod val="50000"/>
                  </a:schemeClr>
                </a:solidFill>
              </a:rPr>
              <a:t>eget</a:t>
            </a:r>
            <a:r>
              <a:rPr lang="en-US" sz="1100" dirty="0">
                <a:solidFill>
                  <a:schemeClr val="bg1">
                    <a:lumMod val="50000"/>
                  </a:schemeClr>
                </a:solidFill>
              </a:rPr>
              <a:t> </a:t>
            </a:r>
            <a:r>
              <a:rPr lang="en-US" sz="1100" dirty="0" err="1">
                <a:solidFill>
                  <a:schemeClr val="bg1">
                    <a:lumMod val="50000"/>
                  </a:schemeClr>
                </a:solidFill>
              </a:rPr>
              <a:t>viverra</a:t>
            </a:r>
            <a:r>
              <a:rPr lang="en-US" sz="1100" dirty="0">
                <a:solidFill>
                  <a:schemeClr val="bg1">
                    <a:lumMod val="50000"/>
                  </a:schemeClr>
                </a:solidFill>
              </a:rPr>
              <a:t> </a:t>
            </a:r>
            <a:r>
              <a:rPr lang="en-US" sz="1100" dirty="0" err="1">
                <a:solidFill>
                  <a:schemeClr val="bg1">
                    <a:lumMod val="50000"/>
                  </a:schemeClr>
                </a:solidFill>
              </a:rPr>
              <a:t>neque</a:t>
            </a:r>
            <a:r>
              <a:rPr lang="en-US" sz="1100" dirty="0">
                <a:solidFill>
                  <a:schemeClr val="bg1">
                    <a:lumMod val="50000"/>
                  </a:schemeClr>
                </a:solidFill>
              </a:rPr>
              <a:t>, </a:t>
            </a:r>
            <a:r>
              <a:rPr lang="en-US" sz="1100" dirty="0" err="1">
                <a:solidFill>
                  <a:schemeClr val="bg1">
                    <a:lumMod val="50000"/>
                  </a:schemeClr>
                </a:solidFill>
              </a:rPr>
              <a:t>ut</a:t>
            </a:r>
            <a:r>
              <a:rPr lang="en-US" sz="1100" dirty="0">
                <a:solidFill>
                  <a:schemeClr val="bg1">
                    <a:lumMod val="50000"/>
                  </a:schemeClr>
                </a:solidFill>
              </a:rPr>
              <a:t> </a:t>
            </a:r>
            <a:r>
              <a:rPr lang="en-US" sz="1100" dirty="0" err="1">
                <a:solidFill>
                  <a:schemeClr val="bg1">
                    <a:lumMod val="50000"/>
                  </a:schemeClr>
                </a:solidFill>
              </a:rPr>
              <a:t>molestie</a:t>
            </a:r>
            <a:r>
              <a:rPr lang="en-US" sz="1100" dirty="0">
                <a:solidFill>
                  <a:schemeClr val="bg1">
                    <a:lumMod val="50000"/>
                  </a:schemeClr>
                </a:solidFill>
              </a:rPr>
              <a:t> ipsum. </a:t>
            </a:r>
          </a:p>
        </p:txBody>
      </p:sp>
      <p:sp>
        <p:nvSpPr>
          <p:cNvPr id="5" name="Rectangle 4">
            <a:extLst>
              <a:ext uri="{FF2B5EF4-FFF2-40B4-BE49-F238E27FC236}">
                <a16:creationId xmlns:a16="http://schemas.microsoft.com/office/drawing/2014/main" id="{3B18B109-47A6-4B2D-9486-CD68CCB65C69}"/>
              </a:ext>
            </a:extLst>
          </p:cNvPr>
          <p:cNvSpPr/>
          <p:nvPr/>
        </p:nvSpPr>
        <p:spPr>
          <a:xfrm>
            <a:off x="2222904" y="2725176"/>
            <a:ext cx="6966907" cy="1477328"/>
          </a:xfrm>
          <a:prstGeom prst="rect">
            <a:avLst/>
          </a:prstGeom>
        </p:spPr>
        <p:txBody>
          <a:bodyPr wrap="none">
            <a:spAutoFit/>
          </a:bodyPr>
          <a:lstStyle/>
          <a:p>
            <a:r>
              <a:rPr lang="en-US" sz="9000" spc="2000" dirty="0"/>
              <a:t>WELCOME</a:t>
            </a:r>
          </a:p>
        </p:txBody>
      </p:sp>
    </p:spTree>
    <p:extLst>
      <p:ext uri="{BB962C8B-B14F-4D97-AF65-F5344CB8AC3E}">
        <p14:creationId xmlns:p14="http://schemas.microsoft.com/office/powerpoint/2010/main" val="18916177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4" name="Shape 564"/>
          <p:cNvSpPr/>
          <p:nvPr/>
        </p:nvSpPr>
        <p:spPr>
          <a:xfrm>
            <a:off x="635085" y="581720"/>
            <a:ext cx="3566874" cy="512961"/>
          </a:xfrm>
          <a:prstGeom prst="rect">
            <a:avLst/>
          </a:prstGeom>
          <a:ln w="12700">
            <a:miter lim="400000"/>
          </a:ln>
          <a:extLst>
            <a:ext uri="{C572A759-6A51-4108-AA02-DFA0A04FC94B}">
              <ma14:wrappingTextBoxFlag xmlns="" xmlns:ma14="http://schemas.microsoft.com/office/mac/drawingml/2011/main" val="1"/>
            </a:ext>
          </a:extLst>
        </p:spPr>
        <p:txBody>
          <a:bodyPr wrap="none" lIns="25400" tIns="25400" rIns="25400" bIns="25400" anchor="ctr">
            <a:spAutoFit/>
          </a:bodyPr>
          <a:lstStyle>
            <a:lvl1pPr algn="l">
              <a:defRPr>
                <a:latin typeface="Lato Bold"/>
                <a:ea typeface="Lato Bold"/>
                <a:cs typeface="Lato Bold"/>
                <a:sym typeface="Lato Bold"/>
              </a:defRPr>
            </a:lvl1pPr>
          </a:lstStyle>
          <a:p>
            <a:r>
              <a:rPr lang="en-US" sz="3000" b="1" dirty="0">
                <a:latin typeface="+mn-lt"/>
              </a:rPr>
              <a:t>WELCOME MESSAGE !</a:t>
            </a:r>
          </a:p>
        </p:txBody>
      </p:sp>
      <p:sp>
        <p:nvSpPr>
          <p:cNvPr id="11" name="Column of text samples">
            <a:extLst>
              <a:ext uri="{FF2B5EF4-FFF2-40B4-BE49-F238E27FC236}">
                <a16:creationId xmlns:a16="http://schemas.microsoft.com/office/drawing/2014/main" id="{F561E923-E637-4F5D-9392-A9F1FCD9FDFB}"/>
              </a:ext>
            </a:extLst>
          </p:cNvPr>
          <p:cNvSpPr txBox="1"/>
          <p:nvPr/>
        </p:nvSpPr>
        <p:spPr>
          <a:xfrm>
            <a:off x="5230058" y="4315161"/>
            <a:ext cx="1731884" cy="400110"/>
          </a:xfrm>
          <a:prstGeom prst="rect">
            <a:avLst/>
          </a:prstGeom>
          <a:extLst>
            <a:ext uri="{C572A759-6A51-4108-AA02-DFA0A04FC94B}">
              <ma14:wrappingTextBoxFlag xmlns:ma14="http://schemas.microsoft.com/office/mac/drawingml/2011/main" xmlns="" val="1"/>
            </a:ext>
          </a:extLst>
        </p:spPr>
        <p:txBody>
          <a:bodyPr wrap="none">
            <a:spAutoFit/>
          </a:bodyPr>
          <a:lstStyle>
            <a:defPPr>
              <a:defRPr lang="en-US"/>
            </a:defPPr>
            <a:lvl1pPr algn="ctr">
              <a:defRPr sz="6000" b="1">
                <a:latin typeface="Lato" panose="020F0502020204030203" pitchFamily="34" charset="0"/>
              </a:defRPr>
            </a:lvl1pPr>
          </a:lstStyle>
          <a:p>
            <a:r>
              <a:rPr lang="en-US" sz="2000" dirty="0">
                <a:solidFill>
                  <a:schemeClr val="tx1">
                    <a:lumMod val="40000"/>
                    <a:lumOff val="60000"/>
                  </a:schemeClr>
                </a:solidFill>
                <a:latin typeface="+mn-lt"/>
              </a:rPr>
              <a:t>LOREM IPSUM</a:t>
            </a:r>
            <a:endParaRPr sz="2000" dirty="0">
              <a:solidFill>
                <a:schemeClr val="tx1">
                  <a:lumMod val="40000"/>
                  <a:lumOff val="60000"/>
                </a:schemeClr>
              </a:solidFill>
              <a:latin typeface="+mn-lt"/>
            </a:endParaRPr>
          </a:p>
        </p:txBody>
      </p:sp>
      <p:sp>
        <p:nvSpPr>
          <p:cNvPr id="12" name="Your Multipurpose Presentation Template">
            <a:extLst>
              <a:ext uri="{FF2B5EF4-FFF2-40B4-BE49-F238E27FC236}">
                <a16:creationId xmlns:a16="http://schemas.microsoft.com/office/drawing/2014/main" id="{76723ADE-AE02-4F83-A534-8CB18AFED54F}"/>
              </a:ext>
            </a:extLst>
          </p:cNvPr>
          <p:cNvSpPr txBox="1"/>
          <p:nvPr/>
        </p:nvSpPr>
        <p:spPr>
          <a:xfrm>
            <a:off x="5112397" y="4723304"/>
            <a:ext cx="1967205" cy="246221"/>
          </a:xfrm>
          <a:prstGeom prst="rect">
            <a:avLst/>
          </a:prstGeom>
          <a:extLst>
            <a:ext uri="{C572A759-6A51-4108-AA02-DFA0A04FC94B}">
              <ma14:wrappingTextBoxFlag xmlns:ma14="http://schemas.microsoft.com/office/mac/drawingml/2011/main" xmlns="" val="1"/>
            </a:ext>
          </a:extLst>
        </p:spPr>
        <p:txBody>
          <a:bodyPr wrap="none">
            <a:spAutoFit/>
          </a:bodyPr>
          <a:lstStyle>
            <a:defPPr>
              <a:defRPr lang="en-US"/>
            </a:defPPr>
            <a:lvl1pPr algn="r">
              <a:defRPr sz="2000">
                <a:solidFill>
                  <a:schemeClr val="tx1">
                    <a:lumMod val="60000"/>
                    <a:lumOff val="40000"/>
                  </a:schemeClr>
                </a:solidFill>
                <a:latin typeface="Lato" panose="020F0502020204030203" pitchFamily="34" charset="0"/>
              </a:defRPr>
            </a:lvl1pPr>
          </a:lstStyle>
          <a:p>
            <a:r>
              <a:rPr lang="en-US" sz="1000" spc="300" dirty="0">
                <a:latin typeface="+mn-lt"/>
              </a:rPr>
              <a:t>YOUR PRESENTATION</a:t>
            </a:r>
          </a:p>
        </p:txBody>
      </p:sp>
      <p:sp>
        <p:nvSpPr>
          <p:cNvPr id="13" name="Lorem ipsum dolor sit amet, consectetur adipiscing elit. Praesent sodales odio sit amet odio tristique quis tempus odio Lorem ipsum dolor sit amet.consectetur adipiscing elit. Lorem ipsum dolor sit amet, consectetur adipiscing elit. Praesent sodales odio sit amet odio tristique quis tempus odio Lorem ipsum dolor sit amet, consectetur adipiscing elit. Lorem ipsum dolor sit amet, consectetur adipiscing elit. Praesent sodales odio sit amet odio tristique quis tempus odio Lorem ipsum dolor sit amet, consectetur adipiscing elit. Praesent sodales odio sit amet odio tristique quis tempus odio…">
            <a:extLst>
              <a:ext uri="{FF2B5EF4-FFF2-40B4-BE49-F238E27FC236}">
                <a16:creationId xmlns:a16="http://schemas.microsoft.com/office/drawing/2014/main" id="{7B706EEF-FFC8-49C0-B6CF-99E1F715404A}"/>
              </a:ext>
            </a:extLst>
          </p:cNvPr>
          <p:cNvSpPr txBox="1"/>
          <p:nvPr/>
        </p:nvSpPr>
        <p:spPr>
          <a:xfrm>
            <a:off x="1568856" y="4969525"/>
            <a:ext cx="9614959" cy="1148648"/>
          </a:xfrm>
          <a:prstGeom prst="rect">
            <a:avLst/>
          </a:prstGeom>
          <a:extLst>
            <a:ext uri="{C572A759-6A51-4108-AA02-DFA0A04FC94B}">
              <ma14:wrappingTextBoxFlag xmlns:ma14="http://schemas.microsoft.com/office/mac/drawingml/2011/main" xmlns="" val="1"/>
            </a:ext>
          </a:extLst>
        </p:spPr>
        <p:txBody>
          <a:bodyPr wrap="square">
            <a:spAutoFit/>
          </a:bodyPr>
          <a:lstStyle>
            <a:defPPr>
              <a:defRPr lang="en-US"/>
            </a:defPPr>
            <a:lvl1pPr algn="ctr">
              <a:lnSpc>
                <a:spcPct val="130000"/>
              </a:lnSpc>
              <a:defRPr sz="2000">
                <a:latin typeface="Lato" panose="020F0502020204030203" pitchFamily="34" charset="0"/>
              </a:defRPr>
            </a:lvl1pPr>
          </a:lstStyle>
          <a:p>
            <a:pPr>
              <a:lnSpc>
                <a:spcPct val="200000"/>
              </a:lnSpc>
            </a:pPr>
            <a:r>
              <a:rPr sz="1200" dirty="0">
                <a:solidFill>
                  <a:schemeClr val="bg1">
                    <a:lumMod val="50000"/>
                  </a:schemeClr>
                </a:solidFill>
                <a:latin typeface="+mn-lt"/>
              </a:rPr>
              <a:t>Lorem ipsum dolor sit </a:t>
            </a:r>
            <a:r>
              <a:rPr sz="1200" dirty="0" err="1">
                <a:solidFill>
                  <a:schemeClr val="bg1">
                    <a:lumMod val="50000"/>
                  </a:schemeClr>
                </a:solidFill>
                <a:latin typeface="+mn-lt"/>
              </a:rPr>
              <a:t>amet</a:t>
            </a:r>
            <a:r>
              <a:rPr sz="1200" dirty="0">
                <a:solidFill>
                  <a:schemeClr val="bg1">
                    <a:lumMod val="50000"/>
                  </a:schemeClr>
                </a:solidFill>
                <a:latin typeface="+mn-lt"/>
              </a:rPr>
              <a:t>, </a:t>
            </a:r>
            <a:r>
              <a:rPr sz="1200" dirty="0" err="1">
                <a:solidFill>
                  <a:schemeClr val="bg1">
                    <a:lumMod val="50000"/>
                  </a:schemeClr>
                </a:solidFill>
                <a:latin typeface="+mn-lt"/>
              </a:rPr>
              <a:t>consectetur</a:t>
            </a:r>
            <a:r>
              <a:rPr sz="1200" dirty="0">
                <a:solidFill>
                  <a:schemeClr val="bg1">
                    <a:lumMod val="50000"/>
                  </a:schemeClr>
                </a:solidFill>
                <a:latin typeface="+mn-lt"/>
              </a:rPr>
              <a:t> </a:t>
            </a:r>
            <a:r>
              <a:rPr sz="1200" dirty="0" err="1">
                <a:solidFill>
                  <a:schemeClr val="bg1">
                    <a:lumMod val="50000"/>
                  </a:schemeClr>
                </a:solidFill>
                <a:latin typeface="+mn-lt"/>
              </a:rPr>
              <a:t>adipiscing</a:t>
            </a:r>
            <a:r>
              <a:rPr sz="1200" dirty="0">
                <a:solidFill>
                  <a:schemeClr val="bg1">
                    <a:lumMod val="50000"/>
                  </a:schemeClr>
                </a:solidFill>
                <a:latin typeface="+mn-lt"/>
              </a:rPr>
              <a:t> </a:t>
            </a:r>
            <a:r>
              <a:rPr sz="1200" dirty="0" err="1">
                <a:solidFill>
                  <a:schemeClr val="bg1">
                    <a:lumMod val="50000"/>
                  </a:schemeClr>
                </a:solidFill>
                <a:latin typeface="+mn-lt"/>
              </a:rPr>
              <a:t>elit</a:t>
            </a:r>
            <a:r>
              <a:rPr sz="1200" dirty="0">
                <a:solidFill>
                  <a:schemeClr val="bg1">
                    <a:lumMod val="50000"/>
                  </a:schemeClr>
                </a:solidFill>
                <a:latin typeface="+mn-lt"/>
              </a:rPr>
              <a:t>. </a:t>
            </a:r>
            <a:r>
              <a:rPr sz="1200" dirty="0" err="1">
                <a:solidFill>
                  <a:schemeClr val="bg1">
                    <a:lumMod val="50000"/>
                  </a:schemeClr>
                </a:solidFill>
                <a:latin typeface="+mn-lt"/>
              </a:rPr>
              <a:t>Praesent</a:t>
            </a:r>
            <a:r>
              <a:rPr sz="1200" dirty="0">
                <a:solidFill>
                  <a:schemeClr val="bg1">
                    <a:lumMod val="50000"/>
                  </a:schemeClr>
                </a:solidFill>
                <a:latin typeface="+mn-lt"/>
              </a:rPr>
              <a:t> </a:t>
            </a:r>
            <a:r>
              <a:rPr sz="1200" dirty="0" err="1">
                <a:solidFill>
                  <a:schemeClr val="bg1">
                    <a:lumMod val="50000"/>
                  </a:schemeClr>
                </a:solidFill>
                <a:latin typeface="+mn-lt"/>
              </a:rPr>
              <a:t>sodales</a:t>
            </a:r>
            <a:r>
              <a:rPr sz="1200" dirty="0">
                <a:solidFill>
                  <a:schemeClr val="bg1">
                    <a:lumMod val="50000"/>
                  </a:schemeClr>
                </a:solidFill>
                <a:latin typeface="+mn-lt"/>
              </a:rPr>
              <a:t> </a:t>
            </a:r>
            <a:r>
              <a:rPr sz="1200" dirty="0" err="1">
                <a:solidFill>
                  <a:schemeClr val="bg1">
                    <a:lumMod val="50000"/>
                  </a:schemeClr>
                </a:solidFill>
                <a:latin typeface="+mn-lt"/>
              </a:rPr>
              <a:t>odio</a:t>
            </a:r>
            <a:r>
              <a:rPr sz="1200" dirty="0">
                <a:solidFill>
                  <a:schemeClr val="bg1">
                    <a:lumMod val="50000"/>
                  </a:schemeClr>
                </a:solidFill>
                <a:latin typeface="+mn-lt"/>
              </a:rPr>
              <a:t> sit </a:t>
            </a:r>
            <a:r>
              <a:rPr sz="1200" dirty="0" err="1">
                <a:solidFill>
                  <a:schemeClr val="bg1">
                    <a:lumMod val="50000"/>
                  </a:schemeClr>
                </a:solidFill>
                <a:latin typeface="+mn-lt"/>
              </a:rPr>
              <a:t>amet</a:t>
            </a:r>
            <a:r>
              <a:rPr sz="1200" dirty="0">
                <a:solidFill>
                  <a:schemeClr val="bg1">
                    <a:lumMod val="50000"/>
                  </a:schemeClr>
                </a:solidFill>
                <a:latin typeface="+mn-lt"/>
              </a:rPr>
              <a:t> </a:t>
            </a:r>
            <a:r>
              <a:rPr sz="1200" dirty="0" err="1">
                <a:solidFill>
                  <a:schemeClr val="bg1">
                    <a:lumMod val="50000"/>
                  </a:schemeClr>
                </a:solidFill>
                <a:latin typeface="+mn-lt"/>
              </a:rPr>
              <a:t>odio</a:t>
            </a:r>
            <a:r>
              <a:rPr sz="1200" dirty="0">
                <a:solidFill>
                  <a:schemeClr val="bg1">
                    <a:lumMod val="50000"/>
                  </a:schemeClr>
                </a:solidFill>
                <a:latin typeface="+mn-lt"/>
              </a:rPr>
              <a:t> </a:t>
            </a:r>
            <a:r>
              <a:rPr sz="1200" dirty="0" err="1">
                <a:solidFill>
                  <a:schemeClr val="bg1">
                    <a:lumMod val="50000"/>
                  </a:schemeClr>
                </a:solidFill>
                <a:latin typeface="+mn-lt"/>
              </a:rPr>
              <a:t>tristique</a:t>
            </a:r>
            <a:r>
              <a:rPr sz="1200" dirty="0">
                <a:solidFill>
                  <a:schemeClr val="bg1">
                    <a:lumMod val="50000"/>
                  </a:schemeClr>
                </a:solidFill>
                <a:latin typeface="+mn-lt"/>
              </a:rPr>
              <a:t> </a:t>
            </a:r>
            <a:r>
              <a:rPr sz="1200" dirty="0" err="1">
                <a:solidFill>
                  <a:schemeClr val="bg1">
                    <a:lumMod val="50000"/>
                  </a:schemeClr>
                </a:solidFill>
                <a:latin typeface="+mn-lt"/>
              </a:rPr>
              <a:t>quis</a:t>
            </a:r>
            <a:r>
              <a:rPr sz="1200" dirty="0">
                <a:solidFill>
                  <a:schemeClr val="bg1">
                    <a:lumMod val="50000"/>
                  </a:schemeClr>
                </a:solidFill>
                <a:latin typeface="+mn-lt"/>
              </a:rPr>
              <a:t> tempus </a:t>
            </a:r>
            <a:r>
              <a:rPr sz="1200" dirty="0" err="1">
                <a:solidFill>
                  <a:schemeClr val="bg1">
                    <a:lumMod val="50000"/>
                  </a:schemeClr>
                </a:solidFill>
                <a:latin typeface="+mn-lt"/>
              </a:rPr>
              <a:t>odio</a:t>
            </a:r>
            <a:r>
              <a:rPr sz="1200" dirty="0">
                <a:solidFill>
                  <a:schemeClr val="bg1">
                    <a:lumMod val="50000"/>
                  </a:schemeClr>
                </a:solidFill>
                <a:latin typeface="+mn-lt"/>
              </a:rPr>
              <a:t> Lorem ipsum dolor sit </a:t>
            </a:r>
            <a:r>
              <a:rPr sz="1200" dirty="0" err="1">
                <a:solidFill>
                  <a:schemeClr val="bg1">
                    <a:lumMod val="50000"/>
                  </a:schemeClr>
                </a:solidFill>
                <a:latin typeface="+mn-lt"/>
              </a:rPr>
              <a:t>amet.consectetur</a:t>
            </a:r>
            <a:r>
              <a:rPr sz="1200" dirty="0">
                <a:solidFill>
                  <a:schemeClr val="bg1">
                    <a:lumMod val="50000"/>
                  </a:schemeClr>
                </a:solidFill>
                <a:latin typeface="+mn-lt"/>
              </a:rPr>
              <a:t> </a:t>
            </a:r>
            <a:r>
              <a:rPr sz="1200" dirty="0" err="1">
                <a:solidFill>
                  <a:schemeClr val="bg1">
                    <a:lumMod val="50000"/>
                  </a:schemeClr>
                </a:solidFill>
                <a:latin typeface="+mn-lt"/>
              </a:rPr>
              <a:t>adipiscing</a:t>
            </a:r>
            <a:r>
              <a:rPr sz="1200" dirty="0">
                <a:solidFill>
                  <a:schemeClr val="bg1">
                    <a:lumMod val="50000"/>
                  </a:schemeClr>
                </a:solidFill>
                <a:latin typeface="+mn-lt"/>
              </a:rPr>
              <a:t> </a:t>
            </a:r>
            <a:r>
              <a:rPr sz="1200" dirty="0" err="1">
                <a:solidFill>
                  <a:schemeClr val="bg1">
                    <a:lumMod val="50000"/>
                  </a:schemeClr>
                </a:solidFill>
                <a:latin typeface="+mn-lt"/>
              </a:rPr>
              <a:t>elit</a:t>
            </a:r>
            <a:r>
              <a:rPr sz="1200" dirty="0">
                <a:solidFill>
                  <a:schemeClr val="bg1">
                    <a:lumMod val="50000"/>
                  </a:schemeClr>
                </a:solidFill>
                <a:latin typeface="+mn-lt"/>
              </a:rPr>
              <a:t>. Lorem ipsum dolor sit </a:t>
            </a:r>
            <a:r>
              <a:rPr sz="1200" dirty="0" err="1">
                <a:solidFill>
                  <a:schemeClr val="bg1">
                    <a:lumMod val="50000"/>
                  </a:schemeClr>
                </a:solidFill>
                <a:latin typeface="+mn-lt"/>
              </a:rPr>
              <a:t>amet</a:t>
            </a:r>
            <a:r>
              <a:rPr sz="1200" dirty="0">
                <a:solidFill>
                  <a:schemeClr val="bg1">
                    <a:lumMod val="50000"/>
                  </a:schemeClr>
                </a:solidFill>
                <a:latin typeface="+mn-lt"/>
              </a:rPr>
              <a:t>, </a:t>
            </a:r>
            <a:r>
              <a:rPr sz="1200" dirty="0" err="1">
                <a:solidFill>
                  <a:schemeClr val="bg1">
                    <a:lumMod val="50000"/>
                  </a:schemeClr>
                </a:solidFill>
                <a:latin typeface="+mn-lt"/>
              </a:rPr>
              <a:t>consectetur</a:t>
            </a:r>
            <a:r>
              <a:rPr sz="1200" dirty="0">
                <a:solidFill>
                  <a:schemeClr val="bg1">
                    <a:lumMod val="50000"/>
                  </a:schemeClr>
                </a:solidFill>
                <a:latin typeface="+mn-lt"/>
              </a:rPr>
              <a:t> </a:t>
            </a:r>
            <a:r>
              <a:rPr sz="1200" dirty="0" err="1">
                <a:solidFill>
                  <a:schemeClr val="bg1">
                    <a:lumMod val="50000"/>
                  </a:schemeClr>
                </a:solidFill>
                <a:latin typeface="+mn-lt"/>
              </a:rPr>
              <a:t>adipiscing</a:t>
            </a:r>
            <a:r>
              <a:rPr sz="1200" dirty="0">
                <a:solidFill>
                  <a:schemeClr val="bg1">
                    <a:lumMod val="50000"/>
                  </a:schemeClr>
                </a:solidFill>
                <a:latin typeface="+mn-lt"/>
              </a:rPr>
              <a:t> </a:t>
            </a:r>
            <a:r>
              <a:rPr sz="1200" dirty="0" err="1">
                <a:solidFill>
                  <a:schemeClr val="bg1">
                    <a:lumMod val="50000"/>
                  </a:schemeClr>
                </a:solidFill>
                <a:latin typeface="+mn-lt"/>
              </a:rPr>
              <a:t>elit</a:t>
            </a:r>
            <a:r>
              <a:rPr sz="1200" dirty="0">
                <a:solidFill>
                  <a:schemeClr val="bg1">
                    <a:lumMod val="50000"/>
                  </a:schemeClr>
                </a:solidFill>
                <a:latin typeface="+mn-lt"/>
              </a:rPr>
              <a:t>. </a:t>
            </a:r>
            <a:r>
              <a:rPr sz="1200" dirty="0" err="1">
                <a:solidFill>
                  <a:schemeClr val="bg1">
                    <a:lumMod val="50000"/>
                  </a:schemeClr>
                </a:solidFill>
                <a:latin typeface="+mn-lt"/>
              </a:rPr>
              <a:t>Praesent</a:t>
            </a:r>
            <a:r>
              <a:rPr sz="1200" dirty="0">
                <a:solidFill>
                  <a:schemeClr val="bg1">
                    <a:lumMod val="50000"/>
                  </a:schemeClr>
                </a:solidFill>
                <a:latin typeface="+mn-lt"/>
              </a:rPr>
              <a:t> </a:t>
            </a:r>
            <a:r>
              <a:rPr sz="1200" dirty="0" err="1">
                <a:solidFill>
                  <a:schemeClr val="bg1">
                    <a:lumMod val="50000"/>
                  </a:schemeClr>
                </a:solidFill>
                <a:latin typeface="+mn-lt"/>
              </a:rPr>
              <a:t>sodales</a:t>
            </a:r>
            <a:r>
              <a:rPr sz="1200" dirty="0">
                <a:solidFill>
                  <a:schemeClr val="bg1">
                    <a:lumMod val="50000"/>
                  </a:schemeClr>
                </a:solidFill>
                <a:latin typeface="+mn-lt"/>
              </a:rPr>
              <a:t> </a:t>
            </a:r>
            <a:r>
              <a:rPr sz="1200" dirty="0" err="1">
                <a:solidFill>
                  <a:schemeClr val="bg1">
                    <a:lumMod val="50000"/>
                  </a:schemeClr>
                </a:solidFill>
                <a:latin typeface="+mn-lt"/>
              </a:rPr>
              <a:t>odio</a:t>
            </a:r>
            <a:r>
              <a:rPr sz="1200" dirty="0">
                <a:solidFill>
                  <a:schemeClr val="bg1">
                    <a:lumMod val="50000"/>
                  </a:schemeClr>
                </a:solidFill>
                <a:latin typeface="+mn-lt"/>
              </a:rPr>
              <a:t> sit </a:t>
            </a:r>
            <a:r>
              <a:rPr sz="1200" dirty="0" err="1">
                <a:solidFill>
                  <a:schemeClr val="bg1">
                    <a:lumMod val="50000"/>
                  </a:schemeClr>
                </a:solidFill>
                <a:latin typeface="+mn-lt"/>
              </a:rPr>
              <a:t>amet</a:t>
            </a:r>
            <a:r>
              <a:rPr sz="1200" dirty="0">
                <a:solidFill>
                  <a:schemeClr val="bg1">
                    <a:lumMod val="50000"/>
                  </a:schemeClr>
                </a:solidFill>
                <a:latin typeface="+mn-lt"/>
              </a:rPr>
              <a:t> </a:t>
            </a:r>
            <a:r>
              <a:rPr sz="1200" dirty="0" err="1">
                <a:solidFill>
                  <a:schemeClr val="bg1">
                    <a:lumMod val="50000"/>
                  </a:schemeClr>
                </a:solidFill>
                <a:latin typeface="+mn-lt"/>
              </a:rPr>
              <a:t>odio</a:t>
            </a:r>
            <a:r>
              <a:rPr sz="1200" dirty="0">
                <a:solidFill>
                  <a:schemeClr val="bg1">
                    <a:lumMod val="50000"/>
                  </a:schemeClr>
                </a:solidFill>
                <a:latin typeface="+mn-lt"/>
              </a:rPr>
              <a:t> </a:t>
            </a:r>
            <a:r>
              <a:rPr sz="1200" dirty="0" err="1">
                <a:solidFill>
                  <a:schemeClr val="bg1">
                    <a:lumMod val="50000"/>
                  </a:schemeClr>
                </a:solidFill>
                <a:latin typeface="+mn-lt"/>
              </a:rPr>
              <a:t>tristique</a:t>
            </a:r>
            <a:r>
              <a:rPr sz="1200" dirty="0">
                <a:solidFill>
                  <a:schemeClr val="bg1">
                    <a:lumMod val="50000"/>
                  </a:schemeClr>
                </a:solidFill>
                <a:latin typeface="+mn-lt"/>
              </a:rPr>
              <a:t> </a:t>
            </a:r>
            <a:r>
              <a:rPr sz="1200" dirty="0" err="1">
                <a:solidFill>
                  <a:schemeClr val="bg1">
                    <a:lumMod val="50000"/>
                  </a:schemeClr>
                </a:solidFill>
                <a:latin typeface="+mn-lt"/>
              </a:rPr>
              <a:t>quis</a:t>
            </a:r>
            <a:r>
              <a:rPr sz="1200" dirty="0">
                <a:solidFill>
                  <a:schemeClr val="bg1">
                    <a:lumMod val="50000"/>
                  </a:schemeClr>
                </a:solidFill>
                <a:latin typeface="+mn-lt"/>
              </a:rPr>
              <a:t> tempus </a:t>
            </a:r>
            <a:r>
              <a:rPr sz="1200" dirty="0" err="1">
                <a:solidFill>
                  <a:schemeClr val="bg1">
                    <a:lumMod val="50000"/>
                  </a:schemeClr>
                </a:solidFill>
                <a:latin typeface="+mn-lt"/>
              </a:rPr>
              <a:t>odio</a:t>
            </a:r>
            <a:r>
              <a:rPr sz="1200" dirty="0">
                <a:solidFill>
                  <a:schemeClr val="bg1">
                    <a:lumMod val="50000"/>
                  </a:schemeClr>
                </a:solidFill>
                <a:latin typeface="+mn-lt"/>
              </a:rPr>
              <a:t> Lorem ipsum dolor sit </a:t>
            </a:r>
            <a:r>
              <a:rPr sz="1200" dirty="0" err="1">
                <a:solidFill>
                  <a:schemeClr val="bg1">
                    <a:lumMod val="50000"/>
                  </a:schemeClr>
                </a:solidFill>
                <a:latin typeface="+mn-lt"/>
              </a:rPr>
              <a:t>amet</a:t>
            </a:r>
            <a:r>
              <a:rPr sz="1200" dirty="0">
                <a:solidFill>
                  <a:schemeClr val="bg1">
                    <a:lumMod val="50000"/>
                  </a:schemeClr>
                </a:solidFill>
                <a:latin typeface="+mn-lt"/>
              </a:rPr>
              <a:t>, </a:t>
            </a:r>
            <a:r>
              <a:rPr sz="1200" dirty="0" err="1">
                <a:solidFill>
                  <a:schemeClr val="bg1">
                    <a:lumMod val="50000"/>
                  </a:schemeClr>
                </a:solidFill>
                <a:latin typeface="+mn-lt"/>
              </a:rPr>
              <a:t>consectetur</a:t>
            </a:r>
            <a:r>
              <a:rPr sz="1200" dirty="0">
                <a:solidFill>
                  <a:schemeClr val="bg1">
                    <a:lumMod val="50000"/>
                  </a:schemeClr>
                </a:solidFill>
                <a:latin typeface="+mn-lt"/>
              </a:rPr>
              <a:t> </a:t>
            </a:r>
            <a:r>
              <a:rPr sz="1200" dirty="0" err="1">
                <a:solidFill>
                  <a:schemeClr val="bg1">
                    <a:lumMod val="50000"/>
                  </a:schemeClr>
                </a:solidFill>
                <a:latin typeface="+mn-lt"/>
              </a:rPr>
              <a:t>adipiscing</a:t>
            </a:r>
            <a:r>
              <a:rPr sz="1200" dirty="0">
                <a:solidFill>
                  <a:schemeClr val="bg1">
                    <a:lumMod val="50000"/>
                  </a:schemeClr>
                </a:solidFill>
                <a:latin typeface="+mn-lt"/>
              </a:rPr>
              <a:t> </a:t>
            </a:r>
            <a:r>
              <a:rPr sz="1200" dirty="0" err="1">
                <a:solidFill>
                  <a:schemeClr val="bg1">
                    <a:lumMod val="50000"/>
                  </a:schemeClr>
                </a:solidFill>
                <a:latin typeface="+mn-lt"/>
              </a:rPr>
              <a:t>elit</a:t>
            </a:r>
            <a:r>
              <a:rPr sz="1200" dirty="0">
                <a:solidFill>
                  <a:schemeClr val="bg1">
                    <a:lumMod val="50000"/>
                  </a:schemeClr>
                </a:solidFill>
                <a:latin typeface="+mn-lt"/>
              </a:rPr>
              <a:t>. Lorem ipsum dolor sit </a:t>
            </a:r>
            <a:r>
              <a:rPr sz="1200" dirty="0" err="1">
                <a:solidFill>
                  <a:schemeClr val="bg1">
                    <a:lumMod val="50000"/>
                  </a:schemeClr>
                </a:solidFill>
                <a:latin typeface="+mn-lt"/>
              </a:rPr>
              <a:t>amet</a:t>
            </a:r>
            <a:r>
              <a:rPr sz="1200" dirty="0">
                <a:solidFill>
                  <a:schemeClr val="bg1">
                    <a:lumMod val="50000"/>
                  </a:schemeClr>
                </a:solidFill>
                <a:latin typeface="+mn-lt"/>
              </a:rPr>
              <a:t>, </a:t>
            </a:r>
            <a:r>
              <a:rPr sz="1200" dirty="0" err="1">
                <a:solidFill>
                  <a:schemeClr val="bg1">
                    <a:lumMod val="50000"/>
                  </a:schemeClr>
                </a:solidFill>
                <a:latin typeface="+mn-lt"/>
              </a:rPr>
              <a:t>consectetur</a:t>
            </a:r>
            <a:r>
              <a:rPr sz="1200" dirty="0">
                <a:solidFill>
                  <a:schemeClr val="bg1">
                    <a:lumMod val="50000"/>
                  </a:schemeClr>
                </a:solidFill>
                <a:latin typeface="+mn-lt"/>
              </a:rPr>
              <a:t> </a:t>
            </a:r>
            <a:r>
              <a:rPr sz="1200" dirty="0" err="1">
                <a:solidFill>
                  <a:schemeClr val="bg1">
                    <a:lumMod val="50000"/>
                  </a:schemeClr>
                </a:solidFill>
                <a:latin typeface="+mn-lt"/>
              </a:rPr>
              <a:t>adipiscing</a:t>
            </a:r>
            <a:r>
              <a:rPr sz="1200" dirty="0">
                <a:solidFill>
                  <a:schemeClr val="bg1">
                    <a:lumMod val="50000"/>
                  </a:schemeClr>
                </a:solidFill>
                <a:latin typeface="+mn-lt"/>
              </a:rPr>
              <a:t> </a:t>
            </a:r>
            <a:r>
              <a:rPr sz="1200" dirty="0" err="1">
                <a:solidFill>
                  <a:schemeClr val="bg1">
                    <a:lumMod val="50000"/>
                  </a:schemeClr>
                </a:solidFill>
                <a:latin typeface="+mn-lt"/>
              </a:rPr>
              <a:t>elit</a:t>
            </a:r>
            <a:r>
              <a:rPr sz="1200" dirty="0">
                <a:solidFill>
                  <a:schemeClr val="bg1">
                    <a:lumMod val="50000"/>
                  </a:schemeClr>
                </a:solidFill>
                <a:latin typeface="+mn-lt"/>
              </a:rPr>
              <a:t>. </a:t>
            </a:r>
            <a:r>
              <a:rPr sz="1200" dirty="0" err="1">
                <a:solidFill>
                  <a:schemeClr val="bg1">
                    <a:lumMod val="50000"/>
                  </a:schemeClr>
                </a:solidFill>
                <a:latin typeface="+mn-lt"/>
              </a:rPr>
              <a:t>Praesent</a:t>
            </a:r>
            <a:r>
              <a:rPr sz="1200" dirty="0">
                <a:solidFill>
                  <a:schemeClr val="bg1">
                    <a:lumMod val="50000"/>
                  </a:schemeClr>
                </a:solidFill>
                <a:latin typeface="+mn-lt"/>
              </a:rPr>
              <a:t> </a:t>
            </a:r>
            <a:r>
              <a:rPr sz="1200" dirty="0" err="1">
                <a:solidFill>
                  <a:schemeClr val="bg1">
                    <a:lumMod val="50000"/>
                  </a:schemeClr>
                </a:solidFill>
                <a:latin typeface="+mn-lt"/>
              </a:rPr>
              <a:t>sodales</a:t>
            </a:r>
            <a:r>
              <a:rPr sz="1200" dirty="0">
                <a:solidFill>
                  <a:schemeClr val="bg1">
                    <a:lumMod val="50000"/>
                  </a:schemeClr>
                </a:solidFill>
                <a:latin typeface="+mn-lt"/>
              </a:rPr>
              <a:t> </a:t>
            </a:r>
            <a:r>
              <a:rPr sz="1200" dirty="0" err="1">
                <a:solidFill>
                  <a:schemeClr val="bg1">
                    <a:lumMod val="50000"/>
                  </a:schemeClr>
                </a:solidFill>
                <a:latin typeface="+mn-lt"/>
              </a:rPr>
              <a:t>odio</a:t>
            </a:r>
            <a:endParaRPr sz="1200" dirty="0">
              <a:solidFill>
                <a:schemeClr val="bg1">
                  <a:lumMod val="50000"/>
                </a:schemeClr>
              </a:solidFill>
              <a:latin typeface="+mn-lt"/>
            </a:endParaRPr>
          </a:p>
        </p:txBody>
      </p:sp>
      <p:pic>
        <p:nvPicPr>
          <p:cNvPr id="4" name="Picture Placeholder 3">
            <a:extLst>
              <a:ext uri="{FF2B5EF4-FFF2-40B4-BE49-F238E27FC236}">
                <a16:creationId xmlns:a16="http://schemas.microsoft.com/office/drawing/2014/main" id="{0187CDB2-53FA-437B-9D2E-EC4EE1D2B0F4}"/>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6667" r="16667"/>
          <a:stretch>
            <a:fillRect/>
          </a:stretch>
        </p:blipFill>
        <p:spPr/>
      </p:pic>
    </p:spTree>
    <p:extLst>
      <p:ext uri="{BB962C8B-B14F-4D97-AF65-F5344CB8AC3E}">
        <p14:creationId xmlns:p14="http://schemas.microsoft.com/office/powerpoint/2010/main" val="260587861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6" name="Column of text samples"/>
          <p:cNvSpPr txBox="1"/>
          <p:nvPr/>
        </p:nvSpPr>
        <p:spPr>
          <a:xfrm>
            <a:off x="3799442" y="587769"/>
            <a:ext cx="4593117" cy="553998"/>
          </a:xfrm>
          <a:prstGeom prst="rect">
            <a:avLst/>
          </a:prstGeom>
          <a:extLst>
            <a:ext uri="{C572A759-6A51-4108-AA02-DFA0A04FC94B}">
              <ma14:wrappingTextBoxFlag xmlns:ma14="http://schemas.microsoft.com/office/mac/drawingml/2011/main" xmlns="" val="1"/>
            </a:ext>
          </a:extLst>
        </p:spPr>
        <p:txBody>
          <a:bodyPr wrap="none">
            <a:spAutoFit/>
          </a:bodyPr>
          <a:lstStyle>
            <a:defPPr>
              <a:defRPr lang="en-US"/>
            </a:defPPr>
            <a:lvl1pPr algn="ctr">
              <a:defRPr sz="6000" b="1">
                <a:latin typeface="Lato" panose="020F0502020204030203" pitchFamily="34" charset="0"/>
              </a:defRPr>
            </a:lvl1pPr>
          </a:lstStyle>
          <a:p>
            <a:r>
              <a:rPr lang="en-US" sz="3000" dirty="0">
                <a:latin typeface="+mn-lt"/>
              </a:rPr>
              <a:t>COLUMN OF TEXT SAMPLES</a:t>
            </a:r>
          </a:p>
        </p:txBody>
      </p:sp>
      <p:sp>
        <p:nvSpPr>
          <p:cNvPr id="977" name="Your Multipurpose Presentation Template"/>
          <p:cNvSpPr txBox="1"/>
          <p:nvPr/>
        </p:nvSpPr>
        <p:spPr>
          <a:xfrm>
            <a:off x="4786093" y="1108904"/>
            <a:ext cx="2515432" cy="246221"/>
          </a:xfrm>
          <a:prstGeom prst="rect">
            <a:avLst/>
          </a:prstGeom>
          <a:extLst>
            <a:ext uri="{C572A759-6A51-4108-AA02-DFA0A04FC94B}">
              <ma14:wrappingTextBoxFlag xmlns:ma14="http://schemas.microsoft.com/office/mac/drawingml/2011/main" xmlns="" val="1"/>
            </a:ext>
          </a:extLst>
        </p:spPr>
        <p:txBody>
          <a:bodyPr wrap="none">
            <a:spAutoFit/>
          </a:bodyPr>
          <a:lstStyle>
            <a:defPPr>
              <a:defRPr lang="en-US"/>
            </a:defPPr>
            <a:lvl1pPr algn="r">
              <a:defRPr sz="2000" spc="600">
                <a:solidFill>
                  <a:schemeClr val="tx1">
                    <a:lumMod val="60000"/>
                    <a:lumOff val="40000"/>
                  </a:schemeClr>
                </a:solidFill>
                <a:latin typeface="Lato" panose="020F0502020204030203" pitchFamily="34" charset="0"/>
              </a:defRPr>
            </a:lvl1pPr>
          </a:lstStyle>
          <a:p>
            <a:r>
              <a:rPr lang="en-US" sz="1000" dirty="0">
                <a:latin typeface="+mn-lt"/>
              </a:rPr>
              <a:t>YOURPRESENTATION</a:t>
            </a:r>
          </a:p>
        </p:txBody>
      </p:sp>
      <p:sp>
        <p:nvSpPr>
          <p:cNvPr id="978" name="Lorem ipsum dolor sit amet, consectetur adipiscing elit. Praesent sodales odio sit amet odio tristique quis tempus odio Lorem ipsum dolor sit amet.consectetur adipiscing elit. Lorem ipsum dolor sit amet, consectetur adipiscing elit. Praesent sodales odio sit amet odio tristique quis tempus odio Lorem ipsum dolor sit amet, consectetur adipiscing elit. Lorem ipsum dolor sit amet, consectetur adipiscing elit. Praesent sodales odio sit amet odio tristique quis tempus odio Lorem ipsum dolor sit amet, consectetur adipiscing elit. Praesent sodales odio sit amet odio tristique quis tempus odio…"/>
          <p:cNvSpPr txBox="1"/>
          <p:nvPr/>
        </p:nvSpPr>
        <p:spPr>
          <a:xfrm>
            <a:off x="1570079" y="1538063"/>
            <a:ext cx="9051841" cy="3278718"/>
          </a:xfrm>
          <a:prstGeom prst="rect">
            <a:avLst/>
          </a:prstGeom>
          <a:extLst>
            <a:ext uri="{C572A759-6A51-4108-AA02-DFA0A04FC94B}">
              <ma14:wrappingTextBoxFlag xmlns:ma14="http://schemas.microsoft.com/office/mac/drawingml/2011/main" xmlns="" val="1"/>
            </a:ext>
          </a:extLst>
        </p:spPr>
        <p:txBody>
          <a:bodyPr wrap="square">
            <a:spAutoFit/>
          </a:bodyPr>
          <a:lstStyle>
            <a:defPPr>
              <a:defRPr lang="en-US"/>
            </a:defPPr>
            <a:lvl1pPr algn="ctr">
              <a:lnSpc>
                <a:spcPct val="130000"/>
              </a:lnSpc>
              <a:defRPr sz="2000">
                <a:latin typeface="Lato" panose="020F0502020204030203" pitchFamily="34" charset="0"/>
              </a:defRPr>
            </a:lvl1pPr>
          </a:lstStyle>
          <a:p>
            <a:pPr algn="l">
              <a:lnSpc>
                <a:spcPct val="200000"/>
              </a:lnSpc>
            </a:pPr>
            <a:r>
              <a:rPr sz="1050" dirty="0">
                <a:solidFill>
                  <a:schemeClr val="bg1">
                    <a:lumMod val="50000"/>
                  </a:schemeClr>
                </a:solidFill>
                <a:latin typeface="+mn-lt"/>
              </a:rPr>
              <a:t>Lorem ipsum dolor sit </a:t>
            </a:r>
            <a:r>
              <a:rPr sz="1050" dirty="0" err="1">
                <a:solidFill>
                  <a:schemeClr val="bg1">
                    <a:lumMod val="50000"/>
                  </a:schemeClr>
                </a:solidFill>
                <a:latin typeface="+mn-lt"/>
              </a:rPr>
              <a:t>amet</a:t>
            </a:r>
            <a:r>
              <a:rPr sz="1050" dirty="0">
                <a:solidFill>
                  <a:schemeClr val="bg1">
                    <a:lumMod val="50000"/>
                  </a:schemeClr>
                </a:solidFill>
                <a:latin typeface="+mn-lt"/>
              </a:rPr>
              <a:t>, </a:t>
            </a:r>
            <a:r>
              <a:rPr sz="1050" dirty="0" err="1">
                <a:solidFill>
                  <a:schemeClr val="bg1">
                    <a:lumMod val="50000"/>
                  </a:schemeClr>
                </a:solidFill>
                <a:latin typeface="+mn-lt"/>
              </a:rPr>
              <a:t>consectetur</a:t>
            </a:r>
            <a:r>
              <a:rPr sz="1050" dirty="0">
                <a:solidFill>
                  <a:schemeClr val="bg1">
                    <a:lumMod val="50000"/>
                  </a:schemeClr>
                </a:solidFill>
                <a:latin typeface="+mn-lt"/>
              </a:rPr>
              <a:t> </a:t>
            </a:r>
            <a:r>
              <a:rPr sz="1050" dirty="0" err="1">
                <a:solidFill>
                  <a:schemeClr val="bg1">
                    <a:lumMod val="50000"/>
                  </a:schemeClr>
                </a:solidFill>
                <a:latin typeface="+mn-lt"/>
              </a:rPr>
              <a:t>adipiscing</a:t>
            </a:r>
            <a:r>
              <a:rPr sz="1050" dirty="0">
                <a:solidFill>
                  <a:schemeClr val="bg1">
                    <a:lumMod val="50000"/>
                  </a:schemeClr>
                </a:solidFill>
                <a:latin typeface="+mn-lt"/>
              </a:rPr>
              <a:t> </a:t>
            </a:r>
            <a:r>
              <a:rPr sz="1050" dirty="0" err="1">
                <a:solidFill>
                  <a:schemeClr val="bg1">
                    <a:lumMod val="50000"/>
                  </a:schemeClr>
                </a:solidFill>
                <a:latin typeface="+mn-lt"/>
              </a:rPr>
              <a:t>elit</a:t>
            </a:r>
            <a:r>
              <a:rPr sz="1050" dirty="0">
                <a:solidFill>
                  <a:schemeClr val="bg1">
                    <a:lumMod val="50000"/>
                  </a:schemeClr>
                </a:solidFill>
                <a:latin typeface="+mn-lt"/>
              </a:rPr>
              <a:t>. </a:t>
            </a:r>
            <a:r>
              <a:rPr sz="1050" dirty="0" err="1">
                <a:solidFill>
                  <a:schemeClr val="bg1">
                    <a:lumMod val="50000"/>
                  </a:schemeClr>
                </a:solidFill>
                <a:latin typeface="+mn-lt"/>
              </a:rPr>
              <a:t>Praesent</a:t>
            </a:r>
            <a:r>
              <a:rPr sz="1050" dirty="0">
                <a:solidFill>
                  <a:schemeClr val="bg1">
                    <a:lumMod val="50000"/>
                  </a:schemeClr>
                </a:solidFill>
                <a:latin typeface="+mn-lt"/>
              </a:rPr>
              <a:t> </a:t>
            </a:r>
            <a:r>
              <a:rPr sz="1050" dirty="0" err="1">
                <a:solidFill>
                  <a:schemeClr val="bg1">
                    <a:lumMod val="50000"/>
                  </a:schemeClr>
                </a:solidFill>
                <a:latin typeface="+mn-lt"/>
              </a:rPr>
              <a:t>sodales</a:t>
            </a:r>
            <a:r>
              <a:rPr sz="1050" dirty="0">
                <a:solidFill>
                  <a:schemeClr val="bg1">
                    <a:lumMod val="50000"/>
                  </a:schemeClr>
                </a:solidFill>
                <a:latin typeface="+mn-lt"/>
              </a:rPr>
              <a:t> </a:t>
            </a:r>
            <a:r>
              <a:rPr sz="1050" dirty="0" err="1">
                <a:solidFill>
                  <a:schemeClr val="bg1">
                    <a:lumMod val="50000"/>
                  </a:schemeClr>
                </a:solidFill>
                <a:latin typeface="+mn-lt"/>
              </a:rPr>
              <a:t>odio</a:t>
            </a:r>
            <a:r>
              <a:rPr sz="1050" dirty="0">
                <a:solidFill>
                  <a:schemeClr val="bg1">
                    <a:lumMod val="50000"/>
                  </a:schemeClr>
                </a:solidFill>
                <a:latin typeface="+mn-lt"/>
              </a:rPr>
              <a:t> sit </a:t>
            </a:r>
            <a:r>
              <a:rPr sz="1050" dirty="0" err="1">
                <a:solidFill>
                  <a:schemeClr val="bg1">
                    <a:lumMod val="50000"/>
                  </a:schemeClr>
                </a:solidFill>
                <a:latin typeface="+mn-lt"/>
              </a:rPr>
              <a:t>amet</a:t>
            </a:r>
            <a:r>
              <a:rPr sz="1050" dirty="0">
                <a:solidFill>
                  <a:schemeClr val="bg1">
                    <a:lumMod val="50000"/>
                  </a:schemeClr>
                </a:solidFill>
                <a:latin typeface="+mn-lt"/>
              </a:rPr>
              <a:t> </a:t>
            </a:r>
            <a:r>
              <a:rPr sz="1050" dirty="0" err="1">
                <a:solidFill>
                  <a:schemeClr val="bg1">
                    <a:lumMod val="50000"/>
                  </a:schemeClr>
                </a:solidFill>
                <a:latin typeface="+mn-lt"/>
              </a:rPr>
              <a:t>odio</a:t>
            </a:r>
            <a:r>
              <a:rPr sz="1050" dirty="0">
                <a:solidFill>
                  <a:schemeClr val="bg1">
                    <a:lumMod val="50000"/>
                  </a:schemeClr>
                </a:solidFill>
                <a:latin typeface="+mn-lt"/>
              </a:rPr>
              <a:t> </a:t>
            </a:r>
            <a:r>
              <a:rPr sz="1050" dirty="0" err="1">
                <a:solidFill>
                  <a:schemeClr val="bg1">
                    <a:lumMod val="50000"/>
                  </a:schemeClr>
                </a:solidFill>
                <a:latin typeface="+mn-lt"/>
              </a:rPr>
              <a:t>tristique</a:t>
            </a:r>
            <a:r>
              <a:rPr sz="1050" dirty="0">
                <a:solidFill>
                  <a:schemeClr val="bg1">
                    <a:lumMod val="50000"/>
                  </a:schemeClr>
                </a:solidFill>
                <a:latin typeface="+mn-lt"/>
              </a:rPr>
              <a:t> </a:t>
            </a:r>
            <a:r>
              <a:rPr sz="1050" dirty="0" err="1">
                <a:solidFill>
                  <a:schemeClr val="bg1">
                    <a:lumMod val="50000"/>
                  </a:schemeClr>
                </a:solidFill>
                <a:latin typeface="+mn-lt"/>
              </a:rPr>
              <a:t>quis</a:t>
            </a:r>
            <a:r>
              <a:rPr sz="1050" dirty="0">
                <a:solidFill>
                  <a:schemeClr val="bg1">
                    <a:lumMod val="50000"/>
                  </a:schemeClr>
                </a:solidFill>
                <a:latin typeface="+mn-lt"/>
              </a:rPr>
              <a:t> tempus </a:t>
            </a:r>
            <a:r>
              <a:rPr sz="1050" dirty="0" err="1">
                <a:solidFill>
                  <a:schemeClr val="bg1">
                    <a:lumMod val="50000"/>
                  </a:schemeClr>
                </a:solidFill>
                <a:latin typeface="+mn-lt"/>
              </a:rPr>
              <a:t>odio</a:t>
            </a:r>
            <a:r>
              <a:rPr sz="1050" dirty="0">
                <a:solidFill>
                  <a:schemeClr val="bg1">
                    <a:lumMod val="50000"/>
                  </a:schemeClr>
                </a:solidFill>
                <a:latin typeface="+mn-lt"/>
              </a:rPr>
              <a:t> Lorem ipsum dolor sit </a:t>
            </a:r>
            <a:r>
              <a:rPr sz="1050" dirty="0" err="1">
                <a:solidFill>
                  <a:schemeClr val="bg1">
                    <a:lumMod val="50000"/>
                  </a:schemeClr>
                </a:solidFill>
                <a:latin typeface="+mn-lt"/>
              </a:rPr>
              <a:t>amet.consectetur</a:t>
            </a:r>
            <a:r>
              <a:rPr sz="1050" dirty="0">
                <a:solidFill>
                  <a:schemeClr val="bg1">
                    <a:lumMod val="50000"/>
                  </a:schemeClr>
                </a:solidFill>
                <a:latin typeface="+mn-lt"/>
              </a:rPr>
              <a:t> </a:t>
            </a:r>
            <a:r>
              <a:rPr sz="1050" dirty="0" err="1">
                <a:solidFill>
                  <a:schemeClr val="bg1">
                    <a:lumMod val="50000"/>
                  </a:schemeClr>
                </a:solidFill>
                <a:latin typeface="+mn-lt"/>
              </a:rPr>
              <a:t>adipiscing</a:t>
            </a:r>
            <a:r>
              <a:rPr sz="1050" dirty="0">
                <a:solidFill>
                  <a:schemeClr val="bg1">
                    <a:lumMod val="50000"/>
                  </a:schemeClr>
                </a:solidFill>
                <a:latin typeface="+mn-lt"/>
              </a:rPr>
              <a:t> </a:t>
            </a:r>
            <a:r>
              <a:rPr sz="1050" dirty="0" err="1">
                <a:solidFill>
                  <a:schemeClr val="bg1">
                    <a:lumMod val="50000"/>
                  </a:schemeClr>
                </a:solidFill>
                <a:latin typeface="+mn-lt"/>
              </a:rPr>
              <a:t>elit</a:t>
            </a:r>
            <a:r>
              <a:rPr sz="1050" dirty="0">
                <a:solidFill>
                  <a:schemeClr val="bg1">
                    <a:lumMod val="50000"/>
                  </a:schemeClr>
                </a:solidFill>
                <a:latin typeface="+mn-lt"/>
              </a:rPr>
              <a:t>. Lorem ipsum dolor sit </a:t>
            </a:r>
            <a:r>
              <a:rPr sz="1050" dirty="0" err="1">
                <a:solidFill>
                  <a:schemeClr val="bg1">
                    <a:lumMod val="50000"/>
                  </a:schemeClr>
                </a:solidFill>
                <a:latin typeface="+mn-lt"/>
              </a:rPr>
              <a:t>amet</a:t>
            </a:r>
            <a:r>
              <a:rPr sz="1050" dirty="0">
                <a:solidFill>
                  <a:schemeClr val="bg1">
                    <a:lumMod val="50000"/>
                  </a:schemeClr>
                </a:solidFill>
                <a:latin typeface="+mn-lt"/>
              </a:rPr>
              <a:t>, </a:t>
            </a:r>
            <a:r>
              <a:rPr sz="1050" dirty="0" err="1">
                <a:solidFill>
                  <a:schemeClr val="bg1">
                    <a:lumMod val="50000"/>
                  </a:schemeClr>
                </a:solidFill>
                <a:latin typeface="+mn-lt"/>
              </a:rPr>
              <a:t>consectetur</a:t>
            </a:r>
            <a:r>
              <a:rPr sz="1050" dirty="0">
                <a:solidFill>
                  <a:schemeClr val="bg1">
                    <a:lumMod val="50000"/>
                  </a:schemeClr>
                </a:solidFill>
                <a:latin typeface="+mn-lt"/>
              </a:rPr>
              <a:t> </a:t>
            </a:r>
            <a:r>
              <a:rPr sz="1050" dirty="0" err="1">
                <a:solidFill>
                  <a:schemeClr val="bg1">
                    <a:lumMod val="50000"/>
                  </a:schemeClr>
                </a:solidFill>
                <a:latin typeface="+mn-lt"/>
              </a:rPr>
              <a:t>adipiscing</a:t>
            </a:r>
            <a:r>
              <a:rPr sz="1050" dirty="0">
                <a:solidFill>
                  <a:schemeClr val="bg1">
                    <a:lumMod val="50000"/>
                  </a:schemeClr>
                </a:solidFill>
                <a:latin typeface="+mn-lt"/>
              </a:rPr>
              <a:t> </a:t>
            </a:r>
            <a:r>
              <a:rPr sz="1050" dirty="0" err="1">
                <a:solidFill>
                  <a:schemeClr val="bg1">
                    <a:lumMod val="50000"/>
                  </a:schemeClr>
                </a:solidFill>
                <a:latin typeface="+mn-lt"/>
              </a:rPr>
              <a:t>elit</a:t>
            </a:r>
            <a:r>
              <a:rPr sz="1050" dirty="0">
                <a:solidFill>
                  <a:schemeClr val="bg1">
                    <a:lumMod val="50000"/>
                  </a:schemeClr>
                </a:solidFill>
                <a:latin typeface="+mn-lt"/>
              </a:rPr>
              <a:t>. </a:t>
            </a:r>
            <a:r>
              <a:rPr sz="1050" dirty="0" err="1">
                <a:solidFill>
                  <a:schemeClr val="bg1">
                    <a:lumMod val="50000"/>
                  </a:schemeClr>
                </a:solidFill>
                <a:latin typeface="+mn-lt"/>
              </a:rPr>
              <a:t>Praesent</a:t>
            </a:r>
            <a:r>
              <a:rPr sz="1050" dirty="0">
                <a:solidFill>
                  <a:schemeClr val="bg1">
                    <a:lumMod val="50000"/>
                  </a:schemeClr>
                </a:solidFill>
                <a:latin typeface="+mn-lt"/>
              </a:rPr>
              <a:t> </a:t>
            </a:r>
            <a:r>
              <a:rPr sz="1050" dirty="0" err="1">
                <a:solidFill>
                  <a:schemeClr val="bg1">
                    <a:lumMod val="50000"/>
                  </a:schemeClr>
                </a:solidFill>
                <a:latin typeface="+mn-lt"/>
              </a:rPr>
              <a:t>sodales</a:t>
            </a:r>
            <a:r>
              <a:rPr sz="1050" dirty="0">
                <a:solidFill>
                  <a:schemeClr val="bg1">
                    <a:lumMod val="50000"/>
                  </a:schemeClr>
                </a:solidFill>
                <a:latin typeface="+mn-lt"/>
              </a:rPr>
              <a:t> </a:t>
            </a:r>
            <a:r>
              <a:rPr sz="1050" dirty="0" err="1">
                <a:solidFill>
                  <a:schemeClr val="bg1">
                    <a:lumMod val="50000"/>
                  </a:schemeClr>
                </a:solidFill>
                <a:latin typeface="+mn-lt"/>
              </a:rPr>
              <a:t>odio</a:t>
            </a:r>
            <a:r>
              <a:rPr sz="1050" dirty="0">
                <a:solidFill>
                  <a:schemeClr val="bg1">
                    <a:lumMod val="50000"/>
                  </a:schemeClr>
                </a:solidFill>
                <a:latin typeface="+mn-lt"/>
              </a:rPr>
              <a:t> sit </a:t>
            </a:r>
            <a:r>
              <a:rPr sz="1050" dirty="0" err="1">
                <a:solidFill>
                  <a:schemeClr val="bg1">
                    <a:lumMod val="50000"/>
                  </a:schemeClr>
                </a:solidFill>
                <a:latin typeface="+mn-lt"/>
              </a:rPr>
              <a:t>amet</a:t>
            </a:r>
            <a:r>
              <a:rPr sz="1050" dirty="0">
                <a:solidFill>
                  <a:schemeClr val="bg1">
                    <a:lumMod val="50000"/>
                  </a:schemeClr>
                </a:solidFill>
                <a:latin typeface="+mn-lt"/>
              </a:rPr>
              <a:t> </a:t>
            </a:r>
            <a:r>
              <a:rPr sz="1050" dirty="0" err="1">
                <a:solidFill>
                  <a:schemeClr val="bg1">
                    <a:lumMod val="50000"/>
                  </a:schemeClr>
                </a:solidFill>
                <a:latin typeface="+mn-lt"/>
              </a:rPr>
              <a:t>odio</a:t>
            </a:r>
            <a:r>
              <a:rPr sz="1050" dirty="0">
                <a:solidFill>
                  <a:schemeClr val="bg1">
                    <a:lumMod val="50000"/>
                  </a:schemeClr>
                </a:solidFill>
                <a:latin typeface="+mn-lt"/>
              </a:rPr>
              <a:t> </a:t>
            </a:r>
            <a:r>
              <a:rPr sz="1050" dirty="0" err="1">
                <a:solidFill>
                  <a:schemeClr val="bg1">
                    <a:lumMod val="50000"/>
                  </a:schemeClr>
                </a:solidFill>
                <a:latin typeface="+mn-lt"/>
              </a:rPr>
              <a:t>tristique</a:t>
            </a:r>
            <a:r>
              <a:rPr sz="1050" dirty="0">
                <a:solidFill>
                  <a:schemeClr val="bg1">
                    <a:lumMod val="50000"/>
                  </a:schemeClr>
                </a:solidFill>
                <a:latin typeface="+mn-lt"/>
              </a:rPr>
              <a:t> </a:t>
            </a:r>
            <a:r>
              <a:rPr sz="1050" dirty="0" err="1">
                <a:solidFill>
                  <a:schemeClr val="bg1">
                    <a:lumMod val="50000"/>
                  </a:schemeClr>
                </a:solidFill>
                <a:latin typeface="+mn-lt"/>
              </a:rPr>
              <a:t>quis</a:t>
            </a:r>
            <a:r>
              <a:rPr sz="1050" dirty="0">
                <a:solidFill>
                  <a:schemeClr val="bg1">
                    <a:lumMod val="50000"/>
                  </a:schemeClr>
                </a:solidFill>
                <a:latin typeface="+mn-lt"/>
              </a:rPr>
              <a:t> tempus </a:t>
            </a:r>
            <a:r>
              <a:rPr sz="1050" dirty="0" err="1">
                <a:solidFill>
                  <a:schemeClr val="bg1">
                    <a:lumMod val="50000"/>
                  </a:schemeClr>
                </a:solidFill>
                <a:latin typeface="+mn-lt"/>
              </a:rPr>
              <a:t>odio</a:t>
            </a:r>
            <a:r>
              <a:rPr sz="1050" dirty="0">
                <a:solidFill>
                  <a:schemeClr val="bg1">
                    <a:lumMod val="50000"/>
                  </a:schemeClr>
                </a:solidFill>
                <a:latin typeface="+mn-lt"/>
              </a:rPr>
              <a:t> Lorem ipsum dolor sit </a:t>
            </a:r>
            <a:r>
              <a:rPr sz="1050" dirty="0" err="1">
                <a:solidFill>
                  <a:schemeClr val="bg1">
                    <a:lumMod val="50000"/>
                  </a:schemeClr>
                </a:solidFill>
                <a:latin typeface="+mn-lt"/>
              </a:rPr>
              <a:t>amet</a:t>
            </a:r>
            <a:r>
              <a:rPr sz="1050" dirty="0">
                <a:solidFill>
                  <a:schemeClr val="bg1">
                    <a:lumMod val="50000"/>
                  </a:schemeClr>
                </a:solidFill>
                <a:latin typeface="+mn-lt"/>
              </a:rPr>
              <a:t>, </a:t>
            </a:r>
            <a:r>
              <a:rPr sz="1050" dirty="0" err="1">
                <a:solidFill>
                  <a:schemeClr val="bg1">
                    <a:lumMod val="50000"/>
                  </a:schemeClr>
                </a:solidFill>
                <a:latin typeface="+mn-lt"/>
              </a:rPr>
              <a:t>consectetur</a:t>
            </a:r>
            <a:r>
              <a:rPr sz="1050" dirty="0">
                <a:solidFill>
                  <a:schemeClr val="bg1">
                    <a:lumMod val="50000"/>
                  </a:schemeClr>
                </a:solidFill>
                <a:latin typeface="+mn-lt"/>
              </a:rPr>
              <a:t> </a:t>
            </a:r>
            <a:r>
              <a:rPr sz="1050" dirty="0" err="1">
                <a:solidFill>
                  <a:schemeClr val="bg1">
                    <a:lumMod val="50000"/>
                  </a:schemeClr>
                </a:solidFill>
                <a:latin typeface="+mn-lt"/>
              </a:rPr>
              <a:t>adipiscing</a:t>
            </a:r>
            <a:r>
              <a:rPr sz="1050" dirty="0">
                <a:solidFill>
                  <a:schemeClr val="bg1">
                    <a:lumMod val="50000"/>
                  </a:schemeClr>
                </a:solidFill>
                <a:latin typeface="+mn-lt"/>
              </a:rPr>
              <a:t> </a:t>
            </a:r>
            <a:r>
              <a:rPr sz="1050" dirty="0" err="1">
                <a:solidFill>
                  <a:schemeClr val="bg1">
                    <a:lumMod val="50000"/>
                  </a:schemeClr>
                </a:solidFill>
                <a:latin typeface="+mn-lt"/>
              </a:rPr>
              <a:t>elit</a:t>
            </a:r>
            <a:r>
              <a:rPr sz="1050" dirty="0">
                <a:solidFill>
                  <a:schemeClr val="bg1">
                    <a:lumMod val="50000"/>
                  </a:schemeClr>
                </a:solidFill>
                <a:latin typeface="+mn-lt"/>
              </a:rPr>
              <a:t>. Lorem ipsum dolor sit </a:t>
            </a:r>
            <a:r>
              <a:rPr sz="1050" dirty="0" err="1">
                <a:solidFill>
                  <a:schemeClr val="bg1">
                    <a:lumMod val="50000"/>
                  </a:schemeClr>
                </a:solidFill>
                <a:latin typeface="+mn-lt"/>
              </a:rPr>
              <a:t>amet</a:t>
            </a:r>
            <a:r>
              <a:rPr sz="1050" dirty="0">
                <a:solidFill>
                  <a:schemeClr val="bg1">
                    <a:lumMod val="50000"/>
                  </a:schemeClr>
                </a:solidFill>
                <a:latin typeface="+mn-lt"/>
              </a:rPr>
              <a:t>, </a:t>
            </a:r>
            <a:r>
              <a:rPr sz="1050" dirty="0" err="1">
                <a:solidFill>
                  <a:schemeClr val="bg1">
                    <a:lumMod val="50000"/>
                  </a:schemeClr>
                </a:solidFill>
                <a:latin typeface="+mn-lt"/>
              </a:rPr>
              <a:t>consectetur</a:t>
            </a:r>
            <a:r>
              <a:rPr sz="1050" dirty="0">
                <a:solidFill>
                  <a:schemeClr val="bg1">
                    <a:lumMod val="50000"/>
                  </a:schemeClr>
                </a:solidFill>
                <a:latin typeface="+mn-lt"/>
              </a:rPr>
              <a:t> </a:t>
            </a:r>
            <a:r>
              <a:rPr sz="1050" dirty="0" err="1">
                <a:solidFill>
                  <a:schemeClr val="bg1">
                    <a:lumMod val="50000"/>
                  </a:schemeClr>
                </a:solidFill>
                <a:latin typeface="+mn-lt"/>
              </a:rPr>
              <a:t>adipiscing</a:t>
            </a:r>
            <a:r>
              <a:rPr sz="1050" dirty="0">
                <a:solidFill>
                  <a:schemeClr val="bg1">
                    <a:lumMod val="50000"/>
                  </a:schemeClr>
                </a:solidFill>
                <a:latin typeface="+mn-lt"/>
              </a:rPr>
              <a:t> </a:t>
            </a:r>
            <a:r>
              <a:rPr sz="1050" dirty="0" err="1">
                <a:solidFill>
                  <a:schemeClr val="bg1">
                    <a:lumMod val="50000"/>
                  </a:schemeClr>
                </a:solidFill>
                <a:latin typeface="+mn-lt"/>
              </a:rPr>
              <a:t>elit</a:t>
            </a:r>
            <a:r>
              <a:rPr sz="1050" dirty="0">
                <a:solidFill>
                  <a:schemeClr val="bg1">
                    <a:lumMod val="50000"/>
                  </a:schemeClr>
                </a:solidFill>
                <a:latin typeface="+mn-lt"/>
              </a:rPr>
              <a:t>. </a:t>
            </a:r>
            <a:r>
              <a:rPr sz="1050" dirty="0" err="1">
                <a:solidFill>
                  <a:schemeClr val="bg1">
                    <a:lumMod val="50000"/>
                  </a:schemeClr>
                </a:solidFill>
                <a:latin typeface="+mn-lt"/>
              </a:rPr>
              <a:t>Praesent</a:t>
            </a:r>
            <a:r>
              <a:rPr sz="1050" dirty="0">
                <a:solidFill>
                  <a:schemeClr val="bg1">
                    <a:lumMod val="50000"/>
                  </a:schemeClr>
                </a:solidFill>
                <a:latin typeface="+mn-lt"/>
              </a:rPr>
              <a:t> </a:t>
            </a:r>
            <a:r>
              <a:rPr sz="1050" dirty="0" err="1">
                <a:solidFill>
                  <a:schemeClr val="bg1">
                    <a:lumMod val="50000"/>
                  </a:schemeClr>
                </a:solidFill>
                <a:latin typeface="+mn-lt"/>
              </a:rPr>
              <a:t>sodales</a:t>
            </a:r>
            <a:r>
              <a:rPr sz="1050" dirty="0">
                <a:solidFill>
                  <a:schemeClr val="bg1">
                    <a:lumMod val="50000"/>
                  </a:schemeClr>
                </a:solidFill>
                <a:latin typeface="+mn-lt"/>
              </a:rPr>
              <a:t> </a:t>
            </a:r>
            <a:r>
              <a:rPr sz="1050" dirty="0" err="1">
                <a:solidFill>
                  <a:schemeClr val="bg1">
                    <a:lumMod val="50000"/>
                  </a:schemeClr>
                </a:solidFill>
                <a:latin typeface="+mn-lt"/>
              </a:rPr>
              <a:t>odio</a:t>
            </a:r>
            <a:r>
              <a:rPr sz="1050" dirty="0">
                <a:solidFill>
                  <a:schemeClr val="bg1">
                    <a:lumMod val="50000"/>
                  </a:schemeClr>
                </a:solidFill>
                <a:latin typeface="+mn-lt"/>
              </a:rPr>
              <a:t> sit </a:t>
            </a:r>
            <a:r>
              <a:rPr sz="1050" dirty="0" err="1">
                <a:solidFill>
                  <a:schemeClr val="bg1">
                    <a:lumMod val="50000"/>
                  </a:schemeClr>
                </a:solidFill>
                <a:latin typeface="+mn-lt"/>
              </a:rPr>
              <a:t>amet</a:t>
            </a:r>
            <a:r>
              <a:rPr sz="1050" dirty="0">
                <a:solidFill>
                  <a:schemeClr val="bg1">
                    <a:lumMod val="50000"/>
                  </a:schemeClr>
                </a:solidFill>
                <a:latin typeface="+mn-lt"/>
              </a:rPr>
              <a:t> </a:t>
            </a:r>
            <a:r>
              <a:rPr sz="1050" dirty="0" err="1">
                <a:solidFill>
                  <a:schemeClr val="bg1">
                    <a:lumMod val="50000"/>
                  </a:schemeClr>
                </a:solidFill>
                <a:latin typeface="+mn-lt"/>
              </a:rPr>
              <a:t>odio</a:t>
            </a:r>
            <a:r>
              <a:rPr sz="1050" dirty="0">
                <a:solidFill>
                  <a:schemeClr val="bg1">
                    <a:lumMod val="50000"/>
                  </a:schemeClr>
                </a:solidFill>
                <a:latin typeface="+mn-lt"/>
              </a:rPr>
              <a:t> </a:t>
            </a:r>
            <a:r>
              <a:rPr sz="1050" dirty="0" err="1">
                <a:solidFill>
                  <a:schemeClr val="bg1">
                    <a:lumMod val="50000"/>
                  </a:schemeClr>
                </a:solidFill>
                <a:latin typeface="+mn-lt"/>
              </a:rPr>
              <a:t>tristique</a:t>
            </a:r>
            <a:r>
              <a:rPr sz="1050" dirty="0">
                <a:solidFill>
                  <a:schemeClr val="bg1">
                    <a:lumMod val="50000"/>
                  </a:schemeClr>
                </a:solidFill>
                <a:latin typeface="+mn-lt"/>
              </a:rPr>
              <a:t> </a:t>
            </a:r>
            <a:r>
              <a:rPr sz="1050" dirty="0" err="1">
                <a:solidFill>
                  <a:schemeClr val="bg1">
                    <a:lumMod val="50000"/>
                  </a:schemeClr>
                </a:solidFill>
                <a:latin typeface="+mn-lt"/>
              </a:rPr>
              <a:t>quis</a:t>
            </a:r>
            <a:r>
              <a:rPr sz="1050" dirty="0">
                <a:solidFill>
                  <a:schemeClr val="bg1">
                    <a:lumMod val="50000"/>
                  </a:schemeClr>
                </a:solidFill>
                <a:latin typeface="+mn-lt"/>
              </a:rPr>
              <a:t> tempus </a:t>
            </a:r>
            <a:r>
              <a:rPr sz="1050" dirty="0" err="1">
                <a:solidFill>
                  <a:schemeClr val="bg1">
                    <a:lumMod val="50000"/>
                  </a:schemeClr>
                </a:solidFill>
                <a:latin typeface="+mn-lt"/>
              </a:rPr>
              <a:t>odio</a:t>
            </a:r>
            <a:r>
              <a:rPr sz="1050" dirty="0">
                <a:solidFill>
                  <a:schemeClr val="bg1">
                    <a:lumMod val="50000"/>
                  </a:schemeClr>
                </a:solidFill>
                <a:latin typeface="+mn-lt"/>
              </a:rPr>
              <a:t> Lorem ipsum dolor sit </a:t>
            </a:r>
            <a:r>
              <a:rPr sz="1050" dirty="0" err="1">
                <a:solidFill>
                  <a:schemeClr val="bg1">
                    <a:lumMod val="50000"/>
                  </a:schemeClr>
                </a:solidFill>
                <a:latin typeface="+mn-lt"/>
              </a:rPr>
              <a:t>amet</a:t>
            </a:r>
            <a:r>
              <a:rPr sz="1050" dirty="0">
                <a:solidFill>
                  <a:schemeClr val="bg1">
                    <a:lumMod val="50000"/>
                  </a:schemeClr>
                </a:solidFill>
                <a:latin typeface="+mn-lt"/>
              </a:rPr>
              <a:t>, </a:t>
            </a:r>
            <a:r>
              <a:rPr sz="1050" dirty="0" err="1">
                <a:solidFill>
                  <a:schemeClr val="bg1">
                    <a:lumMod val="50000"/>
                  </a:schemeClr>
                </a:solidFill>
                <a:latin typeface="+mn-lt"/>
              </a:rPr>
              <a:t>consectetur</a:t>
            </a:r>
            <a:r>
              <a:rPr sz="1050" dirty="0">
                <a:solidFill>
                  <a:schemeClr val="bg1">
                    <a:lumMod val="50000"/>
                  </a:schemeClr>
                </a:solidFill>
                <a:latin typeface="+mn-lt"/>
              </a:rPr>
              <a:t> </a:t>
            </a:r>
            <a:r>
              <a:rPr sz="1050" dirty="0" err="1">
                <a:solidFill>
                  <a:schemeClr val="bg1">
                    <a:lumMod val="50000"/>
                  </a:schemeClr>
                </a:solidFill>
                <a:latin typeface="+mn-lt"/>
              </a:rPr>
              <a:t>adipiscing</a:t>
            </a:r>
            <a:r>
              <a:rPr sz="1050" dirty="0">
                <a:solidFill>
                  <a:schemeClr val="bg1">
                    <a:lumMod val="50000"/>
                  </a:schemeClr>
                </a:solidFill>
                <a:latin typeface="+mn-lt"/>
              </a:rPr>
              <a:t> </a:t>
            </a:r>
            <a:r>
              <a:rPr sz="1050" dirty="0" err="1">
                <a:solidFill>
                  <a:schemeClr val="bg1">
                    <a:lumMod val="50000"/>
                  </a:schemeClr>
                </a:solidFill>
                <a:latin typeface="+mn-lt"/>
              </a:rPr>
              <a:t>elit</a:t>
            </a:r>
            <a:r>
              <a:rPr sz="1050" dirty="0">
                <a:solidFill>
                  <a:schemeClr val="bg1">
                    <a:lumMod val="50000"/>
                  </a:schemeClr>
                </a:solidFill>
                <a:latin typeface="+mn-lt"/>
              </a:rPr>
              <a:t>. </a:t>
            </a:r>
            <a:r>
              <a:rPr sz="1050" dirty="0" err="1">
                <a:solidFill>
                  <a:schemeClr val="bg1">
                    <a:lumMod val="50000"/>
                  </a:schemeClr>
                </a:solidFill>
                <a:latin typeface="+mn-lt"/>
              </a:rPr>
              <a:t>Praesent</a:t>
            </a:r>
            <a:r>
              <a:rPr sz="1050" dirty="0">
                <a:solidFill>
                  <a:schemeClr val="bg1">
                    <a:lumMod val="50000"/>
                  </a:schemeClr>
                </a:solidFill>
                <a:latin typeface="+mn-lt"/>
              </a:rPr>
              <a:t> </a:t>
            </a:r>
            <a:r>
              <a:rPr sz="1050" dirty="0" err="1">
                <a:solidFill>
                  <a:schemeClr val="bg1">
                    <a:lumMod val="50000"/>
                  </a:schemeClr>
                </a:solidFill>
                <a:latin typeface="+mn-lt"/>
              </a:rPr>
              <a:t>sodales</a:t>
            </a:r>
            <a:r>
              <a:rPr sz="1050" dirty="0">
                <a:solidFill>
                  <a:schemeClr val="bg1">
                    <a:lumMod val="50000"/>
                  </a:schemeClr>
                </a:solidFill>
                <a:latin typeface="+mn-lt"/>
              </a:rPr>
              <a:t> </a:t>
            </a:r>
            <a:r>
              <a:rPr sz="1050" dirty="0" err="1">
                <a:solidFill>
                  <a:schemeClr val="bg1">
                    <a:lumMod val="50000"/>
                  </a:schemeClr>
                </a:solidFill>
                <a:latin typeface="+mn-lt"/>
              </a:rPr>
              <a:t>odio</a:t>
            </a:r>
            <a:r>
              <a:rPr sz="1050" dirty="0">
                <a:solidFill>
                  <a:schemeClr val="bg1">
                    <a:lumMod val="50000"/>
                  </a:schemeClr>
                </a:solidFill>
                <a:latin typeface="+mn-lt"/>
              </a:rPr>
              <a:t> sit </a:t>
            </a:r>
            <a:r>
              <a:rPr sz="1050" dirty="0" err="1">
                <a:solidFill>
                  <a:schemeClr val="bg1">
                    <a:lumMod val="50000"/>
                  </a:schemeClr>
                </a:solidFill>
                <a:latin typeface="+mn-lt"/>
              </a:rPr>
              <a:t>amet</a:t>
            </a:r>
            <a:r>
              <a:rPr sz="1050" dirty="0">
                <a:solidFill>
                  <a:schemeClr val="bg1">
                    <a:lumMod val="50000"/>
                  </a:schemeClr>
                </a:solidFill>
                <a:latin typeface="+mn-lt"/>
              </a:rPr>
              <a:t> </a:t>
            </a:r>
            <a:r>
              <a:rPr sz="1050" dirty="0" err="1">
                <a:solidFill>
                  <a:schemeClr val="bg1">
                    <a:lumMod val="50000"/>
                  </a:schemeClr>
                </a:solidFill>
                <a:latin typeface="+mn-lt"/>
              </a:rPr>
              <a:t>odio</a:t>
            </a:r>
            <a:r>
              <a:rPr sz="1050" dirty="0">
                <a:solidFill>
                  <a:schemeClr val="bg1">
                    <a:lumMod val="50000"/>
                  </a:schemeClr>
                </a:solidFill>
                <a:latin typeface="+mn-lt"/>
              </a:rPr>
              <a:t> </a:t>
            </a:r>
            <a:r>
              <a:rPr sz="1050" dirty="0" err="1">
                <a:solidFill>
                  <a:schemeClr val="bg1">
                    <a:lumMod val="50000"/>
                  </a:schemeClr>
                </a:solidFill>
                <a:latin typeface="+mn-lt"/>
              </a:rPr>
              <a:t>tristique</a:t>
            </a:r>
            <a:r>
              <a:rPr sz="1050" dirty="0">
                <a:solidFill>
                  <a:schemeClr val="bg1">
                    <a:lumMod val="50000"/>
                  </a:schemeClr>
                </a:solidFill>
                <a:latin typeface="+mn-lt"/>
              </a:rPr>
              <a:t> </a:t>
            </a:r>
            <a:r>
              <a:rPr sz="1050" dirty="0" err="1">
                <a:solidFill>
                  <a:schemeClr val="bg1">
                    <a:lumMod val="50000"/>
                  </a:schemeClr>
                </a:solidFill>
                <a:latin typeface="+mn-lt"/>
              </a:rPr>
              <a:t>quis</a:t>
            </a:r>
            <a:r>
              <a:rPr sz="1050" dirty="0">
                <a:solidFill>
                  <a:schemeClr val="bg1">
                    <a:lumMod val="50000"/>
                  </a:schemeClr>
                </a:solidFill>
                <a:latin typeface="+mn-lt"/>
              </a:rPr>
              <a:t> tempus </a:t>
            </a:r>
            <a:r>
              <a:rPr sz="1050" dirty="0" err="1">
                <a:solidFill>
                  <a:schemeClr val="bg1">
                    <a:lumMod val="50000"/>
                  </a:schemeClr>
                </a:solidFill>
                <a:latin typeface="+mn-lt"/>
              </a:rPr>
              <a:t>odio</a:t>
            </a:r>
            <a:endParaRPr sz="1050" dirty="0">
              <a:solidFill>
                <a:schemeClr val="bg1">
                  <a:lumMod val="50000"/>
                </a:schemeClr>
              </a:solidFill>
              <a:latin typeface="+mn-lt"/>
            </a:endParaRPr>
          </a:p>
          <a:p>
            <a:pPr algn="l">
              <a:lnSpc>
                <a:spcPct val="200000"/>
              </a:lnSpc>
            </a:pPr>
            <a:endParaRPr sz="1050" dirty="0">
              <a:solidFill>
                <a:schemeClr val="bg1">
                  <a:lumMod val="50000"/>
                </a:schemeClr>
              </a:solidFill>
              <a:latin typeface="+mn-lt"/>
            </a:endParaRPr>
          </a:p>
          <a:p>
            <a:pPr algn="l">
              <a:lnSpc>
                <a:spcPct val="200000"/>
              </a:lnSpc>
            </a:pPr>
            <a:r>
              <a:rPr sz="1050" dirty="0">
                <a:solidFill>
                  <a:schemeClr val="bg1">
                    <a:lumMod val="50000"/>
                  </a:schemeClr>
                </a:solidFill>
                <a:latin typeface="+mn-lt"/>
              </a:rPr>
              <a:t>Lorem ipsum dolor sit </a:t>
            </a:r>
            <a:r>
              <a:rPr sz="1050" dirty="0" err="1">
                <a:solidFill>
                  <a:schemeClr val="bg1">
                    <a:lumMod val="50000"/>
                  </a:schemeClr>
                </a:solidFill>
                <a:latin typeface="+mn-lt"/>
              </a:rPr>
              <a:t>amet</a:t>
            </a:r>
            <a:r>
              <a:rPr sz="1050" dirty="0">
                <a:solidFill>
                  <a:schemeClr val="bg1">
                    <a:lumMod val="50000"/>
                  </a:schemeClr>
                </a:solidFill>
                <a:latin typeface="+mn-lt"/>
              </a:rPr>
              <a:t>, </a:t>
            </a:r>
            <a:r>
              <a:rPr sz="1050" dirty="0" err="1">
                <a:solidFill>
                  <a:schemeClr val="bg1">
                    <a:lumMod val="50000"/>
                  </a:schemeClr>
                </a:solidFill>
                <a:latin typeface="+mn-lt"/>
              </a:rPr>
              <a:t>consectetur</a:t>
            </a:r>
            <a:r>
              <a:rPr sz="1050" dirty="0">
                <a:solidFill>
                  <a:schemeClr val="bg1">
                    <a:lumMod val="50000"/>
                  </a:schemeClr>
                </a:solidFill>
                <a:latin typeface="+mn-lt"/>
              </a:rPr>
              <a:t> </a:t>
            </a:r>
            <a:r>
              <a:rPr sz="1050" dirty="0" err="1">
                <a:solidFill>
                  <a:schemeClr val="bg1">
                    <a:lumMod val="50000"/>
                  </a:schemeClr>
                </a:solidFill>
                <a:latin typeface="+mn-lt"/>
              </a:rPr>
              <a:t>adipiscing</a:t>
            </a:r>
            <a:r>
              <a:rPr sz="1050" dirty="0">
                <a:solidFill>
                  <a:schemeClr val="bg1">
                    <a:lumMod val="50000"/>
                  </a:schemeClr>
                </a:solidFill>
                <a:latin typeface="+mn-lt"/>
              </a:rPr>
              <a:t> </a:t>
            </a:r>
            <a:r>
              <a:rPr sz="1050" dirty="0" err="1">
                <a:solidFill>
                  <a:schemeClr val="bg1">
                    <a:lumMod val="50000"/>
                  </a:schemeClr>
                </a:solidFill>
                <a:latin typeface="+mn-lt"/>
              </a:rPr>
              <a:t>elit</a:t>
            </a:r>
            <a:r>
              <a:rPr sz="1050" dirty="0">
                <a:solidFill>
                  <a:schemeClr val="bg1">
                    <a:lumMod val="50000"/>
                  </a:schemeClr>
                </a:solidFill>
                <a:latin typeface="+mn-lt"/>
              </a:rPr>
              <a:t>. </a:t>
            </a:r>
            <a:r>
              <a:rPr sz="1050" dirty="0" err="1">
                <a:solidFill>
                  <a:schemeClr val="bg1">
                    <a:lumMod val="50000"/>
                  </a:schemeClr>
                </a:solidFill>
                <a:latin typeface="+mn-lt"/>
              </a:rPr>
              <a:t>Praesent</a:t>
            </a:r>
            <a:r>
              <a:rPr sz="1050" dirty="0">
                <a:solidFill>
                  <a:schemeClr val="bg1">
                    <a:lumMod val="50000"/>
                  </a:schemeClr>
                </a:solidFill>
                <a:latin typeface="+mn-lt"/>
              </a:rPr>
              <a:t> </a:t>
            </a:r>
            <a:r>
              <a:rPr sz="1050" dirty="0" err="1">
                <a:solidFill>
                  <a:schemeClr val="bg1">
                    <a:lumMod val="50000"/>
                  </a:schemeClr>
                </a:solidFill>
                <a:latin typeface="+mn-lt"/>
              </a:rPr>
              <a:t>sodales</a:t>
            </a:r>
            <a:r>
              <a:rPr sz="1050" dirty="0">
                <a:solidFill>
                  <a:schemeClr val="bg1">
                    <a:lumMod val="50000"/>
                  </a:schemeClr>
                </a:solidFill>
                <a:latin typeface="+mn-lt"/>
              </a:rPr>
              <a:t> </a:t>
            </a:r>
            <a:r>
              <a:rPr sz="1050" dirty="0" err="1">
                <a:solidFill>
                  <a:schemeClr val="bg1">
                    <a:lumMod val="50000"/>
                  </a:schemeClr>
                </a:solidFill>
                <a:latin typeface="+mn-lt"/>
              </a:rPr>
              <a:t>odio</a:t>
            </a:r>
            <a:r>
              <a:rPr sz="1050" dirty="0">
                <a:solidFill>
                  <a:schemeClr val="bg1">
                    <a:lumMod val="50000"/>
                  </a:schemeClr>
                </a:solidFill>
                <a:latin typeface="+mn-lt"/>
              </a:rPr>
              <a:t> sit </a:t>
            </a:r>
            <a:r>
              <a:rPr sz="1050" dirty="0" err="1">
                <a:solidFill>
                  <a:schemeClr val="bg1">
                    <a:lumMod val="50000"/>
                  </a:schemeClr>
                </a:solidFill>
                <a:latin typeface="+mn-lt"/>
              </a:rPr>
              <a:t>amet</a:t>
            </a:r>
            <a:r>
              <a:rPr sz="1050" dirty="0">
                <a:solidFill>
                  <a:schemeClr val="bg1">
                    <a:lumMod val="50000"/>
                  </a:schemeClr>
                </a:solidFill>
                <a:latin typeface="+mn-lt"/>
              </a:rPr>
              <a:t> </a:t>
            </a:r>
            <a:r>
              <a:rPr sz="1050" dirty="0" err="1">
                <a:solidFill>
                  <a:schemeClr val="bg1">
                    <a:lumMod val="50000"/>
                  </a:schemeClr>
                </a:solidFill>
                <a:latin typeface="+mn-lt"/>
              </a:rPr>
              <a:t>odio</a:t>
            </a:r>
            <a:r>
              <a:rPr sz="1050" dirty="0">
                <a:solidFill>
                  <a:schemeClr val="bg1">
                    <a:lumMod val="50000"/>
                  </a:schemeClr>
                </a:solidFill>
                <a:latin typeface="+mn-lt"/>
              </a:rPr>
              <a:t> </a:t>
            </a:r>
            <a:r>
              <a:rPr sz="1050" dirty="0" err="1">
                <a:solidFill>
                  <a:schemeClr val="bg1">
                    <a:lumMod val="50000"/>
                  </a:schemeClr>
                </a:solidFill>
                <a:latin typeface="+mn-lt"/>
              </a:rPr>
              <a:t>tristique</a:t>
            </a:r>
            <a:r>
              <a:rPr sz="1050" dirty="0">
                <a:solidFill>
                  <a:schemeClr val="bg1">
                    <a:lumMod val="50000"/>
                  </a:schemeClr>
                </a:solidFill>
                <a:latin typeface="+mn-lt"/>
              </a:rPr>
              <a:t> </a:t>
            </a:r>
            <a:r>
              <a:rPr sz="1050" dirty="0" err="1">
                <a:solidFill>
                  <a:schemeClr val="bg1">
                    <a:lumMod val="50000"/>
                  </a:schemeClr>
                </a:solidFill>
                <a:latin typeface="+mn-lt"/>
              </a:rPr>
              <a:t>quis</a:t>
            </a:r>
            <a:r>
              <a:rPr sz="1050" dirty="0">
                <a:solidFill>
                  <a:schemeClr val="bg1">
                    <a:lumMod val="50000"/>
                  </a:schemeClr>
                </a:solidFill>
                <a:latin typeface="+mn-lt"/>
              </a:rPr>
              <a:t> tempus </a:t>
            </a:r>
            <a:r>
              <a:rPr sz="1050" dirty="0" err="1">
                <a:solidFill>
                  <a:schemeClr val="bg1">
                    <a:lumMod val="50000"/>
                  </a:schemeClr>
                </a:solidFill>
                <a:latin typeface="+mn-lt"/>
              </a:rPr>
              <a:t>odio</a:t>
            </a:r>
            <a:r>
              <a:rPr sz="1050" dirty="0">
                <a:solidFill>
                  <a:schemeClr val="bg1">
                    <a:lumMod val="50000"/>
                  </a:schemeClr>
                </a:solidFill>
                <a:latin typeface="+mn-lt"/>
              </a:rPr>
              <a:t> Lorem ipsum dolor sit </a:t>
            </a:r>
            <a:r>
              <a:rPr sz="1050" dirty="0" err="1">
                <a:solidFill>
                  <a:schemeClr val="bg1">
                    <a:lumMod val="50000"/>
                  </a:schemeClr>
                </a:solidFill>
                <a:latin typeface="+mn-lt"/>
              </a:rPr>
              <a:t>amet.consectetur</a:t>
            </a:r>
            <a:r>
              <a:rPr sz="1050" dirty="0">
                <a:solidFill>
                  <a:schemeClr val="bg1">
                    <a:lumMod val="50000"/>
                  </a:schemeClr>
                </a:solidFill>
                <a:latin typeface="+mn-lt"/>
              </a:rPr>
              <a:t> </a:t>
            </a:r>
            <a:r>
              <a:rPr sz="1050" dirty="0" err="1">
                <a:solidFill>
                  <a:schemeClr val="bg1">
                    <a:lumMod val="50000"/>
                  </a:schemeClr>
                </a:solidFill>
                <a:latin typeface="+mn-lt"/>
              </a:rPr>
              <a:t>adipiscing</a:t>
            </a:r>
            <a:r>
              <a:rPr sz="1050" dirty="0">
                <a:solidFill>
                  <a:schemeClr val="bg1">
                    <a:lumMod val="50000"/>
                  </a:schemeClr>
                </a:solidFill>
                <a:latin typeface="+mn-lt"/>
              </a:rPr>
              <a:t> </a:t>
            </a:r>
            <a:r>
              <a:rPr sz="1050" dirty="0" err="1">
                <a:solidFill>
                  <a:schemeClr val="bg1">
                    <a:lumMod val="50000"/>
                  </a:schemeClr>
                </a:solidFill>
                <a:latin typeface="+mn-lt"/>
              </a:rPr>
              <a:t>elit</a:t>
            </a:r>
            <a:r>
              <a:rPr sz="1050" dirty="0">
                <a:solidFill>
                  <a:schemeClr val="bg1">
                    <a:lumMod val="50000"/>
                  </a:schemeClr>
                </a:solidFill>
                <a:latin typeface="+mn-lt"/>
              </a:rPr>
              <a:t>. Lorem ipsum dolor sit </a:t>
            </a:r>
            <a:r>
              <a:rPr sz="1050" dirty="0" err="1">
                <a:solidFill>
                  <a:schemeClr val="bg1">
                    <a:lumMod val="50000"/>
                  </a:schemeClr>
                </a:solidFill>
                <a:latin typeface="+mn-lt"/>
              </a:rPr>
              <a:t>amet</a:t>
            </a:r>
            <a:r>
              <a:rPr sz="1050" dirty="0">
                <a:solidFill>
                  <a:schemeClr val="bg1">
                    <a:lumMod val="50000"/>
                  </a:schemeClr>
                </a:solidFill>
                <a:latin typeface="+mn-lt"/>
              </a:rPr>
              <a:t>, </a:t>
            </a:r>
            <a:r>
              <a:rPr sz="1050" dirty="0" err="1">
                <a:solidFill>
                  <a:schemeClr val="bg1">
                    <a:lumMod val="50000"/>
                  </a:schemeClr>
                </a:solidFill>
                <a:latin typeface="+mn-lt"/>
              </a:rPr>
              <a:t>consectetur</a:t>
            </a:r>
            <a:r>
              <a:rPr sz="1050" dirty="0">
                <a:solidFill>
                  <a:schemeClr val="bg1">
                    <a:lumMod val="50000"/>
                  </a:schemeClr>
                </a:solidFill>
                <a:latin typeface="+mn-lt"/>
              </a:rPr>
              <a:t> </a:t>
            </a:r>
            <a:r>
              <a:rPr sz="1050" dirty="0" err="1">
                <a:solidFill>
                  <a:schemeClr val="bg1">
                    <a:lumMod val="50000"/>
                  </a:schemeClr>
                </a:solidFill>
                <a:latin typeface="+mn-lt"/>
              </a:rPr>
              <a:t>adipiscing</a:t>
            </a:r>
            <a:r>
              <a:rPr sz="1050" dirty="0">
                <a:solidFill>
                  <a:schemeClr val="bg1">
                    <a:lumMod val="50000"/>
                  </a:schemeClr>
                </a:solidFill>
                <a:latin typeface="+mn-lt"/>
              </a:rPr>
              <a:t> </a:t>
            </a:r>
            <a:r>
              <a:rPr sz="1050" dirty="0" err="1">
                <a:solidFill>
                  <a:schemeClr val="bg1">
                    <a:lumMod val="50000"/>
                  </a:schemeClr>
                </a:solidFill>
                <a:latin typeface="+mn-lt"/>
              </a:rPr>
              <a:t>elit</a:t>
            </a:r>
            <a:r>
              <a:rPr sz="1050" dirty="0">
                <a:solidFill>
                  <a:schemeClr val="bg1">
                    <a:lumMod val="50000"/>
                  </a:schemeClr>
                </a:solidFill>
                <a:latin typeface="+mn-lt"/>
              </a:rPr>
              <a:t>. </a:t>
            </a:r>
            <a:r>
              <a:rPr sz="1050" dirty="0" err="1">
                <a:solidFill>
                  <a:schemeClr val="bg1">
                    <a:lumMod val="50000"/>
                  </a:schemeClr>
                </a:solidFill>
                <a:latin typeface="+mn-lt"/>
              </a:rPr>
              <a:t>Praesent</a:t>
            </a:r>
            <a:r>
              <a:rPr sz="1050" dirty="0">
                <a:solidFill>
                  <a:schemeClr val="bg1">
                    <a:lumMod val="50000"/>
                  </a:schemeClr>
                </a:solidFill>
                <a:latin typeface="+mn-lt"/>
              </a:rPr>
              <a:t> </a:t>
            </a:r>
            <a:r>
              <a:rPr sz="1050" dirty="0" err="1">
                <a:solidFill>
                  <a:schemeClr val="bg1">
                    <a:lumMod val="50000"/>
                  </a:schemeClr>
                </a:solidFill>
                <a:latin typeface="+mn-lt"/>
              </a:rPr>
              <a:t>sodales</a:t>
            </a:r>
            <a:r>
              <a:rPr sz="1050" dirty="0">
                <a:solidFill>
                  <a:schemeClr val="bg1">
                    <a:lumMod val="50000"/>
                  </a:schemeClr>
                </a:solidFill>
                <a:latin typeface="+mn-lt"/>
              </a:rPr>
              <a:t> </a:t>
            </a:r>
            <a:r>
              <a:rPr sz="1050" dirty="0" err="1">
                <a:solidFill>
                  <a:schemeClr val="bg1">
                    <a:lumMod val="50000"/>
                  </a:schemeClr>
                </a:solidFill>
                <a:latin typeface="+mn-lt"/>
              </a:rPr>
              <a:t>odio</a:t>
            </a:r>
            <a:r>
              <a:rPr sz="1050" dirty="0">
                <a:solidFill>
                  <a:schemeClr val="bg1">
                    <a:lumMod val="50000"/>
                  </a:schemeClr>
                </a:solidFill>
                <a:latin typeface="+mn-lt"/>
              </a:rPr>
              <a:t> sit </a:t>
            </a:r>
            <a:r>
              <a:rPr sz="1050" dirty="0" err="1">
                <a:solidFill>
                  <a:schemeClr val="bg1">
                    <a:lumMod val="50000"/>
                  </a:schemeClr>
                </a:solidFill>
                <a:latin typeface="+mn-lt"/>
              </a:rPr>
              <a:t>amet</a:t>
            </a:r>
            <a:r>
              <a:rPr sz="1050" dirty="0">
                <a:solidFill>
                  <a:schemeClr val="bg1">
                    <a:lumMod val="50000"/>
                  </a:schemeClr>
                </a:solidFill>
                <a:latin typeface="+mn-lt"/>
              </a:rPr>
              <a:t> </a:t>
            </a:r>
            <a:r>
              <a:rPr sz="1050" dirty="0" err="1">
                <a:solidFill>
                  <a:schemeClr val="bg1">
                    <a:lumMod val="50000"/>
                  </a:schemeClr>
                </a:solidFill>
                <a:latin typeface="+mn-lt"/>
              </a:rPr>
              <a:t>odio</a:t>
            </a:r>
            <a:r>
              <a:rPr sz="1050" dirty="0">
                <a:solidFill>
                  <a:schemeClr val="bg1">
                    <a:lumMod val="50000"/>
                  </a:schemeClr>
                </a:solidFill>
                <a:latin typeface="+mn-lt"/>
              </a:rPr>
              <a:t> </a:t>
            </a:r>
            <a:r>
              <a:rPr sz="1050" dirty="0" err="1">
                <a:solidFill>
                  <a:schemeClr val="bg1">
                    <a:lumMod val="50000"/>
                  </a:schemeClr>
                </a:solidFill>
                <a:latin typeface="+mn-lt"/>
              </a:rPr>
              <a:t>tristique</a:t>
            </a:r>
            <a:r>
              <a:rPr sz="1050" dirty="0">
                <a:solidFill>
                  <a:schemeClr val="bg1">
                    <a:lumMod val="50000"/>
                  </a:schemeClr>
                </a:solidFill>
                <a:latin typeface="+mn-lt"/>
              </a:rPr>
              <a:t> </a:t>
            </a:r>
            <a:r>
              <a:rPr sz="1050" dirty="0" err="1">
                <a:solidFill>
                  <a:schemeClr val="bg1">
                    <a:lumMod val="50000"/>
                  </a:schemeClr>
                </a:solidFill>
                <a:latin typeface="+mn-lt"/>
              </a:rPr>
              <a:t>quis</a:t>
            </a:r>
            <a:r>
              <a:rPr sz="1050" dirty="0">
                <a:solidFill>
                  <a:schemeClr val="bg1">
                    <a:lumMod val="50000"/>
                  </a:schemeClr>
                </a:solidFill>
                <a:latin typeface="+mn-lt"/>
              </a:rPr>
              <a:t> tempus </a:t>
            </a:r>
            <a:r>
              <a:rPr sz="1050" dirty="0" err="1">
                <a:solidFill>
                  <a:schemeClr val="bg1">
                    <a:lumMod val="50000"/>
                  </a:schemeClr>
                </a:solidFill>
                <a:latin typeface="+mn-lt"/>
              </a:rPr>
              <a:t>odio</a:t>
            </a:r>
            <a:r>
              <a:rPr sz="1050" dirty="0">
                <a:solidFill>
                  <a:schemeClr val="bg1">
                    <a:lumMod val="50000"/>
                  </a:schemeClr>
                </a:solidFill>
                <a:latin typeface="+mn-lt"/>
              </a:rPr>
              <a:t> Lorem ipsum dolor sit </a:t>
            </a:r>
            <a:r>
              <a:rPr sz="1050" dirty="0" err="1">
                <a:solidFill>
                  <a:schemeClr val="bg1">
                    <a:lumMod val="50000"/>
                  </a:schemeClr>
                </a:solidFill>
                <a:latin typeface="+mn-lt"/>
              </a:rPr>
              <a:t>amet</a:t>
            </a:r>
            <a:r>
              <a:rPr sz="1050" dirty="0">
                <a:solidFill>
                  <a:schemeClr val="bg1">
                    <a:lumMod val="50000"/>
                  </a:schemeClr>
                </a:solidFill>
                <a:latin typeface="+mn-lt"/>
              </a:rPr>
              <a:t>,</a:t>
            </a:r>
          </a:p>
          <a:p>
            <a:pPr algn="l">
              <a:lnSpc>
                <a:spcPct val="200000"/>
              </a:lnSpc>
            </a:pPr>
            <a:endParaRPr sz="1050" dirty="0">
              <a:solidFill>
                <a:schemeClr val="bg1">
                  <a:lumMod val="50000"/>
                </a:schemeClr>
              </a:solidFill>
              <a:latin typeface="+mn-lt"/>
            </a:endParaRPr>
          </a:p>
          <a:p>
            <a:pPr algn="l">
              <a:lnSpc>
                <a:spcPct val="200000"/>
              </a:lnSpc>
            </a:pPr>
            <a:r>
              <a:rPr sz="1050" dirty="0">
                <a:solidFill>
                  <a:schemeClr val="bg1">
                    <a:lumMod val="50000"/>
                  </a:schemeClr>
                </a:solidFill>
                <a:latin typeface="+mn-lt"/>
              </a:rPr>
              <a:t>Lorem ipsum dolor sit </a:t>
            </a:r>
            <a:r>
              <a:rPr sz="1050" dirty="0" err="1">
                <a:solidFill>
                  <a:schemeClr val="bg1">
                    <a:lumMod val="50000"/>
                  </a:schemeClr>
                </a:solidFill>
                <a:latin typeface="+mn-lt"/>
              </a:rPr>
              <a:t>amet</a:t>
            </a:r>
            <a:r>
              <a:rPr sz="1050" dirty="0">
                <a:solidFill>
                  <a:schemeClr val="bg1">
                    <a:lumMod val="50000"/>
                  </a:schemeClr>
                </a:solidFill>
                <a:latin typeface="+mn-lt"/>
              </a:rPr>
              <a:t>, </a:t>
            </a:r>
            <a:r>
              <a:rPr sz="1050" dirty="0" err="1">
                <a:solidFill>
                  <a:schemeClr val="bg1">
                    <a:lumMod val="50000"/>
                  </a:schemeClr>
                </a:solidFill>
                <a:latin typeface="+mn-lt"/>
              </a:rPr>
              <a:t>consectetur</a:t>
            </a:r>
            <a:r>
              <a:rPr sz="1050" dirty="0">
                <a:solidFill>
                  <a:schemeClr val="bg1">
                    <a:lumMod val="50000"/>
                  </a:schemeClr>
                </a:solidFill>
                <a:latin typeface="+mn-lt"/>
              </a:rPr>
              <a:t> </a:t>
            </a:r>
            <a:r>
              <a:rPr sz="1050" dirty="0" err="1">
                <a:solidFill>
                  <a:schemeClr val="bg1">
                    <a:lumMod val="50000"/>
                  </a:schemeClr>
                </a:solidFill>
                <a:latin typeface="+mn-lt"/>
              </a:rPr>
              <a:t>adipiscing</a:t>
            </a:r>
            <a:r>
              <a:rPr sz="1050" dirty="0">
                <a:solidFill>
                  <a:schemeClr val="bg1">
                    <a:lumMod val="50000"/>
                  </a:schemeClr>
                </a:solidFill>
                <a:latin typeface="+mn-lt"/>
              </a:rPr>
              <a:t> </a:t>
            </a:r>
            <a:r>
              <a:rPr sz="1050" dirty="0" err="1">
                <a:solidFill>
                  <a:schemeClr val="bg1">
                    <a:lumMod val="50000"/>
                  </a:schemeClr>
                </a:solidFill>
                <a:latin typeface="+mn-lt"/>
              </a:rPr>
              <a:t>elit</a:t>
            </a:r>
            <a:r>
              <a:rPr sz="1050" dirty="0">
                <a:solidFill>
                  <a:schemeClr val="bg1">
                    <a:lumMod val="50000"/>
                  </a:schemeClr>
                </a:solidFill>
                <a:latin typeface="+mn-lt"/>
              </a:rPr>
              <a:t>. </a:t>
            </a:r>
            <a:r>
              <a:rPr sz="1050" dirty="0" err="1">
                <a:solidFill>
                  <a:schemeClr val="bg1">
                    <a:lumMod val="50000"/>
                  </a:schemeClr>
                </a:solidFill>
                <a:latin typeface="+mn-lt"/>
              </a:rPr>
              <a:t>Praesent</a:t>
            </a:r>
            <a:r>
              <a:rPr sz="1050" dirty="0">
                <a:solidFill>
                  <a:schemeClr val="bg1">
                    <a:lumMod val="50000"/>
                  </a:schemeClr>
                </a:solidFill>
                <a:latin typeface="+mn-lt"/>
              </a:rPr>
              <a:t> </a:t>
            </a:r>
            <a:r>
              <a:rPr sz="1050" dirty="0" err="1">
                <a:solidFill>
                  <a:schemeClr val="bg1">
                    <a:lumMod val="50000"/>
                  </a:schemeClr>
                </a:solidFill>
                <a:latin typeface="+mn-lt"/>
              </a:rPr>
              <a:t>sodales</a:t>
            </a:r>
            <a:r>
              <a:rPr sz="1050" dirty="0">
                <a:solidFill>
                  <a:schemeClr val="bg1">
                    <a:lumMod val="50000"/>
                  </a:schemeClr>
                </a:solidFill>
                <a:latin typeface="+mn-lt"/>
              </a:rPr>
              <a:t> </a:t>
            </a:r>
            <a:r>
              <a:rPr sz="1050" dirty="0" err="1">
                <a:solidFill>
                  <a:schemeClr val="bg1">
                    <a:lumMod val="50000"/>
                  </a:schemeClr>
                </a:solidFill>
                <a:latin typeface="+mn-lt"/>
              </a:rPr>
              <a:t>odio</a:t>
            </a:r>
            <a:r>
              <a:rPr sz="1050" dirty="0">
                <a:solidFill>
                  <a:schemeClr val="bg1">
                    <a:lumMod val="50000"/>
                  </a:schemeClr>
                </a:solidFill>
                <a:latin typeface="+mn-lt"/>
              </a:rPr>
              <a:t> sit </a:t>
            </a:r>
            <a:r>
              <a:rPr sz="1050" dirty="0" err="1">
                <a:solidFill>
                  <a:schemeClr val="bg1">
                    <a:lumMod val="50000"/>
                  </a:schemeClr>
                </a:solidFill>
                <a:latin typeface="+mn-lt"/>
              </a:rPr>
              <a:t>amet</a:t>
            </a:r>
            <a:r>
              <a:rPr sz="1050" dirty="0">
                <a:solidFill>
                  <a:schemeClr val="bg1">
                    <a:lumMod val="50000"/>
                  </a:schemeClr>
                </a:solidFill>
                <a:latin typeface="+mn-lt"/>
              </a:rPr>
              <a:t> </a:t>
            </a:r>
            <a:r>
              <a:rPr sz="1050" dirty="0" err="1">
                <a:solidFill>
                  <a:schemeClr val="bg1">
                    <a:lumMod val="50000"/>
                  </a:schemeClr>
                </a:solidFill>
                <a:latin typeface="+mn-lt"/>
              </a:rPr>
              <a:t>odio</a:t>
            </a:r>
            <a:r>
              <a:rPr sz="1050" dirty="0">
                <a:solidFill>
                  <a:schemeClr val="bg1">
                    <a:lumMod val="50000"/>
                  </a:schemeClr>
                </a:solidFill>
                <a:latin typeface="+mn-lt"/>
              </a:rPr>
              <a:t> </a:t>
            </a:r>
            <a:r>
              <a:rPr sz="1050" dirty="0" err="1">
                <a:solidFill>
                  <a:schemeClr val="bg1">
                    <a:lumMod val="50000"/>
                  </a:schemeClr>
                </a:solidFill>
                <a:latin typeface="+mn-lt"/>
              </a:rPr>
              <a:t>tristique</a:t>
            </a:r>
            <a:r>
              <a:rPr sz="1050" dirty="0">
                <a:solidFill>
                  <a:schemeClr val="bg1">
                    <a:lumMod val="50000"/>
                  </a:schemeClr>
                </a:solidFill>
                <a:latin typeface="+mn-lt"/>
              </a:rPr>
              <a:t> </a:t>
            </a:r>
            <a:r>
              <a:rPr sz="1050" dirty="0" err="1">
                <a:solidFill>
                  <a:schemeClr val="bg1">
                    <a:lumMod val="50000"/>
                  </a:schemeClr>
                </a:solidFill>
                <a:latin typeface="+mn-lt"/>
              </a:rPr>
              <a:t>quis</a:t>
            </a:r>
            <a:r>
              <a:rPr sz="1050" dirty="0">
                <a:solidFill>
                  <a:schemeClr val="bg1">
                    <a:lumMod val="50000"/>
                  </a:schemeClr>
                </a:solidFill>
                <a:latin typeface="+mn-lt"/>
              </a:rPr>
              <a:t> tempus </a:t>
            </a:r>
            <a:r>
              <a:rPr sz="1050" dirty="0" err="1">
                <a:solidFill>
                  <a:schemeClr val="bg1">
                    <a:lumMod val="50000"/>
                  </a:schemeClr>
                </a:solidFill>
                <a:latin typeface="+mn-lt"/>
              </a:rPr>
              <a:t>odio</a:t>
            </a:r>
            <a:r>
              <a:rPr sz="1050" dirty="0">
                <a:solidFill>
                  <a:schemeClr val="bg1">
                    <a:lumMod val="50000"/>
                  </a:schemeClr>
                </a:solidFill>
                <a:latin typeface="+mn-lt"/>
              </a:rPr>
              <a:t> Lorem ipsum dolor sit </a:t>
            </a:r>
            <a:r>
              <a:rPr sz="1050" dirty="0" err="1">
                <a:solidFill>
                  <a:schemeClr val="bg1">
                    <a:lumMod val="50000"/>
                  </a:schemeClr>
                </a:solidFill>
                <a:latin typeface="+mn-lt"/>
              </a:rPr>
              <a:t>amet.consectetur</a:t>
            </a:r>
            <a:r>
              <a:rPr sz="1050" dirty="0">
                <a:solidFill>
                  <a:schemeClr val="bg1">
                    <a:lumMod val="50000"/>
                  </a:schemeClr>
                </a:solidFill>
                <a:latin typeface="+mn-lt"/>
              </a:rPr>
              <a:t> </a:t>
            </a:r>
            <a:r>
              <a:rPr sz="1050" dirty="0" err="1">
                <a:solidFill>
                  <a:schemeClr val="bg1">
                    <a:lumMod val="50000"/>
                  </a:schemeClr>
                </a:solidFill>
                <a:latin typeface="+mn-lt"/>
              </a:rPr>
              <a:t>adipiscing</a:t>
            </a:r>
            <a:r>
              <a:rPr sz="1050" dirty="0">
                <a:solidFill>
                  <a:schemeClr val="bg1">
                    <a:lumMod val="50000"/>
                  </a:schemeClr>
                </a:solidFill>
                <a:latin typeface="+mn-lt"/>
              </a:rPr>
              <a:t> </a:t>
            </a:r>
            <a:r>
              <a:rPr sz="1050" dirty="0" err="1">
                <a:solidFill>
                  <a:schemeClr val="bg1">
                    <a:lumMod val="50000"/>
                  </a:schemeClr>
                </a:solidFill>
                <a:latin typeface="+mn-lt"/>
              </a:rPr>
              <a:t>elit</a:t>
            </a:r>
            <a:r>
              <a:rPr sz="1050" dirty="0">
                <a:solidFill>
                  <a:schemeClr val="bg1">
                    <a:lumMod val="50000"/>
                  </a:schemeClr>
                </a:solidFill>
                <a:latin typeface="+mn-lt"/>
              </a:rPr>
              <a:t>. Lorem ipsum dolor sit </a:t>
            </a:r>
            <a:r>
              <a:rPr sz="1050" dirty="0" err="1">
                <a:solidFill>
                  <a:schemeClr val="bg1">
                    <a:lumMod val="50000"/>
                  </a:schemeClr>
                </a:solidFill>
                <a:latin typeface="+mn-lt"/>
              </a:rPr>
              <a:t>amet</a:t>
            </a:r>
            <a:r>
              <a:rPr sz="1050" dirty="0">
                <a:solidFill>
                  <a:schemeClr val="bg1">
                    <a:lumMod val="50000"/>
                  </a:schemeClr>
                </a:solidFill>
                <a:latin typeface="+mn-lt"/>
              </a:rPr>
              <a:t>, </a:t>
            </a:r>
            <a:r>
              <a:rPr sz="1050" dirty="0" err="1">
                <a:solidFill>
                  <a:schemeClr val="bg1">
                    <a:lumMod val="50000"/>
                  </a:schemeClr>
                </a:solidFill>
                <a:latin typeface="+mn-lt"/>
              </a:rPr>
              <a:t>consectetur</a:t>
            </a:r>
            <a:r>
              <a:rPr sz="1050" dirty="0">
                <a:solidFill>
                  <a:schemeClr val="bg1">
                    <a:lumMod val="50000"/>
                  </a:schemeClr>
                </a:solidFill>
                <a:latin typeface="+mn-lt"/>
              </a:rPr>
              <a:t> </a:t>
            </a:r>
            <a:r>
              <a:rPr sz="1050" dirty="0" err="1">
                <a:solidFill>
                  <a:schemeClr val="bg1">
                    <a:lumMod val="50000"/>
                  </a:schemeClr>
                </a:solidFill>
                <a:latin typeface="+mn-lt"/>
              </a:rPr>
              <a:t>adipiscing</a:t>
            </a:r>
            <a:r>
              <a:rPr sz="1050" dirty="0">
                <a:solidFill>
                  <a:schemeClr val="bg1">
                    <a:lumMod val="50000"/>
                  </a:schemeClr>
                </a:solidFill>
                <a:latin typeface="+mn-lt"/>
              </a:rPr>
              <a:t> </a:t>
            </a:r>
            <a:r>
              <a:rPr sz="1050" dirty="0" err="1">
                <a:solidFill>
                  <a:schemeClr val="bg1">
                    <a:lumMod val="50000"/>
                  </a:schemeClr>
                </a:solidFill>
                <a:latin typeface="+mn-lt"/>
              </a:rPr>
              <a:t>elit</a:t>
            </a:r>
            <a:r>
              <a:rPr sz="1050" dirty="0">
                <a:solidFill>
                  <a:schemeClr val="bg1">
                    <a:lumMod val="50000"/>
                  </a:schemeClr>
                </a:solidFill>
                <a:latin typeface="+mn-lt"/>
              </a:rPr>
              <a:t>.</a:t>
            </a:r>
          </a:p>
        </p:txBody>
      </p:sp>
      <p:sp>
        <p:nvSpPr>
          <p:cNvPr id="979" name="Line"/>
          <p:cNvSpPr/>
          <p:nvPr/>
        </p:nvSpPr>
        <p:spPr>
          <a:xfrm>
            <a:off x="1612966" y="4923367"/>
            <a:ext cx="8861686" cy="0"/>
          </a:xfrm>
          <a:prstGeom prst="line">
            <a:avLst/>
          </a:prstGeom>
          <a:ln w="19050">
            <a:solidFill>
              <a:schemeClr val="tx1">
                <a:lumMod val="60000"/>
                <a:lumOff val="40000"/>
              </a:schemeClr>
            </a:solidFill>
            <a:prstDash val="dash"/>
            <a:headEnd type="none" w="lg" len="lg"/>
            <a:tailEnd type="none" w="lg" len="lg"/>
          </a:ln>
        </p:spPr>
        <p:style>
          <a:lnRef idx="2">
            <a:schemeClr val="accent5"/>
          </a:lnRef>
          <a:fillRef idx="0">
            <a:schemeClr val="accent5"/>
          </a:fillRef>
          <a:effectRef idx="1">
            <a:schemeClr val="accent5"/>
          </a:effectRef>
          <a:fontRef idx="minor">
            <a:schemeClr val="tx1"/>
          </a:fontRef>
        </p:style>
        <p:txBody>
          <a:bodyPr lIns="0" tIns="0" rIns="0" bIns="0" anchor="ctr"/>
          <a:lstStyle/>
          <a:p>
            <a:pPr>
              <a:defRPr sz="3200" b="0">
                <a:solidFill>
                  <a:srgbClr val="FFFFFF"/>
                </a:solidFill>
                <a:latin typeface="+mn-lt"/>
                <a:ea typeface="+mn-ea"/>
                <a:cs typeface="+mn-cs"/>
                <a:sym typeface="Helvetica Neue Medium"/>
              </a:defRPr>
            </a:pPr>
            <a:endParaRPr sz="1600"/>
          </a:p>
        </p:txBody>
      </p:sp>
      <p:sp>
        <p:nvSpPr>
          <p:cNvPr id="980" name="Lorem ipsum dolor sit amet, consectetur adipiscing elit. Praesent sodales odio sit amet"/>
          <p:cNvSpPr txBox="1"/>
          <p:nvPr/>
        </p:nvSpPr>
        <p:spPr>
          <a:xfrm>
            <a:off x="3263705" y="5144135"/>
            <a:ext cx="5274195" cy="383503"/>
          </a:xfrm>
          <a:prstGeom prst="rect">
            <a:avLst/>
          </a:prstGeom>
          <a:extLst>
            <a:ext uri="{C572A759-6A51-4108-AA02-DFA0A04FC94B}">
              <ma14:wrappingTextBoxFlag xmlns:ma14="http://schemas.microsoft.com/office/mac/drawingml/2011/main" xmlns="" val="1"/>
            </a:ext>
          </a:extLst>
        </p:spPr>
        <p:txBody>
          <a:bodyPr wrap="square">
            <a:spAutoFit/>
          </a:bodyPr>
          <a:lstStyle>
            <a:defPPr>
              <a:defRPr lang="en-US"/>
            </a:defPPr>
            <a:lvl1pPr algn="ctr">
              <a:lnSpc>
                <a:spcPct val="130000"/>
              </a:lnSpc>
              <a:defRPr sz="2000">
                <a:latin typeface="Lato" panose="020F0502020204030203" pitchFamily="34" charset="0"/>
              </a:defRPr>
            </a:lvl1pPr>
          </a:lstStyle>
          <a:p>
            <a:pPr algn="r">
              <a:lnSpc>
                <a:spcPct val="200000"/>
              </a:lnSpc>
            </a:pPr>
            <a:r>
              <a:rPr sz="1100" dirty="0">
                <a:solidFill>
                  <a:schemeClr val="bg1">
                    <a:lumMod val="50000"/>
                  </a:schemeClr>
                </a:solidFill>
                <a:latin typeface="+mn-lt"/>
              </a:rPr>
              <a:t>Lorem ipsum dolor sit </a:t>
            </a:r>
            <a:r>
              <a:rPr sz="1100" dirty="0" err="1">
                <a:solidFill>
                  <a:schemeClr val="bg1">
                    <a:lumMod val="50000"/>
                  </a:schemeClr>
                </a:solidFill>
                <a:latin typeface="+mn-lt"/>
              </a:rPr>
              <a:t>amet</a:t>
            </a:r>
            <a:r>
              <a:rPr sz="1100" dirty="0">
                <a:solidFill>
                  <a:schemeClr val="bg1">
                    <a:lumMod val="50000"/>
                  </a:schemeClr>
                </a:solidFill>
                <a:latin typeface="+mn-lt"/>
              </a:rPr>
              <a:t>, </a:t>
            </a:r>
            <a:r>
              <a:rPr sz="1100" dirty="0" err="1">
                <a:solidFill>
                  <a:schemeClr val="bg1">
                    <a:lumMod val="50000"/>
                  </a:schemeClr>
                </a:solidFill>
                <a:latin typeface="+mn-lt"/>
              </a:rPr>
              <a:t>consectetur</a:t>
            </a:r>
            <a:r>
              <a:rPr sz="1100" dirty="0">
                <a:solidFill>
                  <a:schemeClr val="bg1">
                    <a:lumMod val="50000"/>
                  </a:schemeClr>
                </a:solidFill>
                <a:latin typeface="+mn-lt"/>
              </a:rPr>
              <a:t> </a:t>
            </a:r>
            <a:r>
              <a:rPr sz="1100" dirty="0" err="1">
                <a:solidFill>
                  <a:schemeClr val="bg1">
                    <a:lumMod val="50000"/>
                  </a:schemeClr>
                </a:solidFill>
                <a:latin typeface="+mn-lt"/>
              </a:rPr>
              <a:t>adipiscing</a:t>
            </a:r>
            <a:r>
              <a:rPr sz="1100" dirty="0">
                <a:solidFill>
                  <a:schemeClr val="bg1">
                    <a:lumMod val="50000"/>
                  </a:schemeClr>
                </a:solidFill>
                <a:latin typeface="+mn-lt"/>
              </a:rPr>
              <a:t> </a:t>
            </a:r>
            <a:r>
              <a:rPr sz="1100" dirty="0" err="1">
                <a:solidFill>
                  <a:schemeClr val="bg1">
                    <a:lumMod val="50000"/>
                  </a:schemeClr>
                </a:solidFill>
                <a:latin typeface="+mn-lt"/>
              </a:rPr>
              <a:t>elit</a:t>
            </a:r>
            <a:r>
              <a:rPr sz="1100" dirty="0">
                <a:solidFill>
                  <a:schemeClr val="bg1">
                    <a:lumMod val="50000"/>
                  </a:schemeClr>
                </a:solidFill>
                <a:latin typeface="+mn-lt"/>
              </a:rPr>
              <a:t>. </a:t>
            </a:r>
            <a:r>
              <a:rPr sz="1100" dirty="0" err="1">
                <a:solidFill>
                  <a:schemeClr val="bg1">
                    <a:lumMod val="50000"/>
                  </a:schemeClr>
                </a:solidFill>
                <a:latin typeface="+mn-lt"/>
              </a:rPr>
              <a:t>Praesent</a:t>
            </a:r>
            <a:r>
              <a:rPr sz="1100" dirty="0">
                <a:solidFill>
                  <a:schemeClr val="bg1">
                    <a:lumMod val="50000"/>
                  </a:schemeClr>
                </a:solidFill>
                <a:latin typeface="+mn-lt"/>
              </a:rPr>
              <a:t> </a:t>
            </a:r>
            <a:r>
              <a:rPr sz="1100" dirty="0" err="1">
                <a:solidFill>
                  <a:schemeClr val="bg1">
                    <a:lumMod val="50000"/>
                  </a:schemeClr>
                </a:solidFill>
                <a:latin typeface="+mn-lt"/>
              </a:rPr>
              <a:t>sodales</a:t>
            </a:r>
            <a:r>
              <a:rPr sz="1100" dirty="0">
                <a:solidFill>
                  <a:schemeClr val="bg1">
                    <a:lumMod val="50000"/>
                  </a:schemeClr>
                </a:solidFill>
                <a:latin typeface="+mn-lt"/>
              </a:rPr>
              <a:t> </a:t>
            </a:r>
            <a:r>
              <a:rPr sz="1100" dirty="0" err="1">
                <a:solidFill>
                  <a:schemeClr val="bg1">
                    <a:lumMod val="50000"/>
                  </a:schemeClr>
                </a:solidFill>
                <a:latin typeface="+mn-lt"/>
              </a:rPr>
              <a:t>odio</a:t>
            </a:r>
            <a:r>
              <a:rPr sz="1100" dirty="0">
                <a:solidFill>
                  <a:schemeClr val="bg1">
                    <a:lumMod val="50000"/>
                  </a:schemeClr>
                </a:solidFill>
                <a:latin typeface="+mn-lt"/>
              </a:rPr>
              <a:t> sit </a:t>
            </a:r>
            <a:r>
              <a:rPr sz="1100" dirty="0" err="1">
                <a:solidFill>
                  <a:schemeClr val="bg1">
                    <a:lumMod val="50000"/>
                  </a:schemeClr>
                </a:solidFill>
                <a:latin typeface="+mn-lt"/>
              </a:rPr>
              <a:t>amet</a:t>
            </a:r>
            <a:endParaRPr sz="1100" dirty="0">
              <a:solidFill>
                <a:schemeClr val="bg1">
                  <a:lumMod val="50000"/>
                </a:schemeClr>
              </a:solidFill>
              <a:latin typeface="+mn-lt"/>
            </a:endParaRPr>
          </a:p>
        </p:txBody>
      </p:sp>
      <p:sp>
        <p:nvSpPr>
          <p:cNvPr id="981" name="Square"/>
          <p:cNvSpPr/>
          <p:nvPr/>
        </p:nvSpPr>
        <p:spPr>
          <a:xfrm>
            <a:off x="8794017" y="5149850"/>
            <a:ext cx="444501" cy="444500"/>
          </a:xfrm>
          <a:prstGeom prst="rect">
            <a:avLst/>
          </a:prstGeom>
          <a:solidFill>
            <a:schemeClr val="accent1"/>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sz="1600"/>
          </a:p>
        </p:txBody>
      </p:sp>
      <p:sp>
        <p:nvSpPr>
          <p:cNvPr id="982" name="Square"/>
          <p:cNvSpPr/>
          <p:nvPr/>
        </p:nvSpPr>
        <p:spPr>
          <a:xfrm>
            <a:off x="10030151" y="5149850"/>
            <a:ext cx="444501" cy="444500"/>
          </a:xfrm>
          <a:prstGeom prst="rect">
            <a:avLst/>
          </a:prstGeom>
          <a:solidFill>
            <a:schemeClr val="accent3"/>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sz="1600"/>
          </a:p>
        </p:txBody>
      </p:sp>
      <p:sp>
        <p:nvSpPr>
          <p:cNvPr id="983" name="Square"/>
          <p:cNvSpPr/>
          <p:nvPr/>
        </p:nvSpPr>
        <p:spPr>
          <a:xfrm>
            <a:off x="9412084" y="5149850"/>
            <a:ext cx="444501" cy="444500"/>
          </a:xfrm>
          <a:prstGeom prst="rect">
            <a:avLst/>
          </a:prstGeom>
          <a:solidFill>
            <a:schemeClr val="accent2"/>
          </a:solidFill>
          <a:ln w="12700">
            <a:noFill/>
            <a:miter lim="400000"/>
          </a:ln>
        </p:spPr>
        <p:txBody>
          <a:bodyPr lIns="0" tIns="0" rIns="0" bIns="0" anchor="ctr"/>
          <a:lstStyle/>
          <a:p>
            <a:pPr>
              <a:defRPr sz="3200" b="0">
                <a:solidFill>
                  <a:srgbClr val="FFFFFF"/>
                </a:solidFill>
                <a:latin typeface="+mn-lt"/>
                <a:ea typeface="+mn-ea"/>
                <a:cs typeface="+mn-cs"/>
                <a:sym typeface="Helvetica Neue Medium"/>
              </a:defRPr>
            </a:pPr>
            <a:endParaRPr sz="1600"/>
          </a:p>
        </p:txBody>
      </p:sp>
      <p:sp>
        <p:nvSpPr>
          <p:cNvPr id="984" name="Cloud"/>
          <p:cNvSpPr/>
          <p:nvPr/>
        </p:nvSpPr>
        <p:spPr>
          <a:xfrm>
            <a:off x="8891512" y="5296916"/>
            <a:ext cx="249510" cy="150369"/>
          </a:xfrm>
          <a:custGeom>
            <a:avLst/>
            <a:gdLst/>
            <a:ahLst/>
            <a:cxnLst>
              <a:cxn ang="0">
                <a:pos x="wd2" y="hd2"/>
              </a:cxn>
              <a:cxn ang="5400000">
                <a:pos x="wd2" y="hd2"/>
              </a:cxn>
              <a:cxn ang="10800000">
                <a:pos x="wd2" y="hd2"/>
              </a:cxn>
              <a:cxn ang="16200000">
                <a:pos x="wd2" y="hd2"/>
              </a:cxn>
            </a:cxnLst>
            <a:rect l="0" t="0" r="r" b="b"/>
            <a:pathLst>
              <a:path w="21600" h="21600" extrusionOk="0">
                <a:moveTo>
                  <a:pt x="10603" y="0"/>
                </a:moveTo>
                <a:cubicBezTo>
                  <a:pt x="7967" y="0"/>
                  <a:pt x="5720" y="2939"/>
                  <a:pt x="4858" y="7062"/>
                </a:cubicBezTo>
                <a:cubicBezTo>
                  <a:pt x="4628" y="6992"/>
                  <a:pt x="4391" y="6953"/>
                  <a:pt x="4150" y="6953"/>
                </a:cubicBezTo>
                <a:cubicBezTo>
                  <a:pt x="1857" y="6953"/>
                  <a:pt x="0" y="10233"/>
                  <a:pt x="0" y="14278"/>
                </a:cubicBezTo>
                <a:cubicBezTo>
                  <a:pt x="0" y="18323"/>
                  <a:pt x="1857" y="21600"/>
                  <a:pt x="4150" y="21600"/>
                </a:cubicBezTo>
                <a:cubicBezTo>
                  <a:pt x="4193" y="21600"/>
                  <a:pt x="4237" y="21597"/>
                  <a:pt x="4280" y="21594"/>
                </a:cubicBezTo>
                <a:lnTo>
                  <a:pt x="10532" y="21597"/>
                </a:lnTo>
                <a:cubicBezTo>
                  <a:pt x="10555" y="21598"/>
                  <a:pt x="10579" y="21600"/>
                  <a:pt x="10603" y="21600"/>
                </a:cubicBezTo>
                <a:cubicBezTo>
                  <a:pt x="10626" y="21600"/>
                  <a:pt x="10648" y="21598"/>
                  <a:pt x="10672" y="21597"/>
                </a:cubicBezTo>
                <a:lnTo>
                  <a:pt x="18141" y="21600"/>
                </a:lnTo>
                <a:cubicBezTo>
                  <a:pt x="20051" y="21600"/>
                  <a:pt x="21600" y="18868"/>
                  <a:pt x="21600" y="15496"/>
                </a:cubicBezTo>
                <a:cubicBezTo>
                  <a:pt x="21600" y="12124"/>
                  <a:pt x="20051" y="9389"/>
                  <a:pt x="18141" y="9389"/>
                </a:cubicBezTo>
                <a:cubicBezTo>
                  <a:pt x="17627" y="9389"/>
                  <a:pt x="17139" y="9589"/>
                  <a:pt x="16701" y="9943"/>
                </a:cubicBezTo>
                <a:cubicBezTo>
                  <a:pt x="16453" y="4379"/>
                  <a:pt x="13819" y="0"/>
                  <a:pt x="10603" y="0"/>
                </a:cubicBezTo>
                <a:close/>
              </a:path>
            </a:pathLst>
          </a:custGeom>
          <a:solidFill>
            <a:schemeClr val="bg1"/>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sz="1600"/>
          </a:p>
        </p:txBody>
      </p:sp>
      <p:sp>
        <p:nvSpPr>
          <p:cNvPr id="985" name="Pretzel"/>
          <p:cNvSpPr/>
          <p:nvPr/>
        </p:nvSpPr>
        <p:spPr>
          <a:xfrm>
            <a:off x="10115709" y="5270500"/>
            <a:ext cx="273384" cy="203201"/>
          </a:xfrm>
          <a:custGeom>
            <a:avLst/>
            <a:gdLst/>
            <a:ahLst/>
            <a:cxnLst>
              <a:cxn ang="0">
                <a:pos x="wd2" y="hd2"/>
              </a:cxn>
              <a:cxn ang="5400000">
                <a:pos x="wd2" y="hd2"/>
              </a:cxn>
              <a:cxn ang="10800000">
                <a:pos x="wd2" y="hd2"/>
              </a:cxn>
              <a:cxn ang="16200000">
                <a:pos x="wd2" y="hd2"/>
              </a:cxn>
            </a:cxnLst>
            <a:rect l="0" t="0" r="r" b="b"/>
            <a:pathLst>
              <a:path w="21069" h="21600" extrusionOk="0">
                <a:moveTo>
                  <a:pt x="5853" y="0"/>
                </a:moveTo>
                <a:cubicBezTo>
                  <a:pt x="4401" y="0"/>
                  <a:pt x="3090" y="714"/>
                  <a:pt x="1957" y="2120"/>
                </a:cubicBezTo>
                <a:lnTo>
                  <a:pt x="1922" y="2165"/>
                </a:lnTo>
                <a:cubicBezTo>
                  <a:pt x="1833" y="2286"/>
                  <a:pt x="-266" y="5175"/>
                  <a:pt x="28" y="9539"/>
                </a:cubicBezTo>
                <a:cubicBezTo>
                  <a:pt x="222" y="12429"/>
                  <a:pt x="1408" y="15200"/>
                  <a:pt x="3550" y="17777"/>
                </a:cubicBezTo>
                <a:lnTo>
                  <a:pt x="2842" y="18821"/>
                </a:lnTo>
                <a:cubicBezTo>
                  <a:pt x="2409" y="19460"/>
                  <a:pt x="2412" y="20494"/>
                  <a:pt x="2848" y="21127"/>
                </a:cubicBezTo>
                <a:cubicBezTo>
                  <a:pt x="3059" y="21432"/>
                  <a:pt x="3338" y="21600"/>
                  <a:pt x="3635" y="21600"/>
                </a:cubicBezTo>
                <a:cubicBezTo>
                  <a:pt x="3935" y="21600"/>
                  <a:pt x="4217" y="21427"/>
                  <a:pt x="4428" y="21115"/>
                </a:cubicBezTo>
                <a:lnTo>
                  <a:pt x="5379" y="19716"/>
                </a:lnTo>
                <a:cubicBezTo>
                  <a:pt x="5539" y="19867"/>
                  <a:pt x="5701" y="20016"/>
                  <a:pt x="5865" y="20162"/>
                </a:cubicBezTo>
                <a:lnTo>
                  <a:pt x="5932" y="20223"/>
                </a:lnTo>
                <a:lnTo>
                  <a:pt x="5999" y="20266"/>
                </a:lnTo>
                <a:cubicBezTo>
                  <a:pt x="6073" y="20314"/>
                  <a:pt x="7832" y="21428"/>
                  <a:pt x="10186" y="21582"/>
                </a:cubicBezTo>
                <a:cubicBezTo>
                  <a:pt x="10246" y="21594"/>
                  <a:pt x="10296" y="21600"/>
                  <a:pt x="10345" y="21600"/>
                </a:cubicBezTo>
                <a:cubicBezTo>
                  <a:pt x="10409" y="21600"/>
                  <a:pt x="10472" y="21597"/>
                  <a:pt x="10534" y="21595"/>
                </a:cubicBezTo>
                <a:cubicBezTo>
                  <a:pt x="10597" y="21597"/>
                  <a:pt x="10659" y="21600"/>
                  <a:pt x="10723" y="21600"/>
                </a:cubicBezTo>
                <a:cubicBezTo>
                  <a:pt x="10772" y="21600"/>
                  <a:pt x="10821" y="21594"/>
                  <a:pt x="10879" y="21582"/>
                </a:cubicBezTo>
                <a:cubicBezTo>
                  <a:pt x="13234" y="21428"/>
                  <a:pt x="14993" y="20313"/>
                  <a:pt x="15067" y="20266"/>
                </a:cubicBezTo>
                <a:lnTo>
                  <a:pt x="15139" y="20219"/>
                </a:lnTo>
                <a:lnTo>
                  <a:pt x="15202" y="20162"/>
                </a:lnTo>
                <a:cubicBezTo>
                  <a:pt x="15366" y="20015"/>
                  <a:pt x="15530" y="19866"/>
                  <a:pt x="15689" y="19716"/>
                </a:cubicBezTo>
                <a:lnTo>
                  <a:pt x="16640" y="21115"/>
                </a:lnTo>
                <a:cubicBezTo>
                  <a:pt x="16851" y="21427"/>
                  <a:pt x="17133" y="21600"/>
                  <a:pt x="17433" y="21600"/>
                </a:cubicBezTo>
                <a:cubicBezTo>
                  <a:pt x="17730" y="21600"/>
                  <a:pt x="18009" y="21432"/>
                  <a:pt x="18220" y="21127"/>
                </a:cubicBezTo>
                <a:cubicBezTo>
                  <a:pt x="18656" y="20494"/>
                  <a:pt x="18659" y="19460"/>
                  <a:pt x="18226" y="18821"/>
                </a:cubicBezTo>
                <a:lnTo>
                  <a:pt x="17518" y="17777"/>
                </a:lnTo>
                <a:cubicBezTo>
                  <a:pt x="19660" y="15200"/>
                  <a:pt x="20846" y="12429"/>
                  <a:pt x="21040" y="9539"/>
                </a:cubicBezTo>
                <a:cubicBezTo>
                  <a:pt x="21334" y="5175"/>
                  <a:pt x="19235" y="2284"/>
                  <a:pt x="19146" y="2163"/>
                </a:cubicBezTo>
                <a:lnTo>
                  <a:pt x="19111" y="2120"/>
                </a:lnTo>
                <a:cubicBezTo>
                  <a:pt x="17978" y="714"/>
                  <a:pt x="16667" y="0"/>
                  <a:pt x="15215" y="0"/>
                </a:cubicBezTo>
                <a:cubicBezTo>
                  <a:pt x="13614" y="0"/>
                  <a:pt x="12461" y="875"/>
                  <a:pt x="12148" y="1141"/>
                </a:cubicBezTo>
                <a:cubicBezTo>
                  <a:pt x="11508" y="1599"/>
                  <a:pt x="10965" y="2136"/>
                  <a:pt x="10534" y="2738"/>
                </a:cubicBezTo>
                <a:cubicBezTo>
                  <a:pt x="10103" y="2136"/>
                  <a:pt x="9560" y="1600"/>
                  <a:pt x="8922" y="1144"/>
                </a:cubicBezTo>
                <a:cubicBezTo>
                  <a:pt x="8607" y="876"/>
                  <a:pt x="7454" y="0"/>
                  <a:pt x="5853" y="0"/>
                </a:cubicBezTo>
                <a:close/>
                <a:moveTo>
                  <a:pt x="5850" y="3254"/>
                </a:moveTo>
                <a:cubicBezTo>
                  <a:pt x="6949" y="3254"/>
                  <a:pt x="7783" y="3949"/>
                  <a:pt x="7818" y="3979"/>
                </a:cubicBezTo>
                <a:lnTo>
                  <a:pt x="7907" y="4049"/>
                </a:lnTo>
                <a:cubicBezTo>
                  <a:pt x="8618" y="4550"/>
                  <a:pt x="9105" y="5132"/>
                  <a:pt x="9355" y="5777"/>
                </a:cubicBezTo>
                <a:lnTo>
                  <a:pt x="9349" y="5820"/>
                </a:lnTo>
                <a:cubicBezTo>
                  <a:pt x="9341" y="5876"/>
                  <a:pt x="9334" y="5933"/>
                  <a:pt x="9327" y="5990"/>
                </a:cubicBezTo>
                <a:cubicBezTo>
                  <a:pt x="9248" y="6702"/>
                  <a:pt x="9263" y="7452"/>
                  <a:pt x="9373" y="8223"/>
                </a:cubicBezTo>
                <a:cubicBezTo>
                  <a:pt x="9046" y="9496"/>
                  <a:pt x="8357" y="10699"/>
                  <a:pt x="8037" y="11158"/>
                </a:cubicBezTo>
                <a:lnTo>
                  <a:pt x="5129" y="15445"/>
                </a:lnTo>
                <a:cubicBezTo>
                  <a:pt x="3368" y="13382"/>
                  <a:pt x="2400" y="11301"/>
                  <a:pt x="2253" y="9256"/>
                </a:cubicBezTo>
                <a:cubicBezTo>
                  <a:pt x="2063" y="6619"/>
                  <a:pt x="3288" y="4776"/>
                  <a:pt x="3426" y="4577"/>
                </a:cubicBezTo>
                <a:cubicBezTo>
                  <a:pt x="4144" y="3698"/>
                  <a:pt x="4960" y="3254"/>
                  <a:pt x="5850" y="3254"/>
                </a:cubicBezTo>
                <a:close/>
                <a:moveTo>
                  <a:pt x="15218" y="3254"/>
                </a:moveTo>
                <a:cubicBezTo>
                  <a:pt x="16108" y="3254"/>
                  <a:pt x="16923" y="3698"/>
                  <a:pt x="17638" y="4572"/>
                </a:cubicBezTo>
                <a:cubicBezTo>
                  <a:pt x="17779" y="4775"/>
                  <a:pt x="19005" y="6625"/>
                  <a:pt x="18815" y="9256"/>
                </a:cubicBezTo>
                <a:cubicBezTo>
                  <a:pt x="18668" y="11301"/>
                  <a:pt x="17700" y="13382"/>
                  <a:pt x="15939" y="15445"/>
                </a:cubicBezTo>
                <a:lnTo>
                  <a:pt x="13033" y="11160"/>
                </a:lnTo>
                <a:cubicBezTo>
                  <a:pt x="12689" y="10668"/>
                  <a:pt x="12022" y="9499"/>
                  <a:pt x="11695" y="8230"/>
                </a:cubicBezTo>
                <a:cubicBezTo>
                  <a:pt x="11805" y="7464"/>
                  <a:pt x="11820" y="6710"/>
                  <a:pt x="11741" y="5990"/>
                </a:cubicBezTo>
                <a:cubicBezTo>
                  <a:pt x="11735" y="5933"/>
                  <a:pt x="11727" y="5878"/>
                  <a:pt x="11719" y="5822"/>
                </a:cubicBezTo>
                <a:lnTo>
                  <a:pt x="11713" y="5777"/>
                </a:lnTo>
                <a:cubicBezTo>
                  <a:pt x="11963" y="5132"/>
                  <a:pt x="12450" y="4549"/>
                  <a:pt x="13163" y="4047"/>
                </a:cubicBezTo>
                <a:lnTo>
                  <a:pt x="13251" y="3979"/>
                </a:lnTo>
                <a:cubicBezTo>
                  <a:pt x="13259" y="3972"/>
                  <a:pt x="14087" y="3254"/>
                  <a:pt x="15218" y="3254"/>
                </a:cubicBezTo>
                <a:close/>
                <a:moveTo>
                  <a:pt x="10531" y="11864"/>
                </a:moveTo>
                <a:cubicBezTo>
                  <a:pt x="10958" y="12738"/>
                  <a:pt x="11354" y="13325"/>
                  <a:pt x="11467" y="13486"/>
                </a:cubicBezTo>
                <a:lnTo>
                  <a:pt x="14077" y="17336"/>
                </a:lnTo>
                <a:cubicBezTo>
                  <a:pt x="13734" y="17533"/>
                  <a:pt x="12316" y="18281"/>
                  <a:pt x="10536" y="18332"/>
                </a:cubicBezTo>
                <a:cubicBezTo>
                  <a:pt x="8774" y="18281"/>
                  <a:pt x="7341" y="17532"/>
                  <a:pt x="6991" y="17333"/>
                </a:cubicBezTo>
                <a:lnTo>
                  <a:pt x="9603" y="13484"/>
                </a:lnTo>
                <a:cubicBezTo>
                  <a:pt x="9681" y="13371"/>
                  <a:pt x="10089" y="12768"/>
                  <a:pt x="10531" y="11864"/>
                </a:cubicBezTo>
                <a:close/>
              </a:path>
            </a:pathLst>
          </a:custGeom>
          <a:solidFill>
            <a:schemeClr val="bg1"/>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sz="1600"/>
          </a:p>
        </p:txBody>
      </p:sp>
      <p:sp>
        <p:nvSpPr>
          <p:cNvPr id="986" name="Compass Rose"/>
          <p:cNvSpPr/>
          <p:nvPr/>
        </p:nvSpPr>
        <p:spPr>
          <a:xfrm>
            <a:off x="9494636" y="5232400"/>
            <a:ext cx="279398" cy="279400"/>
          </a:xfrm>
          <a:custGeom>
            <a:avLst/>
            <a:gdLst/>
            <a:ahLst/>
            <a:cxnLst>
              <a:cxn ang="0">
                <a:pos x="wd2" y="hd2"/>
              </a:cxn>
              <a:cxn ang="5400000">
                <a:pos x="wd2" y="hd2"/>
              </a:cxn>
              <a:cxn ang="10800000">
                <a:pos x="wd2" y="hd2"/>
              </a:cxn>
              <a:cxn ang="16200000">
                <a:pos x="wd2" y="hd2"/>
              </a:cxn>
            </a:cxnLst>
            <a:rect l="0" t="0" r="r" b="b"/>
            <a:pathLst>
              <a:path w="21497" h="21548" extrusionOk="0">
                <a:moveTo>
                  <a:pt x="10800" y="0"/>
                </a:moveTo>
                <a:cubicBezTo>
                  <a:pt x="10772" y="0"/>
                  <a:pt x="10743" y="52"/>
                  <a:pt x="10721" y="155"/>
                </a:cubicBezTo>
                <a:lnTo>
                  <a:pt x="10375" y="1796"/>
                </a:lnTo>
                <a:cubicBezTo>
                  <a:pt x="5746" y="1987"/>
                  <a:pt x="2007" y="5696"/>
                  <a:pt x="1760" y="10321"/>
                </a:cubicBezTo>
                <a:lnTo>
                  <a:pt x="154" y="10646"/>
                </a:lnTo>
                <a:cubicBezTo>
                  <a:pt x="-52" y="10688"/>
                  <a:pt x="-52" y="10758"/>
                  <a:pt x="154" y="10801"/>
                </a:cubicBezTo>
                <a:lnTo>
                  <a:pt x="1754" y="11141"/>
                </a:lnTo>
                <a:cubicBezTo>
                  <a:pt x="1924" y="15816"/>
                  <a:pt x="5656" y="19594"/>
                  <a:pt x="10305" y="19821"/>
                </a:cubicBezTo>
                <a:lnTo>
                  <a:pt x="10620" y="21394"/>
                </a:lnTo>
                <a:cubicBezTo>
                  <a:pt x="10662" y="21600"/>
                  <a:pt x="10731" y="21600"/>
                  <a:pt x="10775" y="21394"/>
                </a:cubicBezTo>
                <a:lnTo>
                  <a:pt x="11106" y="19825"/>
                </a:lnTo>
                <a:cubicBezTo>
                  <a:pt x="15766" y="19641"/>
                  <a:pt x="19527" y="15891"/>
                  <a:pt x="19740" y="11227"/>
                </a:cubicBezTo>
                <a:lnTo>
                  <a:pt x="21342" y="10902"/>
                </a:lnTo>
                <a:cubicBezTo>
                  <a:pt x="21548" y="10861"/>
                  <a:pt x="21548" y="10791"/>
                  <a:pt x="21342" y="10747"/>
                </a:cubicBezTo>
                <a:lnTo>
                  <a:pt x="19740" y="10407"/>
                </a:lnTo>
                <a:cubicBezTo>
                  <a:pt x="19536" y="5770"/>
                  <a:pt x="15825" y="2031"/>
                  <a:pt x="11207" y="1798"/>
                </a:cubicBezTo>
                <a:lnTo>
                  <a:pt x="10876" y="155"/>
                </a:lnTo>
                <a:cubicBezTo>
                  <a:pt x="10855" y="52"/>
                  <a:pt x="10828" y="0"/>
                  <a:pt x="10800" y="0"/>
                </a:cubicBezTo>
                <a:close/>
                <a:moveTo>
                  <a:pt x="10128" y="2961"/>
                </a:moveTo>
                <a:lnTo>
                  <a:pt x="9084" y="7911"/>
                </a:lnTo>
                <a:lnTo>
                  <a:pt x="5355" y="5093"/>
                </a:lnTo>
                <a:cubicBezTo>
                  <a:pt x="6623" y="3891"/>
                  <a:pt x="8286" y="3106"/>
                  <a:pt x="10128" y="2961"/>
                </a:cubicBezTo>
                <a:close/>
                <a:moveTo>
                  <a:pt x="11442" y="2968"/>
                </a:moveTo>
                <a:cubicBezTo>
                  <a:pt x="13320" y="3134"/>
                  <a:pt x="15011" y="3963"/>
                  <a:pt x="16277" y="5222"/>
                </a:cubicBezTo>
                <a:lnTo>
                  <a:pt x="12463" y="8045"/>
                </a:lnTo>
                <a:lnTo>
                  <a:pt x="11442" y="2968"/>
                </a:lnTo>
                <a:close/>
                <a:moveTo>
                  <a:pt x="5095" y="5348"/>
                </a:moveTo>
                <a:lnTo>
                  <a:pt x="7854" y="9089"/>
                </a:lnTo>
                <a:lnTo>
                  <a:pt x="2927" y="10086"/>
                </a:lnTo>
                <a:cubicBezTo>
                  <a:pt x="3094" y="8254"/>
                  <a:pt x="3889" y="6602"/>
                  <a:pt x="5095" y="5348"/>
                </a:cubicBezTo>
                <a:close/>
                <a:moveTo>
                  <a:pt x="16510" y="5465"/>
                </a:moveTo>
                <a:cubicBezTo>
                  <a:pt x="17671" y="6721"/>
                  <a:pt x="18428" y="8354"/>
                  <a:pt x="18576" y="10160"/>
                </a:cubicBezTo>
                <a:lnTo>
                  <a:pt x="13748" y="9136"/>
                </a:lnTo>
                <a:lnTo>
                  <a:pt x="16510" y="5465"/>
                </a:lnTo>
                <a:close/>
                <a:moveTo>
                  <a:pt x="10684" y="9451"/>
                </a:moveTo>
                <a:cubicBezTo>
                  <a:pt x="11108" y="9431"/>
                  <a:pt x="11535" y="9615"/>
                  <a:pt x="11808" y="9981"/>
                </a:cubicBezTo>
                <a:cubicBezTo>
                  <a:pt x="12244" y="10568"/>
                  <a:pt x="12124" y="11399"/>
                  <a:pt x="11539" y="11837"/>
                </a:cubicBezTo>
                <a:cubicBezTo>
                  <a:pt x="10954" y="12274"/>
                  <a:pt x="10125" y="12154"/>
                  <a:pt x="9688" y="11567"/>
                </a:cubicBezTo>
                <a:cubicBezTo>
                  <a:pt x="9252" y="10980"/>
                  <a:pt x="9372" y="10150"/>
                  <a:pt x="9957" y="9712"/>
                </a:cubicBezTo>
                <a:cubicBezTo>
                  <a:pt x="10177" y="9548"/>
                  <a:pt x="10430" y="9463"/>
                  <a:pt x="10684" y="9451"/>
                </a:cubicBezTo>
                <a:close/>
                <a:moveTo>
                  <a:pt x="2915" y="11387"/>
                </a:moveTo>
                <a:lnTo>
                  <a:pt x="7972" y="12459"/>
                </a:lnTo>
                <a:lnTo>
                  <a:pt x="5102" y="16278"/>
                </a:lnTo>
                <a:cubicBezTo>
                  <a:pt x="3860" y="14990"/>
                  <a:pt x="3053" y="13280"/>
                  <a:pt x="2915" y="11387"/>
                </a:cubicBezTo>
                <a:close/>
                <a:moveTo>
                  <a:pt x="18574" y="11461"/>
                </a:moveTo>
                <a:cubicBezTo>
                  <a:pt x="18421" y="13322"/>
                  <a:pt x="17623" y="15001"/>
                  <a:pt x="16401" y="16271"/>
                </a:cubicBezTo>
                <a:lnTo>
                  <a:pt x="13596" y="12468"/>
                </a:lnTo>
                <a:lnTo>
                  <a:pt x="18574" y="11461"/>
                </a:lnTo>
                <a:close/>
                <a:moveTo>
                  <a:pt x="12399" y="13700"/>
                </a:moveTo>
                <a:lnTo>
                  <a:pt x="16141" y="16527"/>
                </a:lnTo>
                <a:cubicBezTo>
                  <a:pt x="14870" y="17732"/>
                  <a:pt x="13201" y="18518"/>
                  <a:pt x="11353" y="18660"/>
                </a:cubicBezTo>
                <a:lnTo>
                  <a:pt x="12399" y="13700"/>
                </a:lnTo>
                <a:close/>
                <a:moveTo>
                  <a:pt x="9094" y="13803"/>
                </a:moveTo>
                <a:lnTo>
                  <a:pt x="10070" y="18653"/>
                </a:lnTo>
                <a:cubicBezTo>
                  <a:pt x="8264" y="18497"/>
                  <a:pt x="6631" y="17728"/>
                  <a:pt x="5380" y="16554"/>
                </a:cubicBezTo>
                <a:lnTo>
                  <a:pt x="9094" y="13803"/>
                </a:lnTo>
                <a:close/>
              </a:path>
            </a:pathLst>
          </a:custGeom>
          <a:solidFill>
            <a:schemeClr val="bg1"/>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sz="1600"/>
          </a:p>
        </p:txBody>
      </p:sp>
    </p:spTree>
    <p:extLst>
      <p:ext uri="{BB962C8B-B14F-4D97-AF65-F5344CB8AC3E}">
        <p14:creationId xmlns:p14="http://schemas.microsoft.com/office/powerpoint/2010/main" val="18176716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9" name="Lorem ipsum dolor sit amet, consectetur adipiscing elit. Praesent sodales odio sit amet odio tristique quis tempus odio Lorem ipsum dolor sit amet.consectetur adipiscing elit. Lorem ipsum dolor sit amet, consectetur adipiscing elit. Praesent sodales odio sit amet odio tristique quis tempus odio Lorem ipsum dolor sit amet, consectetur adipiscing elit. Lorem ipsum dolor sit amet, consectetur adipiscing elit. Praesent sodales odio sit amet odio tristique quis tempus odio Lorem ipsum dolor…"/>
          <p:cNvSpPr txBox="1"/>
          <p:nvPr/>
        </p:nvSpPr>
        <p:spPr>
          <a:xfrm>
            <a:off x="1349053" y="1916545"/>
            <a:ext cx="4278024" cy="4446154"/>
          </a:xfrm>
          <a:prstGeom prst="rect">
            <a:avLst/>
          </a:prstGeom>
          <a:extLst>
            <a:ext uri="{C572A759-6A51-4108-AA02-DFA0A04FC94B}">
              <ma14:wrappingTextBoxFlag xmlns:ma14="http://schemas.microsoft.com/office/mac/drawingml/2011/main" xmlns="" val="1"/>
            </a:ext>
          </a:extLst>
        </p:spPr>
        <p:txBody>
          <a:bodyPr wrap="square">
            <a:spAutoFit/>
          </a:bodyPr>
          <a:lstStyle>
            <a:defPPr>
              <a:defRPr lang="en-US"/>
            </a:defPPr>
            <a:lvl1pPr algn="ctr">
              <a:lnSpc>
                <a:spcPct val="130000"/>
              </a:lnSpc>
              <a:defRPr sz="2000">
                <a:latin typeface="Lato" panose="020F0502020204030203" pitchFamily="34" charset="0"/>
              </a:defRPr>
            </a:lvl1pPr>
          </a:lstStyle>
          <a:p>
            <a:pPr algn="just">
              <a:lnSpc>
                <a:spcPct val="200000"/>
              </a:lnSpc>
            </a:pPr>
            <a:r>
              <a:rPr sz="1100" dirty="0">
                <a:latin typeface="+mj-lt"/>
              </a:rPr>
              <a:t>Lorem ipsum dolor sit </a:t>
            </a:r>
            <a:r>
              <a:rPr sz="1100" dirty="0" err="1">
                <a:latin typeface="+mj-lt"/>
              </a:rPr>
              <a:t>amet</a:t>
            </a:r>
            <a:r>
              <a:rPr sz="1100" dirty="0">
                <a:latin typeface="+mj-lt"/>
              </a:rPr>
              <a:t>, </a:t>
            </a:r>
            <a:r>
              <a:rPr sz="1100" dirty="0" err="1">
                <a:latin typeface="+mj-lt"/>
              </a:rPr>
              <a:t>consectetur</a:t>
            </a:r>
            <a:r>
              <a:rPr sz="1100" dirty="0">
                <a:latin typeface="+mj-lt"/>
              </a:rPr>
              <a:t> </a:t>
            </a:r>
            <a:r>
              <a:rPr sz="1100" dirty="0" err="1">
                <a:latin typeface="+mj-lt"/>
              </a:rPr>
              <a:t>adipiscing</a:t>
            </a:r>
            <a:r>
              <a:rPr sz="1100" dirty="0">
                <a:latin typeface="+mj-lt"/>
              </a:rPr>
              <a:t> </a:t>
            </a:r>
            <a:r>
              <a:rPr sz="1100" dirty="0" err="1">
                <a:latin typeface="+mj-lt"/>
              </a:rPr>
              <a:t>elit</a:t>
            </a:r>
            <a:r>
              <a:rPr sz="1100" dirty="0">
                <a:latin typeface="+mj-lt"/>
              </a:rPr>
              <a:t>. </a:t>
            </a:r>
            <a:r>
              <a:rPr sz="1100" dirty="0" err="1">
                <a:latin typeface="+mj-lt"/>
              </a:rPr>
              <a:t>Praesent</a:t>
            </a:r>
            <a:r>
              <a:rPr sz="1100" dirty="0">
                <a:latin typeface="+mj-lt"/>
              </a:rPr>
              <a:t> </a:t>
            </a:r>
            <a:r>
              <a:rPr sz="1100" dirty="0" err="1">
                <a:latin typeface="+mj-lt"/>
              </a:rPr>
              <a:t>sodales</a:t>
            </a:r>
            <a:r>
              <a:rPr sz="1100" dirty="0">
                <a:latin typeface="+mj-lt"/>
              </a:rPr>
              <a:t> </a:t>
            </a:r>
            <a:r>
              <a:rPr sz="1100" dirty="0" err="1">
                <a:latin typeface="+mj-lt"/>
              </a:rPr>
              <a:t>odio</a:t>
            </a:r>
            <a:r>
              <a:rPr sz="1100" dirty="0">
                <a:latin typeface="+mj-lt"/>
              </a:rPr>
              <a:t> sit </a:t>
            </a:r>
            <a:r>
              <a:rPr sz="1100" dirty="0" err="1">
                <a:latin typeface="+mj-lt"/>
              </a:rPr>
              <a:t>amet</a:t>
            </a:r>
            <a:r>
              <a:rPr sz="1100" dirty="0">
                <a:latin typeface="+mj-lt"/>
              </a:rPr>
              <a:t> </a:t>
            </a:r>
            <a:r>
              <a:rPr sz="1100" dirty="0" err="1">
                <a:latin typeface="+mj-lt"/>
              </a:rPr>
              <a:t>odio</a:t>
            </a:r>
            <a:r>
              <a:rPr sz="1100" dirty="0">
                <a:latin typeface="+mj-lt"/>
              </a:rPr>
              <a:t> </a:t>
            </a:r>
            <a:r>
              <a:rPr sz="1100" dirty="0" err="1">
                <a:latin typeface="+mj-lt"/>
              </a:rPr>
              <a:t>tristique</a:t>
            </a:r>
            <a:r>
              <a:rPr sz="1100" dirty="0">
                <a:latin typeface="+mj-lt"/>
              </a:rPr>
              <a:t> </a:t>
            </a:r>
            <a:r>
              <a:rPr sz="1100" dirty="0" err="1">
                <a:latin typeface="+mj-lt"/>
              </a:rPr>
              <a:t>quis</a:t>
            </a:r>
            <a:r>
              <a:rPr sz="1100" dirty="0">
                <a:latin typeface="+mj-lt"/>
              </a:rPr>
              <a:t> tempus </a:t>
            </a:r>
            <a:r>
              <a:rPr sz="1100" dirty="0" err="1">
                <a:latin typeface="+mj-lt"/>
              </a:rPr>
              <a:t>odio</a:t>
            </a:r>
            <a:r>
              <a:rPr sz="1100" dirty="0">
                <a:latin typeface="+mj-lt"/>
              </a:rPr>
              <a:t> Lorem ipsum dolor sit </a:t>
            </a:r>
            <a:r>
              <a:rPr sz="1100" dirty="0" err="1">
                <a:latin typeface="+mj-lt"/>
              </a:rPr>
              <a:t>amet.consectetur</a:t>
            </a:r>
            <a:r>
              <a:rPr sz="1100" dirty="0">
                <a:latin typeface="+mj-lt"/>
              </a:rPr>
              <a:t> </a:t>
            </a:r>
            <a:r>
              <a:rPr sz="1100" dirty="0" err="1">
                <a:latin typeface="+mj-lt"/>
              </a:rPr>
              <a:t>adipiscing</a:t>
            </a:r>
            <a:r>
              <a:rPr sz="1100" dirty="0">
                <a:latin typeface="+mj-lt"/>
              </a:rPr>
              <a:t> </a:t>
            </a:r>
            <a:r>
              <a:rPr sz="1100" dirty="0" err="1">
                <a:latin typeface="+mj-lt"/>
              </a:rPr>
              <a:t>elit</a:t>
            </a:r>
            <a:r>
              <a:rPr sz="1100" dirty="0">
                <a:latin typeface="+mj-lt"/>
              </a:rPr>
              <a:t>. Lorem ipsum dolor sit </a:t>
            </a:r>
            <a:r>
              <a:rPr sz="1100" dirty="0" err="1">
                <a:latin typeface="+mj-lt"/>
              </a:rPr>
              <a:t>amet</a:t>
            </a:r>
            <a:r>
              <a:rPr sz="1100" dirty="0">
                <a:latin typeface="+mj-lt"/>
              </a:rPr>
              <a:t>, </a:t>
            </a:r>
            <a:r>
              <a:rPr sz="1100" dirty="0" err="1">
                <a:latin typeface="+mj-lt"/>
              </a:rPr>
              <a:t>consectetur</a:t>
            </a:r>
            <a:r>
              <a:rPr sz="1100" dirty="0">
                <a:latin typeface="+mj-lt"/>
              </a:rPr>
              <a:t> </a:t>
            </a:r>
            <a:r>
              <a:rPr sz="1100" dirty="0" err="1">
                <a:latin typeface="+mj-lt"/>
              </a:rPr>
              <a:t>adipiscing</a:t>
            </a:r>
            <a:r>
              <a:rPr sz="1100" dirty="0">
                <a:latin typeface="+mj-lt"/>
              </a:rPr>
              <a:t> </a:t>
            </a:r>
            <a:r>
              <a:rPr sz="1100" dirty="0" err="1">
                <a:latin typeface="+mj-lt"/>
              </a:rPr>
              <a:t>elit</a:t>
            </a:r>
            <a:r>
              <a:rPr sz="1100" dirty="0">
                <a:latin typeface="+mj-lt"/>
              </a:rPr>
              <a:t>. </a:t>
            </a:r>
            <a:r>
              <a:rPr sz="1100" dirty="0" err="1">
                <a:latin typeface="+mj-lt"/>
              </a:rPr>
              <a:t>Praesent</a:t>
            </a:r>
            <a:r>
              <a:rPr sz="1100" dirty="0">
                <a:latin typeface="+mj-lt"/>
              </a:rPr>
              <a:t> </a:t>
            </a:r>
            <a:r>
              <a:rPr sz="1100" dirty="0" err="1">
                <a:latin typeface="+mj-lt"/>
              </a:rPr>
              <a:t>sodales</a:t>
            </a:r>
            <a:r>
              <a:rPr sz="1100" dirty="0">
                <a:latin typeface="+mj-lt"/>
              </a:rPr>
              <a:t> </a:t>
            </a:r>
            <a:r>
              <a:rPr sz="1100" dirty="0" err="1">
                <a:latin typeface="+mj-lt"/>
              </a:rPr>
              <a:t>odio</a:t>
            </a:r>
            <a:r>
              <a:rPr sz="1100" dirty="0">
                <a:latin typeface="+mj-lt"/>
              </a:rPr>
              <a:t> sit </a:t>
            </a:r>
            <a:r>
              <a:rPr sz="1100" dirty="0" err="1">
                <a:latin typeface="+mj-lt"/>
              </a:rPr>
              <a:t>amet</a:t>
            </a:r>
            <a:r>
              <a:rPr sz="1100" dirty="0">
                <a:latin typeface="+mj-lt"/>
              </a:rPr>
              <a:t> </a:t>
            </a:r>
            <a:r>
              <a:rPr sz="1100" dirty="0" err="1">
                <a:latin typeface="+mj-lt"/>
              </a:rPr>
              <a:t>odio</a:t>
            </a:r>
            <a:r>
              <a:rPr sz="1100" dirty="0">
                <a:latin typeface="+mj-lt"/>
              </a:rPr>
              <a:t> </a:t>
            </a:r>
            <a:r>
              <a:rPr sz="1100" dirty="0" err="1">
                <a:latin typeface="+mj-lt"/>
              </a:rPr>
              <a:t>tristique</a:t>
            </a:r>
            <a:r>
              <a:rPr sz="1100" dirty="0">
                <a:latin typeface="+mj-lt"/>
              </a:rPr>
              <a:t> </a:t>
            </a:r>
            <a:r>
              <a:rPr sz="1100" dirty="0" err="1">
                <a:latin typeface="+mj-lt"/>
              </a:rPr>
              <a:t>quis</a:t>
            </a:r>
            <a:r>
              <a:rPr sz="1100" dirty="0">
                <a:latin typeface="+mj-lt"/>
              </a:rPr>
              <a:t> tempus </a:t>
            </a:r>
            <a:r>
              <a:rPr sz="1100" dirty="0" err="1">
                <a:latin typeface="+mj-lt"/>
              </a:rPr>
              <a:t>odio</a:t>
            </a:r>
            <a:r>
              <a:rPr sz="1100" dirty="0">
                <a:latin typeface="+mj-lt"/>
              </a:rPr>
              <a:t> Lorem ipsum dolor sit </a:t>
            </a:r>
            <a:r>
              <a:rPr sz="1100" dirty="0" err="1">
                <a:latin typeface="+mj-lt"/>
              </a:rPr>
              <a:t>amet</a:t>
            </a:r>
            <a:r>
              <a:rPr sz="1100" dirty="0">
                <a:latin typeface="+mj-lt"/>
              </a:rPr>
              <a:t>, </a:t>
            </a:r>
            <a:r>
              <a:rPr sz="1100" dirty="0" err="1">
                <a:latin typeface="+mj-lt"/>
              </a:rPr>
              <a:t>consectetur</a:t>
            </a:r>
            <a:r>
              <a:rPr sz="1100" dirty="0">
                <a:latin typeface="+mj-lt"/>
              </a:rPr>
              <a:t> </a:t>
            </a:r>
            <a:r>
              <a:rPr sz="1100" dirty="0" err="1">
                <a:latin typeface="+mj-lt"/>
              </a:rPr>
              <a:t>adipiscing</a:t>
            </a:r>
            <a:r>
              <a:rPr sz="1100" dirty="0">
                <a:latin typeface="+mj-lt"/>
              </a:rPr>
              <a:t> </a:t>
            </a:r>
            <a:r>
              <a:rPr sz="1100" dirty="0" err="1">
                <a:latin typeface="+mj-lt"/>
              </a:rPr>
              <a:t>elit</a:t>
            </a:r>
            <a:r>
              <a:rPr sz="1100" dirty="0">
                <a:latin typeface="+mj-lt"/>
              </a:rPr>
              <a:t>. Lorem ipsum dolor sit </a:t>
            </a:r>
            <a:r>
              <a:rPr sz="1100" dirty="0" err="1">
                <a:latin typeface="+mj-lt"/>
              </a:rPr>
              <a:t>amet</a:t>
            </a:r>
            <a:r>
              <a:rPr sz="1100" dirty="0">
                <a:latin typeface="+mj-lt"/>
              </a:rPr>
              <a:t>, </a:t>
            </a:r>
            <a:r>
              <a:rPr sz="1100" dirty="0" err="1">
                <a:latin typeface="+mj-lt"/>
              </a:rPr>
              <a:t>consectetur</a:t>
            </a:r>
            <a:r>
              <a:rPr sz="1100" dirty="0">
                <a:latin typeface="+mj-lt"/>
              </a:rPr>
              <a:t> </a:t>
            </a:r>
            <a:r>
              <a:rPr sz="1100" dirty="0" err="1">
                <a:latin typeface="+mj-lt"/>
              </a:rPr>
              <a:t>adipiscing</a:t>
            </a:r>
            <a:r>
              <a:rPr sz="1100" dirty="0">
                <a:latin typeface="+mj-lt"/>
              </a:rPr>
              <a:t> </a:t>
            </a:r>
            <a:r>
              <a:rPr sz="1100" dirty="0" err="1">
                <a:latin typeface="+mj-lt"/>
              </a:rPr>
              <a:t>elit</a:t>
            </a:r>
            <a:r>
              <a:rPr sz="1100" dirty="0">
                <a:latin typeface="+mj-lt"/>
              </a:rPr>
              <a:t>. </a:t>
            </a:r>
            <a:r>
              <a:rPr sz="1100" dirty="0" err="1">
                <a:latin typeface="+mj-lt"/>
              </a:rPr>
              <a:t>Praesent</a:t>
            </a:r>
            <a:r>
              <a:rPr sz="1100" dirty="0">
                <a:latin typeface="+mj-lt"/>
              </a:rPr>
              <a:t> </a:t>
            </a:r>
            <a:r>
              <a:rPr sz="1100" dirty="0" err="1">
                <a:latin typeface="+mj-lt"/>
              </a:rPr>
              <a:t>sodales</a:t>
            </a:r>
            <a:r>
              <a:rPr sz="1100" dirty="0">
                <a:latin typeface="+mj-lt"/>
              </a:rPr>
              <a:t> </a:t>
            </a:r>
            <a:r>
              <a:rPr sz="1100" dirty="0" err="1">
                <a:latin typeface="+mj-lt"/>
              </a:rPr>
              <a:t>odio</a:t>
            </a:r>
            <a:r>
              <a:rPr sz="1100" dirty="0">
                <a:latin typeface="+mj-lt"/>
              </a:rPr>
              <a:t> sit </a:t>
            </a:r>
            <a:r>
              <a:rPr sz="1100" dirty="0" err="1">
                <a:latin typeface="+mj-lt"/>
              </a:rPr>
              <a:t>amet</a:t>
            </a:r>
            <a:r>
              <a:rPr sz="1100" dirty="0">
                <a:latin typeface="+mj-lt"/>
              </a:rPr>
              <a:t> </a:t>
            </a:r>
            <a:r>
              <a:rPr sz="1100" dirty="0" err="1">
                <a:latin typeface="+mj-lt"/>
              </a:rPr>
              <a:t>odio</a:t>
            </a:r>
            <a:r>
              <a:rPr sz="1100" dirty="0">
                <a:latin typeface="+mj-lt"/>
              </a:rPr>
              <a:t> </a:t>
            </a:r>
            <a:r>
              <a:rPr sz="1100" dirty="0" err="1">
                <a:latin typeface="+mj-lt"/>
              </a:rPr>
              <a:t>tristique</a:t>
            </a:r>
            <a:r>
              <a:rPr sz="1100" dirty="0">
                <a:latin typeface="+mj-lt"/>
              </a:rPr>
              <a:t> </a:t>
            </a:r>
            <a:r>
              <a:rPr sz="1100" dirty="0" err="1">
                <a:latin typeface="+mj-lt"/>
              </a:rPr>
              <a:t>quis</a:t>
            </a:r>
            <a:r>
              <a:rPr sz="1100" dirty="0">
                <a:latin typeface="+mj-lt"/>
              </a:rPr>
              <a:t> tempus </a:t>
            </a:r>
            <a:r>
              <a:rPr sz="1100" dirty="0" err="1">
                <a:latin typeface="+mj-lt"/>
              </a:rPr>
              <a:t>odio</a:t>
            </a:r>
            <a:r>
              <a:rPr sz="1100" dirty="0">
                <a:latin typeface="+mj-lt"/>
              </a:rPr>
              <a:t> Lorem ipsum dolor</a:t>
            </a:r>
          </a:p>
          <a:p>
            <a:pPr algn="just">
              <a:lnSpc>
                <a:spcPct val="200000"/>
              </a:lnSpc>
            </a:pPr>
            <a:endParaRPr sz="1100" dirty="0">
              <a:latin typeface="+mj-lt"/>
            </a:endParaRPr>
          </a:p>
          <a:p>
            <a:pPr algn="just">
              <a:lnSpc>
                <a:spcPct val="200000"/>
              </a:lnSpc>
            </a:pPr>
            <a:r>
              <a:rPr sz="1100" dirty="0">
                <a:latin typeface="+mj-lt"/>
              </a:rPr>
              <a:t>Lorem ipsum dolor sit </a:t>
            </a:r>
            <a:r>
              <a:rPr sz="1100" dirty="0" err="1">
                <a:latin typeface="+mj-lt"/>
              </a:rPr>
              <a:t>amet</a:t>
            </a:r>
            <a:r>
              <a:rPr sz="1100" dirty="0">
                <a:latin typeface="+mj-lt"/>
              </a:rPr>
              <a:t>, </a:t>
            </a:r>
            <a:r>
              <a:rPr sz="1100" dirty="0" err="1">
                <a:latin typeface="+mj-lt"/>
              </a:rPr>
              <a:t>consectetur</a:t>
            </a:r>
            <a:r>
              <a:rPr sz="1100" dirty="0">
                <a:latin typeface="+mj-lt"/>
              </a:rPr>
              <a:t> </a:t>
            </a:r>
            <a:r>
              <a:rPr sz="1100" dirty="0" err="1">
                <a:latin typeface="+mj-lt"/>
              </a:rPr>
              <a:t>adipiscing</a:t>
            </a:r>
            <a:r>
              <a:rPr sz="1100" dirty="0">
                <a:latin typeface="+mj-lt"/>
              </a:rPr>
              <a:t> </a:t>
            </a:r>
            <a:r>
              <a:rPr sz="1100" dirty="0" err="1">
                <a:latin typeface="+mj-lt"/>
              </a:rPr>
              <a:t>elit</a:t>
            </a:r>
            <a:r>
              <a:rPr sz="1100" dirty="0">
                <a:latin typeface="+mj-lt"/>
              </a:rPr>
              <a:t>. </a:t>
            </a:r>
            <a:r>
              <a:rPr sz="1100" dirty="0" err="1">
                <a:latin typeface="+mj-lt"/>
              </a:rPr>
              <a:t>Praesent</a:t>
            </a:r>
            <a:r>
              <a:rPr sz="1100" dirty="0">
                <a:latin typeface="+mj-lt"/>
              </a:rPr>
              <a:t> </a:t>
            </a:r>
            <a:r>
              <a:rPr sz="1100" dirty="0" err="1">
                <a:latin typeface="+mj-lt"/>
              </a:rPr>
              <a:t>sodales</a:t>
            </a:r>
            <a:r>
              <a:rPr sz="1100" dirty="0">
                <a:latin typeface="+mj-lt"/>
              </a:rPr>
              <a:t> </a:t>
            </a:r>
            <a:r>
              <a:rPr sz="1100" dirty="0" err="1">
                <a:latin typeface="+mj-lt"/>
              </a:rPr>
              <a:t>odio</a:t>
            </a:r>
            <a:r>
              <a:rPr sz="1100" dirty="0">
                <a:latin typeface="+mj-lt"/>
              </a:rPr>
              <a:t> sit </a:t>
            </a:r>
            <a:r>
              <a:rPr sz="1100" dirty="0" err="1">
                <a:latin typeface="+mj-lt"/>
              </a:rPr>
              <a:t>amet</a:t>
            </a:r>
            <a:r>
              <a:rPr sz="1100" dirty="0">
                <a:latin typeface="+mj-lt"/>
              </a:rPr>
              <a:t> </a:t>
            </a:r>
            <a:r>
              <a:rPr sz="1100" dirty="0" err="1">
                <a:latin typeface="+mj-lt"/>
              </a:rPr>
              <a:t>odio</a:t>
            </a:r>
            <a:r>
              <a:rPr sz="1100" dirty="0">
                <a:latin typeface="+mj-lt"/>
              </a:rPr>
              <a:t> </a:t>
            </a:r>
            <a:r>
              <a:rPr sz="1100" dirty="0" err="1">
                <a:latin typeface="+mj-lt"/>
              </a:rPr>
              <a:t>tristique</a:t>
            </a:r>
            <a:r>
              <a:rPr sz="1100" dirty="0">
                <a:latin typeface="+mj-lt"/>
              </a:rPr>
              <a:t> </a:t>
            </a:r>
            <a:r>
              <a:rPr sz="1100" dirty="0" err="1">
                <a:latin typeface="+mj-lt"/>
              </a:rPr>
              <a:t>quis</a:t>
            </a:r>
            <a:r>
              <a:rPr sz="1100" dirty="0">
                <a:latin typeface="+mj-lt"/>
              </a:rPr>
              <a:t> tempus </a:t>
            </a:r>
            <a:r>
              <a:rPr sz="1100" dirty="0" err="1">
                <a:latin typeface="+mj-lt"/>
              </a:rPr>
              <a:t>odio</a:t>
            </a:r>
            <a:r>
              <a:rPr sz="1100" dirty="0">
                <a:latin typeface="+mj-lt"/>
              </a:rPr>
              <a:t> Lorem ipsum dolor sit </a:t>
            </a:r>
            <a:r>
              <a:rPr sz="1100" dirty="0" err="1">
                <a:latin typeface="+mj-lt"/>
              </a:rPr>
              <a:t>amet.consectetur</a:t>
            </a:r>
            <a:r>
              <a:rPr sz="1100" dirty="0">
                <a:latin typeface="+mj-lt"/>
              </a:rPr>
              <a:t> </a:t>
            </a:r>
            <a:r>
              <a:rPr sz="1100" dirty="0" err="1">
                <a:latin typeface="+mj-lt"/>
              </a:rPr>
              <a:t>adipiscing</a:t>
            </a:r>
            <a:r>
              <a:rPr sz="1100" dirty="0">
                <a:latin typeface="+mj-lt"/>
              </a:rPr>
              <a:t> </a:t>
            </a:r>
            <a:r>
              <a:rPr sz="1100" dirty="0" err="1">
                <a:latin typeface="+mj-lt"/>
              </a:rPr>
              <a:t>elit</a:t>
            </a:r>
            <a:r>
              <a:rPr sz="1100" dirty="0">
                <a:latin typeface="+mj-lt"/>
              </a:rPr>
              <a:t>. Lorem ipsum dolor sit </a:t>
            </a:r>
            <a:r>
              <a:rPr sz="1100" dirty="0" err="1">
                <a:latin typeface="+mj-lt"/>
              </a:rPr>
              <a:t>amet</a:t>
            </a:r>
            <a:r>
              <a:rPr sz="1100" dirty="0">
                <a:latin typeface="+mj-lt"/>
              </a:rPr>
              <a:t>, </a:t>
            </a:r>
            <a:r>
              <a:rPr sz="1100" dirty="0" err="1">
                <a:latin typeface="+mj-lt"/>
              </a:rPr>
              <a:t>consectetur</a:t>
            </a:r>
            <a:r>
              <a:rPr sz="1100" dirty="0">
                <a:latin typeface="+mj-lt"/>
              </a:rPr>
              <a:t> </a:t>
            </a:r>
            <a:r>
              <a:rPr sz="1100" dirty="0" err="1">
                <a:latin typeface="+mj-lt"/>
              </a:rPr>
              <a:t>adipiscing</a:t>
            </a:r>
            <a:r>
              <a:rPr sz="1100" dirty="0">
                <a:latin typeface="+mj-lt"/>
              </a:rPr>
              <a:t> </a:t>
            </a:r>
            <a:r>
              <a:rPr sz="1100" dirty="0" err="1">
                <a:latin typeface="+mj-lt"/>
              </a:rPr>
              <a:t>elit</a:t>
            </a:r>
            <a:r>
              <a:rPr sz="1100" dirty="0">
                <a:latin typeface="+mj-lt"/>
              </a:rPr>
              <a:t>. </a:t>
            </a:r>
            <a:r>
              <a:rPr sz="1100" dirty="0" err="1">
                <a:latin typeface="+mj-lt"/>
              </a:rPr>
              <a:t>Praesent</a:t>
            </a:r>
            <a:r>
              <a:rPr sz="1100" dirty="0">
                <a:latin typeface="+mj-lt"/>
              </a:rPr>
              <a:t> </a:t>
            </a:r>
            <a:r>
              <a:rPr sz="1100" dirty="0" err="1">
                <a:latin typeface="+mj-lt"/>
              </a:rPr>
              <a:t>sodales</a:t>
            </a:r>
            <a:r>
              <a:rPr sz="1100" dirty="0">
                <a:latin typeface="+mj-lt"/>
              </a:rPr>
              <a:t> </a:t>
            </a:r>
            <a:r>
              <a:rPr sz="1100" dirty="0" err="1">
                <a:latin typeface="+mj-lt"/>
              </a:rPr>
              <a:t>odio</a:t>
            </a:r>
            <a:r>
              <a:rPr sz="1100" dirty="0">
                <a:latin typeface="+mj-lt"/>
              </a:rPr>
              <a:t> sit </a:t>
            </a:r>
            <a:r>
              <a:rPr sz="1100" dirty="0" err="1">
                <a:latin typeface="+mj-lt"/>
              </a:rPr>
              <a:t>amet</a:t>
            </a:r>
            <a:r>
              <a:rPr sz="1100" dirty="0">
                <a:latin typeface="+mj-lt"/>
              </a:rPr>
              <a:t> </a:t>
            </a:r>
            <a:r>
              <a:rPr sz="1100" dirty="0" err="1">
                <a:latin typeface="+mj-lt"/>
              </a:rPr>
              <a:t>odio</a:t>
            </a:r>
            <a:r>
              <a:rPr sz="1100" dirty="0">
                <a:latin typeface="+mj-lt"/>
              </a:rPr>
              <a:t> </a:t>
            </a:r>
            <a:r>
              <a:rPr sz="1100" dirty="0" err="1">
                <a:latin typeface="+mj-lt"/>
              </a:rPr>
              <a:t>tristique</a:t>
            </a:r>
            <a:r>
              <a:rPr sz="1100" dirty="0">
                <a:latin typeface="+mj-lt"/>
              </a:rPr>
              <a:t> </a:t>
            </a:r>
            <a:r>
              <a:rPr sz="1100" dirty="0" err="1">
                <a:latin typeface="+mj-lt"/>
              </a:rPr>
              <a:t>quis</a:t>
            </a:r>
            <a:r>
              <a:rPr sz="1100" dirty="0">
                <a:latin typeface="+mj-lt"/>
              </a:rPr>
              <a:t> tempus </a:t>
            </a:r>
            <a:r>
              <a:rPr sz="1100" dirty="0" err="1">
                <a:latin typeface="+mj-lt"/>
              </a:rPr>
              <a:t>odio</a:t>
            </a:r>
            <a:r>
              <a:rPr sz="1100" dirty="0">
                <a:latin typeface="+mj-lt"/>
              </a:rPr>
              <a:t> Lorem ipsum dolor sit </a:t>
            </a:r>
            <a:r>
              <a:rPr sz="1100" dirty="0" err="1">
                <a:latin typeface="+mj-lt"/>
              </a:rPr>
              <a:t>amet</a:t>
            </a:r>
            <a:r>
              <a:rPr sz="1100" dirty="0">
                <a:latin typeface="+mj-lt"/>
              </a:rPr>
              <a:t>,</a:t>
            </a:r>
          </a:p>
        </p:txBody>
      </p:sp>
      <p:sp>
        <p:nvSpPr>
          <p:cNvPr id="990" name="Lorem ipsum dolor sit amet, consectetur adipiscing elit. Praesent sodales odio sit amet odio tristique quis tempus odio Lorem ipsum dolor sit amet.consectetur adipiscing elit. Lorem ipsum dolor sit amet, consectetur adipiscing elit. Praesent sodales odio sit amet odio tristique quis tempus odio Lorem ipsum dolor sit amet, consectetur adipiscing elit. Lorem ipsum dolor sit amet, consectetur adipiscing elit. Praesent sodales odio sit amet odio tristique quis tempus odio Lorem ipsum dolor"/>
          <p:cNvSpPr txBox="1"/>
          <p:nvPr/>
        </p:nvSpPr>
        <p:spPr>
          <a:xfrm>
            <a:off x="7009020" y="1971146"/>
            <a:ext cx="3833927" cy="2753382"/>
          </a:xfrm>
          <a:prstGeom prst="rect">
            <a:avLst/>
          </a:prstGeom>
          <a:extLst>
            <a:ext uri="{C572A759-6A51-4108-AA02-DFA0A04FC94B}">
              <ma14:wrappingTextBoxFlag xmlns:ma14="http://schemas.microsoft.com/office/mac/drawingml/2011/main" xmlns="" val="1"/>
            </a:ext>
          </a:extLst>
        </p:spPr>
        <p:txBody>
          <a:bodyPr wrap="square">
            <a:spAutoFit/>
          </a:bodyPr>
          <a:lstStyle>
            <a:defPPr>
              <a:defRPr lang="en-US"/>
            </a:defPPr>
            <a:lvl1pPr algn="ctr">
              <a:lnSpc>
                <a:spcPct val="130000"/>
              </a:lnSpc>
              <a:defRPr sz="2000">
                <a:latin typeface="Lato" panose="020F0502020204030203" pitchFamily="34" charset="0"/>
              </a:defRPr>
            </a:lvl1pPr>
          </a:lstStyle>
          <a:p>
            <a:pPr algn="just">
              <a:lnSpc>
                <a:spcPct val="200000"/>
              </a:lnSpc>
            </a:pPr>
            <a:r>
              <a:rPr sz="1100" dirty="0">
                <a:latin typeface="+mj-lt"/>
              </a:rPr>
              <a:t>Lorem ipsum dolor sit </a:t>
            </a:r>
            <a:r>
              <a:rPr sz="1100" dirty="0" err="1">
                <a:latin typeface="+mj-lt"/>
              </a:rPr>
              <a:t>amet</a:t>
            </a:r>
            <a:r>
              <a:rPr sz="1100" dirty="0">
                <a:latin typeface="+mj-lt"/>
              </a:rPr>
              <a:t>, </a:t>
            </a:r>
            <a:r>
              <a:rPr sz="1100" dirty="0" err="1">
                <a:latin typeface="+mj-lt"/>
              </a:rPr>
              <a:t>consectetur</a:t>
            </a:r>
            <a:r>
              <a:rPr sz="1100" dirty="0">
                <a:latin typeface="+mj-lt"/>
              </a:rPr>
              <a:t> </a:t>
            </a:r>
            <a:r>
              <a:rPr sz="1100" dirty="0" err="1">
                <a:latin typeface="+mj-lt"/>
              </a:rPr>
              <a:t>adipiscing</a:t>
            </a:r>
            <a:r>
              <a:rPr sz="1100" dirty="0">
                <a:latin typeface="+mj-lt"/>
              </a:rPr>
              <a:t> </a:t>
            </a:r>
            <a:r>
              <a:rPr sz="1100" dirty="0" err="1">
                <a:latin typeface="+mj-lt"/>
              </a:rPr>
              <a:t>elit</a:t>
            </a:r>
            <a:r>
              <a:rPr sz="1100" dirty="0">
                <a:latin typeface="+mj-lt"/>
              </a:rPr>
              <a:t>. </a:t>
            </a:r>
            <a:r>
              <a:rPr sz="1100" dirty="0" err="1">
                <a:latin typeface="+mj-lt"/>
              </a:rPr>
              <a:t>Praesent</a:t>
            </a:r>
            <a:r>
              <a:rPr sz="1100" dirty="0">
                <a:latin typeface="+mj-lt"/>
              </a:rPr>
              <a:t> </a:t>
            </a:r>
            <a:r>
              <a:rPr sz="1100" dirty="0" err="1">
                <a:latin typeface="+mj-lt"/>
              </a:rPr>
              <a:t>sodales</a:t>
            </a:r>
            <a:r>
              <a:rPr sz="1100" dirty="0">
                <a:latin typeface="+mj-lt"/>
              </a:rPr>
              <a:t> </a:t>
            </a:r>
            <a:r>
              <a:rPr sz="1100" dirty="0" err="1">
                <a:latin typeface="+mj-lt"/>
              </a:rPr>
              <a:t>odio</a:t>
            </a:r>
            <a:r>
              <a:rPr sz="1100" dirty="0">
                <a:latin typeface="+mj-lt"/>
              </a:rPr>
              <a:t> sit </a:t>
            </a:r>
            <a:r>
              <a:rPr sz="1100" dirty="0" err="1">
                <a:latin typeface="+mj-lt"/>
              </a:rPr>
              <a:t>amet</a:t>
            </a:r>
            <a:r>
              <a:rPr sz="1100" dirty="0">
                <a:latin typeface="+mj-lt"/>
              </a:rPr>
              <a:t> </a:t>
            </a:r>
            <a:r>
              <a:rPr sz="1100" dirty="0" err="1">
                <a:latin typeface="+mj-lt"/>
              </a:rPr>
              <a:t>odio</a:t>
            </a:r>
            <a:r>
              <a:rPr sz="1100" dirty="0">
                <a:latin typeface="+mj-lt"/>
              </a:rPr>
              <a:t> </a:t>
            </a:r>
            <a:r>
              <a:rPr sz="1100" dirty="0" err="1">
                <a:latin typeface="+mj-lt"/>
              </a:rPr>
              <a:t>tristique</a:t>
            </a:r>
            <a:r>
              <a:rPr sz="1100" dirty="0">
                <a:latin typeface="+mj-lt"/>
              </a:rPr>
              <a:t> </a:t>
            </a:r>
            <a:r>
              <a:rPr sz="1100" dirty="0" err="1">
                <a:latin typeface="+mj-lt"/>
              </a:rPr>
              <a:t>quis</a:t>
            </a:r>
            <a:r>
              <a:rPr sz="1100" dirty="0">
                <a:latin typeface="+mj-lt"/>
              </a:rPr>
              <a:t> tempus </a:t>
            </a:r>
            <a:r>
              <a:rPr sz="1100" dirty="0" err="1">
                <a:latin typeface="+mj-lt"/>
              </a:rPr>
              <a:t>odio</a:t>
            </a:r>
            <a:r>
              <a:rPr sz="1100" dirty="0">
                <a:latin typeface="+mj-lt"/>
              </a:rPr>
              <a:t> Lorem ipsum dolor sit </a:t>
            </a:r>
            <a:r>
              <a:rPr sz="1100" dirty="0" err="1">
                <a:latin typeface="+mj-lt"/>
              </a:rPr>
              <a:t>amet.consectetur</a:t>
            </a:r>
            <a:r>
              <a:rPr sz="1100" dirty="0">
                <a:latin typeface="+mj-lt"/>
              </a:rPr>
              <a:t> </a:t>
            </a:r>
            <a:r>
              <a:rPr sz="1100" dirty="0" err="1">
                <a:latin typeface="+mj-lt"/>
              </a:rPr>
              <a:t>adipiscing</a:t>
            </a:r>
            <a:r>
              <a:rPr sz="1100" dirty="0">
                <a:latin typeface="+mj-lt"/>
              </a:rPr>
              <a:t> </a:t>
            </a:r>
            <a:r>
              <a:rPr sz="1100" dirty="0" err="1">
                <a:latin typeface="+mj-lt"/>
              </a:rPr>
              <a:t>elit</a:t>
            </a:r>
            <a:r>
              <a:rPr sz="1100" dirty="0">
                <a:latin typeface="+mj-lt"/>
              </a:rPr>
              <a:t>. Lorem ipsum dolor sit </a:t>
            </a:r>
            <a:r>
              <a:rPr sz="1100" dirty="0" err="1">
                <a:latin typeface="+mj-lt"/>
              </a:rPr>
              <a:t>amet</a:t>
            </a:r>
            <a:r>
              <a:rPr sz="1100" dirty="0">
                <a:latin typeface="+mj-lt"/>
              </a:rPr>
              <a:t>, </a:t>
            </a:r>
            <a:r>
              <a:rPr sz="1100" dirty="0" err="1">
                <a:latin typeface="+mj-lt"/>
              </a:rPr>
              <a:t>consectetur</a:t>
            </a:r>
            <a:r>
              <a:rPr sz="1100" dirty="0">
                <a:latin typeface="+mj-lt"/>
              </a:rPr>
              <a:t> </a:t>
            </a:r>
            <a:r>
              <a:rPr sz="1100" dirty="0" err="1">
                <a:latin typeface="+mj-lt"/>
              </a:rPr>
              <a:t>adipiscing</a:t>
            </a:r>
            <a:r>
              <a:rPr sz="1100" dirty="0">
                <a:latin typeface="+mj-lt"/>
              </a:rPr>
              <a:t> </a:t>
            </a:r>
            <a:r>
              <a:rPr sz="1100" dirty="0" err="1">
                <a:latin typeface="+mj-lt"/>
              </a:rPr>
              <a:t>elit</a:t>
            </a:r>
            <a:r>
              <a:rPr sz="1100" dirty="0">
                <a:latin typeface="+mj-lt"/>
              </a:rPr>
              <a:t>. </a:t>
            </a:r>
            <a:r>
              <a:rPr sz="1100" dirty="0" err="1">
                <a:latin typeface="+mj-lt"/>
              </a:rPr>
              <a:t>Praesent</a:t>
            </a:r>
            <a:r>
              <a:rPr sz="1100" dirty="0">
                <a:latin typeface="+mj-lt"/>
              </a:rPr>
              <a:t> </a:t>
            </a:r>
            <a:r>
              <a:rPr sz="1100" dirty="0" err="1">
                <a:latin typeface="+mj-lt"/>
              </a:rPr>
              <a:t>sodales</a:t>
            </a:r>
            <a:r>
              <a:rPr sz="1100" dirty="0">
                <a:latin typeface="+mj-lt"/>
              </a:rPr>
              <a:t> </a:t>
            </a:r>
            <a:r>
              <a:rPr sz="1100" dirty="0" err="1">
                <a:latin typeface="+mj-lt"/>
              </a:rPr>
              <a:t>odio</a:t>
            </a:r>
            <a:r>
              <a:rPr sz="1100" dirty="0">
                <a:latin typeface="+mj-lt"/>
              </a:rPr>
              <a:t> sit </a:t>
            </a:r>
            <a:r>
              <a:rPr sz="1100" dirty="0" err="1">
                <a:latin typeface="+mj-lt"/>
              </a:rPr>
              <a:t>amet</a:t>
            </a:r>
            <a:r>
              <a:rPr sz="1100" dirty="0">
                <a:latin typeface="+mj-lt"/>
              </a:rPr>
              <a:t> </a:t>
            </a:r>
            <a:r>
              <a:rPr sz="1100" dirty="0" err="1">
                <a:latin typeface="+mj-lt"/>
              </a:rPr>
              <a:t>odio</a:t>
            </a:r>
            <a:r>
              <a:rPr sz="1100" dirty="0">
                <a:latin typeface="+mj-lt"/>
              </a:rPr>
              <a:t> </a:t>
            </a:r>
            <a:r>
              <a:rPr sz="1100" dirty="0" err="1">
                <a:latin typeface="+mj-lt"/>
              </a:rPr>
              <a:t>tristique</a:t>
            </a:r>
            <a:r>
              <a:rPr sz="1100" dirty="0">
                <a:latin typeface="+mj-lt"/>
              </a:rPr>
              <a:t> </a:t>
            </a:r>
            <a:r>
              <a:rPr sz="1100" dirty="0" err="1">
                <a:latin typeface="+mj-lt"/>
              </a:rPr>
              <a:t>quis</a:t>
            </a:r>
            <a:r>
              <a:rPr sz="1100" dirty="0">
                <a:latin typeface="+mj-lt"/>
              </a:rPr>
              <a:t> tempus </a:t>
            </a:r>
            <a:r>
              <a:rPr sz="1100" dirty="0" err="1">
                <a:latin typeface="+mj-lt"/>
              </a:rPr>
              <a:t>odio</a:t>
            </a:r>
            <a:r>
              <a:rPr sz="1100" dirty="0">
                <a:latin typeface="+mj-lt"/>
              </a:rPr>
              <a:t> Lorem ipsum dolor sit </a:t>
            </a:r>
            <a:r>
              <a:rPr sz="1100" dirty="0" err="1">
                <a:latin typeface="+mj-lt"/>
              </a:rPr>
              <a:t>amet</a:t>
            </a:r>
            <a:r>
              <a:rPr sz="1100" dirty="0">
                <a:latin typeface="+mj-lt"/>
              </a:rPr>
              <a:t>, </a:t>
            </a:r>
            <a:r>
              <a:rPr sz="1100" dirty="0" err="1">
                <a:latin typeface="+mj-lt"/>
              </a:rPr>
              <a:t>consectetur</a:t>
            </a:r>
            <a:r>
              <a:rPr sz="1100" dirty="0">
                <a:latin typeface="+mj-lt"/>
              </a:rPr>
              <a:t> </a:t>
            </a:r>
            <a:r>
              <a:rPr sz="1100" dirty="0" err="1">
                <a:latin typeface="+mj-lt"/>
              </a:rPr>
              <a:t>adipiscing</a:t>
            </a:r>
            <a:r>
              <a:rPr sz="1100" dirty="0">
                <a:latin typeface="+mj-lt"/>
              </a:rPr>
              <a:t> </a:t>
            </a:r>
            <a:r>
              <a:rPr sz="1100" dirty="0" err="1">
                <a:latin typeface="+mj-lt"/>
              </a:rPr>
              <a:t>elit</a:t>
            </a:r>
            <a:r>
              <a:rPr sz="1100" dirty="0">
                <a:latin typeface="+mj-lt"/>
              </a:rPr>
              <a:t>. Lorem ipsum dolor sit </a:t>
            </a:r>
            <a:r>
              <a:rPr sz="1100" dirty="0" err="1">
                <a:latin typeface="+mj-lt"/>
              </a:rPr>
              <a:t>amet</a:t>
            </a:r>
            <a:r>
              <a:rPr sz="1100" dirty="0">
                <a:latin typeface="+mj-lt"/>
              </a:rPr>
              <a:t>, </a:t>
            </a:r>
            <a:r>
              <a:rPr sz="1100" dirty="0" err="1">
                <a:latin typeface="+mj-lt"/>
              </a:rPr>
              <a:t>consectetur</a:t>
            </a:r>
            <a:r>
              <a:rPr sz="1100" dirty="0">
                <a:latin typeface="+mj-lt"/>
              </a:rPr>
              <a:t> </a:t>
            </a:r>
            <a:r>
              <a:rPr sz="1100" dirty="0" err="1">
                <a:latin typeface="+mj-lt"/>
              </a:rPr>
              <a:t>adipiscing</a:t>
            </a:r>
            <a:r>
              <a:rPr sz="1100" dirty="0">
                <a:latin typeface="+mj-lt"/>
              </a:rPr>
              <a:t> </a:t>
            </a:r>
            <a:r>
              <a:rPr sz="1100" dirty="0" err="1">
                <a:latin typeface="+mj-lt"/>
              </a:rPr>
              <a:t>elit</a:t>
            </a:r>
            <a:r>
              <a:rPr sz="1100" dirty="0">
                <a:latin typeface="+mj-lt"/>
              </a:rPr>
              <a:t>. </a:t>
            </a:r>
            <a:r>
              <a:rPr sz="1100" dirty="0" err="1">
                <a:latin typeface="+mj-lt"/>
              </a:rPr>
              <a:t>Praesent</a:t>
            </a:r>
            <a:r>
              <a:rPr sz="1100" dirty="0">
                <a:latin typeface="+mj-lt"/>
              </a:rPr>
              <a:t> </a:t>
            </a:r>
            <a:r>
              <a:rPr sz="1100" dirty="0" err="1">
                <a:latin typeface="+mj-lt"/>
              </a:rPr>
              <a:t>sodales</a:t>
            </a:r>
            <a:r>
              <a:rPr sz="1100" dirty="0">
                <a:latin typeface="+mj-lt"/>
              </a:rPr>
              <a:t> </a:t>
            </a:r>
            <a:r>
              <a:rPr sz="1100" dirty="0" err="1">
                <a:latin typeface="+mj-lt"/>
              </a:rPr>
              <a:t>odio</a:t>
            </a:r>
            <a:r>
              <a:rPr sz="1100" dirty="0">
                <a:latin typeface="+mj-lt"/>
              </a:rPr>
              <a:t> sit </a:t>
            </a:r>
            <a:r>
              <a:rPr sz="1100" dirty="0" err="1">
                <a:latin typeface="+mj-lt"/>
              </a:rPr>
              <a:t>amet</a:t>
            </a:r>
            <a:r>
              <a:rPr sz="1100" dirty="0">
                <a:latin typeface="+mj-lt"/>
              </a:rPr>
              <a:t> </a:t>
            </a:r>
            <a:r>
              <a:rPr sz="1100" dirty="0" err="1">
                <a:latin typeface="+mj-lt"/>
              </a:rPr>
              <a:t>odio</a:t>
            </a:r>
            <a:r>
              <a:rPr sz="1100" dirty="0">
                <a:latin typeface="+mj-lt"/>
              </a:rPr>
              <a:t> </a:t>
            </a:r>
            <a:r>
              <a:rPr sz="1100" dirty="0" err="1">
                <a:latin typeface="+mj-lt"/>
              </a:rPr>
              <a:t>tristique</a:t>
            </a:r>
            <a:r>
              <a:rPr sz="1100" dirty="0">
                <a:latin typeface="+mj-lt"/>
              </a:rPr>
              <a:t> </a:t>
            </a:r>
            <a:r>
              <a:rPr sz="1100" dirty="0" err="1">
                <a:latin typeface="+mj-lt"/>
              </a:rPr>
              <a:t>quis</a:t>
            </a:r>
            <a:r>
              <a:rPr sz="1100" dirty="0">
                <a:latin typeface="+mj-lt"/>
              </a:rPr>
              <a:t> tempus </a:t>
            </a:r>
            <a:r>
              <a:rPr sz="1100" dirty="0" err="1">
                <a:latin typeface="+mj-lt"/>
              </a:rPr>
              <a:t>odio</a:t>
            </a:r>
            <a:r>
              <a:rPr sz="1100" dirty="0">
                <a:latin typeface="+mj-lt"/>
              </a:rPr>
              <a:t> Lorem ipsum dolor</a:t>
            </a:r>
          </a:p>
        </p:txBody>
      </p:sp>
      <p:sp>
        <p:nvSpPr>
          <p:cNvPr id="991" name="Line"/>
          <p:cNvSpPr/>
          <p:nvPr/>
        </p:nvSpPr>
        <p:spPr>
          <a:xfrm flipH="1">
            <a:off x="6096000" y="1953491"/>
            <a:ext cx="0" cy="4905374"/>
          </a:xfrm>
          <a:prstGeom prst="line">
            <a:avLst/>
          </a:prstGeom>
          <a:ln w="19050">
            <a:solidFill>
              <a:schemeClr val="tx1">
                <a:lumMod val="60000"/>
                <a:lumOff val="40000"/>
              </a:schemeClr>
            </a:solidFill>
            <a:prstDash val="dash"/>
            <a:headEnd type="none" w="lg" len="lg"/>
            <a:tailEnd type="none" w="lg" len="lg"/>
          </a:ln>
        </p:spPr>
        <p:style>
          <a:lnRef idx="2">
            <a:schemeClr val="accent5"/>
          </a:lnRef>
          <a:fillRef idx="0">
            <a:schemeClr val="accent5"/>
          </a:fillRef>
          <a:effectRef idx="1">
            <a:schemeClr val="accent5"/>
          </a:effectRef>
          <a:fontRef idx="minor">
            <a:schemeClr val="tx1"/>
          </a:fontRef>
        </p:style>
        <p:txBody>
          <a:bodyPr lIns="0" tIns="0" rIns="0" bIns="0" anchor="ctr"/>
          <a:lstStyle/>
          <a:p>
            <a:pPr>
              <a:defRPr sz="3200" b="0">
                <a:solidFill>
                  <a:srgbClr val="FFFFFF"/>
                </a:solidFill>
                <a:latin typeface="+mn-lt"/>
                <a:ea typeface="+mn-ea"/>
                <a:cs typeface="+mn-cs"/>
                <a:sym typeface="Helvetica Neue Medium"/>
              </a:defRPr>
            </a:pPr>
            <a:endParaRPr sz="1600">
              <a:latin typeface="+mj-lt"/>
            </a:endParaRPr>
          </a:p>
        </p:txBody>
      </p:sp>
      <p:sp>
        <p:nvSpPr>
          <p:cNvPr id="9" name="Column of text samples">
            <a:extLst>
              <a:ext uri="{FF2B5EF4-FFF2-40B4-BE49-F238E27FC236}">
                <a16:creationId xmlns:a16="http://schemas.microsoft.com/office/drawing/2014/main" id="{EAE132E7-4BAF-410F-AA79-EB675A41AABA}"/>
              </a:ext>
            </a:extLst>
          </p:cNvPr>
          <p:cNvSpPr txBox="1"/>
          <p:nvPr/>
        </p:nvSpPr>
        <p:spPr>
          <a:xfrm>
            <a:off x="3799442" y="587769"/>
            <a:ext cx="4593117" cy="553998"/>
          </a:xfrm>
          <a:prstGeom prst="rect">
            <a:avLst/>
          </a:prstGeom>
          <a:extLst>
            <a:ext uri="{C572A759-6A51-4108-AA02-DFA0A04FC94B}">
              <ma14:wrappingTextBoxFlag xmlns:ma14="http://schemas.microsoft.com/office/mac/drawingml/2011/main" xmlns="" val="1"/>
            </a:ext>
          </a:extLst>
        </p:spPr>
        <p:txBody>
          <a:bodyPr wrap="none">
            <a:spAutoFit/>
          </a:bodyPr>
          <a:lstStyle>
            <a:defPPr>
              <a:defRPr lang="en-US"/>
            </a:defPPr>
            <a:lvl1pPr algn="ctr">
              <a:defRPr sz="6000" b="1">
                <a:latin typeface="Lato" panose="020F0502020204030203" pitchFamily="34" charset="0"/>
              </a:defRPr>
            </a:lvl1pPr>
          </a:lstStyle>
          <a:p>
            <a:r>
              <a:rPr lang="en-US" sz="3000" dirty="0">
                <a:latin typeface="+mn-lt"/>
              </a:rPr>
              <a:t>COLUMN OF TEXT SAMPLES</a:t>
            </a:r>
          </a:p>
        </p:txBody>
      </p:sp>
      <p:sp>
        <p:nvSpPr>
          <p:cNvPr id="12" name="Your Multipurpose Presentation Template">
            <a:extLst>
              <a:ext uri="{FF2B5EF4-FFF2-40B4-BE49-F238E27FC236}">
                <a16:creationId xmlns:a16="http://schemas.microsoft.com/office/drawing/2014/main" id="{2624EC50-D1E3-4CD8-B15B-FEAEF6AD175A}"/>
              </a:ext>
            </a:extLst>
          </p:cNvPr>
          <p:cNvSpPr txBox="1"/>
          <p:nvPr/>
        </p:nvSpPr>
        <p:spPr>
          <a:xfrm>
            <a:off x="4786093" y="1108904"/>
            <a:ext cx="2515432" cy="246221"/>
          </a:xfrm>
          <a:prstGeom prst="rect">
            <a:avLst/>
          </a:prstGeom>
          <a:extLst>
            <a:ext uri="{C572A759-6A51-4108-AA02-DFA0A04FC94B}">
              <ma14:wrappingTextBoxFlag xmlns:ma14="http://schemas.microsoft.com/office/mac/drawingml/2011/main" xmlns="" val="1"/>
            </a:ext>
          </a:extLst>
        </p:spPr>
        <p:txBody>
          <a:bodyPr wrap="none">
            <a:spAutoFit/>
          </a:bodyPr>
          <a:lstStyle>
            <a:defPPr>
              <a:defRPr lang="en-US"/>
            </a:defPPr>
            <a:lvl1pPr algn="r">
              <a:defRPr sz="2000" spc="600">
                <a:solidFill>
                  <a:schemeClr val="tx1">
                    <a:lumMod val="60000"/>
                    <a:lumOff val="40000"/>
                  </a:schemeClr>
                </a:solidFill>
                <a:latin typeface="Lato" panose="020F0502020204030203" pitchFamily="34" charset="0"/>
              </a:defRPr>
            </a:lvl1pPr>
          </a:lstStyle>
          <a:p>
            <a:r>
              <a:rPr lang="en-US" sz="1000" dirty="0">
                <a:latin typeface="+mn-lt"/>
              </a:rPr>
              <a:t>YOURPRESENTATION</a:t>
            </a:r>
          </a:p>
        </p:txBody>
      </p:sp>
    </p:spTree>
    <p:extLst>
      <p:ext uri="{BB962C8B-B14F-4D97-AF65-F5344CB8AC3E}">
        <p14:creationId xmlns:p14="http://schemas.microsoft.com/office/powerpoint/2010/main" val="25628860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AB0ECE5-2B4D-4815-A024-9BFAE6CACB39}"/>
              </a:ext>
            </a:extLst>
          </p:cNvPr>
          <p:cNvSpPr/>
          <p:nvPr/>
        </p:nvSpPr>
        <p:spPr>
          <a:xfrm>
            <a:off x="4481946" y="2022764"/>
            <a:ext cx="3214255" cy="483523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50"/>
          </a:p>
        </p:txBody>
      </p:sp>
      <p:sp>
        <p:nvSpPr>
          <p:cNvPr id="1000" name="Lorem ipsum dolor sit amet, consectetur adipiscing elit. Praesent sodales odio sit amet odio tristique quis tempus odio Lorem ipsum dolor sit amet.consectetur adipiscing elit. Lorem ipsum dolor sit amet, consectetur adipiscing elit. Praesent sodales odio sit amet odio tristique quis tempus odio Lorem ipsum dolor sit amet, consectetur adipiscing elit. Lorem ipsum dolor sit amet, consectetur adipiscing elit. Praesent sodales odio sit amet odio tristique quis tempus odio Lorem ipsum dolor"/>
          <p:cNvSpPr txBox="1"/>
          <p:nvPr/>
        </p:nvSpPr>
        <p:spPr>
          <a:xfrm>
            <a:off x="1429928" y="2247107"/>
            <a:ext cx="2371046" cy="4050340"/>
          </a:xfrm>
          <a:prstGeom prst="rect">
            <a:avLst/>
          </a:prstGeom>
          <a:extLst>
            <a:ext uri="{C572A759-6A51-4108-AA02-DFA0A04FC94B}">
              <ma14:wrappingTextBoxFlag xmlns:ma14="http://schemas.microsoft.com/office/mac/drawingml/2011/main" xmlns="" val="1"/>
            </a:ext>
          </a:extLst>
        </p:spPr>
        <p:txBody>
          <a:bodyPr wrap="square">
            <a:spAutoFit/>
          </a:bodyPr>
          <a:lstStyle>
            <a:defPPr>
              <a:defRPr lang="en-US"/>
            </a:defPPr>
            <a:lvl1pPr algn="ctr">
              <a:lnSpc>
                <a:spcPct val="130000"/>
              </a:lnSpc>
              <a:defRPr sz="2000">
                <a:latin typeface="Lato" panose="020F0502020204030203" pitchFamily="34" charset="0"/>
              </a:defRPr>
            </a:lvl1pPr>
          </a:lstStyle>
          <a:p>
            <a:pPr algn="just">
              <a:lnSpc>
                <a:spcPct val="200000"/>
              </a:lnSpc>
            </a:pPr>
            <a:r>
              <a:rPr sz="1000" dirty="0">
                <a:solidFill>
                  <a:schemeClr val="bg1">
                    <a:lumMod val="50000"/>
                  </a:schemeClr>
                </a:solidFill>
                <a:latin typeface="+mn-lt"/>
              </a:rPr>
              <a:t>Lorem ipsum dolor sit </a:t>
            </a:r>
            <a:r>
              <a:rPr sz="1000" dirty="0" err="1">
                <a:solidFill>
                  <a:schemeClr val="bg1">
                    <a:lumMod val="50000"/>
                  </a:schemeClr>
                </a:solidFill>
                <a:latin typeface="+mn-lt"/>
              </a:rPr>
              <a:t>amet</a:t>
            </a:r>
            <a:r>
              <a:rPr sz="1000" dirty="0">
                <a:solidFill>
                  <a:schemeClr val="bg1">
                    <a:lumMod val="50000"/>
                  </a:schemeClr>
                </a:solidFill>
                <a:latin typeface="+mn-lt"/>
              </a:rPr>
              <a:t>, </a:t>
            </a:r>
            <a:r>
              <a:rPr sz="1000" dirty="0" err="1">
                <a:solidFill>
                  <a:schemeClr val="bg1">
                    <a:lumMod val="50000"/>
                  </a:schemeClr>
                </a:solidFill>
                <a:latin typeface="+mn-lt"/>
              </a:rPr>
              <a:t>consectetur</a:t>
            </a:r>
            <a:r>
              <a:rPr sz="1000" dirty="0">
                <a:solidFill>
                  <a:schemeClr val="bg1">
                    <a:lumMod val="50000"/>
                  </a:schemeClr>
                </a:solidFill>
                <a:latin typeface="+mn-lt"/>
              </a:rPr>
              <a:t> </a:t>
            </a:r>
            <a:r>
              <a:rPr sz="1000" dirty="0" err="1">
                <a:solidFill>
                  <a:schemeClr val="bg1">
                    <a:lumMod val="50000"/>
                  </a:schemeClr>
                </a:solidFill>
                <a:latin typeface="+mn-lt"/>
              </a:rPr>
              <a:t>adipiscing</a:t>
            </a:r>
            <a:r>
              <a:rPr sz="1000" dirty="0">
                <a:solidFill>
                  <a:schemeClr val="bg1">
                    <a:lumMod val="50000"/>
                  </a:schemeClr>
                </a:solidFill>
                <a:latin typeface="+mn-lt"/>
              </a:rPr>
              <a:t> </a:t>
            </a:r>
            <a:r>
              <a:rPr sz="1000" dirty="0" err="1">
                <a:solidFill>
                  <a:schemeClr val="bg1">
                    <a:lumMod val="50000"/>
                  </a:schemeClr>
                </a:solidFill>
                <a:latin typeface="+mn-lt"/>
              </a:rPr>
              <a:t>elit</a:t>
            </a:r>
            <a:r>
              <a:rPr sz="1000" dirty="0">
                <a:solidFill>
                  <a:schemeClr val="bg1">
                    <a:lumMod val="50000"/>
                  </a:schemeClr>
                </a:solidFill>
                <a:latin typeface="+mn-lt"/>
              </a:rPr>
              <a:t>. </a:t>
            </a:r>
            <a:r>
              <a:rPr sz="1000" dirty="0" err="1">
                <a:solidFill>
                  <a:schemeClr val="bg1">
                    <a:lumMod val="50000"/>
                  </a:schemeClr>
                </a:solidFill>
                <a:latin typeface="+mn-lt"/>
              </a:rPr>
              <a:t>Praesent</a:t>
            </a:r>
            <a:r>
              <a:rPr sz="1000" dirty="0">
                <a:solidFill>
                  <a:schemeClr val="bg1">
                    <a:lumMod val="50000"/>
                  </a:schemeClr>
                </a:solidFill>
                <a:latin typeface="+mn-lt"/>
              </a:rPr>
              <a:t> </a:t>
            </a:r>
            <a:r>
              <a:rPr sz="1000" dirty="0" err="1">
                <a:solidFill>
                  <a:schemeClr val="bg1">
                    <a:lumMod val="50000"/>
                  </a:schemeClr>
                </a:solidFill>
                <a:latin typeface="+mn-lt"/>
              </a:rPr>
              <a:t>sodales</a:t>
            </a:r>
            <a:r>
              <a:rPr sz="1000" dirty="0">
                <a:solidFill>
                  <a:schemeClr val="bg1">
                    <a:lumMod val="50000"/>
                  </a:schemeClr>
                </a:solidFill>
                <a:latin typeface="+mn-lt"/>
              </a:rPr>
              <a:t> </a:t>
            </a:r>
            <a:r>
              <a:rPr sz="1000" dirty="0" err="1">
                <a:solidFill>
                  <a:schemeClr val="bg1">
                    <a:lumMod val="50000"/>
                  </a:schemeClr>
                </a:solidFill>
                <a:latin typeface="+mn-lt"/>
              </a:rPr>
              <a:t>odio</a:t>
            </a:r>
            <a:r>
              <a:rPr sz="1000" dirty="0">
                <a:solidFill>
                  <a:schemeClr val="bg1">
                    <a:lumMod val="50000"/>
                  </a:schemeClr>
                </a:solidFill>
                <a:latin typeface="+mn-lt"/>
              </a:rPr>
              <a:t> sit </a:t>
            </a:r>
            <a:r>
              <a:rPr sz="1000" dirty="0" err="1">
                <a:solidFill>
                  <a:schemeClr val="bg1">
                    <a:lumMod val="50000"/>
                  </a:schemeClr>
                </a:solidFill>
                <a:latin typeface="+mn-lt"/>
              </a:rPr>
              <a:t>amet</a:t>
            </a:r>
            <a:r>
              <a:rPr sz="1000" dirty="0">
                <a:solidFill>
                  <a:schemeClr val="bg1">
                    <a:lumMod val="50000"/>
                  </a:schemeClr>
                </a:solidFill>
                <a:latin typeface="+mn-lt"/>
              </a:rPr>
              <a:t> </a:t>
            </a:r>
            <a:r>
              <a:rPr sz="1000" dirty="0" err="1">
                <a:solidFill>
                  <a:schemeClr val="bg1">
                    <a:lumMod val="50000"/>
                  </a:schemeClr>
                </a:solidFill>
                <a:latin typeface="+mn-lt"/>
              </a:rPr>
              <a:t>odio</a:t>
            </a:r>
            <a:r>
              <a:rPr sz="1000" dirty="0">
                <a:solidFill>
                  <a:schemeClr val="bg1">
                    <a:lumMod val="50000"/>
                  </a:schemeClr>
                </a:solidFill>
                <a:latin typeface="+mn-lt"/>
              </a:rPr>
              <a:t> </a:t>
            </a:r>
            <a:r>
              <a:rPr sz="1000" dirty="0" err="1">
                <a:solidFill>
                  <a:schemeClr val="bg1">
                    <a:lumMod val="50000"/>
                  </a:schemeClr>
                </a:solidFill>
                <a:latin typeface="+mn-lt"/>
              </a:rPr>
              <a:t>tristique</a:t>
            </a:r>
            <a:r>
              <a:rPr sz="1000" dirty="0">
                <a:solidFill>
                  <a:schemeClr val="bg1">
                    <a:lumMod val="50000"/>
                  </a:schemeClr>
                </a:solidFill>
                <a:latin typeface="+mn-lt"/>
              </a:rPr>
              <a:t> </a:t>
            </a:r>
            <a:r>
              <a:rPr sz="1000" dirty="0" err="1">
                <a:solidFill>
                  <a:schemeClr val="bg1">
                    <a:lumMod val="50000"/>
                  </a:schemeClr>
                </a:solidFill>
                <a:latin typeface="+mn-lt"/>
              </a:rPr>
              <a:t>quis</a:t>
            </a:r>
            <a:r>
              <a:rPr sz="1000" dirty="0">
                <a:solidFill>
                  <a:schemeClr val="bg1">
                    <a:lumMod val="50000"/>
                  </a:schemeClr>
                </a:solidFill>
                <a:latin typeface="+mn-lt"/>
              </a:rPr>
              <a:t> tempus </a:t>
            </a:r>
            <a:r>
              <a:rPr sz="1000" dirty="0" err="1">
                <a:solidFill>
                  <a:schemeClr val="bg1">
                    <a:lumMod val="50000"/>
                  </a:schemeClr>
                </a:solidFill>
                <a:latin typeface="+mn-lt"/>
              </a:rPr>
              <a:t>odio</a:t>
            </a:r>
            <a:r>
              <a:rPr sz="1000" dirty="0">
                <a:solidFill>
                  <a:schemeClr val="bg1">
                    <a:lumMod val="50000"/>
                  </a:schemeClr>
                </a:solidFill>
                <a:latin typeface="+mn-lt"/>
              </a:rPr>
              <a:t> Lorem ipsum dolor sit </a:t>
            </a:r>
            <a:r>
              <a:rPr sz="1000" dirty="0" err="1">
                <a:solidFill>
                  <a:schemeClr val="bg1">
                    <a:lumMod val="50000"/>
                  </a:schemeClr>
                </a:solidFill>
                <a:latin typeface="+mn-lt"/>
              </a:rPr>
              <a:t>amet.consectetur</a:t>
            </a:r>
            <a:r>
              <a:rPr sz="1000" dirty="0">
                <a:solidFill>
                  <a:schemeClr val="bg1">
                    <a:lumMod val="50000"/>
                  </a:schemeClr>
                </a:solidFill>
                <a:latin typeface="+mn-lt"/>
              </a:rPr>
              <a:t> </a:t>
            </a:r>
            <a:r>
              <a:rPr sz="1000" dirty="0" err="1">
                <a:solidFill>
                  <a:schemeClr val="bg1">
                    <a:lumMod val="50000"/>
                  </a:schemeClr>
                </a:solidFill>
                <a:latin typeface="+mn-lt"/>
              </a:rPr>
              <a:t>adipiscing</a:t>
            </a:r>
            <a:r>
              <a:rPr sz="1000" dirty="0">
                <a:solidFill>
                  <a:schemeClr val="bg1">
                    <a:lumMod val="50000"/>
                  </a:schemeClr>
                </a:solidFill>
                <a:latin typeface="+mn-lt"/>
              </a:rPr>
              <a:t> </a:t>
            </a:r>
            <a:r>
              <a:rPr sz="1000" dirty="0" err="1">
                <a:solidFill>
                  <a:schemeClr val="bg1">
                    <a:lumMod val="50000"/>
                  </a:schemeClr>
                </a:solidFill>
                <a:latin typeface="+mn-lt"/>
              </a:rPr>
              <a:t>elit</a:t>
            </a:r>
            <a:r>
              <a:rPr sz="1000" dirty="0">
                <a:solidFill>
                  <a:schemeClr val="bg1">
                    <a:lumMod val="50000"/>
                  </a:schemeClr>
                </a:solidFill>
                <a:latin typeface="+mn-lt"/>
              </a:rPr>
              <a:t>. Lorem ipsum dolor sit </a:t>
            </a:r>
            <a:r>
              <a:rPr sz="1000" dirty="0" err="1">
                <a:solidFill>
                  <a:schemeClr val="bg1">
                    <a:lumMod val="50000"/>
                  </a:schemeClr>
                </a:solidFill>
                <a:latin typeface="+mn-lt"/>
              </a:rPr>
              <a:t>amet</a:t>
            </a:r>
            <a:r>
              <a:rPr sz="1000" dirty="0">
                <a:solidFill>
                  <a:schemeClr val="bg1">
                    <a:lumMod val="50000"/>
                  </a:schemeClr>
                </a:solidFill>
                <a:latin typeface="+mn-lt"/>
              </a:rPr>
              <a:t>, </a:t>
            </a:r>
            <a:r>
              <a:rPr sz="1000" dirty="0" err="1">
                <a:solidFill>
                  <a:schemeClr val="bg1">
                    <a:lumMod val="50000"/>
                  </a:schemeClr>
                </a:solidFill>
                <a:latin typeface="+mn-lt"/>
              </a:rPr>
              <a:t>consectetur</a:t>
            </a:r>
            <a:r>
              <a:rPr sz="1000" dirty="0">
                <a:solidFill>
                  <a:schemeClr val="bg1">
                    <a:lumMod val="50000"/>
                  </a:schemeClr>
                </a:solidFill>
                <a:latin typeface="+mn-lt"/>
              </a:rPr>
              <a:t> </a:t>
            </a:r>
            <a:r>
              <a:rPr sz="1000" dirty="0" err="1">
                <a:solidFill>
                  <a:schemeClr val="bg1">
                    <a:lumMod val="50000"/>
                  </a:schemeClr>
                </a:solidFill>
                <a:latin typeface="+mn-lt"/>
              </a:rPr>
              <a:t>adipiscing</a:t>
            </a:r>
            <a:r>
              <a:rPr sz="1000" dirty="0">
                <a:solidFill>
                  <a:schemeClr val="bg1">
                    <a:lumMod val="50000"/>
                  </a:schemeClr>
                </a:solidFill>
                <a:latin typeface="+mn-lt"/>
              </a:rPr>
              <a:t> </a:t>
            </a:r>
            <a:r>
              <a:rPr sz="1000" dirty="0" err="1">
                <a:solidFill>
                  <a:schemeClr val="bg1">
                    <a:lumMod val="50000"/>
                  </a:schemeClr>
                </a:solidFill>
                <a:latin typeface="+mn-lt"/>
              </a:rPr>
              <a:t>elit</a:t>
            </a:r>
            <a:r>
              <a:rPr sz="1000" dirty="0">
                <a:solidFill>
                  <a:schemeClr val="bg1">
                    <a:lumMod val="50000"/>
                  </a:schemeClr>
                </a:solidFill>
                <a:latin typeface="+mn-lt"/>
              </a:rPr>
              <a:t>. </a:t>
            </a:r>
            <a:r>
              <a:rPr sz="1000" dirty="0" err="1">
                <a:solidFill>
                  <a:schemeClr val="bg1">
                    <a:lumMod val="50000"/>
                  </a:schemeClr>
                </a:solidFill>
                <a:latin typeface="+mn-lt"/>
              </a:rPr>
              <a:t>Praesent</a:t>
            </a:r>
            <a:r>
              <a:rPr sz="1000" dirty="0">
                <a:solidFill>
                  <a:schemeClr val="bg1">
                    <a:lumMod val="50000"/>
                  </a:schemeClr>
                </a:solidFill>
                <a:latin typeface="+mn-lt"/>
              </a:rPr>
              <a:t> </a:t>
            </a:r>
            <a:r>
              <a:rPr sz="1000" dirty="0" err="1">
                <a:solidFill>
                  <a:schemeClr val="bg1">
                    <a:lumMod val="50000"/>
                  </a:schemeClr>
                </a:solidFill>
                <a:latin typeface="+mn-lt"/>
              </a:rPr>
              <a:t>sodales</a:t>
            </a:r>
            <a:r>
              <a:rPr sz="1000" dirty="0">
                <a:solidFill>
                  <a:schemeClr val="bg1">
                    <a:lumMod val="50000"/>
                  </a:schemeClr>
                </a:solidFill>
                <a:latin typeface="+mn-lt"/>
              </a:rPr>
              <a:t> </a:t>
            </a:r>
            <a:r>
              <a:rPr sz="1000" dirty="0" err="1">
                <a:solidFill>
                  <a:schemeClr val="bg1">
                    <a:lumMod val="50000"/>
                  </a:schemeClr>
                </a:solidFill>
                <a:latin typeface="+mn-lt"/>
              </a:rPr>
              <a:t>odio</a:t>
            </a:r>
            <a:r>
              <a:rPr sz="1000" dirty="0">
                <a:solidFill>
                  <a:schemeClr val="bg1">
                    <a:lumMod val="50000"/>
                  </a:schemeClr>
                </a:solidFill>
                <a:latin typeface="+mn-lt"/>
              </a:rPr>
              <a:t> sit </a:t>
            </a:r>
            <a:r>
              <a:rPr sz="1000" dirty="0" err="1">
                <a:solidFill>
                  <a:schemeClr val="bg1">
                    <a:lumMod val="50000"/>
                  </a:schemeClr>
                </a:solidFill>
                <a:latin typeface="+mn-lt"/>
              </a:rPr>
              <a:t>amet</a:t>
            </a:r>
            <a:r>
              <a:rPr sz="1000" dirty="0">
                <a:solidFill>
                  <a:schemeClr val="bg1">
                    <a:lumMod val="50000"/>
                  </a:schemeClr>
                </a:solidFill>
                <a:latin typeface="+mn-lt"/>
              </a:rPr>
              <a:t> </a:t>
            </a:r>
            <a:r>
              <a:rPr sz="1000" dirty="0" err="1">
                <a:solidFill>
                  <a:schemeClr val="bg1">
                    <a:lumMod val="50000"/>
                  </a:schemeClr>
                </a:solidFill>
                <a:latin typeface="+mn-lt"/>
              </a:rPr>
              <a:t>odio</a:t>
            </a:r>
            <a:r>
              <a:rPr sz="1000" dirty="0">
                <a:solidFill>
                  <a:schemeClr val="bg1">
                    <a:lumMod val="50000"/>
                  </a:schemeClr>
                </a:solidFill>
                <a:latin typeface="+mn-lt"/>
              </a:rPr>
              <a:t> </a:t>
            </a:r>
            <a:r>
              <a:rPr sz="1000" dirty="0" err="1">
                <a:solidFill>
                  <a:schemeClr val="bg1">
                    <a:lumMod val="50000"/>
                  </a:schemeClr>
                </a:solidFill>
                <a:latin typeface="+mn-lt"/>
              </a:rPr>
              <a:t>tristique</a:t>
            </a:r>
            <a:r>
              <a:rPr sz="1000" dirty="0">
                <a:solidFill>
                  <a:schemeClr val="bg1">
                    <a:lumMod val="50000"/>
                  </a:schemeClr>
                </a:solidFill>
                <a:latin typeface="+mn-lt"/>
              </a:rPr>
              <a:t> </a:t>
            </a:r>
            <a:r>
              <a:rPr sz="1000" dirty="0" err="1">
                <a:solidFill>
                  <a:schemeClr val="bg1">
                    <a:lumMod val="50000"/>
                  </a:schemeClr>
                </a:solidFill>
                <a:latin typeface="+mn-lt"/>
              </a:rPr>
              <a:t>quis</a:t>
            </a:r>
            <a:r>
              <a:rPr sz="1000" dirty="0">
                <a:solidFill>
                  <a:schemeClr val="bg1">
                    <a:lumMod val="50000"/>
                  </a:schemeClr>
                </a:solidFill>
                <a:latin typeface="+mn-lt"/>
              </a:rPr>
              <a:t> tempus </a:t>
            </a:r>
            <a:r>
              <a:rPr sz="1000" dirty="0" err="1">
                <a:solidFill>
                  <a:schemeClr val="bg1">
                    <a:lumMod val="50000"/>
                  </a:schemeClr>
                </a:solidFill>
                <a:latin typeface="+mn-lt"/>
              </a:rPr>
              <a:t>odio</a:t>
            </a:r>
            <a:r>
              <a:rPr sz="1000" dirty="0">
                <a:solidFill>
                  <a:schemeClr val="bg1">
                    <a:lumMod val="50000"/>
                  </a:schemeClr>
                </a:solidFill>
                <a:latin typeface="+mn-lt"/>
              </a:rPr>
              <a:t> Lorem ipsum dolor sit </a:t>
            </a:r>
            <a:r>
              <a:rPr sz="1000" dirty="0" err="1">
                <a:solidFill>
                  <a:schemeClr val="bg1">
                    <a:lumMod val="50000"/>
                  </a:schemeClr>
                </a:solidFill>
                <a:latin typeface="+mn-lt"/>
              </a:rPr>
              <a:t>amet</a:t>
            </a:r>
            <a:r>
              <a:rPr sz="1000" dirty="0">
                <a:solidFill>
                  <a:schemeClr val="bg1">
                    <a:lumMod val="50000"/>
                  </a:schemeClr>
                </a:solidFill>
                <a:latin typeface="+mn-lt"/>
              </a:rPr>
              <a:t>, </a:t>
            </a:r>
            <a:r>
              <a:rPr sz="1000" dirty="0" err="1">
                <a:solidFill>
                  <a:schemeClr val="bg1">
                    <a:lumMod val="50000"/>
                  </a:schemeClr>
                </a:solidFill>
                <a:latin typeface="+mn-lt"/>
              </a:rPr>
              <a:t>consectetur</a:t>
            </a:r>
            <a:r>
              <a:rPr sz="1000" dirty="0">
                <a:solidFill>
                  <a:schemeClr val="bg1">
                    <a:lumMod val="50000"/>
                  </a:schemeClr>
                </a:solidFill>
                <a:latin typeface="+mn-lt"/>
              </a:rPr>
              <a:t> </a:t>
            </a:r>
            <a:r>
              <a:rPr sz="1000" dirty="0" err="1">
                <a:solidFill>
                  <a:schemeClr val="bg1">
                    <a:lumMod val="50000"/>
                  </a:schemeClr>
                </a:solidFill>
                <a:latin typeface="+mn-lt"/>
              </a:rPr>
              <a:t>adipiscing</a:t>
            </a:r>
            <a:r>
              <a:rPr sz="1000" dirty="0">
                <a:solidFill>
                  <a:schemeClr val="bg1">
                    <a:lumMod val="50000"/>
                  </a:schemeClr>
                </a:solidFill>
                <a:latin typeface="+mn-lt"/>
              </a:rPr>
              <a:t> </a:t>
            </a:r>
            <a:r>
              <a:rPr sz="1000" dirty="0" err="1">
                <a:solidFill>
                  <a:schemeClr val="bg1">
                    <a:lumMod val="50000"/>
                  </a:schemeClr>
                </a:solidFill>
                <a:latin typeface="+mn-lt"/>
              </a:rPr>
              <a:t>elit</a:t>
            </a:r>
            <a:r>
              <a:rPr sz="1000" dirty="0">
                <a:solidFill>
                  <a:schemeClr val="bg1">
                    <a:lumMod val="50000"/>
                  </a:schemeClr>
                </a:solidFill>
                <a:latin typeface="+mn-lt"/>
              </a:rPr>
              <a:t>. Lorem ipsum dolor sit </a:t>
            </a:r>
            <a:r>
              <a:rPr sz="1000" dirty="0" err="1">
                <a:solidFill>
                  <a:schemeClr val="bg1">
                    <a:lumMod val="50000"/>
                  </a:schemeClr>
                </a:solidFill>
                <a:latin typeface="+mn-lt"/>
              </a:rPr>
              <a:t>amet</a:t>
            </a:r>
            <a:r>
              <a:rPr sz="1000" dirty="0">
                <a:solidFill>
                  <a:schemeClr val="bg1">
                    <a:lumMod val="50000"/>
                  </a:schemeClr>
                </a:solidFill>
                <a:latin typeface="+mn-lt"/>
              </a:rPr>
              <a:t>, </a:t>
            </a:r>
            <a:r>
              <a:rPr sz="1000" dirty="0" err="1">
                <a:solidFill>
                  <a:schemeClr val="bg1">
                    <a:lumMod val="50000"/>
                  </a:schemeClr>
                </a:solidFill>
                <a:latin typeface="+mn-lt"/>
              </a:rPr>
              <a:t>consectetur</a:t>
            </a:r>
            <a:r>
              <a:rPr sz="1000" dirty="0">
                <a:solidFill>
                  <a:schemeClr val="bg1">
                    <a:lumMod val="50000"/>
                  </a:schemeClr>
                </a:solidFill>
                <a:latin typeface="+mn-lt"/>
              </a:rPr>
              <a:t> </a:t>
            </a:r>
            <a:r>
              <a:rPr sz="1000" dirty="0" err="1">
                <a:solidFill>
                  <a:schemeClr val="bg1">
                    <a:lumMod val="50000"/>
                  </a:schemeClr>
                </a:solidFill>
                <a:latin typeface="+mn-lt"/>
              </a:rPr>
              <a:t>adipiscing</a:t>
            </a:r>
            <a:r>
              <a:rPr sz="1000" dirty="0">
                <a:solidFill>
                  <a:schemeClr val="bg1">
                    <a:lumMod val="50000"/>
                  </a:schemeClr>
                </a:solidFill>
                <a:latin typeface="+mn-lt"/>
              </a:rPr>
              <a:t> </a:t>
            </a:r>
            <a:r>
              <a:rPr sz="1000" dirty="0" err="1">
                <a:solidFill>
                  <a:schemeClr val="bg1">
                    <a:lumMod val="50000"/>
                  </a:schemeClr>
                </a:solidFill>
                <a:latin typeface="+mn-lt"/>
              </a:rPr>
              <a:t>elit</a:t>
            </a:r>
            <a:r>
              <a:rPr sz="1000" dirty="0">
                <a:solidFill>
                  <a:schemeClr val="bg1">
                    <a:lumMod val="50000"/>
                  </a:schemeClr>
                </a:solidFill>
                <a:latin typeface="+mn-lt"/>
              </a:rPr>
              <a:t>. </a:t>
            </a:r>
            <a:r>
              <a:rPr sz="1000" dirty="0" err="1">
                <a:solidFill>
                  <a:schemeClr val="bg1">
                    <a:lumMod val="50000"/>
                  </a:schemeClr>
                </a:solidFill>
                <a:latin typeface="+mn-lt"/>
              </a:rPr>
              <a:t>Praesent</a:t>
            </a:r>
            <a:r>
              <a:rPr sz="1000" dirty="0">
                <a:solidFill>
                  <a:schemeClr val="bg1">
                    <a:lumMod val="50000"/>
                  </a:schemeClr>
                </a:solidFill>
                <a:latin typeface="+mn-lt"/>
              </a:rPr>
              <a:t> </a:t>
            </a:r>
            <a:r>
              <a:rPr sz="1000" dirty="0" err="1">
                <a:solidFill>
                  <a:schemeClr val="bg1">
                    <a:lumMod val="50000"/>
                  </a:schemeClr>
                </a:solidFill>
                <a:latin typeface="+mn-lt"/>
              </a:rPr>
              <a:t>sodales</a:t>
            </a:r>
            <a:r>
              <a:rPr sz="1000" dirty="0">
                <a:solidFill>
                  <a:schemeClr val="bg1">
                    <a:lumMod val="50000"/>
                  </a:schemeClr>
                </a:solidFill>
                <a:latin typeface="+mn-lt"/>
              </a:rPr>
              <a:t> </a:t>
            </a:r>
            <a:r>
              <a:rPr sz="1000" dirty="0" err="1">
                <a:solidFill>
                  <a:schemeClr val="bg1">
                    <a:lumMod val="50000"/>
                  </a:schemeClr>
                </a:solidFill>
                <a:latin typeface="+mn-lt"/>
              </a:rPr>
              <a:t>odio</a:t>
            </a:r>
            <a:r>
              <a:rPr sz="1000" dirty="0">
                <a:solidFill>
                  <a:schemeClr val="bg1">
                    <a:lumMod val="50000"/>
                  </a:schemeClr>
                </a:solidFill>
                <a:latin typeface="+mn-lt"/>
              </a:rPr>
              <a:t> sit </a:t>
            </a:r>
            <a:r>
              <a:rPr sz="1000" dirty="0" err="1">
                <a:solidFill>
                  <a:schemeClr val="bg1">
                    <a:lumMod val="50000"/>
                  </a:schemeClr>
                </a:solidFill>
                <a:latin typeface="+mn-lt"/>
              </a:rPr>
              <a:t>amet</a:t>
            </a:r>
            <a:r>
              <a:rPr sz="1000" dirty="0">
                <a:solidFill>
                  <a:schemeClr val="bg1">
                    <a:lumMod val="50000"/>
                  </a:schemeClr>
                </a:solidFill>
                <a:latin typeface="+mn-lt"/>
              </a:rPr>
              <a:t> </a:t>
            </a:r>
            <a:r>
              <a:rPr sz="1000" dirty="0" err="1">
                <a:solidFill>
                  <a:schemeClr val="bg1">
                    <a:lumMod val="50000"/>
                  </a:schemeClr>
                </a:solidFill>
                <a:latin typeface="+mn-lt"/>
              </a:rPr>
              <a:t>odio</a:t>
            </a:r>
            <a:r>
              <a:rPr sz="1000" dirty="0">
                <a:solidFill>
                  <a:schemeClr val="bg1">
                    <a:lumMod val="50000"/>
                  </a:schemeClr>
                </a:solidFill>
                <a:latin typeface="+mn-lt"/>
              </a:rPr>
              <a:t> </a:t>
            </a:r>
            <a:r>
              <a:rPr sz="1000" dirty="0" err="1">
                <a:solidFill>
                  <a:schemeClr val="bg1">
                    <a:lumMod val="50000"/>
                  </a:schemeClr>
                </a:solidFill>
                <a:latin typeface="+mn-lt"/>
              </a:rPr>
              <a:t>tristique</a:t>
            </a:r>
            <a:r>
              <a:rPr sz="1000" dirty="0">
                <a:solidFill>
                  <a:schemeClr val="bg1">
                    <a:lumMod val="50000"/>
                  </a:schemeClr>
                </a:solidFill>
                <a:latin typeface="+mn-lt"/>
              </a:rPr>
              <a:t> </a:t>
            </a:r>
            <a:r>
              <a:rPr sz="1000" dirty="0" err="1">
                <a:solidFill>
                  <a:schemeClr val="bg1">
                    <a:lumMod val="50000"/>
                  </a:schemeClr>
                </a:solidFill>
                <a:latin typeface="+mn-lt"/>
              </a:rPr>
              <a:t>quis</a:t>
            </a:r>
            <a:r>
              <a:rPr sz="1000" dirty="0">
                <a:solidFill>
                  <a:schemeClr val="bg1">
                    <a:lumMod val="50000"/>
                  </a:schemeClr>
                </a:solidFill>
                <a:latin typeface="+mn-lt"/>
              </a:rPr>
              <a:t> tempus </a:t>
            </a:r>
            <a:r>
              <a:rPr sz="1000" dirty="0" err="1">
                <a:solidFill>
                  <a:schemeClr val="bg1">
                    <a:lumMod val="50000"/>
                  </a:schemeClr>
                </a:solidFill>
                <a:latin typeface="+mn-lt"/>
              </a:rPr>
              <a:t>odio</a:t>
            </a:r>
            <a:r>
              <a:rPr sz="1000" dirty="0">
                <a:solidFill>
                  <a:schemeClr val="bg1">
                    <a:lumMod val="50000"/>
                  </a:schemeClr>
                </a:solidFill>
                <a:latin typeface="+mn-lt"/>
              </a:rPr>
              <a:t> Lorem ipsum dolor</a:t>
            </a:r>
          </a:p>
        </p:txBody>
      </p:sp>
      <p:sp>
        <p:nvSpPr>
          <p:cNvPr id="1001" name="Lorem ipsum dolor sit amet, consectetur adipiscing elit. Praesent sodales odio sit amet odio tristique quis tempus odio Lorem ipsum dolor sit amet.consectetur adipiscing elit. Lorem ipsum dolor sit amet, consectetur adipiscing elit. Praesent sodales odio sit amet odio tristique quis tempus odio Lorem ipsum dolor sit amet, consectetur adipiscing elit. Lorem ipsum dolor sit amet, consectetur adipiscing elit. Praesent sodales odio sit amet odio tristique quis tempus odio Lorem ipsum dolor"/>
          <p:cNvSpPr txBox="1"/>
          <p:nvPr/>
        </p:nvSpPr>
        <p:spPr>
          <a:xfrm>
            <a:off x="8419161" y="2247107"/>
            <a:ext cx="2371046" cy="4050340"/>
          </a:xfrm>
          <a:prstGeom prst="rect">
            <a:avLst/>
          </a:prstGeom>
          <a:extLst>
            <a:ext uri="{C572A759-6A51-4108-AA02-DFA0A04FC94B}">
              <ma14:wrappingTextBoxFlag xmlns:ma14="http://schemas.microsoft.com/office/mac/drawingml/2011/main" xmlns="" val="1"/>
            </a:ext>
          </a:extLst>
        </p:spPr>
        <p:txBody>
          <a:bodyPr wrap="square">
            <a:spAutoFit/>
          </a:bodyPr>
          <a:lstStyle>
            <a:defPPr>
              <a:defRPr lang="en-US"/>
            </a:defPPr>
            <a:lvl1pPr algn="ctr">
              <a:lnSpc>
                <a:spcPct val="130000"/>
              </a:lnSpc>
              <a:defRPr sz="2000">
                <a:latin typeface="Lato" panose="020F0502020204030203" pitchFamily="34" charset="0"/>
              </a:defRPr>
            </a:lvl1pPr>
          </a:lstStyle>
          <a:p>
            <a:pPr algn="just">
              <a:lnSpc>
                <a:spcPct val="200000"/>
              </a:lnSpc>
            </a:pPr>
            <a:r>
              <a:rPr sz="1000" dirty="0">
                <a:solidFill>
                  <a:schemeClr val="bg1">
                    <a:lumMod val="50000"/>
                  </a:schemeClr>
                </a:solidFill>
                <a:latin typeface="+mn-lt"/>
              </a:rPr>
              <a:t>Lorem ipsum dolor sit </a:t>
            </a:r>
            <a:r>
              <a:rPr sz="1000" dirty="0" err="1">
                <a:solidFill>
                  <a:schemeClr val="bg1">
                    <a:lumMod val="50000"/>
                  </a:schemeClr>
                </a:solidFill>
                <a:latin typeface="+mn-lt"/>
              </a:rPr>
              <a:t>amet</a:t>
            </a:r>
            <a:r>
              <a:rPr sz="1000" dirty="0">
                <a:solidFill>
                  <a:schemeClr val="bg1">
                    <a:lumMod val="50000"/>
                  </a:schemeClr>
                </a:solidFill>
                <a:latin typeface="+mn-lt"/>
              </a:rPr>
              <a:t>, </a:t>
            </a:r>
            <a:r>
              <a:rPr sz="1000" dirty="0" err="1">
                <a:solidFill>
                  <a:schemeClr val="bg1">
                    <a:lumMod val="50000"/>
                  </a:schemeClr>
                </a:solidFill>
                <a:latin typeface="+mn-lt"/>
              </a:rPr>
              <a:t>consectetur</a:t>
            </a:r>
            <a:r>
              <a:rPr sz="1000" dirty="0">
                <a:solidFill>
                  <a:schemeClr val="bg1">
                    <a:lumMod val="50000"/>
                  </a:schemeClr>
                </a:solidFill>
                <a:latin typeface="+mn-lt"/>
              </a:rPr>
              <a:t> </a:t>
            </a:r>
            <a:r>
              <a:rPr sz="1000" dirty="0" err="1">
                <a:solidFill>
                  <a:schemeClr val="bg1">
                    <a:lumMod val="50000"/>
                  </a:schemeClr>
                </a:solidFill>
                <a:latin typeface="+mn-lt"/>
              </a:rPr>
              <a:t>adipiscing</a:t>
            </a:r>
            <a:r>
              <a:rPr sz="1000" dirty="0">
                <a:solidFill>
                  <a:schemeClr val="bg1">
                    <a:lumMod val="50000"/>
                  </a:schemeClr>
                </a:solidFill>
                <a:latin typeface="+mn-lt"/>
              </a:rPr>
              <a:t> </a:t>
            </a:r>
            <a:r>
              <a:rPr sz="1000" dirty="0" err="1">
                <a:solidFill>
                  <a:schemeClr val="bg1">
                    <a:lumMod val="50000"/>
                  </a:schemeClr>
                </a:solidFill>
                <a:latin typeface="+mn-lt"/>
              </a:rPr>
              <a:t>elit</a:t>
            </a:r>
            <a:r>
              <a:rPr sz="1000" dirty="0">
                <a:solidFill>
                  <a:schemeClr val="bg1">
                    <a:lumMod val="50000"/>
                  </a:schemeClr>
                </a:solidFill>
                <a:latin typeface="+mn-lt"/>
              </a:rPr>
              <a:t>. </a:t>
            </a:r>
            <a:r>
              <a:rPr sz="1000" dirty="0" err="1">
                <a:solidFill>
                  <a:schemeClr val="bg1">
                    <a:lumMod val="50000"/>
                  </a:schemeClr>
                </a:solidFill>
                <a:latin typeface="+mn-lt"/>
              </a:rPr>
              <a:t>Praesent</a:t>
            </a:r>
            <a:r>
              <a:rPr sz="1000" dirty="0">
                <a:solidFill>
                  <a:schemeClr val="bg1">
                    <a:lumMod val="50000"/>
                  </a:schemeClr>
                </a:solidFill>
                <a:latin typeface="+mn-lt"/>
              </a:rPr>
              <a:t> </a:t>
            </a:r>
            <a:r>
              <a:rPr sz="1000" dirty="0" err="1">
                <a:solidFill>
                  <a:schemeClr val="bg1">
                    <a:lumMod val="50000"/>
                  </a:schemeClr>
                </a:solidFill>
                <a:latin typeface="+mn-lt"/>
              </a:rPr>
              <a:t>sodales</a:t>
            </a:r>
            <a:r>
              <a:rPr sz="1000" dirty="0">
                <a:solidFill>
                  <a:schemeClr val="bg1">
                    <a:lumMod val="50000"/>
                  </a:schemeClr>
                </a:solidFill>
                <a:latin typeface="+mn-lt"/>
              </a:rPr>
              <a:t> </a:t>
            </a:r>
            <a:r>
              <a:rPr sz="1000" dirty="0" err="1">
                <a:solidFill>
                  <a:schemeClr val="bg1">
                    <a:lumMod val="50000"/>
                  </a:schemeClr>
                </a:solidFill>
                <a:latin typeface="+mn-lt"/>
              </a:rPr>
              <a:t>odio</a:t>
            </a:r>
            <a:r>
              <a:rPr sz="1000" dirty="0">
                <a:solidFill>
                  <a:schemeClr val="bg1">
                    <a:lumMod val="50000"/>
                  </a:schemeClr>
                </a:solidFill>
                <a:latin typeface="+mn-lt"/>
              </a:rPr>
              <a:t> sit </a:t>
            </a:r>
            <a:r>
              <a:rPr sz="1000" dirty="0" err="1">
                <a:solidFill>
                  <a:schemeClr val="bg1">
                    <a:lumMod val="50000"/>
                  </a:schemeClr>
                </a:solidFill>
                <a:latin typeface="+mn-lt"/>
              </a:rPr>
              <a:t>amet</a:t>
            </a:r>
            <a:r>
              <a:rPr sz="1000" dirty="0">
                <a:solidFill>
                  <a:schemeClr val="bg1">
                    <a:lumMod val="50000"/>
                  </a:schemeClr>
                </a:solidFill>
                <a:latin typeface="+mn-lt"/>
              </a:rPr>
              <a:t> </a:t>
            </a:r>
            <a:r>
              <a:rPr sz="1000" dirty="0" err="1">
                <a:solidFill>
                  <a:schemeClr val="bg1">
                    <a:lumMod val="50000"/>
                  </a:schemeClr>
                </a:solidFill>
                <a:latin typeface="+mn-lt"/>
              </a:rPr>
              <a:t>odio</a:t>
            </a:r>
            <a:r>
              <a:rPr sz="1000" dirty="0">
                <a:solidFill>
                  <a:schemeClr val="bg1">
                    <a:lumMod val="50000"/>
                  </a:schemeClr>
                </a:solidFill>
                <a:latin typeface="+mn-lt"/>
              </a:rPr>
              <a:t> </a:t>
            </a:r>
            <a:r>
              <a:rPr sz="1000" dirty="0" err="1">
                <a:solidFill>
                  <a:schemeClr val="bg1">
                    <a:lumMod val="50000"/>
                  </a:schemeClr>
                </a:solidFill>
                <a:latin typeface="+mn-lt"/>
              </a:rPr>
              <a:t>tristique</a:t>
            </a:r>
            <a:r>
              <a:rPr sz="1000" dirty="0">
                <a:solidFill>
                  <a:schemeClr val="bg1">
                    <a:lumMod val="50000"/>
                  </a:schemeClr>
                </a:solidFill>
                <a:latin typeface="+mn-lt"/>
              </a:rPr>
              <a:t> </a:t>
            </a:r>
            <a:r>
              <a:rPr sz="1000" dirty="0" err="1">
                <a:solidFill>
                  <a:schemeClr val="bg1">
                    <a:lumMod val="50000"/>
                  </a:schemeClr>
                </a:solidFill>
                <a:latin typeface="+mn-lt"/>
              </a:rPr>
              <a:t>quis</a:t>
            </a:r>
            <a:r>
              <a:rPr sz="1000" dirty="0">
                <a:solidFill>
                  <a:schemeClr val="bg1">
                    <a:lumMod val="50000"/>
                  </a:schemeClr>
                </a:solidFill>
                <a:latin typeface="+mn-lt"/>
              </a:rPr>
              <a:t> tempus </a:t>
            </a:r>
            <a:r>
              <a:rPr sz="1000" dirty="0" err="1">
                <a:solidFill>
                  <a:schemeClr val="bg1">
                    <a:lumMod val="50000"/>
                  </a:schemeClr>
                </a:solidFill>
                <a:latin typeface="+mn-lt"/>
              </a:rPr>
              <a:t>odio</a:t>
            </a:r>
            <a:r>
              <a:rPr sz="1000" dirty="0">
                <a:solidFill>
                  <a:schemeClr val="bg1">
                    <a:lumMod val="50000"/>
                  </a:schemeClr>
                </a:solidFill>
                <a:latin typeface="+mn-lt"/>
              </a:rPr>
              <a:t> Lorem ipsum dolor sit </a:t>
            </a:r>
            <a:r>
              <a:rPr sz="1000" dirty="0" err="1">
                <a:solidFill>
                  <a:schemeClr val="bg1">
                    <a:lumMod val="50000"/>
                  </a:schemeClr>
                </a:solidFill>
                <a:latin typeface="+mn-lt"/>
              </a:rPr>
              <a:t>amet.consectetur</a:t>
            </a:r>
            <a:r>
              <a:rPr sz="1000" dirty="0">
                <a:solidFill>
                  <a:schemeClr val="bg1">
                    <a:lumMod val="50000"/>
                  </a:schemeClr>
                </a:solidFill>
                <a:latin typeface="+mn-lt"/>
              </a:rPr>
              <a:t> </a:t>
            </a:r>
            <a:r>
              <a:rPr sz="1000" dirty="0" err="1">
                <a:solidFill>
                  <a:schemeClr val="bg1">
                    <a:lumMod val="50000"/>
                  </a:schemeClr>
                </a:solidFill>
                <a:latin typeface="+mn-lt"/>
              </a:rPr>
              <a:t>adipiscing</a:t>
            </a:r>
            <a:r>
              <a:rPr sz="1000" dirty="0">
                <a:solidFill>
                  <a:schemeClr val="bg1">
                    <a:lumMod val="50000"/>
                  </a:schemeClr>
                </a:solidFill>
                <a:latin typeface="+mn-lt"/>
              </a:rPr>
              <a:t> </a:t>
            </a:r>
            <a:r>
              <a:rPr sz="1000" dirty="0" err="1">
                <a:solidFill>
                  <a:schemeClr val="bg1">
                    <a:lumMod val="50000"/>
                  </a:schemeClr>
                </a:solidFill>
                <a:latin typeface="+mn-lt"/>
              </a:rPr>
              <a:t>elit</a:t>
            </a:r>
            <a:r>
              <a:rPr sz="1000" dirty="0">
                <a:solidFill>
                  <a:schemeClr val="bg1">
                    <a:lumMod val="50000"/>
                  </a:schemeClr>
                </a:solidFill>
                <a:latin typeface="+mn-lt"/>
              </a:rPr>
              <a:t>. Lorem ipsum dolor sit </a:t>
            </a:r>
            <a:r>
              <a:rPr sz="1000" dirty="0" err="1">
                <a:solidFill>
                  <a:schemeClr val="bg1">
                    <a:lumMod val="50000"/>
                  </a:schemeClr>
                </a:solidFill>
                <a:latin typeface="+mn-lt"/>
              </a:rPr>
              <a:t>amet</a:t>
            </a:r>
            <a:r>
              <a:rPr sz="1000" dirty="0">
                <a:solidFill>
                  <a:schemeClr val="bg1">
                    <a:lumMod val="50000"/>
                  </a:schemeClr>
                </a:solidFill>
                <a:latin typeface="+mn-lt"/>
              </a:rPr>
              <a:t>, </a:t>
            </a:r>
            <a:r>
              <a:rPr sz="1000" dirty="0" err="1">
                <a:solidFill>
                  <a:schemeClr val="bg1">
                    <a:lumMod val="50000"/>
                  </a:schemeClr>
                </a:solidFill>
                <a:latin typeface="+mn-lt"/>
              </a:rPr>
              <a:t>consectetur</a:t>
            </a:r>
            <a:r>
              <a:rPr sz="1000" dirty="0">
                <a:solidFill>
                  <a:schemeClr val="bg1">
                    <a:lumMod val="50000"/>
                  </a:schemeClr>
                </a:solidFill>
                <a:latin typeface="+mn-lt"/>
              </a:rPr>
              <a:t> </a:t>
            </a:r>
            <a:r>
              <a:rPr sz="1000" dirty="0" err="1">
                <a:solidFill>
                  <a:schemeClr val="bg1">
                    <a:lumMod val="50000"/>
                  </a:schemeClr>
                </a:solidFill>
                <a:latin typeface="+mn-lt"/>
              </a:rPr>
              <a:t>adipiscing</a:t>
            </a:r>
            <a:r>
              <a:rPr sz="1000" dirty="0">
                <a:solidFill>
                  <a:schemeClr val="bg1">
                    <a:lumMod val="50000"/>
                  </a:schemeClr>
                </a:solidFill>
                <a:latin typeface="+mn-lt"/>
              </a:rPr>
              <a:t> </a:t>
            </a:r>
            <a:r>
              <a:rPr sz="1000" dirty="0" err="1">
                <a:solidFill>
                  <a:schemeClr val="bg1">
                    <a:lumMod val="50000"/>
                  </a:schemeClr>
                </a:solidFill>
                <a:latin typeface="+mn-lt"/>
              </a:rPr>
              <a:t>elit</a:t>
            </a:r>
            <a:r>
              <a:rPr sz="1000" dirty="0">
                <a:solidFill>
                  <a:schemeClr val="bg1">
                    <a:lumMod val="50000"/>
                  </a:schemeClr>
                </a:solidFill>
                <a:latin typeface="+mn-lt"/>
              </a:rPr>
              <a:t>. </a:t>
            </a:r>
            <a:r>
              <a:rPr sz="1000" dirty="0" err="1">
                <a:solidFill>
                  <a:schemeClr val="bg1">
                    <a:lumMod val="50000"/>
                  </a:schemeClr>
                </a:solidFill>
                <a:latin typeface="+mn-lt"/>
              </a:rPr>
              <a:t>Praesent</a:t>
            </a:r>
            <a:r>
              <a:rPr sz="1000" dirty="0">
                <a:solidFill>
                  <a:schemeClr val="bg1">
                    <a:lumMod val="50000"/>
                  </a:schemeClr>
                </a:solidFill>
                <a:latin typeface="+mn-lt"/>
              </a:rPr>
              <a:t> </a:t>
            </a:r>
            <a:r>
              <a:rPr sz="1000" dirty="0" err="1">
                <a:solidFill>
                  <a:schemeClr val="bg1">
                    <a:lumMod val="50000"/>
                  </a:schemeClr>
                </a:solidFill>
                <a:latin typeface="+mn-lt"/>
              </a:rPr>
              <a:t>sodales</a:t>
            </a:r>
            <a:r>
              <a:rPr sz="1000" dirty="0">
                <a:solidFill>
                  <a:schemeClr val="bg1">
                    <a:lumMod val="50000"/>
                  </a:schemeClr>
                </a:solidFill>
                <a:latin typeface="+mn-lt"/>
              </a:rPr>
              <a:t> </a:t>
            </a:r>
            <a:r>
              <a:rPr sz="1000" dirty="0" err="1">
                <a:solidFill>
                  <a:schemeClr val="bg1">
                    <a:lumMod val="50000"/>
                  </a:schemeClr>
                </a:solidFill>
                <a:latin typeface="+mn-lt"/>
              </a:rPr>
              <a:t>odio</a:t>
            </a:r>
            <a:r>
              <a:rPr sz="1000" dirty="0">
                <a:solidFill>
                  <a:schemeClr val="bg1">
                    <a:lumMod val="50000"/>
                  </a:schemeClr>
                </a:solidFill>
                <a:latin typeface="+mn-lt"/>
              </a:rPr>
              <a:t> sit </a:t>
            </a:r>
            <a:r>
              <a:rPr sz="1000" dirty="0" err="1">
                <a:solidFill>
                  <a:schemeClr val="bg1">
                    <a:lumMod val="50000"/>
                  </a:schemeClr>
                </a:solidFill>
                <a:latin typeface="+mn-lt"/>
              </a:rPr>
              <a:t>amet</a:t>
            </a:r>
            <a:r>
              <a:rPr sz="1000" dirty="0">
                <a:solidFill>
                  <a:schemeClr val="bg1">
                    <a:lumMod val="50000"/>
                  </a:schemeClr>
                </a:solidFill>
                <a:latin typeface="+mn-lt"/>
              </a:rPr>
              <a:t> </a:t>
            </a:r>
            <a:r>
              <a:rPr sz="1000" dirty="0" err="1">
                <a:solidFill>
                  <a:schemeClr val="bg1">
                    <a:lumMod val="50000"/>
                  </a:schemeClr>
                </a:solidFill>
                <a:latin typeface="+mn-lt"/>
              </a:rPr>
              <a:t>odio</a:t>
            </a:r>
            <a:r>
              <a:rPr sz="1000" dirty="0">
                <a:solidFill>
                  <a:schemeClr val="bg1">
                    <a:lumMod val="50000"/>
                  </a:schemeClr>
                </a:solidFill>
                <a:latin typeface="+mn-lt"/>
              </a:rPr>
              <a:t> </a:t>
            </a:r>
            <a:r>
              <a:rPr sz="1000" dirty="0" err="1">
                <a:solidFill>
                  <a:schemeClr val="bg1">
                    <a:lumMod val="50000"/>
                  </a:schemeClr>
                </a:solidFill>
                <a:latin typeface="+mn-lt"/>
              </a:rPr>
              <a:t>tristique</a:t>
            </a:r>
            <a:r>
              <a:rPr sz="1000" dirty="0">
                <a:solidFill>
                  <a:schemeClr val="bg1">
                    <a:lumMod val="50000"/>
                  </a:schemeClr>
                </a:solidFill>
                <a:latin typeface="+mn-lt"/>
              </a:rPr>
              <a:t> </a:t>
            </a:r>
            <a:r>
              <a:rPr sz="1000" dirty="0" err="1">
                <a:solidFill>
                  <a:schemeClr val="bg1">
                    <a:lumMod val="50000"/>
                  </a:schemeClr>
                </a:solidFill>
                <a:latin typeface="+mn-lt"/>
              </a:rPr>
              <a:t>quis</a:t>
            </a:r>
            <a:r>
              <a:rPr sz="1000" dirty="0">
                <a:solidFill>
                  <a:schemeClr val="bg1">
                    <a:lumMod val="50000"/>
                  </a:schemeClr>
                </a:solidFill>
                <a:latin typeface="+mn-lt"/>
              </a:rPr>
              <a:t> tempus </a:t>
            </a:r>
            <a:r>
              <a:rPr sz="1000" dirty="0" err="1">
                <a:solidFill>
                  <a:schemeClr val="bg1">
                    <a:lumMod val="50000"/>
                  </a:schemeClr>
                </a:solidFill>
                <a:latin typeface="+mn-lt"/>
              </a:rPr>
              <a:t>odio</a:t>
            </a:r>
            <a:r>
              <a:rPr sz="1000" dirty="0">
                <a:solidFill>
                  <a:schemeClr val="bg1">
                    <a:lumMod val="50000"/>
                  </a:schemeClr>
                </a:solidFill>
                <a:latin typeface="+mn-lt"/>
              </a:rPr>
              <a:t> Lorem ipsum dolor sit </a:t>
            </a:r>
            <a:r>
              <a:rPr sz="1000" dirty="0" err="1">
                <a:solidFill>
                  <a:schemeClr val="bg1">
                    <a:lumMod val="50000"/>
                  </a:schemeClr>
                </a:solidFill>
                <a:latin typeface="+mn-lt"/>
              </a:rPr>
              <a:t>amet</a:t>
            </a:r>
            <a:r>
              <a:rPr sz="1000" dirty="0">
                <a:solidFill>
                  <a:schemeClr val="bg1">
                    <a:lumMod val="50000"/>
                  </a:schemeClr>
                </a:solidFill>
                <a:latin typeface="+mn-lt"/>
              </a:rPr>
              <a:t>, </a:t>
            </a:r>
            <a:r>
              <a:rPr sz="1000" dirty="0" err="1">
                <a:solidFill>
                  <a:schemeClr val="bg1">
                    <a:lumMod val="50000"/>
                  </a:schemeClr>
                </a:solidFill>
                <a:latin typeface="+mn-lt"/>
              </a:rPr>
              <a:t>consectetur</a:t>
            </a:r>
            <a:r>
              <a:rPr sz="1000" dirty="0">
                <a:solidFill>
                  <a:schemeClr val="bg1">
                    <a:lumMod val="50000"/>
                  </a:schemeClr>
                </a:solidFill>
                <a:latin typeface="+mn-lt"/>
              </a:rPr>
              <a:t> </a:t>
            </a:r>
            <a:r>
              <a:rPr sz="1000" dirty="0" err="1">
                <a:solidFill>
                  <a:schemeClr val="bg1">
                    <a:lumMod val="50000"/>
                  </a:schemeClr>
                </a:solidFill>
                <a:latin typeface="+mn-lt"/>
              </a:rPr>
              <a:t>adipiscing</a:t>
            </a:r>
            <a:r>
              <a:rPr sz="1000" dirty="0">
                <a:solidFill>
                  <a:schemeClr val="bg1">
                    <a:lumMod val="50000"/>
                  </a:schemeClr>
                </a:solidFill>
                <a:latin typeface="+mn-lt"/>
              </a:rPr>
              <a:t> </a:t>
            </a:r>
            <a:r>
              <a:rPr sz="1000" dirty="0" err="1">
                <a:solidFill>
                  <a:schemeClr val="bg1">
                    <a:lumMod val="50000"/>
                  </a:schemeClr>
                </a:solidFill>
                <a:latin typeface="+mn-lt"/>
              </a:rPr>
              <a:t>elit</a:t>
            </a:r>
            <a:r>
              <a:rPr sz="1000" dirty="0">
                <a:solidFill>
                  <a:schemeClr val="bg1">
                    <a:lumMod val="50000"/>
                  </a:schemeClr>
                </a:solidFill>
                <a:latin typeface="+mn-lt"/>
              </a:rPr>
              <a:t>. Lorem ipsum dolor sit </a:t>
            </a:r>
            <a:r>
              <a:rPr sz="1000" dirty="0" err="1">
                <a:solidFill>
                  <a:schemeClr val="bg1">
                    <a:lumMod val="50000"/>
                  </a:schemeClr>
                </a:solidFill>
                <a:latin typeface="+mn-lt"/>
              </a:rPr>
              <a:t>amet</a:t>
            </a:r>
            <a:r>
              <a:rPr sz="1000" dirty="0">
                <a:solidFill>
                  <a:schemeClr val="bg1">
                    <a:lumMod val="50000"/>
                  </a:schemeClr>
                </a:solidFill>
                <a:latin typeface="+mn-lt"/>
              </a:rPr>
              <a:t>, </a:t>
            </a:r>
            <a:r>
              <a:rPr sz="1000" dirty="0" err="1">
                <a:solidFill>
                  <a:schemeClr val="bg1">
                    <a:lumMod val="50000"/>
                  </a:schemeClr>
                </a:solidFill>
                <a:latin typeface="+mn-lt"/>
              </a:rPr>
              <a:t>consectetur</a:t>
            </a:r>
            <a:r>
              <a:rPr sz="1000" dirty="0">
                <a:solidFill>
                  <a:schemeClr val="bg1">
                    <a:lumMod val="50000"/>
                  </a:schemeClr>
                </a:solidFill>
                <a:latin typeface="+mn-lt"/>
              </a:rPr>
              <a:t> </a:t>
            </a:r>
            <a:r>
              <a:rPr sz="1000" dirty="0" err="1">
                <a:solidFill>
                  <a:schemeClr val="bg1">
                    <a:lumMod val="50000"/>
                  </a:schemeClr>
                </a:solidFill>
                <a:latin typeface="+mn-lt"/>
              </a:rPr>
              <a:t>adipiscing</a:t>
            </a:r>
            <a:r>
              <a:rPr sz="1000" dirty="0">
                <a:solidFill>
                  <a:schemeClr val="bg1">
                    <a:lumMod val="50000"/>
                  </a:schemeClr>
                </a:solidFill>
                <a:latin typeface="+mn-lt"/>
              </a:rPr>
              <a:t> </a:t>
            </a:r>
            <a:r>
              <a:rPr sz="1000" dirty="0" err="1">
                <a:solidFill>
                  <a:schemeClr val="bg1">
                    <a:lumMod val="50000"/>
                  </a:schemeClr>
                </a:solidFill>
                <a:latin typeface="+mn-lt"/>
              </a:rPr>
              <a:t>elit</a:t>
            </a:r>
            <a:r>
              <a:rPr sz="1000" dirty="0">
                <a:solidFill>
                  <a:schemeClr val="bg1">
                    <a:lumMod val="50000"/>
                  </a:schemeClr>
                </a:solidFill>
                <a:latin typeface="+mn-lt"/>
              </a:rPr>
              <a:t>. </a:t>
            </a:r>
            <a:r>
              <a:rPr sz="1000" dirty="0" err="1">
                <a:solidFill>
                  <a:schemeClr val="bg1">
                    <a:lumMod val="50000"/>
                  </a:schemeClr>
                </a:solidFill>
                <a:latin typeface="+mn-lt"/>
              </a:rPr>
              <a:t>Praesent</a:t>
            </a:r>
            <a:r>
              <a:rPr sz="1000" dirty="0">
                <a:solidFill>
                  <a:schemeClr val="bg1">
                    <a:lumMod val="50000"/>
                  </a:schemeClr>
                </a:solidFill>
                <a:latin typeface="+mn-lt"/>
              </a:rPr>
              <a:t> </a:t>
            </a:r>
            <a:r>
              <a:rPr sz="1000" dirty="0" err="1">
                <a:solidFill>
                  <a:schemeClr val="bg1">
                    <a:lumMod val="50000"/>
                  </a:schemeClr>
                </a:solidFill>
                <a:latin typeface="+mn-lt"/>
              </a:rPr>
              <a:t>sodales</a:t>
            </a:r>
            <a:r>
              <a:rPr sz="1000" dirty="0">
                <a:solidFill>
                  <a:schemeClr val="bg1">
                    <a:lumMod val="50000"/>
                  </a:schemeClr>
                </a:solidFill>
                <a:latin typeface="+mn-lt"/>
              </a:rPr>
              <a:t> </a:t>
            </a:r>
            <a:r>
              <a:rPr sz="1000" dirty="0" err="1">
                <a:solidFill>
                  <a:schemeClr val="bg1">
                    <a:lumMod val="50000"/>
                  </a:schemeClr>
                </a:solidFill>
                <a:latin typeface="+mn-lt"/>
              </a:rPr>
              <a:t>odio</a:t>
            </a:r>
            <a:r>
              <a:rPr sz="1000" dirty="0">
                <a:solidFill>
                  <a:schemeClr val="bg1">
                    <a:lumMod val="50000"/>
                  </a:schemeClr>
                </a:solidFill>
                <a:latin typeface="+mn-lt"/>
              </a:rPr>
              <a:t> sit </a:t>
            </a:r>
            <a:r>
              <a:rPr sz="1000" dirty="0" err="1">
                <a:solidFill>
                  <a:schemeClr val="bg1">
                    <a:lumMod val="50000"/>
                  </a:schemeClr>
                </a:solidFill>
                <a:latin typeface="+mn-lt"/>
              </a:rPr>
              <a:t>amet</a:t>
            </a:r>
            <a:r>
              <a:rPr sz="1000" dirty="0">
                <a:solidFill>
                  <a:schemeClr val="bg1">
                    <a:lumMod val="50000"/>
                  </a:schemeClr>
                </a:solidFill>
                <a:latin typeface="+mn-lt"/>
              </a:rPr>
              <a:t> </a:t>
            </a:r>
            <a:r>
              <a:rPr sz="1000" dirty="0" err="1">
                <a:solidFill>
                  <a:schemeClr val="bg1">
                    <a:lumMod val="50000"/>
                  </a:schemeClr>
                </a:solidFill>
                <a:latin typeface="+mn-lt"/>
              </a:rPr>
              <a:t>odio</a:t>
            </a:r>
            <a:r>
              <a:rPr sz="1000" dirty="0">
                <a:solidFill>
                  <a:schemeClr val="bg1">
                    <a:lumMod val="50000"/>
                  </a:schemeClr>
                </a:solidFill>
                <a:latin typeface="+mn-lt"/>
              </a:rPr>
              <a:t> </a:t>
            </a:r>
            <a:r>
              <a:rPr sz="1000" dirty="0" err="1">
                <a:solidFill>
                  <a:schemeClr val="bg1">
                    <a:lumMod val="50000"/>
                  </a:schemeClr>
                </a:solidFill>
                <a:latin typeface="+mn-lt"/>
              </a:rPr>
              <a:t>tristique</a:t>
            </a:r>
            <a:r>
              <a:rPr sz="1000" dirty="0">
                <a:solidFill>
                  <a:schemeClr val="bg1">
                    <a:lumMod val="50000"/>
                  </a:schemeClr>
                </a:solidFill>
                <a:latin typeface="+mn-lt"/>
              </a:rPr>
              <a:t> </a:t>
            </a:r>
            <a:r>
              <a:rPr sz="1000" dirty="0" err="1">
                <a:solidFill>
                  <a:schemeClr val="bg1">
                    <a:lumMod val="50000"/>
                  </a:schemeClr>
                </a:solidFill>
                <a:latin typeface="+mn-lt"/>
              </a:rPr>
              <a:t>quis</a:t>
            </a:r>
            <a:r>
              <a:rPr sz="1000" dirty="0">
                <a:solidFill>
                  <a:schemeClr val="bg1">
                    <a:lumMod val="50000"/>
                  </a:schemeClr>
                </a:solidFill>
                <a:latin typeface="+mn-lt"/>
              </a:rPr>
              <a:t> tempus </a:t>
            </a:r>
            <a:r>
              <a:rPr sz="1000" dirty="0" err="1">
                <a:solidFill>
                  <a:schemeClr val="bg1">
                    <a:lumMod val="50000"/>
                  </a:schemeClr>
                </a:solidFill>
                <a:latin typeface="+mn-lt"/>
              </a:rPr>
              <a:t>odio</a:t>
            </a:r>
            <a:r>
              <a:rPr sz="1000" dirty="0">
                <a:solidFill>
                  <a:schemeClr val="bg1">
                    <a:lumMod val="50000"/>
                  </a:schemeClr>
                </a:solidFill>
                <a:latin typeface="+mn-lt"/>
              </a:rPr>
              <a:t> Lorem ipsum dolor</a:t>
            </a:r>
          </a:p>
        </p:txBody>
      </p:sp>
      <p:sp>
        <p:nvSpPr>
          <p:cNvPr id="1002" name="Lorem ipsum dolor sit amet, consectetur adipiscing elit. Praesent sodales odio sit amet odio tristique quis tempus odio Lorem ipsum dolor sit amet.consectetur adipiscing elit. Lorem ipsum dolor sit amet, consectetur adipiscing elit. Praesent sodales odio sit amet odio tristique quis tempus odio Lorem ipsum dolor sit amet, consectetur adipiscing elit. Lorem ipsum dolor sit amet, consectetur adipiscing elit. Praesent sodales odio sit amet odio tristique quis tempus odio Lorem ipsum dolor"/>
          <p:cNvSpPr txBox="1"/>
          <p:nvPr/>
        </p:nvSpPr>
        <p:spPr>
          <a:xfrm>
            <a:off x="4924544" y="2247107"/>
            <a:ext cx="2371046" cy="4050340"/>
          </a:xfrm>
          <a:prstGeom prst="rect">
            <a:avLst/>
          </a:prstGeom>
          <a:extLst>
            <a:ext uri="{C572A759-6A51-4108-AA02-DFA0A04FC94B}">
              <ma14:wrappingTextBoxFlag xmlns:ma14="http://schemas.microsoft.com/office/mac/drawingml/2011/main" xmlns="" val="1"/>
            </a:ext>
          </a:extLst>
        </p:spPr>
        <p:txBody>
          <a:bodyPr wrap="square">
            <a:spAutoFit/>
          </a:bodyPr>
          <a:lstStyle>
            <a:defPPr>
              <a:defRPr lang="en-US"/>
            </a:defPPr>
            <a:lvl1pPr algn="ctr">
              <a:lnSpc>
                <a:spcPct val="130000"/>
              </a:lnSpc>
              <a:defRPr sz="2000">
                <a:latin typeface="Lato" panose="020F0502020204030203" pitchFamily="34" charset="0"/>
              </a:defRPr>
            </a:lvl1pPr>
          </a:lstStyle>
          <a:p>
            <a:pPr algn="just">
              <a:lnSpc>
                <a:spcPct val="200000"/>
              </a:lnSpc>
            </a:pPr>
            <a:r>
              <a:rPr sz="1000" dirty="0">
                <a:solidFill>
                  <a:schemeClr val="bg1">
                    <a:lumMod val="50000"/>
                  </a:schemeClr>
                </a:solidFill>
                <a:latin typeface="+mn-lt"/>
              </a:rPr>
              <a:t>Lorem ipsum dolor sit </a:t>
            </a:r>
            <a:r>
              <a:rPr sz="1000" dirty="0" err="1">
                <a:solidFill>
                  <a:schemeClr val="bg1">
                    <a:lumMod val="50000"/>
                  </a:schemeClr>
                </a:solidFill>
                <a:latin typeface="+mn-lt"/>
              </a:rPr>
              <a:t>amet</a:t>
            </a:r>
            <a:r>
              <a:rPr sz="1000" dirty="0">
                <a:solidFill>
                  <a:schemeClr val="bg1">
                    <a:lumMod val="50000"/>
                  </a:schemeClr>
                </a:solidFill>
                <a:latin typeface="+mn-lt"/>
              </a:rPr>
              <a:t>, </a:t>
            </a:r>
            <a:r>
              <a:rPr sz="1000" dirty="0" err="1">
                <a:solidFill>
                  <a:schemeClr val="bg1">
                    <a:lumMod val="50000"/>
                  </a:schemeClr>
                </a:solidFill>
                <a:latin typeface="+mn-lt"/>
              </a:rPr>
              <a:t>consectetur</a:t>
            </a:r>
            <a:r>
              <a:rPr sz="1000" dirty="0">
                <a:solidFill>
                  <a:schemeClr val="bg1">
                    <a:lumMod val="50000"/>
                  </a:schemeClr>
                </a:solidFill>
                <a:latin typeface="+mn-lt"/>
              </a:rPr>
              <a:t> </a:t>
            </a:r>
            <a:r>
              <a:rPr sz="1000" dirty="0" err="1">
                <a:solidFill>
                  <a:schemeClr val="bg1">
                    <a:lumMod val="50000"/>
                  </a:schemeClr>
                </a:solidFill>
                <a:latin typeface="+mn-lt"/>
              </a:rPr>
              <a:t>adipiscing</a:t>
            </a:r>
            <a:r>
              <a:rPr sz="1000" dirty="0">
                <a:solidFill>
                  <a:schemeClr val="bg1">
                    <a:lumMod val="50000"/>
                  </a:schemeClr>
                </a:solidFill>
                <a:latin typeface="+mn-lt"/>
              </a:rPr>
              <a:t> </a:t>
            </a:r>
            <a:r>
              <a:rPr sz="1000" dirty="0" err="1">
                <a:solidFill>
                  <a:schemeClr val="bg1">
                    <a:lumMod val="50000"/>
                  </a:schemeClr>
                </a:solidFill>
                <a:latin typeface="+mn-lt"/>
              </a:rPr>
              <a:t>elit</a:t>
            </a:r>
            <a:r>
              <a:rPr sz="1000" dirty="0">
                <a:solidFill>
                  <a:schemeClr val="bg1">
                    <a:lumMod val="50000"/>
                  </a:schemeClr>
                </a:solidFill>
                <a:latin typeface="+mn-lt"/>
              </a:rPr>
              <a:t>. </a:t>
            </a:r>
            <a:r>
              <a:rPr sz="1000" dirty="0" err="1">
                <a:solidFill>
                  <a:schemeClr val="bg1">
                    <a:lumMod val="50000"/>
                  </a:schemeClr>
                </a:solidFill>
                <a:latin typeface="+mn-lt"/>
              </a:rPr>
              <a:t>Praesent</a:t>
            </a:r>
            <a:r>
              <a:rPr sz="1000" dirty="0">
                <a:solidFill>
                  <a:schemeClr val="bg1">
                    <a:lumMod val="50000"/>
                  </a:schemeClr>
                </a:solidFill>
                <a:latin typeface="+mn-lt"/>
              </a:rPr>
              <a:t> </a:t>
            </a:r>
            <a:r>
              <a:rPr sz="1000" dirty="0" err="1">
                <a:solidFill>
                  <a:schemeClr val="bg1">
                    <a:lumMod val="50000"/>
                  </a:schemeClr>
                </a:solidFill>
                <a:latin typeface="+mn-lt"/>
              </a:rPr>
              <a:t>sodales</a:t>
            </a:r>
            <a:r>
              <a:rPr sz="1000" dirty="0">
                <a:solidFill>
                  <a:schemeClr val="bg1">
                    <a:lumMod val="50000"/>
                  </a:schemeClr>
                </a:solidFill>
                <a:latin typeface="+mn-lt"/>
              </a:rPr>
              <a:t> </a:t>
            </a:r>
            <a:r>
              <a:rPr sz="1000" dirty="0" err="1">
                <a:solidFill>
                  <a:schemeClr val="bg1">
                    <a:lumMod val="50000"/>
                  </a:schemeClr>
                </a:solidFill>
                <a:latin typeface="+mn-lt"/>
              </a:rPr>
              <a:t>odio</a:t>
            </a:r>
            <a:r>
              <a:rPr sz="1000" dirty="0">
                <a:solidFill>
                  <a:schemeClr val="bg1">
                    <a:lumMod val="50000"/>
                  </a:schemeClr>
                </a:solidFill>
                <a:latin typeface="+mn-lt"/>
              </a:rPr>
              <a:t> sit </a:t>
            </a:r>
            <a:r>
              <a:rPr sz="1000" dirty="0" err="1">
                <a:solidFill>
                  <a:schemeClr val="bg1">
                    <a:lumMod val="50000"/>
                  </a:schemeClr>
                </a:solidFill>
                <a:latin typeface="+mn-lt"/>
              </a:rPr>
              <a:t>amet</a:t>
            </a:r>
            <a:r>
              <a:rPr sz="1000" dirty="0">
                <a:solidFill>
                  <a:schemeClr val="bg1">
                    <a:lumMod val="50000"/>
                  </a:schemeClr>
                </a:solidFill>
                <a:latin typeface="+mn-lt"/>
              </a:rPr>
              <a:t> </a:t>
            </a:r>
            <a:r>
              <a:rPr sz="1000" dirty="0" err="1">
                <a:solidFill>
                  <a:schemeClr val="bg1">
                    <a:lumMod val="50000"/>
                  </a:schemeClr>
                </a:solidFill>
                <a:latin typeface="+mn-lt"/>
              </a:rPr>
              <a:t>odio</a:t>
            </a:r>
            <a:r>
              <a:rPr sz="1000" dirty="0">
                <a:solidFill>
                  <a:schemeClr val="bg1">
                    <a:lumMod val="50000"/>
                  </a:schemeClr>
                </a:solidFill>
                <a:latin typeface="+mn-lt"/>
              </a:rPr>
              <a:t> </a:t>
            </a:r>
            <a:r>
              <a:rPr sz="1000" dirty="0" err="1">
                <a:solidFill>
                  <a:schemeClr val="bg1">
                    <a:lumMod val="50000"/>
                  </a:schemeClr>
                </a:solidFill>
                <a:latin typeface="+mn-lt"/>
              </a:rPr>
              <a:t>tristique</a:t>
            </a:r>
            <a:r>
              <a:rPr sz="1000" dirty="0">
                <a:solidFill>
                  <a:schemeClr val="bg1">
                    <a:lumMod val="50000"/>
                  </a:schemeClr>
                </a:solidFill>
                <a:latin typeface="+mn-lt"/>
              </a:rPr>
              <a:t> </a:t>
            </a:r>
            <a:r>
              <a:rPr sz="1000" dirty="0" err="1">
                <a:solidFill>
                  <a:schemeClr val="bg1">
                    <a:lumMod val="50000"/>
                  </a:schemeClr>
                </a:solidFill>
                <a:latin typeface="+mn-lt"/>
              </a:rPr>
              <a:t>quis</a:t>
            </a:r>
            <a:r>
              <a:rPr sz="1000" dirty="0">
                <a:solidFill>
                  <a:schemeClr val="bg1">
                    <a:lumMod val="50000"/>
                  </a:schemeClr>
                </a:solidFill>
                <a:latin typeface="+mn-lt"/>
              </a:rPr>
              <a:t> tempus </a:t>
            </a:r>
            <a:r>
              <a:rPr sz="1000" dirty="0" err="1">
                <a:solidFill>
                  <a:schemeClr val="bg1">
                    <a:lumMod val="50000"/>
                  </a:schemeClr>
                </a:solidFill>
                <a:latin typeface="+mn-lt"/>
              </a:rPr>
              <a:t>odio</a:t>
            </a:r>
            <a:r>
              <a:rPr sz="1000" dirty="0">
                <a:solidFill>
                  <a:schemeClr val="bg1">
                    <a:lumMod val="50000"/>
                  </a:schemeClr>
                </a:solidFill>
                <a:latin typeface="+mn-lt"/>
              </a:rPr>
              <a:t> Lorem ipsum dolor sit </a:t>
            </a:r>
            <a:r>
              <a:rPr sz="1000" dirty="0" err="1">
                <a:solidFill>
                  <a:schemeClr val="bg1">
                    <a:lumMod val="50000"/>
                  </a:schemeClr>
                </a:solidFill>
                <a:latin typeface="+mn-lt"/>
              </a:rPr>
              <a:t>amet.consectetur</a:t>
            </a:r>
            <a:r>
              <a:rPr sz="1000" dirty="0">
                <a:solidFill>
                  <a:schemeClr val="bg1">
                    <a:lumMod val="50000"/>
                  </a:schemeClr>
                </a:solidFill>
                <a:latin typeface="+mn-lt"/>
              </a:rPr>
              <a:t> </a:t>
            </a:r>
            <a:r>
              <a:rPr sz="1000" dirty="0" err="1">
                <a:solidFill>
                  <a:schemeClr val="bg1">
                    <a:lumMod val="50000"/>
                  </a:schemeClr>
                </a:solidFill>
                <a:latin typeface="+mn-lt"/>
              </a:rPr>
              <a:t>adipiscing</a:t>
            </a:r>
            <a:r>
              <a:rPr sz="1000" dirty="0">
                <a:solidFill>
                  <a:schemeClr val="bg1">
                    <a:lumMod val="50000"/>
                  </a:schemeClr>
                </a:solidFill>
                <a:latin typeface="+mn-lt"/>
              </a:rPr>
              <a:t> </a:t>
            </a:r>
            <a:r>
              <a:rPr sz="1000" dirty="0" err="1">
                <a:solidFill>
                  <a:schemeClr val="bg1">
                    <a:lumMod val="50000"/>
                  </a:schemeClr>
                </a:solidFill>
                <a:latin typeface="+mn-lt"/>
              </a:rPr>
              <a:t>elit</a:t>
            </a:r>
            <a:r>
              <a:rPr sz="1000" dirty="0">
                <a:solidFill>
                  <a:schemeClr val="bg1">
                    <a:lumMod val="50000"/>
                  </a:schemeClr>
                </a:solidFill>
                <a:latin typeface="+mn-lt"/>
              </a:rPr>
              <a:t>. Lorem ipsum dolor sit </a:t>
            </a:r>
            <a:r>
              <a:rPr sz="1000" dirty="0" err="1">
                <a:solidFill>
                  <a:schemeClr val="bg1">
                    <a:lumMod val="50000"/>
                  </a:schemeClr>
                </a:solidFill>
                <a:latin typeface="+mn-lt"/>
              </a:rPr>
              <a:t>amet</a:t>
            </a:r>
            <a:r>
              <a:rPr sz="1000" dirty="0">
                <a:solidFill>
                  <a:schemeClr val="bg1">
                    <a:lumMod val="50000"/>
                  </a:schemeClr>
                </a:solidFill>
                <a:latin typeface="+mn-lt"/>
              </a:rPr>
              <a:t>, </a:t>
            </a:r>
            <a:r>
              <a:rPr sz="1000" dirty="0" err="1">
                <a:solidFill>
                  <a:schemeClr val="bg1">
                    <a:lumMod val="50000"/>
                  </a:schemeClr>
                </a:solidFill>
                <a:latin typeface="+mn-lt"/>
              </a:rPr>
              <a:t>consectetur</a:t>
            </a:r>
            <a:r>
              <a:rPr sz="1000" dirty="0">
                <a:solidFill>
                  <a:schemeClr val="bg1">
                    <a:lumMod val="50000"/>
                  </a:schemeClr>
                </a:solidFill>
                <a:latin typeface="+mn-lt"/>
              </a:rPr>
              <a:t> </a:t>
            </a:r>
            <a:r>
              <a:rPr sz="1000" dirty="0" err="1">
                <a:solidFill>
                  <a:schemeClr val="bg1">
                    <a:lumMod val="50000"/>
                  </a:schemeClr>
                </a:solidFill>
                <a:latin typeface="+mn-lt"/>
              </a:rPr>
              <a:t>adipiscing</a:t>
            </a:r>
            <a:r>
              <a:rPr sz="1000" dirty="0">
                <a:solidFill>
                  <a:schemeClr val="bg1">
                    <a:lumMod val="50000"/>
                  </a:schemeClr>
                </a:solidFill>
                <a:latin typeface="+mn-lt"/>
              </a:rPr>
              <a:t> </a:t>
            </a:r>
            <a:r>
              <a:rPr sz="1000" dirty="0" err="1">
                <a:solidFill>
                  <a:schemeClr val="bg1">
                    <a:lumMod val="50000"/>
                  </a:schemeClr>
                </a:solidFill>
                <a:latin typeface="+mn-lt"/>
              </a:rPr>
              <a:t>elit</a:t>
            </a:r>
            <a:r>
              <a:rPr sz="1000" dirty="0">
                <a:solidFill>
                  <a:schemeClr val="bg1">
                    <a:lumMod val="50000"/>
                  </a:schemeClr>
                </a:solidFill>
                <a:latin typeface="+mn-lt"/>
              </a:rPr>
              <a:t>. </a:t>
            </a:r>
            <a:r>
              <a:rPr sz="1000" dirty="0" err="1">
                <a:solidFill>
                  <a:schemeClr val="bg1">
                    <a:lumMod val="50000"/>
                  </a:schemeClr>
                </a:solidFill>
                <a:latin typeface="+mn-lt"/>
              </a:rPr>
              <a:t>Praesent</a:t>
            </a:r>
            <a:r>
              <a:rPr sz="1000" dirty="0">
                <a:solidFill>
                  <a:schemeClr val="bg1">
                    <a:lumMod val="50000"/>
                  </a:schemeClr>
                </a:solidFill>
                <a:latin typeface="+mn-lt"/>
              </a:rPr>
              <a:t> </a:t>
            </a:r>
            <a:r>
              <a:rPr sz="1000" dirty="0" err="1">
                <a:solidFill>
                  <a:schemeClr val="bg1">
                    <a:lumMod val="50000"/>
                  </a:schemeClr>
                </a:solidFill>
                <a:latin typeface="+mn-lt"/>
              </a:rPr>
              <a:t>sodales</a:t>
            </a:r>
            <a:r>
              <a:rPr sz="1000" dirty="0">
                <a:solidFill>
                  <a:schemeClr val="bg1">
                    <a:lumMod val="50000"/>
                  </a:schemeClr>
                </a:solidFill>
                <a:latin typeface="+mn-lt"/>
              </a:rPr>
              <a:t> </a:t>
            </a:r>
            <a:r>
              <a:rPr sz="1000" dirty="0" err="1">
                <a:solidFill>
                  <a:schemeClr val="bg1">
                    <a:lumMod val="50000"/>
                  </a:schemeClr>
                </a:solidFill>
                <a:latin typeface="+mn-lt"/>
              </a:rPr>
              <a:t>odio</a:t>
            </a:r>
            <a:r>
              <a:rPr sz="1000" dirty="0">
                <a:solidFill>
                  <a:schemeClr val="bg1">
                    <a:lumMod val="50000"/>
                  </a:schemeClr>
                </a:solidFill>
                <a:latin typeface="+mn-lt"/>
              </a:rPr>
              <a:t> sit </a:t>
            </a:r>
            <a:r>
              <a:rPr sz="1000" dirty="0" err="1">
                <a:solidFill>
                  <a:schemeClr val="bg1">
                    <a:lumMod val="50000"/>
                  </a:schemeClr>
                </a:solidFill>
                <a:latin typeface="+mn-lt"/>
              </a:rPr>
              <a:t>amet</a:t>
            </a:r>
            <a:r>
              <a:rPr sz="1000" dirty="0">
                <a:solidFill>
                  <a:schemeClr val="bg1">
                    <a:lumMod val="50000"/>
                  </a:schemeClr>
                </a:solidFill>
                <a:latin typeface="+mn-lt"/>
              </a:rPr>
              <a:t> </a:t>
            </a:r>
            <a:r>
              <a:rPr sz="1000" dirty="0" err="1">
                <a:solidFill>
                  <a:schemeClr val="bg1">
                    <a:lumMod val="50000"/>
                  </a:schemeClr>
                </a:solidFill>
                <a:latin typeface="+mn-lt"/>
              </a:rPr>
              <a:t>odio</a:t>
            </a:r>
            <a:r>
              <a:rPr sz="1000" dirty="0">
                <a:solidFill>
                  <a:schemeClr val="bg1">
                    <a:lumMod val="50000"/>
                  </a:schemeClr>
                </a:solidFill>
                <a:latin typeface="+mn-lt"/>
              </a:rPr>
              <a:t> </a:t>
            </a:r>
            <a:r>
              <a:rPr sz="1000" dirty="0" err="1">
                <a:solidFill>
                  <a:schemeClr val="bg1">
                    <a:lumMod val="50000"/>
                  </a:schemeClr>
                </a:solidFill>
                <a:latin typeface="+mn-lt"/>
              </a:rPr>
              <a:t>tristique</a:t>
            </a:r>
            <a:r>
              <a:rPr sz="1000" dirty="0">
                <a:solidFill>
                  <a:schemeClr val="bg1">
                    <a:lumMod val="50000"/>
                  </a:schemeClr>
                </a:solidFill>
                <a:latin typeface="+mn-lt"/>
              </a:rPr>
              <a:t> </a:t>
            </a:r>
            <a:r>
              <a:rPr sz="1000" dirty="0" err="1">
                <a:solidFill>
                  <a:schemeClr val="bg1">
                    <a:lumMod val="50000"/>
                  </a:schemeClr>
                </a:solidFill>
                <a:latin typeface="+mn-lt"/>
              </a:rPr>
              <a:t>quis</a:t>
            </a:r>
            <a:r>
              <a:rPr sz="1000" dirty="0">
                <a:solidFill>
                  <a:schemeClr val="bg1">
                    <a:lumMod val="50000"/>
                  </a:schemeClr>
                </a:solidFill>
                <a:latin typeface="+mn-lt"/>
              </a:rPr>
              <a:t> tempus </a:t>
            </a:r>
            <a:r>
              <a:rPr sz="1000" dirty="0" err="1">
                <a:solidFill>
                  <a:schemeClr val="bg1">
                    <a:lumMod val="50000"/>
                  </a:schemeClr>
                </a:solidFill>
                <a:latin typeface="+mn-lt"/>
              </a:rPr>
              <a:t>odio</a:t>
            </a:r>
            <a:r>
              <a:rPr sz="1000" dirty="0">
                <a:solidFill>
                  <a:schemeClr val="bg1">
                    <a:lumMod val="50000"/>
                  </a:schemeClr>
                </a:solidFill>
                <a:latin typeface="+mn-lt"/>
              </a:rPr>
              <a:t> Lorem ipsum dolor sit </a:t>
            </a:r>
            <a:r>
              <a:rPr sz="1000" dirty="0" err="1">
                <a:solidFill>
                  <a:schemeClr val="bg1">
                    <a:lumMod val="50000"/>
                  </a:schemeClr>
                </a:solidFill>
                <a:latin typeface="+mn-lt"/>
              </a:rPr>
              <a:t>amet</a:t>
            </a:r>
            <a:r>
              <a:rPr sz="1000" dirty="0">
                <a:solidFill>
                  <a:schemeClr val="bg1">
                    <a:lumMod val="50000"/>
                  </a:schemeClr>
                </a:solidFill>
                <a:latin typeface="+mn-lt"/>
              </a:rPr>
              <a:t>, </a:t>
            </a:r>
            <a:r>
              <a:rPr sz="1000" dirty="0" err="1">
                <a:solidFill>
                  <a:schemeClr val="bg1">
                    <a:lumMod val="50000"/>
                  </a:schemeClr>
                </a:solidFill>
                <a:latin typeface="+mn-lt"/>
              </a:rPr>
              <a:t>consectetur</a:t>
            </a:r>
            <a:r>
              <a:rPr sz="1000" dirty="0">
                <a:solidFill>
                  <a:schemeClr val="bg1">
                    <a:lumMod val="50000"/>
                  </a:schemeClr>
                </a:solidFill>
                <a:latin typeface="+mn-lt"/>
              </a:rPr>
              <a:t> </a:t>
            </a:r>
            <a:r>
              <a:rPr sz="1000" dirty="0" err="1">
                <a:solidFill>
                  <a:schemeClr val="bg1">
                    <a:lumMod val="50000"/>
                  </a:schemeClr>
                </a:solidFill>
                <a:latin typeface="+mn-lt"/>
              </a:rPr>
              <a:t>adipiscing</a:t>
            </a:r>
            <a:r>
              <a:rPr sz="1000" dirty="0">
                <a:solidFill>
                  <a:schemeClr val="bg1">
                    <a:lumMod val="50000"/>
                  </a:schemeClr>
                </a:solidFill>
                <a:latin typeface="+mn-lt"/>
              </a:rPr>
              <a:t> </a:t>
            </a:r>
            <a:r>
              <a:rPr sz="1000" dirty="0" err="1">
                <a:solidFill>
                  <a:schemeClr val="bg1">
                    <a:lumMod val="50000"/>
                  </a:schemeClr>
                </a:solidFill>
                <a:latin typeface="+mn-lt"/>
              </a:rPr>
              <a:t>elit</a:t>
            </a:r>
            <a:r>
              <a:rPr sz="1000" dirty="0">
                <a:solidFill>
                  <a:schemeClr val="bg1">
                    <a:lumMod val="50000"/>
                  </a:schemeClr>
                </a:solidFill>
                <a:latin typeface="+mn-lt"/>
              </a:rPr>
              <a:t>. Lorem ipsum dolor sit </a:t>
            </a:r>
            <a:r>
              <a:rPr sz="1000" dirty="0" err="1">
                <a:solidFill>
                  <a:schemeClr val="bg1">
                    <a:lumMod val="50000"/>
                  </a:schemeClr>
                </a:solidFill>
                <a:latin typeface="+mn-lt"/>
              </a:rPr>
              <a:t>amet</a:t>
            </a:r>
            <a:r>
              <a:rPr sz="1000" dirty="0">
                <a:solidFill>
                  <a:schemeClr val="bg1">
                    <a:lumMod val="50000"/>
                  </a:schemeClr>
                </a:solidFill>
                <a:latin typeface="+mn-lt"/>
              </a:rPr>
              <a:t>, </a:t>
            </a:r>
            <a:r>
              <a:rPr sz="1000" dirty="0" err="1">
                <a:solidFill>
                  <a:schemeClr val="bg1">
                    <a:lumMod val="50000"/>
                  </a:schemeClr>
                </a:solidFill>
                <a:latin typeface="+mn-lt"/>
              </a:rPr>
              <a:t>consectetur</a:t>
            </a:r>
            <a:r>
              <a:rPr sz="1000" dirty="0">
                <a:solidFill>
                  <a:schemeClr val="bg1">
                    <a:lumMod val="50000"/>
                  </a:schemeClr>
                </a:solidFill>
                <a:latin typeface="+mn-lt"/>
              </a:rPr>
              <a:t> </a:t>
            </a:r>
            <a:r>
              <a:rPr sz="1000" dirty="0" err="1">
                <a:solidFill>
                  <a:schemeClr val="bg1">
                    <a:lumMod val="50000"/>
                  </a:schemeClr>
                </a:solidFill>
                <a:latin typeface="+mn-lt"/>
              </a:rPr>
              <a:t>adipiscing</a:t>
            </a:r>
            <a:r>
              <a:rPr sz="1000" dirty="0">
                <a:solidFill>
                  <a:schemeClr val="bg1">
                    <a:lumMod val="50000"/>
                  </a:schemeClr>
                </a:solidFill>
                <a:latin typeface="+mn-lt"/>
              </a:rPr>
              <a:t> </a:t>
            </a:r>
            <a:r>
              <a:rPr sz="1000" dirty="0" err="1">
                <a:solidFill>
                  <a:schemeClr val="bg1">
                    <a:lumMod val="50000"/>
                  </a:schemeClr>
                </a:solidFill>
                <a:latin typeface="+mn-lt"/>
              </a:rPr>
              <a:t>elit</a:t>
            </a:r>
            <a:r>
              <a:rPr sz="1000" dirty="0">
                <a:solidFill>
                  <a:schemeClr val="bg1">
                    <a:lumMod val="50000"/>
                  </a:schemeClr>
                </a:solidFill>
                <a:latin typeface="+mn-lt"/>
              </a:rPr>
              <a:t>. </a:t>
            </a:r>
            <a:r>
              <a:rPr sz="1000" dirty="0" err="1">
                <a:solidFill>
                  <a:schemeClr val="bg1">
                    <a:lumMod val="50000"/>
                  </a:schemeClr>
                </a:solidFill>
                <a:latin typeface="+mn-lt"/>
              </a:rPr>
              <a:t>Praesent</a:t>
            </a:r>
            <a:r>
              <a:rPr sz="1000" dirty="0">
                <a:solidFill>
                  <a:schemeClr val="bg1">
                    <a:lumMod val="50000"/>
                  </a:schemeClr>
                </a:solidFill>
                <a:latin typeface="+mn-lt"/>
              </a:rPr>
              <a:t> </a:t>
            </a:r>
            <a:r>
              <a:rPr sz="1000" dirty="0" err="1">
                <a:solidFill>
                  <a:schemeClr val="bg1">
                    <a:lumMod val="50000"/>
                  </a:schemeClr>
                </a:solidFill>
                <a:latin typeface="+mn-lt"/>
              </a:rPr>
              <a:t>sodales</a:t>
            </a:r>
            <a:r>
              <a:rPr sz="1000" dirty="0">
                <a:solidFill>
                  <a:schemeClr val="bg1">
                    <a:lumMod val="50000"/>
                  </a:schemeClr>
                </a:solidFill>
                <a:latin typeface="+mn-lt"/>
              </a:rPr>
              <a:t> </a:t>
            </a:r>
            <a:r>
              <a:rPr sz="1000" dirty="0" err="1">
                <a:solidFill>
                  <a:schemeClr val="bg1">
                    <a:lumMod val="50000"/>
                  </a:schemeClr>
                </a:solidFill>
                <a:latin typeface="+mn-lt"/>
              </a:rPr>
              <a:t>odio</a:t>
            </a:r>
            <a:r>
              <a:rPr sz="1000" dirty="0">
                <a:solidFill>
                  <a:schemeClr val="bg1">
                    <a:lumMod val="50000"/>
                  </a:schemeClr>
                </a:solidFill>
                <a:latin typeface="+mn-lt"/>
              </a:rPr>
              <a:t> sit </a:t>
            </a:r>
            <a:r>
              <a:rPr sz="1000" dirty="0" err="1">
                <a:solidFill>
                  <a:schemeClr val="bg1">
                    <a:lumMod val="50000"/>
                  </a:schemeClr>
                </a:solidFill>
                <a:latin typeface="+mn-lt"/>
              </a:rPr>
              <a:t>amet</a:t>
            </a:r>
            <a:r>
              <a:rPr sz="1000" dirty="0">
                <a:solidFill>
                  <a:schemeClr val="bg1">
                    <a:lumMod val="50000"/>
                  </a:schemeClr>
                </a:solidFill>
                <a:latin typeface="+mn-lt"/>
              </a:rPr>
              <a:t> </a:t>
            </a:r>
            <a:r>
              <a:rPr sz="1000" dirty="0" err="1">
                <a:solidFill>
                  <a:schemeClr val="bg1">
                    <a:lumMod val="50000"/>
                  </a:schemeClr>
                </a:solidFill>
                <a:latin typeface="+mn-lt"/>
              </a:rPr>
              <a:t>odio</a:t>
            </a:r>
            <a:r>
              <a:rPr sz="1000" dirty="0">
                <a:solidFill>
                  <a:schemeClr val="bg1">
                    <a:lumMod val="50000"/>
                  </a:schemeClr>
                </a:solidFill>
                <a:latin typeface="+mn-lt"/>
              </a:rPr>
              <a:t> </a:t>
            </a:r>
            <a:r>
              <a:rPr sz="1000" dirty="0" err="1">
                <a:solidFill>
                  <a:schemeClr val="bg1">
                    <a:lumMod val="50000"/>
                  </a:schemeClr>
                </a:solidFill>
                <a:latin typeface="+mn-lt"/>
              </a:rPr>
              <a:t>tristique</a:t>
            </a:r>
            <a:r>
              <a:rPr sz="1000" dirty="0">
                <a:solidFill>
                  <a:schemeClr val="bg1">
                    <a:lumMod val="50000"/>
                  </a:schemeClr>
                </a:solidFill>
                <a:latin typeface="+mn-lt"/>
              </a:rPr>
              <a:t> </a:t>
            </a:r>
            <a:r>
              <a:rPr sz="1000" dirty="0" err="1">
                <a:solidFill>
                  <a:schemeClr val="bg1">
                    <a:lumMod val="50000"/>
                  </a:schemeClr>
                </a:solidFill>
                <a:latin typeface="+mn-lt"/>
              </a:rPr>
              <a:t>quis</a:t>
            </a:r>
            <a:r>
              <a:rPr sz="1000" dirty="0">
                <a:solidFill>
                  <a:schemeClr val="bg1">
                    <a:lumMod val="50000"/>
                  </a:schemeClr>
                </a:solidFill>
                <a:latin typeface="+mn-lt"/>
              </a:rPr>
              <a:t> tempus </a:t>
            </a:r>
            <a:r>
              <a:rPr sz="1000" dirty="0" err="1">
                <a:solidFill>
                  <a:schemeClr val="bg1">
                    <a:lumMod val="50000"/>
                  </a:schemeClr>
                </a:solidFill>
                <a:latin typeface="+mn-lt"/>
              </a:rPr>
              <a:t>odio</a:t>
            </a:r>
            <a:r>
              <a:rPr sz="1000" dirty="0">
                <a:solidFill>
                  <a:schemeClr val="bg1">
                    <a:lumMod val="50000"/>
                  </a:schemeClr>
                </a:solidFill>
                <a:latin typeface="+mn-lt"/>
              </a:rPr>
              <a:t> Lorem ipsum dolor</a:t>
            </a:r>
          </a:p>
        </p:txBody>
      </p:sp>
      <p:sp>
        <p:nvSpPr>
          <p:cNvPr id="10" name="Column of text samples">
            <a:extLst>
              <a:ext uri="{FF2B5EF4-FFF2-40B4-BE49-F238E27FC236}">
                <a16:creationId xmlns:a16="http://schemas.microsoft.com/office/drawing/2014/main" id="{8AE58C2B-A3CB-4A25-AF1B-78FAD70760CD}"/>
              </a:ext>
            </a:extLst>
          </p:cNvPr>
          <p:cNvSpPr txBox="1"/>
          <p:nvPr/>
        </p:nvSpPr>
        <p:spPr>
          <a:xfrm>
            <a:off x="3799442" y="587769"/>
            <a:ext cx="4593117" cy="553998"/>
          </a:xfrm>
          <a:prstGeom prst="rect">
            <a:avLst/>
          </a:prstGeom>
          <a:extLst>
            <a:ext uri="{C572A759-6A51-4108-AA02-DFA0A04FC94B}">
              <ma14:wrappingTextBoxFlag xmlns:ma14="http://schemas.microsoft.com/office/mac/drawingml/2011/main" xmlns="" val="1"/>
            </a:ext>
          </a:extLst>
        </p:spPr>
        <p:txBody>
          <a:bodyPr wrap="none">
            <a:spAutoFit/>
          </a:bodyPr>
          <a:lstStyle>
            <a:defPPr>
              <a:defRPr lang="en-US"/>
            </a:defPPr>
            <a:lvl1pPr algn="ctr">
              <a:defRPr sz="6000" b="1">
                <a:latin typeface="Lato" panose="020F0502020204030203" pitchFamily="34" charset="0"/>
              </a:defRPr>
            </a:lvl1pPr>
          </a:lstStyle>
          <a:p>
            <a:r>
              <a:rPr lang="en-US" sz="3000" dirty="0">
                <a:latin typeface="+mn-lt"/>
              </a:rPr>
              <a:t>COLUMN OF TEXT SAMPLES</a:t>
            </a:r>
          </a:p>
        </p:txBody>
      </p:sp>
      <p:sp>
        <p:nvSpPr>
          <p:cNvPr id="11" name="Your Multipurpose Presentation Template">
            <a:extLst>
              <a:ext uri="{FF2B5EF4-FFF2-40B4-BE49-F238E27FC236}">
                <a16:creationId xmlns:a16="http://schemas.microsoft.com/office/drawing/2014/main" id="{6BB111EA-9EEA-4C91-9E66-D3B9B7C6A052}"/>
              </a:ext>
            </a:extLst>
          </p:cNvPr>
          <p:cNvSpPr txBox="1"/>
          <p:nvPr/>
        </p:nvSpPr>
        <p:spPr>
          <a:xfrm>
            <a:off x="4786093" y="1108904"/>
            <a:ext cx="2515432" cy="246221"/>
          </a:xfrm>
          <a:prstGeom prst="rect">
            <a:avLst/>
          </a:prstGeom>
          <a:extLst>
            <a:ext uri="{C572A759-6A51-4108-AA02-DFA0A04FC94B}">
              <ma14:wrappingTextBoxFlag xmlns:ma14="http://schemas.microsoft.com/office/mac/drawingml/2011/main" xmlns="" val="1"/>
            </a:ext>
          </a:extLst>
        </p:spPr>
        <p:txBody>
          <a:bodyPr wrap="none">
            <a:spAutoFit/>
          </a:bodyPr>
          <a:lstStyle>
            <a:defPPr>
              <a:defRPr lang="en-US"/>
            </a:defPPr>
            <a:lvl1pPr algn="r">
              <a:defRPr sz="2000" spc="600">
                <a:solidFill>
                  <a:schemeClr val="tx1">
                    <a:lumMod val="60000"/>
                    <a:lumOff val="40000"/>
                  </a:schemeClr>
                </a:solidFill>
                <a:latin typeface="Lato" panose="020F0502020204030203" pitchFamily="34" charset="0"/>
              </a:defRPr>
            </a:lvl1pPr>
          </a:lstStyle>
          <a:p>
            <a:r>
              <a:rPr lang="en-US" sz="1000" dirty="0">
                <a:latin typeface="+mn-lt"/>
              </a:rPr>
              <a:t>YOURPRESENTATION</a:t>
            </a:r>
          </a:p>
        </p:txBody>
      </p:sp>
    </p:spTree>
    <p:extLst>
      <p:ext uri="{BB962C8B-B14F-4D97-AF65-F5344CB8AC3E}">
        <p14:creationId xmlns:p14="http://schemas.microsoft.com/office/powerpoint/2010/main" val="25064940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385">
            <a:extLst>
              <a:ext uri="{FF2B5EF4-FFF2-40B4-BE49-F238E27FC236}">
                <a16:creationId xmlns:a16="http://schemas.microsoft.com/office/drawing/2014/main" id="{8DA41B23-271D-4E05-B91C-BF152E6FCB09}"/>
              </a:ext>
            </a:extLst>
          </p:cNvPr>
          <p:cNvSpPr/>
          <p:nvPr/>
        </p:nvSpPr>
        <p:spPr>
          <a:xfrm rot="5400000">
            <a:off x="2288405" y="-889507"/>
            <a:ext cx="1252744" cy="5823215"/>
          </a:xfrm>
          <a:custGeom>
            <a:avLst/>
            <a:gdLst>
              <a:gd name="connsiteX0" fmla="*/ 21425 w 21600"/>
              <a:gd name="connsiteY0" fmla="*/ 13078 h 21600"/>
              <a:gd name="connsiteX1" fmla="*/ 21600 w 21600"/>
              <a:gd name="connsiteY1" fmla="*/ 0 h 21600"/>
              <a:gd name="connsiteX2" fmla="*/ 12326 w 21600"/>
              <a:gd name="connsiteY2" fmla="*/ 1995 h 21600"/>
              <a:gd name="connsiteX3" fmla="*/ 12342 w 21600"/>
              <a:gd name="connsiteY3" fmla="*/ 13028 h 21600"/>
              <a:gd name="connsiteX4" fmla="*/ 12326 w 21600"/>
              <a:gd name="connsiteY4" fmla="*/ 13028 h 21600"/>
              <a:gd name="connsiteX5" fmla="*/ 39 w 21600"/>
              <a:gd name="connsiteY5" fmla="*/ 14799 h 21600"/>
              <a:gd name="connsiteX6" fmla="*/ 0 w 21600"/>
              <a:gd name="connsiteY6" fmla="*/ 14799 h 21600"/>
              <a:gd name="connsiteX7" fmla="*/ 0 w 21600"/>
              <a:gd name="connsiteY7" fmla="*/ 21600 h 21600"/>
              <a:gd name="connsiteX8" fmla="*/ 15442 w 21600"/>
              <a:gd name="connsiteY8" fmla="*/ 21600 h 21600"/>
              <a:gd name="connsiteX9" fmla="*/ 15442 w 21600"/>
              <a:gd name="connsiteY9" fmla="*/ 14804 h 21600"/>
              <a:gd name="connsiteX10" fmla="*/ 21425 w 21600"/>
              <a:gd name="connsiteY10" fmla="*/ 13078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600" h="21600" extrusionOk="0">
                <a:moveTo>
                  <a:pt x="21425" y="13078"/>
                </a:moveTo>
                <a:cubicBezTo>
                  <a:pt x="21483" y="8719"/>
                  <a:pt x="21542" y="4359"/>
                  <a:pt x="21600" y="0"/>
                </a:cubicBezTo>
                <a:lnTo>
                  <a:pt x="12326" y="1995"/>
                </a:lnTo>
                <a:cubicBezTo>
                  <a:pt x="12331" y="5673"/>
                  <a:pt x="12337" y="9350"/>
                  <a:pt x="12342" y="13028"/>
                </a:cubicBezTo>
                <a:lnTo>
                  <a:pt x="12326" y="13028"/>
                </a:lnTo>
                <a:lnTo>
                  <a:pt x="39" y="14799"/>
                </a:lnTo>
                <a:lnTo>
                  <a:pt x="0" y="14799"/>
                </a:lnTo>
                <a:lnTo>
                  <a:pt x="0" y="21600"/>
                </a:lnTo>
                <a:lnTo>
                  <a:pt x="15442" y="21600"/>
                </a:lnTo>
                <a:lnTo>
                  <a:pt x="15442" y="14804"/>
                </a:lnTo>
                <a:lnTo>
                  <a:pt x="21425" y="13078"/>
                </a:lnTo>
                <a:close/>
              </a:path>
            </a:pathLst>
          </a:custGeom>
          <a:solidFill>
            <a:schemeClr val="accent1"/>
          </a:solidFill>
          <a:ln w="12700">
            <a:miter lim="400000"/>
          </a:ln>
        </p:spPr>
        <p:txBody>
          <a:bodyPr lIns="19050" tIns="19050" rIns="19050" bIns="19050" anchor="ctr"/>
          <a:lstStyle/>
          <a:p>
            <a:pPr defTabSz="457200">
              <a:defRPr/>
            </a:pPr>
            <a:endParaRPr kern="0">
              <a:solidFill>
                <a:srgbClr val="1C1C1C"/>
              </a:solidFill>
              <a:ea typeface="+mj-ea"/>
            </a:endParaRPr>
          </a:p>
        </p:txBody>
      </p:sp>
      <p:sp>
        <p:nvSpPr>
          <p:cNvPr id="3" name="Shape 386">
            <a:extLst>
              <a:ext uri="{FF2B5EF4-FFF2-40B4-BE49-F238E27FC236}">
                <a16:creationId xmlns:a16="http://schemas.microsoft.com/office/drawing/2014/main" id="{359EC9FB-186A-4C0D-B98C-3B98C53B8CE6}"/>
              </a:ext>
            </a:extLst>
          </p:cNvPr>
          <p:cNvSpPr/>
          <p:nvPr/>
        </p:nvSpPr>
        <p:spPr>
          <a:xfrm rot="5400000">
            <a:off x="2778726" y="-300487"/>
            <a:ext cx="905672" cy="6452778"/>
          </a:xfrm>
          <a:custGeom>
            <a:avLst/>
            <a:gdLst>
              <a:gd name="connsiteX0" fmla="*/ 21600 w 21600"/>
              <a:gd name="connsiteY0" fmla="*/ 15452 h 21600"/>
              <a:gd name="connsiteX1" fmla="*/ 21490 w 21600"/>
              <a:gd name="connsiteY1" fmla="*/ 13864 h 21600"/>
              <a:gd name="connsiteX2" fmla="*/ 21490 w 21600"/>
              <a:gd name="connsiteY2" fmla="*/ 0 h 21600"/>
              <a:gd name="connsiteX3" fmla="*/ 8518 w 21600"/>
              <a:gd name="connsiteY3" fmla="*/ 1799 h 21600"/>
              <a:gd name="connsiteX4" fmla="*/ 8518 w 21600"/>
              <a:gd name="connsiteY4" fmla="*/ 13864 h 21600"/>
              <a:gd name="connsiteX5" fmla="*/ 8518 w 21600"/>
              <a:gd name="connsiteY5" fmla="*/ 13864 h 21600"/>
              <a:gd name="connsiteX6" fmla="*/ 81 w 21600"/>
              <a:gd name="connsiteY6" fmla="*/ 15452 h 21600"/>
              <a:gd name="connsiteX7" fmla="*/ 11 w 21600"/>
              <a:gd name="connsiteY7" fmla="*/ 15452 h 21600"/>
              <a:gd name="connsiteX8" fmla="*/ 11 w 21600"/>
              <a:gd name="connsiteY8" fmla="*/ 15465 h 21600"/>
              <a:gd name="connsiteX9" fmla="*/ 0 w 21600"/>
              <a:gd name="connsiteY9" fmla="*/ 15467 h 21600"/>
              <a:gd name="connsiteX10" fmla="*/ 11 w 21600"/>
              <a:gd name="connsiteY10" fmla="*/ 15467 h 21600"/>
              <a:gd name="connsiteX11" fmla="*/ 11 w 21600"/>
              <a:gd name="connsiteY11" fmla="*/ 21600 h 21600"/>
              <a:gd name="connsiteX12" fmla="*/ 21600 w 21600"/>
              <a:gd name="connsiteY12" fmla="*/ 21600 h 21600"/>
              <a:gd name="connsiteX13" fmla="*/ 21600 w 21600"/>
              <a:gd name="connsiteY13" fmla="*/ 15452 h 21600"/>
              <a:gd name="connsiteX0" fmla="*/ 21600 w 21600"/>
              <a:gd name="connsiteY0" fmla="*/ 21600 h 21600"/>
              <a:gd name="connsiteX1" fmla="*/ 21490 w 21600"/>
              <a:gd name="connsiteY1" fmla="*/ 13864 h 21600"/>
              <a:gd name="connsiteX2" fmla="*/ 21490 w 21600"/>
              <a:gd name="connsiteY2" fmla="*/ 0 h 21600"/>
              <a:gd name="connsiteX3" fmla="*/ 8518 w 21600"/>
              <a:gd name="connsiteY3" fmla="*/ 1799 h 21600"/>
              <a:gd name="connsiteX4" fmla="*/ 8518 w 21600"/>
              <a:gd name="connsiteY4" fmla="*/ 13864 h 21600"/>
              <a:gd name="connsiteX5" fmla="*/ 8518 w 21600"/>
              <a:gd name="connsiteY5" fmla="*/ 13864 h 21600"/>
              <a:gd name="connsiteX6" fmla="*/ 81 w 21600"/>
              <a:gd name="connsiteY6" fmla="*/ 15452 h 21600"/>
              <a:gd name="connsiteX7" fmla="*/ 11 w 21600"/>
              <a:gd name="connsiteY7" fmla="*/ 15452 h 21600"/>
              <a:gd name="connsiteX8" fmla="*/ 11 w 21600"/>
              <a:gd name="connsiteY8" fmla="*/ 15465 h 21600"/>
              <a:gd name="connsiteX9" fmla="*/ 0 w 21600"/>
              <a:gd name="connsiteY9" fmla="*/ 15467 h 21600"/>
              <a:gd name="connsiteX10" fmla="*/ 11 w 21600"/>
              <a:gd name="connsiteY10" fmla="*/ 15467 h 21600"/>
              <a:gd name="connsiteX11" fmla="*/ 11 w 21600"/>
              <a:gd name="connsiteY11" fmla="*/ 21600 h 21600"/>
              <a:gd name="connsiteX12" fmla="*/ 21600 w 21600"/>
              <a:gd name="connsiteY12" fmla="*/ 21600 h 21600"/>
              <a:gd name="connsiteX0" fmla="*/ 21600 w 21600"/>
              <a:gd name="connsiteY0" fmla="*/ 21600 h 21600"/>
              <a:gd name="connsiteX1" fmla="*/ 21490 w 21600"/>
              <a:gd name="connsiteY1" fmla="*/ 13864 h 21600"/>
              <a:gd name="connsiteX2" fmla="*/ 21490 w 21600"/>
              <a:gd name="connsiteY2" fmla="*/ 0 h 21600"/>
              <a:gd name="connsiteX3" fmla="*/ 8518 w 21600"/>
              <a:gd name="connsiteY3" fmla="*/ 1799 h 21600"/>
              <a:gd name="connsiteX4" fmla="*/ 8518 w 21600"/>
              <a:gd name="connsiteY4" fmla="*/ 13864 h 21600"/>
              <a:gd name="connsiteX5" fmla="*/ 8518 w 21600"/>
              <a:gd name="connsiteY5" fmla="*/ 13864 h 21600"/>
              <a:gd name="connsiteX6" fmla="*/ 81 w 21600"/>
              <a:gd name="connsiteY6" fmla="*/ 15452 h 21600"/>
              <a:gd name="connsiteX7" fmla="*/ 11 w 21600"/>
              <a:gd name="connsiteY7" fmla="*/ 15452 h 21600"/>
              <a:gd name="connsiteX8" fmla="*/ 11 w 21600"/>
              <a:gd name="connsiteY8" fmla="*/ 15465 h 21600"/>
              <a:gd name="connsiteX9" fmla="*/ 0 w 21600"/>
              <a:gd name="connsiteY9" fmla="*/ 15467 h 21600"/>
              <a:gd name="connsiteX10" fmla="*/ 11 w 21600"/>
              <a:gd name="connsiteY10" fmla="*/ 15467 h 21600"/>
              <a:gd name="connsiteX11" fmla="*/ 11 w 21600"/>
              <a:gd name="connsiteY11" fmla="*/ 21600 h 21600"/>
              <a:gd name="connsiteX12" fmla="*/ 21600 w 21600"/>
              <a:gd name="connsiteY12" fmla="*/ 2160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600" h="21600" extrusionOk="0">
                <a:moveTo>
                  <a:pt x="21600" y="21600"/>
                </a:moveTo>
                <a:cubicBezTo>
                  <a:pt x="21563" y="19021"/>
                  <a:pt x="21545" y="17732"/>
                  <a:pt x="21490" y="13864"/>
                </a:cubicBezTo>
                <a:lnTo>
                  <a:pt x="21490" y="0"/>
                </a:lnTo>
                <a:lnTo>
                  <a:pt x="8518" y="1799"/>
                </a:lnTo>
                <a:lnTo>
                  <a:pt x="8518" y="13864"/>
                </a:lnTo>
                <a:lnTo>
                  <a:pt x="8518" y="13864"/>
                </a:lnTo>
                <a:lnTo>
                  <a:pt x="81" y="15452"/>
                </a:lnTo>
                <a:lnTo>
                  <a:pt x="11" y="15452"/>
                </a:lnTo>
                <a:lnTo>
                  <a:pt x="11" y="15465"/>
                </a:lnTo>
                <a:cubicBezTo>
                  <a:pt x="7" y="15466"/>
                  <a:pt x="4" y="15466"/>
                  <a:pt x="0" y="15467"/>
                </a:cubicBezTo>
                <a:lnTo>
                  <a:pt x="11" y="15467"/>
                </a:lnTo>
                <a:lnTo>
                  <a:pt x="11" y="21600"/>
                </a:lnTo>
                <a:lnTo>
                  <a:pt x="21600" y="21600"/>
                </a:lnTo>
                <a:close/>
              </a:path>
            </a:pathLst>
          </a:custGeom>
          <a:solidFill>
            <a:schemeClr val="accent2"/>
          </a:solidFill>
          <a:ln w="12700">
            <a:miter lim="400000"/>
          </a:ln>
        </p:spPr>
        <p:txBody>
          <a:bodyPr lIns="19050" tIns="19050" rIns="19050" bIns="19050" anchor="ctr"/>
          <a:lstStyle/>
          <a:p>
            <a:pPr defTabSz="457200">
              <a:defRPr/>
            </a:pPr>
            <a:endParaRPr kern="0">
              <a:solidFill>
                <a:srgbClr val="1C1C1C"/>
              </a:solidFill>
              <a:ea typeface="+mj-ea"/>
            </a:endParaRPr>
          </a:p>
        </p:txBody>
      </p:sp>
      <p:sp>
        <p:nvSpPr>
          <p:cNvPr id="4" name="Shape 387">
            <a:extLst>
              <a:ext uri="{FF2B5EF4-FFF2-40B4-BE49-F238E27FC236}">
                <a16:creationId xmlns:a16="http://schemas.microsoft.com/office/drawing/2014/main" id="{65CC5628-B607-49AC-9815-2AEE87747A3F}"/>
              </a:ext>
            </a:extLst>
          </p:cNvPr>
          <p:cNvSpPr/>
          <p:nvPr/>
        </p:nvSpPr>
        <p:spPr>
          <a:xfrm rot="5400000">
            <a:off x="2778955" y="776619"/>
            <a:ext cx="894937" cy="6442503"/>
          </a:xfrm>
          <a:custGeom>
            <a:avLst/>
            <a:gdLst>
              <a:gd name="connsiteX0" fmla="*/ 21532 w 21600"/>
              <a:gd name="connsiteY0" fmla="*/ 15452 h 21600"/>
              <a:gd name="connsiteX1" fmla="*/ 12874 w 21600"/>
              <a:gd name="connsiteY1" fmla="*/ 13852 h 21600"/>
              <a:gd name="connsiteX2" fmla="*/ 12874 w 21600"/>
              <a:gd name="connsiteY2" fmla="*/ 1791 h 21600"/>
              <a:gd name="connsiteX3" fmla="*/ 0 w 21600"/>
              <a:gd name="connsiteY3" fmla="*/ 0 h 21600"/>
              <a:gd name="connsiteX4" fmla="*/ 0 w 21600"/>
              <a:gd name="connsiteY4" fmla="*/ 13879 h 21600"/>
              <a:gd name="connsiteX5" fmla="*/ 2 w 21600"/>
              <a:gd name="connsiteY5" fmla="*/ 13879 h 21600"/>
              <a:gd name="connsiteX6" fmla="*/ 111 w 21600"/>
              <a:gd name="connsiteY6" fmla="*/ 15452 h 21600"/>
              <a:gd name="connsiteX7" fmla="*/ 2 w 21600"/>
              <a:gd name="connsiteY7" fmla="*/ 21600 h 21600"/>
              <a:gd name="connsiteX8" fmla="*/ 21600 w 21600"/>
              <a:gd name="connsiteY8" fmla="*/ 21600 h 21600"/>
              <a:gd name="connsiteX9" fmla="*/ 21600 w 21600"/>
              <a:gd name="connsiteY9" fmla="*/ 15452 h 21600"/>
              <a:gd name="connsiteX10" fmla="*/ 21532 w 21600"/>
              <a:gd name="connsiteY10" fmla="*/ 15452 h 21600"/>
              <a:gd name="connsiteX0" fmla="*/ 21532 w 21600"/>
              <a:gd name="connsiteY0" fmla="*/ 15452 h 21600"/>
              <a:gd name="connsiteX1" fmla="*/ 12874 w 21600"/>
              <a:gd name="connsiteY1" fmla="*/ 13852 h 21600"/>
              <a:gd name="connsiteX2" fmla="*/ 12874 w 21600"/>
              <a:gd name="connsiteY2" fmla="*/ 1791 h 21600"/>
              <a:gd name="connsiteX3" fmla="*/ 0 w 21600"/>
              <a:gd name="connsiteY3" fmla="*/ 0 h 21600"/>
              <a:gd name="connsiteX4" fmla="*/ 0 w 21600"/>
              <a:gd name="connsiteY4" fmla="*/ 13879 h 21600"/>
              <a:gd name="connsiteX5" fmla="*/ 111 w 21600"/>
              <a:gd name="connsiteY5" fmla="*/ 15452 h 21600"/>
              <a:gd name="connsiteX6" fmla="*/ 2 w 21600"/>
              <a:gd name="connsiteY6" fmla="*/ 21600 h 21600"/>
              <a:gd name="connsiteX7" fmla="*/ 21600 w 21600"/>
              <a:gd name="connsiteY7" fmla="*/ 21600 h 21600"/>
              <a:gd name="connsiteX8" fmla="*/ 21600 w 21600"/>
              <a:gd name="connsiteY8" fmla="*/ 15452 h 21600"/>
              <a:gd name="connsiteX9" fmla="*/ 21532 w 21600"/>
              <a:gd name="connsiteY9" fmla="*/ 15452 h 21600"/>
              <a:gd name="connsiteX0" fmla="*/ 21532 w 21600"/>
              <a:gd name="connsiteY0" fmla="*/ 15452 h 21600"/>
              <a:gd name="connsiteX1" fmla="*/ 12874 w 21600"/>
              <a:gd name="connsiteY1" fmla="*/ 13852 h 21600"/>
              <a:gd name="connsiteX2" fmla="*/ 12874 w 21600"/>
              <a:gd name="connsiteY2" fmla="*/ 1791 h 21600"/>
              <a:gd name="connsiteX3" fmla="*/ 0 w 21600"/>
              <a:gd name="connsiteY3" fmla="*/ 0 h 21600"/>
              <a:gd name="connsiteX4" fmla="*/ 111 w 21600"/>
              <a:gd name="connsiteY4" fmla="*/ 15452 h 21600"/>
              <a:gd name="connsiteX5" fmla="*/ 2 w 21600"/>
              <a:gd name="connsiteY5" fmla="*/ 21600 h 21600"/>
              <a:gd name="connsiteX6" fmla="*/ 21600 w 21600"/>
              <a:gd name="connsiteY6" fmla="*/ 21600 h 21600"/>
              <a:gd name="connsiteX7" fmla="*/ 21600 w 21600"/>
              <a:gd name="connsiteY7" fmla="*/ 15452 h 21600"/>
              <a:gd name="connsiteX8" fmla="*/ 21532 w 21600"/>
              <a:gd name="connsiteY8" fmla="*/ 15452 h 21600"/>
              <a:gd name="connsiteX0" fmla="*/ 21532 w 21600"/>
              <a:gd name="connsiteY0" fmla="*/ 15452 h 21600"/>
              <a:gd name="connsiteX1" fmla="*/ 12874 w 21600"/>
              <a:gd name="connsiteY1" fmla="*/ 13852 h 21600"/>
              <a:gd name="connsiteX2" fmla="*/ 12874 w 21600"/>
              <a:gd name="connsiteY2" fmla="*/ 1791 h 21600"/>
              <a:gd name="connsiteX3" fmla="*/ 0 w 21600"/>
              <a:gd name="connsiteY3" fmla="*/ 0 h 21600"/>
              <a:gd name="connsiteX4" fmla="*/ 2 w 21600"/>
              <a:gd name="connsiteY4" fmla="*/ 21600 h 21600"/>
              <a:gd name="connsiteX5" fmla="*/ 21600 w 21600"/>
              <a:gd name="connsiteY5" fmla="*/ 21600 h 21600"/>
              <a:gd name="connsiteX6" fmla="*/ 21600 w 21600"/>
              <a:gd name="connsiteY6" fmla="*/ 15452 h 21600"/>
              <a:gd name="connsiteX7" fmla="*/ 21532 w 21600"/>
              <a:gd name="connsiteY7" fmla="*/ 15452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600" h="21600" extrusionOk="0">
                <a:moveTo>
                  <a:pt x="21532" y="15452"/>
                </a:moveTo>
                <a:lnTo>
                  <a:pt x="12874" y="13852"/>
                </a:lnTo>
                <a:lnTo>
                  <a:pt x="12874" y="1791"/>
                </a:lnTo>
                <a:lnTo>
                  <a:pt x="0" y="0"/>
                </a:lnTo>
                <a:cubicBezTo>
                  <a:pt x="1" y="7200"/>
                  <a:pt x="1" y="14400"/>
                  <a:pt x="2" y="21600"/>
                </a:cubicBezTo>
                <a:lnTo>
                  <a:pt x="21600" y="21600"/>
                </a:lnTo>
                <a:lnTo>
                  <a:pt x="21600" y="15452"/>
                </a:lnTo>
                <a:lnTo>
                  <a:pt x="21532" y="15452"/>
                </a:lnTo>
                <a:close/>
              </a:path>
            </a:pathLst>
          </a:custGeom>
          <a:solidFill>
            <a:schemeClr val="accent3"/>
          </a:solidFill>
          <a:ln w="12700">
            <a:miter lim="400000"/>
          </a:ln>
        </p:spPr>
        <p:txBody>
          <a:bodyPr lIns="19050" tIns="19050" rIns="19050" bIns="19050" anchor="ctr"/>
          <a:lstStyle/>
          <a:p>
            <a:pPr defTabSz="457200">
              <a:defRPr/>
            </a:pPr>
            <a:endParaRPr kern="0">
              <a:solidFill>
                <a:srgbClr val="1C1C1C"/>
              </a:solidFill>
              <a:ea typeface="+mj-ea"/>
            </a:endParaRPr>
          </a:p>
        </p:txBody>
      </p:sp>
      <p:sp>
        <p:nvSpPr>
          <p:cNvPr id="5" name="Shape 388">
            <a:extLst>
              <a:ext uri="{FF2B5EF4-FFF2-40B4-BE49-F238E27FC236}">
                <a16:creationId xmlns:a16="http://schemas.microsoft.com/office/drawing/2014/main" id="{EFF085F6-6F27-4FB7-A782-FDB0666D8D5D}"/>
              </a:ext>
            </a:extLst>
          </p:cNvPr>
          <p:cNvSpPr/>
          <p:nvPr/>
        </p:nvSpPr>
        <p:spPr>
          <a:xfrm rot="5400000">
            <a:off x="2282214" y="1968433"/>
            <a:ext cx="1261958" cy="5826384"/>
          </a:xfrm>
          <a:custGeom>
            <a:avLst/>
            <a:gdLst>
              <a:gd name="connsiteX0" fmla="*/ 21405 w 21600"/>
              <a:gd name="connsiteY0" fmla="*/ 14802 h 21600"/>
              <a:gd name="connsiteX1" fmla="*/ 9188 w 21600"/>
              <a:gd name="connsiteY1" fmla="*/ 13032 h 21600"/>
              <a:gd name="connsiteX2" fmla="*/ 9188 w 21600"/>
              <a:gd name="connsiteY2" fmla="*/ 2006 h 21600"/>
              <a:gd name="connsiteX3" fmla="*/ 22 w 21600"/>
              <a:gd name="connsiteY3" fmla="*/ 0 h 21600"/>
              <a:gd name="connsiteX4" fmla="*/ 22 w 21600"/>
              <a:gd name="connsiteY4" fmla="*/ 13032 h 21600"/>
              <a:gd name="connsiteX5" fmla="*/ 0 w 21600"/>
              <a:gd name="connsiteY5" fmla="*/ 13032 h 21600"/>
              <a:gd name="connsiteX6" fmla="*/ 22 w 21600"/>
              <a:gd name="connsiteY6" fmla="*/ 13039 h 21600"/>
              <a:gd name="connsiteX7" fmla="*/ 22 w 21600"/>
              <a:gd name="connsiteY7" fmla="*/ 13062 h 21600"/>
              <a:gd name="connsiteX8" fmla="*/ 104 w 21600"/>
              <a:gd name="connsiteY8" fmla="*/ 13062 h 21600"/>
              <a:gd name="connsiteX9" fmla="*/ 6271 w 21600"/>
              <a:gd name="connsiteY9" fmla="*/ 14808 h 21600"/>
              <a:gd name="connsiteX10" fmla="*/ 6271 w 21600"/>
              <a:gd name="connsiteY10" fmla="*/ 21600 h 21600"/>
              <a:gd name="connsiteX11" fmla="*/ 21600 w 21600"/>
              <a:gd name="connsiteY11" fmla="*/ 21600 h 21600"/>
              <a:gd name="connsiteX12" fmla="*/ 21600 w 21600"/>
              <a:gd name="connsiteY12" fmla="*/ 14802 h 21600"/>
              <a:gd name="connsiteX13" fmla="*/ 21405 w 21600"/>
              <a:gd name="connsiteY13" fmla="*/ 14802 h 21600"/>
              <a:gd name="connsiteX0" fmla="*/ 21600 w 21600"/>
              <a:gd name="connsiteY0" fmla="*/ 14802 h 21600"/>
              <a:gd name="connsiteX1" fmla="*/ 9188 w 21600"/>
              <a:gd name="connsiteY1" fmla="*/ 13032 h 21600"/>
              <a:gd name="connsiteX2" fmla="*/ 9188 w 21600"/>
              <a:gd name="connsiteY2" fmla="*/ 2006 h 21600"/>
              <a:gd name="connsiteX3" fmla="*/ 22 w 21600"/>
              <a:gd name="connsiteY3" fmla="*/ 0 h 21600"/>
              <a:gd name="connsiteX4" fmla="*/ 22 w 21600"/>
              <a:gd name="connsiteY4" fmla="*/ 13032 h 21600"/>
              <a:gd name="connsiteX5" fmla="*/ 0 w 21600"/>
              <a:gd name="connsiteY5" fmla="*/ 13032 h 21600"/>
              <a:gd name="connsiteX6" fmla="*/ 22 w 21600"/>
              <a:gd name="connsiteY6" fmla="*/ 13039 h 21600"/>
              <a:gd name="connsiteX7" fmla="*/ 22 w 21600"/>
              <a:gd name="connsiteY7" fmla="*/ 13062 h 21600"/>
              <a:gd name="connsiteX8" fmla="*/ 104 w 21600"/>
              <a:gd name="connsiteY8" fmla="*/ 13062 h 21600"/>
              <a:gd name="connsiteX9" fmla="*/ 6271 w 21600"/>
              <a:gd name="connsiteY9" fmla="*/ 14808 h 21600"/>
              <a:gd name="connsiteX10" fmla="*/ 6271 w 21600"/>
              <a:gd name="connsiteY10" fmla="*/ 21600 h 21600"/>
              <a:gd name="connsiteX11" fmla="*/ 21600 w 21600"/>
              <a:gd name="connsiteY11" fmla="*/ 21600 h 21600"/>
              <a:gd name="connsiteX12" fmla="*/ 21600 w 21600"/>
              <a:gd name="connsiteY12" fmla="*/ 14802 h 21600"/>
              <a:gd name="connsiteX0" fmla="*/ 21600 w 21600"/>
              <a:gd name="connsiteY0" fmla="*/ 14802 h 21600"/>
              <a:gd name="connsiteX1" fmla="*/ 9188 w 21600"/>
              <a:gd name="connsiteY1" fmla="*/ 13032 h 21600"/>
              <a:gd name="connsiteX2" fmla="*/ 9188 w 21600"/>
              <a:gd name="connsiteY2" fmla="*/ 2006 h 21600"/>
              <a:gd name="connsiteX3" fmla="*/ 22 w 21600"/>
              <a:gd name="connsiteY3" fmla="*/ 0 h 21600"/>
              <a:gd name="connsiteX4" fmla="*/ 22 w 21600"/>
              <a:gd name="connsiteY4" fmla="*/ 13032 h 21600"/>
              <a:gd name="connsiteX5" fmla="*/ 0 w 21600"/>
              <a:gd name="connsiteY5" fmla="*/ 13032 h 21600"/>
              <a:gd name="connsiteX6" fmla="*/ 22 w 21600"/>
              <a:gd name="connsiteY6" fmla="*/ 13039 h 21600"/>
              <a:gd name="connsiteX7" fmla="*/ 22 w 21600"/>
              <a:gd name="connsiteY7" fmla="*/ 13062 h 21600"/>
              <a:gd name="connsiteX8" fmla="*/ 6271 w 21600"/>
              <a:gd name="connsiteY8" fmla="*/ 14808 h 21600"/>
              <a:gd name="connsiteX9" fmla="*/ 6271 w 21600"/>
              <a:gd name="connsiteY9" fmla="*/ 21600 h 21600"/>
              <a:gd name="connsiteX10" fmla="*/ 21600 w 21600"/>
              <a:gd name="connsiteY10" fmla="*/ 21600 h 21600"/>
              <a:gd name="connsiteX11" fmla="*/ 21600 w 21600"/>
              <a:gd name="connsiteY11" fmla="*/ 14802 h 21600"/>
              <a:gd name="connsiteX0" fmla="*/ 21600 w 21600"/>
              <a:gd name="connsiteY0" fmla="*/ 14802 h 21600"/>
              <a:gd name="connsiteX1" fmla="*/ 9188 w 21600"/>
              <a:gd name="connsiteY1" fmla="*/ 13032 h 21600"/>
              <a:gd name="connsiteX2" fmla="*/ 9188 w 21600"/>
              <a:gd name="connsiteY2" fmla="*/ 2006 h 21600"/>
              <a:gd name="connsiteX3" fmla="*/ 22 w 21600"/>
              <a:gd name="connsiteY3" fmla="*/ 0 h 21600"/>
              <a:gd name="connsiteX4" fmla="*/ 22 w 21600"/>
              <a:gd name="connsiteY4" fmla="*/ 13032 h 21600"/>
              <a:gd name="connsiteX5" fmla="*/ 0 w 21600"/>
              <a:gd name="connsiteY5" fmla="*/ 13032 h 21600"/>
              <a:gd name="connsiteX6" fmla="*/ 22 w 21600"/>
              <a:gd name="connsiteY6" fmla="*/ 13039 h 21600"/>
              <a:gd name="connsiteX7" fmla="*/ 6271 w 21600"/>
              <a:gd name="connsiteY7" fmla="*/ 14808 h 21600"/>
              <a:gd name="connsiteX8" fmla="*/ 6271 w 21600"/>
              <a:gd name="connsiteY8" fmla="*/ 21600 h 21600"/>
              <a:gd name="connsiteX9" fmla="*/ 21600 w 21600"/>
              <a:gd name="connsiteY9" fmla="*/ 21600 h 21600"/>
              <a:gd name="connsiteX10" fmla="*/ 21600 w 21600"/>
              <a:gd name="connsiteY10" fmla="*/ 14802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600" h="21600" extrusionOk="0">
                <a:moveTo>
                  <a:pt x="21600" y="14802"/>
                </a:moveTo>
                <a:lnTo>
                  <a:pt x="9188" y="13032"/>
                </a:lnTo>
                <a:lnTo>
                  <a:pt x="9188" y="2006"/>
                </a:lnTo>
                <a:lnTo>
                  <a:pt x="22" y="0"/>
                </a:lnTo>
                <a:lnTo>
                  <a:pt x="22" y="13032"/>
                </a:lnTo>
                <a:lnTo>
                  <a:pt x="0" y="13032"/>
                </a:lnTo>
                <a:cubicBezTo>
                  <a:pt x="7" y="13034"/>
                  <a:pt x="15" y="13037"/>
                  <a:pt x="22" y="13039"/>
                </a:cubicBezTo>
                <a:lnTo>
                  <a:pt x="6271" y="14808"/>
                </a:lnTo>
                <a:lnTo>
                  <a:pt x="6271" y="21600"/>
                </a:lnTo>
                <a:lnTo>
                  <a:pt x="21600" y="21600"/>
                </a:lnTo>
                <a:lnTo>
                  <a:pt x="21600" y="14802"/>
                </a:lnTo>
                <a:close/>
              </a:path>
            </a:pathLst>
          </a:custGeom>
          <a:solidFill>
            <a:schemeClr val="accent4"/>
          </a:solidFill>
          <a:ln w="12700">
            <a:miter lim="400000"/>
          </a:ln>
        </p:spPr>
        <p:txBody>
          <a:bodyPr lIns="19050" tIns="19050" rIns="19050" bIns="19050" anchor="ctr"/>
          <a:lstStyle/>
          <a:p>
            <a:pPr defTabSz="457200">
              <a:defRPr/>
            </a:pPr>
            <a:endParaRPr kern="0">
              <a:solidFill>
                <a:srgbClr val="1C1C1C"/>
              </a:solidFill>
              <a:ea typeface="+mj-ea"/>
            </a:endParaRPr>
          </a:p>
        </p:txBody>
      </p:sp>
      <p:sp>
        <p:nvSpPr>
          <p:cNvPr id="8" name="Rectangle 29">
            <a:extLst>
              <a:ext uri="{FF2B5EF4-FFF2-40B4-BE49-F238E27FC236}">
                <a16:creationId xmlns:a16="http://schemas.microsoft.com/office/drawing/2014/main" id="{395B0975-1ED6-4D6F-95D5-26D103EDCEC9}"/>
              </a:ext>
            </a:extLst>
          </p:cNvPr>
          <p:cNvSpPr/>
          <p:nvPr/>
        </p:nvSpPr>
        <p:spPr>
          <a:xfrm>
            <a:off x="6300208" y="2087223"/>
            <a:ext cx="3800393" cy="476284"/>
          </a:xfrm>
          <a:prstGeom prst="rect">
            <a:avLst/>
          </a:prstGeom>
        </p:spPr>
        <p:txBody>
          <a:bodyPr wrap="square">
            <a:spAutoFit/>
          </a:bodyPr>
          <a:lstStyle/>
          <a:p>
            <a:pPr algn="just">
              <a:lnSpc>
                <a:spcPct val="130000"/>
              </a:lnSpc>
            </a:pPr>
            <a:r>
              <a:rPr lang="en-US" sz="1000" dirty="0">
                <a:solidFill>
                  <a:schemeClr val="bg1">
                    <a:lumMod val="50000"/>
                  </a:schemeClr>
                </a:solidFill>
              </a:rPr>
              <a:t>Lorem ipsum dolor sit </a:t>
            </a:r>
            <a:r>
              <a:rPr lang="en-US" sz="1000" dirty="0" err="1">
                <a:solidFill>
                  <a:schemeClr val="bg1">
                    <a:lumMod val="50000"/>
                  </a:schemeClr>
                </a:solidFill>
              </a:rPr>
              <a:t>amet</a:t>
            </a:r>
            <a:r>
              <a:rPr lang="en-US" sz="1000" dirty="0">
                <a:solidFill>
                  <a:schemeClr val="bg1">
                    <a:lumMod val="50000"/>
                  </a:schemeClr>
                </a:solidFill>
              </a:rPr>
              <a:t>, </a:t>
            </a:r>
            <a:r>
              <a:rPr lang="en-US" sz="1000" dirty="0" err="1">
                <a:solidFill>
                  <a:schemeClr val="bg1">
                    <a:lumMod val="50000"/>
                  </a:schemeClr>
                </a:solidFill>
              </a:rPr>
              <a:t>consectetuer</a:t>
            </a:r>
            <a:r>
              <a:rPr lang="en-US" sz="1000" dirty="0">
                <a:solidFill>
                  <a:schemeClr val="bg1">
                    <a:lumMod val="50000"/>
                  </a:schemeClr>
                </a:solidFill>
              </a:rPr>
              <a:t> </a:t>
            </a:r>
            <a:r>
              <a:rPr lang="en-US" sz="1000" dirty="0" err="1">
                <a:solidFill>
                  <a:schemeClr val="bg1">
                    <a:lumMod val="50000"/>
                  </a:schemeClr>
                </a:solidFill>
              </a:rPr>
              <a:t>adipiscing</a:t>
            </a:r>
            <a:r>
              <a:rPr lang="en-US" sz="1000" dirty="0">
                <a:solidFill>
                  <a:schemeClr val="bg1">
                    <a:lumMod val="50000"/>
                  </a:schemeClr>
                </a:solidFill>
              </a:rPr>
              <a:t> </a:t>
            </a:r>
            <a:r>
              <a:rPr lang="en-US" sz="1000" dirty="0" err="1">
                <a:solidFill>
                  <a:schemeClr val="bg1">
                    <a:lumMod val="50000"/>
                  </a:schemeClr>
                </a:solidFill>
              </a:rPr>
              <a:t>elit</a:t>
            </a:r>
            <a:r>
              <a:rPr lang="en-US" sz="1000" dirty="0">
                <a:solidFill>
                  <a:schemeClr val="bg1">
                    <a:lumMod val="50000"/>
                  </a:schemeClr>
                </a:solidFill>
              </a:rPr>
              <a:t>, sed diam </a:t>
            </a:r>
            <a:r>
              <a:rPr lang="en-US" sz="1000" dirty="0" err="1">
                <a:solidFill>
                  <a:schemeClr val="bg1">
                    <a:lumMod val="50000"/>
                  </a:schemeClr>
                </a:solidFill>
              </a:rPr>
              <a:t>nonummy</a:t>
            </a:r>
            <a:r>
              <a:rPr lang="en-US" sz="1000" dirty="0">
                <a:solidFill>
                  <a:schemeClr val="bg1">
                    <a:lumMod val="50000"/>
                  </a:schemeClr>
                </a:solidFill>
              </a:rPr>
              <a:t> </a:t>
            </a:r>
            <a:r>
              <a:rPr lang="en-US" sz="1000" dirty="0" err="1">
                <a:solidFill>
                  <a:schemeClr val="bg1">
                    <a:lumMod val="50000"/>
                  </a:schemeClr>
                </a:solidFill>
              </a:rPr>
              <a:t>nibh</a:t>
            </a:r>
            <a:r>
              <a:rPr lang="en-US" sz="1000" dirty="0">
                <a:solidFill>
                  <a:schemeClr val="bg1">
                    <a:lumMod val="50000"/>
                  </a:schemeClr>
                </a:solidFill>
              </a:rPr>
              <a:t> </a:t>
            </a:r>
            <a:r>
              <a:rPr lang="en-US" sz="1000" dirty="0" err="1">
                <a:solidFill>
                  <a:schemeClr val="bg1">
                    <a:lumMod val="50000"/>
                  </a:schemeClr>
                </a:solidFill>
              </a:rPr>
              <a:t>euismod</a:t>
            </a:r>
            <a:r>
              <a:rPr lang="en-US" sz="1000" dirty="0">
                <a:solidFill>
                  <a:schemeClr val="bg1">
                    <a:lumMod val="50000"/>
                  </a:schemeClr>
                </a:solidFill>
              </a:rPr>
              <a:t> </a:t>
            </a:r>
            <a:r>
              <a:rPr lang="en-US" sz="1000" dirty="0" err="1">
                <a:solidFill>
                  <a:schemeClr val="bg1">
                    <a:lumMod val="50000"/>
                  </a:schemeClr>
                </a:solidFill>
              </a:rPr>
              <a:t>tincidunt</a:t>
            </a:r>
            <a:r>
              <a:rPr lang="en-US" sz="1000" dirty="0">
                <a:solidFill>
                  <a:schemeClr val="bg1">
                    <a:lumMod val="50000"/>
                  </a:schemeClr>
                </a:solidFill>
              </a:rPr>
              <a:t> </a:t>
            </a:r>
            <a:r>
              <a:rPr lang="en-US" sz="1000" dirty="0" err="1">
                <a:solidFill>
                  <a:schemeClr val="bg1">
                    <a:lumMod val="50000"/>
                  </a:schemeClr>
                </a:solidFill>
              </a:rPr>
              <a:t>ut</a:t>
            </a:r>
            <a:r>
              <a:rPr lang="en-US" sz="1000" dirty="0">
                <a:solidFill>
                  <a:schemeClr val="bg1">
                    <a:lumMod val="50000"/>
                  </a:schemeClr>
                </a:solidFill>
              </a:rPr>
              <a:t> </a:t>
            </a:r>
            <a:r>
              <a:rPr lang="en-US" sz="1000" dirty="0" err="1">
                <a:solidFill>
                  <a:schemeClr val="bg1">
                    <a:lumMod val="50000"/>
                  </a:schemeClr>
                </a:solidFill>
              </a:rPr>
              <a:t>laoreet</a:t>
            </a:r>
            <a:r>
              <a:rPr lang="en-US" sz="1000" dirty="0">
                <a:solidFill>
                  <a:schemeClr val="bg1">
                    <a:lumMod val="50000"/>
                  </a:schemeClr>
                </a:solidFill>
              </a:rPr>
              <a:t> dolore</a:t>
            </a:r>
          </a:p>
        </p:txBody>
      </p:sp>
      <p:sp>
        <p:nvSpPr>
          <p:cNvPr id="9" name="Rectangle 29">
            <a:extLst>
              <a:ext uri="{FF2B5EF4-FFF2-40B4-BE49-F238E27FC236}">
                <a16:creationId xmlns:a16="http://schemas.microsoft.com/office/drawing/2014/main" id="{0AF12F69-C714-4B2D-9304-9D3402BE1389}"/>
              </a:ext>
            </a:extLst>
          </p:cNvPr>
          <p:cNvSpPr/>
          <p:nvPr/>
        </p:nvSpPr>
        <p:spPr>
          <a:xfrm>
            <a:off x="6757408" y="2822009"/>
            <a:ext cx="3800393" cy="476284"/>
          </a:xfrm>
          <a:prstGeom prst="rect">
            <a:avLst/>
          </a:prstGeom>
        </p:spPr>
        <p:txBody>
          <a:bodyPr wrap="square">
            <a:spAutoFit/>
          </a:bodyPr>
          <a:lstStyle/>
          <a:p>
            <a:pPr algn="just">
              <a:lnSpc>
                <a:spcPct val="130000"/>
              </a:lnSpc>
            </a:pPr>
            <a:r>
              <a:rPr lang="en-US" sz="1000" dirty="0">
                <a:solidFill>
                  <a:schemeClr val="bg1">
                    <a:lumMod val="50000"/>
                  </a:schemeClr>
                </a:solidFill>
              </a:rPr>
              <a:t>Lorem ipsum dolor sit </a:t>
            </a:r>
            <a:r>
              <a:rPr lang="en-US" sz="1000" dirty="0" err="1">
                <a:solidFill>
                  <a:schemeClr val="bg1">
                    <a:lumMod val="50000"/>
                  </a:schemeClr>
                </a:solidFill>
              </a:rPr>
              <a:t>amet</a:t>
            </a:r>
            <a:r>
              <a:rPr lang="en-US" sz="1000" dirty="0">
                <a:solidFill>
                  <a:schemeClr val="bg1">
                    <a:lumMod val="50000"/>
                  </a:schemeClr>
                </a:solidFill>
              </a:rPr>
              <a:t>, </a:t>
            </a:r>
            <a:r>
              <a:rPr lang="en-US" sz="1000" dirty="0" err="1">
                <a:solidFill>
                  <a:schemeClr val="bg1">
                    <a:lumMod val="50000"/>
                  </a:schemeClr>
                </a:solidFill>
              </a:rPr>
              <a:t>consectetuer</a:t>
            </a:r>
            <a:r>
              <a:rPr lang="en-US" sz="1000" dirty="0">
                <a:solidFill>
                  <a:schemeClr val="bg1">
                    <a:lumMod val="50000"/>
                  </a:schemeClr>
                </a:solidFill>
              </a:rPr>
              <a:t> </a:t>
            </a:r>
            <a:r>
              <a:rPr lang="en-US" sz="1000" dirty="0" err="1">
                <a:solidFill>
                  <a:schemeClr val="bg1">
                    <a:lumMod val="50000"/>
                  </a:schemeClr>
                </a:solidFill>
              </a:rPr>
              <a:t>adipiscing</a:t>
            </a:r>
            <a:r>
              <a:rPr lang="en-US" sz="1000" dirty="0">
                <a:solidFill>
                  <a:schemeClr val="bg1">
                    <a:lumMod val="50000"/>
                  </a:schemeClr>
                </a:solidFill>
              </a:rPr>
              <a:t> </a:t>
            </a:r>
            <a:r>
              <a:rPr lang="en-US" sz="1000" dirty="0" err="1">
                <a:solidFill>
                  <a:schemeClr val="bg1">
                    <a:lumMod val="50000"/>
                  </a:schemeClr>
                </a:solidFill>
              </a:rPr>
              <a:t>elit</a:t>
            </a:r>
            <a:r>
              <a:rPr lang="en-US" sz="1000" dirty="0">
                <a:solidFill>
                  <a:schemeClr val="bg1">
                    <a:lumMod val="50000"/>
                  </a:schemeClr>
                </a:solidFill>
              </a:rPr>
              <a:t>, sed diam </a:t>
            </a:r>
            <a:r>
              <a:rPr lang="en-US" sz="1000" dirty="0" err="1">
                <a:solidFill>
                  <a:schemeClr val="bg1">
                    <a:lumMod val="50000"/>
                  </a:schemeClr>
                </a:solidFill>
              </a:rPr>
              <a:t>nonummy</a:t>
            </a:r>
            <a:r>
              <a:rPr lang="en-US" sz="1000" dirty="0">
                <a:solidFill>
                  <a:schemeClr val="bg1">
                    <a:lumMod val="50000"/>
                  </a:schemeClr>
                </a:solidFill>
              </a:rPr>
              <a:t> </a:t>
            </a:r>
            <a:r>
              <a:rPr lang="en-US" sz="1000" dirty="0" err="1">
                <a:solidFill>
                  <a:schemeClr val="bg1">
                    <a:lumMod val="50000"/>
                  </a:schemeClr>
                </a:solidFill>
              </a:rPr>
              <a:t>nibh</a:t>
            </a:r>
            <a:r>
              <a:rPr lang="en-US" sz="1000" dirty="0">
                <a:solidFill>
                  <a:schemeClr val="bg1">
                    <a:lumMod val="50000"/>
                  </a:schemeClr>
                </a:solidFill>
              </a:rPr>
              <a:t> </a:t>
            </a:r>
            <a:r>
              <a:rPr lang="en-US" sz="1000" dirty="0" err="1">
                <a:solidFill>
                  <a:schemeClr val="bg1">
                    <a:lumMod val="50000"/>
                  </a:schemeClr>
                </a:solidFill>
              </a:rPr>
              <a:t>euismod</a:t>
            </a:r>
            <a:r>
              <a:rPr lang="en-US" sz="1000" dirty="0">
                <a:solidFill>
                  <a:schemeClr val="bg1">
                    <a:lumMod val="50000"/>
                  </a:schemeClr>
                </a:solidFill>
              </a:rPr>
              <a:t> </a:t>
            </a:r>
            <a:r>
              <a:rPr lang="en-US" sz="1000" dirty="0" err="1">
                <a:solidFill>
                  <a:schemeClr val="bg1">
                    <a:lumMod val="50000"/>
                  </a:schemeClr>
                </a:solidFill>
              </a:rPr>
              <a:t>tincidunt</a:t>
            </a:r>
            <a:r>
              <a:rPr lang="en-US" sz="1000" dirty="0">
                <a:solidFill>
                  <a:schemeClr val="bg1">
                    <a:lumMod val="50000"/>
                  </a:schemeClr>
                </a:solidFill>
              </a:rPr>
              <a:t> </a:t>
            </a:r>
            <a:r>
              <a:rPr lang="en-US" sz="1000" dirty="0" err="1">
                <a:solidFill>
                  <a:schemeClr val="bg1">
                    <a:lumMod val="50000"/>
                  </a:schemeClr>
                </a:solidFill>
              </a:rPr>
              <a:t>ut</a:t>
            </a:r>
            <a:r>
              <a:rPr lang="en-US" sz="1000" dirty="0">
                <a:solidFill>
                  <a:schemeClr val="bg1">
                    <a:lumMod val="50000"/>
                  </a:schemeClr>
                </a:solidFill>
              </a:rPr>
              <a:t> </a:t>
            </a:r>
            <a:r>
              <a:rPr lang="en-US" sz="1000" dirty="0" err="1">
                <a:solidFill>
                  <a:schemeClr val="bg1">
                    <a:lumMod val="50000"/>
                  </a:schemeClr>
                </a:solidFill>
              </a:rPr>
              <a:t>laoreet</a:t>
            </a:r>
            <a:r>
              <a:rPr lang="en-US" sz="1000" dirty="0">
                <a:solidFill>
                  <a:schemeClr val="bg1">
                    <a:lumMod val="50000"/>
                  </a:schemeClr>
                </a:solidFill>
              </a:rPr>
              <a:t> dolore</a:t>
            </a:r>
          </a:p>
        </p:txBody>
      </p:sp>
      <p:sp>
        <p:nvSpPr>
          <p:cNvPr id="10" name="Rectangle 29">
            <a:extLst>
              <a:ext uri="{FF2B5EF4-FFF2-40B4-BE49-F238E27FC236}">
                <a16:creationId xmlns:a16="http://schemas.microsoft.com/office/drawing/2014/main" id="{24B83734-6875-4751-8C82-6C713D578093}"/>
              </a:ext>
            </a:extLst>
          </p:cNvPr>
          <p:cNvSpPr/>
          <p:nvPr/>
        </p:nvSpPr>
        <p:spPr>
          <a:xfrm>
            <a:off x="6757408" y="3650015"/>
            <a:ext cx="3800393" cy="476284"/>
          </a:xfrm>
          <a:prstGeom prst="rect">
            <a:avLst/>
          </a:prstGeom>
        </p:spPr>
        <p:txBody>
          <a:bodyPr wrap="square">
            <a:spAutoFit/>
          </a:bodyPr>
          <a:lstStyle/>
          <a:p>
            <a:pPr algn="just">
              <a:lnSpc>
                <a:spcPct val="130000"/>
              </a:lnSpc>
            </a:pPr>
            <a:r>
              <a:rPr lang="en-US" sz="1000" dirty="0">
                <a:solidFill>
                  <a:schemeClr val="bg1">
                    <a:lumMod val="50000"/>
                  </a:schemeClr>
                </a:solidFill>
              </a:rPr>
              <a:t>Lorem ipsum dolor sit </a:t>
            </a:r>
            <a:r>
              <a:rPr lang="en-US" sz="1000" dirty="0" err="1">
                <a:solidFill>
                  <a:schemeClr val="bg1">
                    <a:lumMod val="50000"/>
                  </a:schemeClr>
                </a:solidFill>
              </a:rPr>
              <a:t>amet</a:t>
            </a:r>
            <a:r>
              <a:rPr lang="en-US" sz="1000" dirty="0">
                <a:solidFill>
                  <a:schemeClr val="bg1">
                    <a:lumMod val="50000"/>
                  </a:schemeClr>
                </a:solidFill>
              </a:rPr>
              <a:t>, </a:t>
            </a:r>
            <a:r>
              <a:rPr lang="en-US" sz="1000" dirty="0" err="1">
                <a:solidFill>
                  <a:schemeClr val="bg1">
                    <a:lumMod val="50000"/>
                  </a:schemeClr>
                </a:solidFill>
              </a:rPr>
              <a:t>consectetuer</a:t>
            </a:r>
            <a:r>
              <a:rPr lang="en-US" sz="1000" dirty="0">
                <a:solidFill>
                  <a:schemeClr val="bg1">
                    <a:lumMod val="50000"/>
                  </a:schemeClr>
                </a:solidFill>
              </a:rPr>
              <a:t> </a:t>
            </a:r>
            <a:r>
              <a:rPr lang="en-US" sz="1000" dirty="0" err="1">
                <a:solidFill>
                  <a:schemeClr val="bg1">
                    <a:lumMod val="50000"/>
                  </a:schemeClr>
                </a:solidFill>
              </a:rPr>
              <a:t>adipiscing</a:t>
            </a:r>
            <a:r>
              <a:rPr lang="en-US" sz="1000" dirty="0">
                <a:solidFill>
                  <a:schemeClr val="bg1">
                    <a:lumMod val="50000"/>
                  </a:schemeClr>
                </a:solidFill>
              </a:rPr>
              <a:t> </a:t>
            </a:r>
            <a:r>
              <a:rPr lang="en-US" sz="1000" dirty="0" err="1">
                <a:solidFill>
                  <a:schemeClr val="bg1">
                    <a:lumMod val="50000"/>
                  </a:schemeClr>
                </a:solidFill>
              </a:rPr>
              <a:t>elit</a:t>
            </a:r>
            <a:r>
              <a:rPr lang="en-US" sz="1000" dirty="0">
                <a:solidFill>
                  <a:schemeClr val="bg1">
                    <a:lumMod val="50000"/>
                  </a:schemeClr>
                </a:solidFill>
              </a:rPr>
              <a:t>, sed diam </a:t>
            </a:r>
            <a:r>
              <a:rPr lang="en-US" sz="1000" dirty="0" err="1">
                <a:solidFill>
                  <a:schemeClr val="bg1">
                    <a:lumMod val="50000"/>
                  </a:schemeClr>
                </a:solidFill>
              </a:rPr>
              <a:t>nonummy</a:t>
            </a:r>
            <a:r>
              <a:rPr lang="en-US" sz="1000" dirty="0">
                <a:solidFill>
                  <a:schemeClr val="bg1">
                    <a:lumMod val="50000"/>
                  </a:schemeClr>
                </a:solidFill>
              </a:rPr>
              <a:t> </a:t>
            </a:r>
            <a:r>
              <a:rPr lang="en-US" sz="1000" dirty="0" err="1">
                <a:solidFill>
                  <a:schemeClr val="bg1">
                    <a:lumMod val="50000"/>
                  </a:schemeClr>
                </a:solidFill>
              </a:rPr>
              <a:t>nibh</a:t>
            </a:r>
            <a:r>
              <a:rPr lang="en-US" sz="1000" dirty="0">
                <a:solidFill>
                  <a:schemeClr val="bg1">
                    <a:lumMod val="50000"/>
                  </a:schemeClr>
                </a:solidFill>
              </a:rPr>
              <a:t> </a:t>
            </a:r>
            <a:r>
              <a:rPr lang="en-US" sz="1000" dirty="0" err="1">
                <a:solidFill>
                  <a:schemeClr val="bg1">
                    <a:lumMod val="50000"/>
                  </a:schemeClr>
                </a:solidFill>
              </a:rPr>
              <a:t>euismod</a:t>
            </a:r>
            <a:r>
              <a:rPr lang="en-US" sz="1000" dirty="0">
                <a:solidFill>
                  <a:schemeClr val="bg1">
                    <a:lumMod val="50000"/>
                  </a:schemeClr>
                </a:solidFill>
              </a:rPr>
              <a:t> </a:t>
            </a:r>
            <a:r>
              <a:rPr lang="en-US" sz="1000" dirty="0" err="1">
                <a:solidFill>
                  <a:schemeClr val="bg1">
                    <a:lumMod val="50000"/>
                  </a:schemeClr>
                </a:solidFill>
              </a:rPr>
              <a:t>tincidunt</a:t>
            </a:r>
            <a:r>
              <a:rPr lang="en-US" sz="1000" dirty="0">
                <a:solidFill>
                  <a:schemeClr val="bg1">
                    <a:lumMod val="50000"/>
                  </a:schemeClr>
                </a:solidFill>
              </a:rPr>
              <a:t> </a:t>
            </a:r>
            <a:r>
              <a:rPr lang="en-US" sz="1000" dirty="0" err="1">
                <a:solidFill>
                  <a:schemeClr val="bg1">
                    <a:lumMod val="50000"/>
                  </a:schemeClr>
                </a:solidFill>
              </a:rPr>
              <a:t>ut</a:t>
            </a:r>
            <a:r>
              <a:rPr lang="en-US" sz="1000" dirty="0">
                <a:solidFill>
                  <a:schemeClr val="bg1">
                    <a:lumMod val="50000"/>
                  </a:schemeClr>
                </a:solidFill>
              </a:rPr>
              <a:t> </a:t>
            </a:r>
            <a:r>
              <a:rPr lang="en-US" sz="1000" dirty="0" err="1">
                <a:solidFill>
                  <a:schemeClr val="bg1">
                    <a:lumMod val="50000"/>
                  </a:schemeClr>
                </a:solidFill>
              </a:rPr>
              <a:t>laoreet</a:t>
            </a:r>
            <a:r>
              <a:rPr lang="en-US" sz="1000" dirty="0">
                <a:solidFill>
                  <a:schemeClr val="bg1">
                    <a:lumMod val="50000"/>
                  </a:schemeClr>
                </a:solidFill>
              </a:rPr>
              <a:t> dolore</a:t>
            </a:r>
          </a:p>
        </p:txBody>
      </p:sp>
      <p:sp>
        <p:nvSpPr>
          <p:cNvPr id="11" name="Rectangle 29">
            <a:extLst>
              <a:ext uri="{FF2B5EF4-FFF2-40B4-BE49-F238E27FC236}">
                <a16:creationId xmlns:a16="http://schemas.microsoft.com/office/drawing/2014/main" id="{C35FACF7-AEA3-4E63-9002-D0854BB5E828}"/>
              </a:ext>
            </a:extLst>
          </p:cNvPr>
          <p:cNvSpPr/>
          <p:nvPr/>
        </p:nvSpPr>
        <p:spPr>
          <a:xfrm>
            <a:off x="6300208" y="4368472"/>
            <a:ext cx="3800393" cy="476284"/>
          </a:xfrm>
          <a:prstGeom prst="rect">
            <a:avLst/>
          </a:prstGeom>
        </p:spPr>
        <p:txBody>
          <a:bodyPr wrap="square">
            <a:spAutoFit/>
          </a:bodyPr>
          <a:lstStyle/>
          <a:p>
            <a:pPr algn="just">
              <a:lnSpc>
                <a:spcPct val="130000"/>
              </a:lnSpc>
            </a:pPr>
            <a:r>
              <a:rPr lang="en-US" sz="1000" dirty="0">
                <a:solidFill>
                  <a:schemeClr val="bg1">
                    <a:lumMod val="50000"/>
                  </a:schemeClr>
                </a:solidFill>
              </a:rPr>
              <a:t>Lorem ipsum dolor sit </a:t>
            </a:r>
            <a:r>
              <a:rPr lang="en-US" sz="1000" dirty="0" err="1">
                <a:solidFill>
                  <a:schemeClr val="bg1">
                    <a:lumMod val="50000"/>
                  </a:schemeClr>
                </a:solidFill>
              </a:rPr>
              <a:t>amet</a:t>
            </a:r>
            <a:r>
              <a:rPr lang="en-US" sz="1000" dirty="0">
                <a:solidFill>
                  <a:schemeClr val="bg1">
                    <a:lumMod val="50000"/>
                  </a:schemeClr>
                </a:solidFill>
              </a:rPr>
              <a:t>, </a:t>
            </a:r>
            <a:r>
              <a:rPr lang="en-US" sz="1000" dirty="0" err="1">
                <a:solidFill>
                  <a:schemeClr val="bg1">
                    <a:lumMod val="50000"/>
                  </a:schemeClr>
                </a:solidFill>
              </a:rPr>
              <a:t>consectetuer</a:t>
            </a:r>
            <a:r>
              <a:rPr lang="en-US" sz="1000" dirty="0">
                <a:solidFill>
                  <a:schemeClr val="bg1">
                    <a:lumMod val="50000"/>
                  </a:schemeClr>
                </a:solidFill>
              </a:rPr>
              <a:t> </a:t>
            </a:r>
            <a:r>
              <a:rPr lang="en-US" sz="1000" dirty="0" err="1">
                <a:solidFill>
                  <a:schemeClr val="bg1">
                    <a:lumMod val="50000"/>
                  </a:schemeClr>
                </a:solidFill>
              </a:rPr>
              <a:t>adipiscing</a:t>
            </a:r>
            <a:r>
              <a:rPr lang="en-US" sz="1000" dirty="0">
                <a:solidFill>
                  <a:schemeClr val="bg1">
                    <a:lumMod val="50000"/>
                  </a:schemeClr>
                </a:solidFill>
              </a:rPr>
              <a:t> </a:t>
            </a:r>
            <a:r>
              <a:rPr lang="en-US" sz="1000" dirty="0" err="1">
                <a:solidFill>
                  <a:schemeClr val="bg1">
                    <a:lumMod val="50000"/>
                  </a:schemeClr>
                </a:solidFill>
              </a:rPr>
              <a:t>elit</a:t>
            </a:r>
            <a:r>
              <a:rPr lang="en-US" sz="1000" dirty="0">
                <a:solidFill>
                  <a:schemeClr val="bg1">
                    <a:lumMod val="50000"/>
                  </a:schemeClr>
                </a:solidFill>
              </a:rPr>
              <a:t>, sed diam </a:t>
            </a:r>
            <a:r>
              <a:rPr lang="en-US" sz="1000" dirty="0" err="1">
                <a:solidFill>
                  <a:schemeClr val="bg1">
                    <a:lumMod val="50000"/>
                  </a:schemeClr>
                </a:solidFill>
              </a:rPr>
              <a:t>nonummy</a:t>
            </a:r>
            <a:r>
              <a:rPr lang="en-US" sz="1000" dirty="0">
                <a:solidFill>
                  <a:schemeClr val="bg1">
                    <a:lumMod val="50000"/>
                  </a:schemeClr>
                </a:solidFill>
              </a:rPr>
              <a:t> </a:t>
            </a:r>
            <a:r>
              <a:rPr lang="en-US" sz="1000" dirty="0" err="1">
                <a:solidFill>
                  <a:schemeClr val="bg1">
                    <a:lumMod val="50000"/>
                  </a:schemeClr>
                </a:solidFill>
              </a:rPr>
              <a:t>nibh</a:t>
            </a:r>
            <a:r>
              <a:rPr lang="en-US" sz="1000" dirty="0">
                <a:solidFill>
                  <a:schemeClr val="bg1">
                    <a:lumMod val="50000"/>
                  </a:schemeClr>
                </a:solidFill>
              </a:rPr>
              <a:t> </a:t>
            </a:r>
            <a:r>
              <a:rPr lang="en-US" sz="1000" dirty="0" err="1">
                <a:solidFill>
                  <a:schemeClr val="bg1">
                    <a:lumMod val="50000"/>
                  </a:schemeClr>
                </a:solidFill>
              </a:rPr>
              <a:t>euismod</a:t>
            </a:r>
            <a:r>
              <a:rPr lang="en-US" sz="1000" dirty="0">
                <a:solidFill>
                  <a:schemeClr val="bg1">
                    <a:lumMod val="50000"/>
                  </a:schemeClr>
                </a:solidFill>
              </a:rPr>
              <a:t> </a:t>
            </a:r>
            <a:r>
              <a:rPr lang="en-US" sz="1000" dirty="0" err="1">
                <a:solidFill>
                  <a:schemeClr val="bg1">
                    <a:lumMod val="50000"/>
                  </a:schemeClr>
                </a:solidFill>
              </a:rPr>
              <a:t>tincidunt</a:t>
            </a:r>
            <a:r>
              <a:rPr lang="en-US" sz="1000" dirty="0">
                <a:solidFill>
                  <a:schemeClr val="bg1">
                    <a:lumMod val="50000"/>
                  </a:schemeClr>
                </a:solidFill>
              </a:rPr>
              <a:t> </a:t>
            </a:r>
            <a:r>
              <a:rPr lang="en-US" sz="1000" dirty="0" err="1">
                <a:solidFill>
                  <a:schemeClr val="bg1">
                    <a:lumMod val="50000"/>
                  </a:schemeClr>
                </a:solidFill>
              </a:rPr>
              <a:t>ut</a:t>
            </a:r>
            <a:r>
              <a:rPr lang="en-US" sz="1000" dirty="0">
                <a:solidFill>
                  <a:schemeClr val="bg1">
                    <a:lumMod val="50000"/>
                  </a:schemeClr>
                </a:solidFill>
              </a:rPr>
              <a:t> </a:t>
            </a:r>
            <a:r>
              <a:rPr lang="en-US" sz="1000" dirty="0" err="1">
                <a:solidFill>
                  <a:schemeClr val="bg1">
                    <a:lumMod val="50000"/>
                  </a:schemeClr>
                </a:solidFill>
              </a:rPr>
              <a:t>laoreet</a:t>
            </a:r>
            <a:r>
              <a:rPr lang="en-US" sz="1000" dirty="0">
                <a:solidFill>
                  <a:schemeClr val="bg1">
                    <a:lumMod val="50000"/>
                  </a:schemeClr>
                </a:solidFill>
              </a:rPr>
              <a:t> dolore</a:t>
            </a:r>
          </a:p>
        </p:txBody>
      </p:sp>
      <p:sp>
        <p:nvSpPr>
          <p:cNvPr id="12" name="Rectangle 11">
            <a:extLst>
              <a:ext uri="{FF2B5EF4-FFF2-40B4-BE49-F238E27FC236}">
                <a16:creationId xmlns:a16="http://schemas.microsoft.com/office/drawing/2014/main" id="{880DA504-E519-467B-B1EE-4F07FF5BD2A8}"/>
              </a:ext>
            </a:extLst>
          </p:cNvPr>
          <p:cNvSpPr/>
          <p:nvPr/>
        </p:nvSpPr>
        <p:spPr>
          <a:xfrm>
            <a:off x="2539215" y="2225182"/>
            <a:ext cx="2702258" cy="353943"/>
          </a:xfrm>
          <a:prstGeom prst="rect">
            <a:avLst/>
          </a:prstGeom>
        </p:spPr>
        <p:txBody>
          <a:bodyPr wrap="square">
            <a:spAutoFit/>
          </a:bodyPr>
          <a:lstStyle/>
          <a:p>
            <a:r>
              <a:rPr lang="en-US" sz="1700" dirty="0">
                <a:solidFill>
                  <a:schemeClr val="bg1"/>
                </a:solidFill>
              </a:rPr>
              <a:t>Lorem</a:t>
            </a:r>
            <a:r>
              <a:rPr lang="en-US" sz="450" dirty="0"/>
              <a:t> </a:t>
            </a:r>
            <a:r>
              <a:rPr lang="en-US" sz="1700" dirty="0">
                <a:solidFill>
                  <a:schemeClr val="bg1"/>
                </a:solidFill>
              </a:rPr>
              <a:t>ipsum</a:t>
            </a:r>
            <a:r>
              <a:rPr lang="en-US" sz="450" dirty="0"/>
              <a:t> </a:t>
            </a:r>
            <a:r>
              <a:rPr lang="en-US" sz="1700" dirty="0">
                <a:solidFill>
                  <a:schemeClr val="bg1"/>
                </a:solidFill>
              </a:rPr>
              <a:t>dolor</a:t>
            </a:r>
            <a:r>
              <a:rPr lang="en-US" sz="450" dirty="0"/>
              <a:t> </a:t>
            </a:r>
            <a:r>
              <a:rPr lang="en-US" sz="1700" dirty="0">
                <a:solidFill>
                  <a:schemeClr val="bg1"/>
                </a:solidFill>
              </a:rPr>
              <a:t>sit</a:t>
            </a:r>
            <a:r>
              <a:rPr lang="en-US" sz="450" dirty="0"/>
              <a:t> </a:t>
            </a:r>
            <a:r>
              <a:rPr lang="en-US" sz="1700" dirty="0" err="1">
                <a:solidFill>
                  <a:schemeClr val="bg1"/>
                </a:solidFill>
              </a:rPr>
              <a:t>amet</a:t>
            </a:r>
            <a:endParaRPr lang="en-US" sz="1700" dirty="0">
              <a:solidFill>
                <a:schemeClr val="bg1"/>
              </a:solidFill>
            </a:endParaRPr>
          </a:p>
        </p:txBody>
      </p:sp>
      <p:sp>
        <p:nvSpPr>
          <p:cNvPr id="13" name="Rectangle 12">
            <a:extLst>
              <a:ext uri="{FF2B5EF4-FFF2-40B4-BE49-F238E27FC236}">
                <a16:creationId xmlns:a16="http://schemas.microsoft.com/office/drawing/2014/main" id="{53BDCF92-DA31-4108-B196-4EF8FF2897F0}"/>
              </a:ext>
            </a:extLst>
          </p:cNvPr>
          <p:cNvSpPr/>
          <p:nvPr/>
        </p:nvSpPr>
        <p:spPr>
          <a:xfrm>
            <a:off x="2539215" y="2945549"/>
            <a:ext cx="2702258" cy="353943"/>
          </a:xfrm>
          <a:prstGeom prst="rect">
            <a:avLst/>
          </a:prstGeom>
        </p:spPr>
        <p:txBody>
          <a:bodyPr wrap="square">
            <a:spAutoFit/>
          </a:bodyPr>
          <a:lstStyle/>
          <a:p>
            <a:r>
              <a:rPr lang="en-US" sz="1700" dirty="0">
                <a:solidFill>
                  <a:schemeClr val="bg1"/>
                </a:solidFill>
              </a:rPr>
              <a:t>Lorem</a:t>
            </a:r>
            <a:r>
              <a:rPr lang="en-US" sz="450" dirty="0"/>
              <a:t> </a:t>
            </a:r>
            <a:r>
              <a:rPr lang="en-US" sz="1700" dirty="0">
                <a:solidFill>
                  <a:schemeClr val="bg1"/>
                </a:solidFill>
              </a:rPr>
              <a:t>ipsum</a:t>
            </a:r>
            <a:r>
              <a:rPr lang="en-US" sz="450" dirty="0"/>
              <a:t> </a:t>
            </a:r>
            <a:r>
              <a:rPr lang="en-US" sz="1700" dirty="0">
                <a:solidFill>
                  <a:schemeClr val="bg1"/>
                </a:solidFill>
              </a:rPr>
              <a:t>dolor</a:t>
            </a:r>
            <a:r>
              <a:rPr lang="en-US" sz="450" dirty="0"/>
              <a:t> </a:t>
            </a:r>
            <a:r>
              <a:rPr lang="en-US" sz="1700" dirty="0">
                <a:solidFill>
                  <a:schemeClr val="bg1"/>
                </a:solidFill>
              </a:rPr>
              <a:t>sit</a:t>
            </a:r>
            <a:r>
              <a:rPr lang="en-US" sz="450" dirty="0"/>
              <a:t> </a:t>
            </a:r>
            <a:r>
              <a:rPr lang="en-US" sz="1700" dirty="0" err="1">
                <a:solidFill>
                  <a:schemeClr val="bg1"/>
                </a:solidFill>
              </a:rPr>
              <a:t>amet</a:t>
            </a:r>
            <a:endParaRPr lang="en-US" sz="1700" dirty="0">
              <a:solidFill>
                <a:schemeClr val="bg1"/>
              </a:solidFill>
            </a:endParaRPr>
          </a:p>
        </p:txBody>
      </p:sp>
      <p:sp>
        <p:nvSpPr>
          <p:cNvPr id="14" name="Rectangle 13">
            <a:extLst>
              <a:ext uri="{FF2B5EF4-FFF2-40B4-BE49-F238E27FC236}">
                <a16:creationId xmlns:a16="http://schemas.microsoft.com/office/drawing/2014/main" id="{E668A75A-CF37-4AB4-AB3D-C3BA9443F4E0}"/>
              </a:ext>
            </a:extLst>
          </p:cNvPr>
          <p:cNvSpPr/>
          <p:nvPr/>
        </p:nvSpPr>
        <p:spPr>
          <a:xfrm>
            <a:off x="2539215" y="3655805"/>
            <a:ext cx="2702258" cy="353943"/>
          </a:xfrm>
          <a:prstGeom prst="rect">
            <a:avLst/>
          </a:prstGeom>
        </p:spPr>
        <p:txBody>
          <a:bodyPr wrap="square">
            <a:spAutoFit/>
          </a:bodyPr>
          <a:lstStyle/>
          <a:p>
            <a:r>
              <a:rPr lang="en-US" sz="1700" dirty="0">
                <a:solidFill>
                  <a:schemeClr val="bg1"/>
                </a:solidFill>
              </a:rPr>
              <a:t>Lorem</a:t>
            </a:r>
            <a:r>
              <a:rPr lang="en-US" sz="450" dirty="0"/>
              <a:t> </a:t>
            </a:r>
            <a:r>
              <a:rPr lang="en-US" sz="1700" dirty="0">
                <a:solidFill>
                  <a:schemeClr val="bg1"/>
                </a:solidFill>
              </a:rPr>
              <a:t>ipsum</a:t>
            </a:r>
            <a:r>
              <a:rPr lang="en-US" sz="450" dirty="0"/>
              <a:t> </a:t>
            </a:r>
            <a:r>
              <a:rPr lang="en-US" sz="1700" dirty="0">
                <a:solidFill>
                  <a:schemeClr val="bg1"/>
                </a:solidFill>
              </a:rPr>
              <a:t>dolor</a:t>
            </a:r>
            <a:r>
              <a:rPr lang="en-US" sz="450" dirty="0"/>
              <a:t> </a:t>
            </a:r>
            <a:r>
              <a:rPr lang="en-US" sz="1700" dirty="0">
                <a:solidFill>
                  <a:schemeClr val="bg1"/>
                </a:solidFill>
              </a:rPr>
              <a:t>sit</a:t>
            </a:r>
            <a:r>
              <a:rPr lang="en-US" sz="450" dirty="0"/>
              <a:t> </a:t>
            </a:r>
            <a:r>
              <a:rPr lang="en-US" sz="1700" dirty="0" err="1">
                <a:solidFill>
                  <a:schemeClr val="bg1"/>
                </a:solidFill>
              </a:rPr>
              <a:t>amet</a:t>
            </a:r>
            <a:endParaRPr lang="en-US" sz="1700" dirty="0">
              <a:solidFill>
                <a:schemeClr val="bg1"/>
              </a:solidFill>
            </a:endParaRPr>
          </a:p>
        </p:txBody>
      </p:sp>
      <p:sp>
        <p:nvSpPr>
          <p:cNvPr id="15" name="Rectangle 14">
            <a:extLst>
              <a:ext uri="{FF2B5EF4-FFF2-40B4-BE49-F238E27FC236}">
                <a16:creationId xmlns:a16="http://schemas.microsoft.com/office/drawing/2014/main" id="{0AAF7A60-651C-446E-A75F-9F1A57CB270F}"/>
              </a:ext>
            </a:extLst>
          </p:cNvPr>
          <p:cNvSpPr/>
          <p:nvPr/>
        </p:nvSpPr>
        <p:spPr>
          <a:xfrm>
            <a:off x="2539215" y="4356628"/>
            <a:ext cx="2702258" cy="353943"/>
          </a:xfrm>
          <a:prstGeom prst="rect">
            <a:avLst/>
          </a:prstGeom>
        </p:spPr>
        <p:txBody>
          <a:bodyPr wrap="square">
            <a:spAutoFit/>
          </a:bodyPr>
          <a:lstStyle/>
          <a:p>
            <a:r>
              <a:rPr lang="en-US" sz="1700" dirty="0">
                <a:solidFill>
                  <a:schemeClr val="bg1"/>
                </a:solidFill>
              </a:rPr>
              <a:t>Lorem</a:t>
            </a:r>
            <a:r>
              <a:rPr lang="en-US" sz="450" dirty="0"/>
              <a:t> </a:t>
            </a:r>
            <a:r>
              <a:rPr lang="en-US" sz="1700" dirty="0">
                <a:solidFill>
                  <a:schemeClr val="bg1"/>
                </a:solidFill>
              </a:rPr>
              <a:t>ipsum</a:t>
            </a:r>
            <a:r>
              <a:rPr lang="en-US" sz="450" dirty="0"/>
              <a:t> </a:t>
            </a:r>
            <a:r>
              <a:rPr lang="en-US" sz="1700" dirty="0">
                <a:solidFill>
                  <a:schemeClr val="bg1"/>
                </a:solidFill>
              </a:rPr>
              <a:t>dolor</a:t>
            </a:r>
            <a:r>
              <a:rPr lang="en-US" sz="450" dirty="0"/>
              <a:t> </a:t>
            </a:r>
            <a:r>
              <a:rPr lang="en-US" sz="1700" dirty="0">
                <a:solidFill>
                  <a:schemeClr val="bg1"/>
                </a:solidFill>
              </a:rPr>
              <a:t>sit</a:t>
            </a:r>
            <a:r>
              <a:rPr lang="en-US" sz="450" dirty="0"/>
              <a:t> </a:t>
            </a:r>
            <a:r>
              <a:rPr lang="en-US" sz="1700" dirty="0" err="1">
                <a:solidFill>
                  <a:schemeClr val="bg1"/>
                </a:solidFill>
              </a:rPr>
              <a:t>amet</a:t>
            </a:r>
            <a:endParaRPr lang="en-US" sz="1700" dirty="0">
              <a:solidFill>
                <a:schemeClr val="bg1"/>
              </a:solidFill>
            </a:endParaRPr>
          </a:p>
        </p:txBody>
      </p:sp>
      <p:sp>
        <p:nvSpPr>
          <p:cNvPr id="16" name="Rectangle 15">
            <a:extLst>
              <a:ext uri="{FF2B5EF4-FFF2-40B4-BE49-F238E27FC236}">
                <a16:creationId xmlns:a16="http://schemas.microsoft.com/office/drawing/2014/main" id="{06F0D57E-B98F-4BDA-B50C-176DE58FCE8C}"/>
              </a:ext>
            </a:extLst>
          </p:cNvPr>
          <p:cNvSpPr/>
          <p:nvPr/>
        </p:nvSpPr>
        <p:spPr>
          <a:xfrm>
            <a:off x="833295" y="1656895"/>
            <a:ext cx="609631" cy="477054"/>
          </a:xfrm>
          <a:prstGeom prst="rect">
            <a:avLst/>
          </a:prstGeom>
        </p:spPr>
        <p:txBody>
          <a:bodyPr wrap="square">
            <a:spAutoFit/>
          </a:bodyPr>
          <a:lstStyle/>
          <a:p>
            <a:pPr algn="ctr"/>
            <a:r>
              <a:rPr lang="en-US" sz="2500" b="1" dirty="0">
                <a:solidFill>
                  <a:schemeClr val="bg1"/>
                </a:solidFill>
              </a:rPr>
              <a:t>01</a:t>
            </a:r>
          </a:p>
        </p:txBody>
      </p:sp>
      <p:sp>
        <p:nvSpPr>
          <p:cNvPr id="17" name="Rectangle 16">
            <a:extLst>
              <a:ext uri="{FF2B5EF4-FFF2-40B4-BE49-F238E27FC236}">
                <a16:creationId xmlns:a16="http://schemas.microsoft.com/office/drawing/2014/main" id="{1F2080D0-5E26-43FD-B3FC-8BD7F3623A0F}"/>
              </a:ext>
            </a:extLst>
          </p:cNvPr>
          <p:cNvSpPr/>
          <p:nvPr/>
        </p:nvSpPr>
        <p:spPr>
          <a:xfrm>
            <a:off x="833295" y="2728716"/>
            <a:ext cx="609631" cy="477054"/>
          </a:xfrm>
          <a:prstGeom prst="rect">
            <a:avLst/>
          </a:prstGeom>
        </p:spPr>
        <p:txBody>
          <a:bodyPr wrap="square">
            <a:spAutoFit/>
          </a:bodyPr>
          <a:lstStyle/>
          <a:p>
            <a:pPr algn="ctr"/>
            <a:r>
              <a:rPr lang="en-US" sz="2500" b="1" dirty="0">
                <a:solidFill>
                  <a:schemeClr val="bg1"/>
                </a:solidFill>
              </a:rPr>
              <a:t>02</a:t>
            </a:r>
          </a:p>
        </p:txBody>
      </p:sp>
      <p:sp>
        <p:nvSpPr>
          <p:cNvPr id="18" name="Rectangle 17">
            <a:extLst>
              <a:ext uri="{FF2B5EF4-FFF2-40B4-BE49-F238E27FC236}">
                <a16:creationId xmlns:a16="http://schemas.microsoft.com/office/drawing/2014/main" id="{77D5067B-159D-448C-89C6-39D9A8E2AC7C}"/>
              </a:ext>
            </a:extLst>
          </p:cNvPr>
          <p:cNvSpPr/>
          <p:nvPr/>
        </p:nvSpPr>
        <p:spPr>
          <a:xfrm>
            <a:off x="833295" y="3800536"/>
            <a:ext cx="609631" cy="477054"/>
          </a:xfrm>
          <a:prstGeom prst="rect">
            <a:avLst/>
          </a:prstGeom>
        </p:spPr>
        <p:txBody>
          <a:bodyPr wrap="square">
            <a:spAutoFit/>
          </a:bodyPr>
          <a:lstStyle/>
          <a:p>
            <a:pPr algn="ctr"/>
            <a:r>
              <a:rPr lang="en-US" sz="2500" b="1" dirty="0">
                <a:solidFill>
                  <a:schemeClr val="bg1"/>
                </a:solidFill>
              </a:rPr>
              <a:t>03</a:t>
            </a:r>
          </a:p>
        </p:txBody>
      </p:sp>
      <p:sp>
        <p:nvSpPr>
          <p:cNvPr id="19" name="Rectangle 18">
            <a:extLst>
              <a:ext uri="{FF2B5EF4-FFF2-40B4-BE49-F238E27FC236}">
                <a16:creationId xmlns:a16="http://schemas.microsoft.com/office/drawing/2014/main" id="{B87C739B-7B6A-4A6D-8BF5-923B6E6028CC}"/>
              </a:ext>
            </a:extLst>
          </p:cNvPr>
          <p:cNvSpPr/>
          <p:nvPr/>
        </p:nvSpPr>
        <p:spPr>
          <a:xfrm>
            <a:off x="833295" y="4872356"/>
            <a:ext cx="609631" cy="477054"/>
          </a:xfrm>
          <a:prstGeom prst="rect">
            <a:avLst/>
          </a:prstGeom>
        </p:spPr>
        <p:txBody>
          <a:bodyPr wrap="square">
            <a:spAutoFit/>
          </a:bodyPr>
          <a:lstStyle/>
          <a:p>
            <a:pPr algn="ctr"/>
            <a:r>
              <a:rPr lang="en-US" sz="2500" b="1" dirty="0">
                <a:solidFill>
                  <a:schemeClr val="bg1"/>
                </a:solidFill>
              </a:rPr>
              <a:t>04</a:t>
            </a:r>
          </a:p>
        </p:txBody>
      </p:sp>
      <p:sp>
        <p:nvSpPr>
          <p:cNvPr id="20" name="Shape 1453">
            <a:extLst>
              <a:ext uri="{FF2B5EF4-FFF2-40B4-BE49-F238E27FC236}">
                <a16:creationId xmlns:a16="http://schemas.microsoft.com/office/drawing/2014/main" id="{3AC29D40-06CB-48BA-B4FF-615F9C1486C2}"/>
              </a:ext>
            </a:extLst>
          </p:cNvPr>
          <p:cNvSpPr/>
          <p:nvPr/>
        </p:nvSpPr>
        <p:spPr>
          <a:xfrm>
            <a:off x="209745" y="2801858"/>
            <a:ext cx="254906" cy="254905"/>
          </a:xfrm>
          <a:custGeom>
            <a:avLst/>
            <a:gdLst/>
            <a:ahLst/>
            <a:cxnLst>
              <a:cxn ang="0">
                <a:pos x="wd2" y="hd2"/>
              </a:cxn>
              <a:cxn ang="5400000">
                <a:pos x="wd2" y="hd2"/>
              </a:cxn>
              <a:cxn ang="10800000">
                <a:pos x="wd2" y="hd2"/>
              </a:cxn>
              <a:cxn ang="16200000">
                <a:pos x="wd2" y="hd2"/>
              </a:cxn>
            </a:cxnLst>
            <a:rect l="0" t="0" r="r" b="b"/>
            <a:pathLst>
              <a:path w="21600" h="21600" extrusionOk="0">
                <a:moveTo>
                  <a:pt x="11291" y="17673"/>
                </a:moveTo>
                <a:cubicBezTo>
                  <a:pt x="11562" y="17673"/>
                  <a:pt x="11782" y="17453"/>
                  <a:pt x="11782" y="17182"/>
                </a:cubicBezTo>
                <a:cubicBezTo>
                  <a:pt x="11782" y="16911"/>
                  <a:pt x="11562" y="16691"/>
                  <a:pt x="11291" y="16691"/>
                </a:cubicBezTo>
                <a:cubicBezTo>
                  <a:pt x="11020" y="16691"/>
                  <a:pt x="10800" y="16911"/>
                  <a:pt x="10800" y="17182"/>
                </a:cubicBezTo>
                <a:cubicBezTo>
                  <a:pt x="10800" y="17453"/>
                  <a:pt x="11020" y="17673"/>
                  <a:pt x="11291" y="17673"/>
                </a:cubicBezTo>
                <a:moveTo>
                  <a:pt x="17673" y="18655"/>
                </a:moveTo>
                <a:lnTo>
                  <a:pt x="13745" y="18655"/>
                </a:lnTo>
                <a:lnTo>
                  <a:pt x="13745" y="12273"/>
                </a:lnTo>
                <a:cubicBezTo>
                  <a:pt x="13745" y="12002"/>
                  <a:pt x="13525" y="11782"/>
                  <a:pt x="13255" y="11782"/>
                </a:cubicBezTo>
                <a:lnTo>
                  <a:pt x="8345" y="11782"/>
                </a:lnTo>
                <a:cubicBezTo>
                  <a:pt x="8075" y="11782"/>
                  <a:pt x="7855" y="12002"/>
                  <a:pt x="7855" y="12273"/>
                </a:cubicBezTo>
                <a:lnTo>
                  <a:pt x="7855" y="18655"/>
                </a:lnTo>
                <a:lnTo>
                  <a:pt x="3927" y="18655"/>
                </a:lnTo>
                <a:lnTo>
                  <a:pt x="3927" y="8058"/>
                </a:lnTo>
                <a:lnTo>
                  <a:pt x="10800" y="1185"/>
                </a:lnTo>
                <a:lnTo>
                  <a:pt x="17673" y="8058"/>
                </a:lnTo>
                <a:cubicBezTo>
                  <a:pt x="17673" y="8058"/>
                  <a:pt x="17673" y="18655"/>
                  <a:pt x="17673" y="18655"/>
                </a:cubicBezTo>
                <a:close/>
                <a:moveTo>
                  <a:pt x="17673" y="20618"/>
                </a:moveTo>
                <a:lnTo>
                  <a:pt x="13745" y="20618"/>
                </a:lnTo>
                <a:lnTo>
                  <a:pt x="13745" y="19636"/>
                </a:lnTo>
                <a:lnTo>
                  <a:pt x="17673" y="19636"/>
                </a:lnTo>
                <a:cubicBezTo>
                  <a:pt x="17673" y="19636"/>
                  <a:pt x="17673" y="20618"/>
                  <a:pt x="17673" y="20618"/>
                </a:cubicBezTo>
                <a:close/>
                <a:moveTo>
                  <a:pt x="12764" y="20618"/>
                </a:moveTo>
                <a:lnTo>
                  <a:pt x="8836" y="20618"/>
                </a:lnTo>
                <a:lnTo>
                  <a:pt x="8836" y="12764"/>
                </a:lnTo>
                <a:lnTo>
                  <a:pt x="12764" y="12764"/>
                </a:lnTo>
                <a:cubicBezTo>
                  <a:pt x="12764" y="12764"/>
                  <a:pt x="12764" y="20618"/>
                  <a:pt x="12764" y="20618"/>
                </a:cubicBezTo>
                <a:close/>
                <a:moveTo>
                  <a:pt x="7855" y="20618"/>
                </a:moveTo>
                <a:lnTo>
                  <a:pt x="3927" y="20618"/>
                </a:lnTo>
                <a:lnTo>
                  <a:pt x="3927" y="19636"/>
                </a:lnTo>
                <a:lnTo>
                  <a:pt x="7855" y="19636"/>
                </a:lnTo>
                <a:cubicBezTo>
                  <a:pt x="7855" y="19636"/>
                  <a:pt x="7855" y="20618"/>
                  <a:pt x="7855" y="20618"/>
                </a:cubicBezTo>
                <a:close/>
                <a:moveTo>
                  <a:pt x="14727" y="1964"/>
                </a:moveTo>
                <a:lnTo>
                  <a:pt x="16691" y="1964"/>
                </a:lnTo>
                <a:lnTo>
                  <a:pt x="16691" y="5688"/>
                </a:lnTo>
                <a:lnTo>
                  <a:pt x="14727" y="3724"/>
                </a:lnTo>
                <a:cubicBezTo>
                  <a:pt x="14727" y="3724"/>
                  <a:pt x="14727" y="1964"/>
                  <a:pt x="14727" y="1964"/>
                </a:cubicBezTo>
                <a:close/>
                <a:moveTo>
                  <a:pt x="21456" y="10453"/>
                </a:moveTo>
                <a:lnTo>
                  <a:pt x="17673" y="6670"/>
                </a:lnTo>
                <a:lnTo>
                  <a:pt x="17673" y="1473"/>
                </a:lnTo>
                <a:cubicBezTo>
                  <a:pt x="17673" y="1202"/>
                  <a:pt x="17453" y="982"/>
                  <a:pt x="17182" y="982"/>
                </a:cubicBezTo>
                <a:lnTo>
                  <a:pt x="14236" y="982"/>
                </a:lnTo>
                <a:cubicBezTo>
                  <a:pt x="13966" y="982"/>
                  <a:pt x="13745" y="1202"/>
                  <a:pt x="13745" y="1473"/>
                </a:cubicBezTo>
                <a:lnTo>
                  <a:pt x="13745" y="2742"/>
                </a:lnTo>
                <a:lnTo>
                  <a:pt x="11147" y="144"/>
                </a:lnTo>
                <a:cubicBezTo>
                  <a:pt x="11058" y="55"/>
                  <a:pt x="10935" y="0"/>
                  <a:pt x="10800" y="0"/>
                </a:cubicBezTo>
                <a:cubicBezTo>
                  <a:pt x="10665" y="0"/>
                  <a:pt x="10542" y="55"/>
                  <a:pt x="10453" y="144"/>
                </a:cubicBezTo>
                <a:lnTo>
                  <a:pt x="144" y="10453"/>
                </a:lnTo>
                <a:cubicBezTo>
                  <a:pt x="55" y="10542"/>
                  <a:pt x="0" y="10665"/>
                  <a:pt x="0" y="10800"/>
                </a:cubicBezTo>
                <a:cubicBezTo>
                  <a:pt x="0" y="11072"/>
                  <a:pt x="220" y="11291"/>
                  <a:pt x="491" y="11291"/>
                </a:cubicBezTo>
                <a:cubicBezTo>
                  <a:pt x="626" y="11291"/>
                  <a:pt x="749" y="11236"/>
                  <a:pt x="838" y="11147"/>
                </a:cubicBezTo>
                <a:lnTo>
                  <a:pt x="2945" y="9040"/>
                </a:lnTo>
                <a:lnTo>
                  <a:pt x="2945" y="21109"/>
                </a:lnTo>
                <a:cubicBezTo>
                  <a:pt x="2945" y="21381"/>
                  <a:pt x="3166" y="21600"/>
                  <a:pt x="3436" y="21600"/>
                </a:cubicBezTo>
                <a:lnTo>
                  <a:pt x="18164" y="21600"/>
                </a:lnTo>
                <a:cubicBezTo>
                  <a:pt x="18434" y="21600"/>
                  <a:pt x="18655" y="21381"/>
                  <a:pt x="18655" y="21109"/>
                </a:cubicBezTo>
                <a:lnTo>
                  <a:pt x="18655" y="9040"/>
                </a:lnTo>
                <a:lnTo>
                  <a:pt x="20762" y="11147"/>
                </a:lnTo>
                <a:cubicBezTo>
                  <a:pt x="20851" y="11236"/>
                  <a:pt x="20974" y="11291"/>
                  <a:pt x="21109" y="11291"/>
                </a:cubicBezTo>
                <a:cubicBezTo>
                  <a:pt x="21380" y="11291"/>
                  <a:pt x="21600" y="11072"/>
                  <a:pt x="21600" y="10800"/>
                </a:cubicBezTo>
                <a:cubicBezTo>
                  <a:pt x="21600" y="10665"/>
                  <a:pt x="21545" y="10542"/>
                  <a:pt x="21456" y="10453"/>
                </a:cubicBezTo>
              </a:path>
            </a:pathLst>
          </a:custGeom>
          <a:solidFill>
            <a:schemeClr val="bg1"/>
          </a:solidFill>
          <a:ln w="3175">
            <a:noFill/>
            <a:miter/>
          </a:ln>
        </p:spPr>
        <p:txBody>
          <a:bodyPr lIns="9525" tIns="9525" rIns="9525" bIns="9525" anchor="ctr"/>
          <a:lstStyle/>
          <a:p>
            <a:pPr defTabSz="1143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750">
              <a:solidFill>
                <a:schemeClr val="bg1"/>
              </a:solidFill>
            </a:endParaRPr>
          </a:p>
        </p:txBody>
      </p:sp>
      <p:sp>
        <p:nvSpPr>
          <p:cNvPr id="21" name="Shape 1456">
            <a:extLst>
              <a:ext uri="{FF2B5EF4-FFF2-40B4-BE49-F238E27FC236}">
                <a16:creationId xmlns:a16="http://schemas.microsoft.com/office/drawing/2014/main" id="{13B768D5-9715-415A-9BCD-F2C8517F8B68}"/>
              </a:ext>
            </a:extLst>
          </p:cNvPr>
          <p:cNvSpPr/>
          <p:nvPr/>
        </p:nvSpPr>
        <p:spPr>
          <a:xfrm>
            <a:off x="244504" y="3881102"/>
            <a:ext cx="185386" cy="254905"/>
          </a:xfrm>
          <a:custGeom>
            <a:avLst/>
            <a:gdLst/>
            <a:ahLst/>
            <a:cxnLst>
              <a:cxn ang="0">
                <a:pos x="wd2" y="hd2"/>
              </a:cxn>
              <a:cxn ang="5400000">
                <a:pos x="wd2" y="hd2"/>
              </a:cxn>
              <a:cxn ang="10800000">
                <a:pos x="wd2" y="hd2"/>
              </a:cxn>
              <a:cxn ang="16200000">
                <a:pos x="wd2" y="hd2"/>
              </a:cxn>
            </a:cxnLst>
            <a:rect l="0" t="0" r="r" b="b"/>
            <a:pathLst>
              <a:path w="21600" h="21600" extrusionOk="0">
                <a:moveTo>
                  <a:pt x="20250" y="19636"/>
                </a:moveTo>
                <a:cubicBezTo>
                  <a:pt x="20250" y="20178"/>
                  <a:pt x="19645" y="20618"/>
                  <a:pt x="18900" y="20618"/>
                </a:cubicBezTo>
                <a:lnTo>
                  <a:pt x="2700" y="20618"/>
                </a:lnTo>
                <a:cubicBezTo>
                  <a:pt x="1955" y="20618"/>
                  <a:pt x="1350" y="20178"/>
                  <a:pt x="1350" y="19636"/>
                </a:cubicBezTo>
                <a:lnTo>
                  <a:pt x="1350" y="10800"/>
                </a:lnTo>
                <a:cubicBezTo>
                  <a:pt x="1350" y="10258"/>
                  <a:pt x="1955" y="9818"/>
                  <a:pt x="2700" y="9818"/>
                </a:cubicBezTo>
                <a:lnTo>
                  <a:pt x="18900" y="9818"/>
                </a:lnTo>
                <a:cubicBezTo>
                  <a:pt x="19645" y="9818"/>
                  <a:pt x="20250" y="10258"/>
                  <a:pt x="20250" y="10800"/>
                </a:cubicBezTo>
                <a:cubicBezTo>
                  <a:pt x="20250" y="10800"/>
                  <a:pt x="20250" y="19636"/>
                  <a:pt x="20250" y="19636"/>
                </a:cubicBezTo>
                <a:close/>
                <a:moveTo>
                  <a:pt x="4050" y="5891"/>
                </a:moveTo>
                <a:cubicBezTo>
                  <a:pt x="4050" y="3180"/>
                  <a:pt x="7072" y="982"/>
                  <a:pt x="10800" y="982"/>
                </a:cubicBezTo>
                <a:cubicBezTo>
                  <a:pt x="14528" y="982"/>
                  <a:pt x="17550" y="3180"/>
                  <a:pt x="17550" y="5891"/>
                </a:cubicBezTo>
                <a:lnTo>
                  <a:pt x="17550" y="8836"/>
                </a:lnTo>
                <a:lnTo>
                  <a:pt x="4050" y="8836"/>
                </a:lnTo>
                <a:cubicBezTo>
                  <a:pt x="4050" y="8836"/>
                  <a:pt x="4050" y="5891"/>
                  <a:pt x="4050" y="5891"/>
                </a:cubicBezTo>
                <a:close/>
                <a:moveTo>
                  <a:pt x="18900" y="8836"/>
                </a:moveTo>
                <a:lnTo>
                  <a:pt x="18900" y="5891"/>
                </a:lnTo>
                <a:cubicBezTo>
                  <a:pt x="18900" y="2638"/>
                  <a:pt x="15273" y="0"/>
                  <a:pt x="10800" y="0"/>
                </a:cubicBezTo>
                <a:cubicBezTo>
                  <a:pt x="6327" y="0"/>
                  <a:pt x="2700" y="2638"/>
                  <a:pt x="2700" y="5891"/>
                </a:cubicBezTo>
                <a:lnTo>
                  <a:pt x="2700" y="8836"/>
                </a:lnTo>
                <a:cubicBezTo>
                  <a:pt x="1209" y="8836"/>
                  <a:pt x="0" y="9716"/>
                  <a:pt x="0" y="10800"/>
                </a:cubicBezTo>
                <a:lnTo>
                  <a:pt x="0" y="19636"/>
                </a:lnTo>
                <a:cubicBezTo>
                  <a:pt x="0" y="20721"/>
                  <a:pt x="1209" y="21600"/>
                  <a:pt x="2700" y="21600"/>
                </a:cubicBezTo>
                <a:lnTo>
                  <a:pt x="18900" y="21600"/>
                </a:lnTo>
                <a:cubicBezTo>
                  <a:pt x="20391" y="21600"/>
                  <a:pt x="21600" y="20721"/>
                  <a:pt x="21600" y="19636"/>
                </a:cubicBezTo>
                <a:lnTo>
                  <a:pt x="21600" y="10800"/>
                </a:lnTo>
                <a:cubicBezTo>
                  <a:pt x="21600" y="9716"/>
                  <a:pt x="20391" y="8836"/>
                  <a:pt x="18900" y="8836"/>
                </a:cubicBezTo>
                <a:moveTo>
                  <a:pt x="11475" y="15573"/>
                </a:moveTo>
                <a:lnTo>
                  <a:pt x="11475" y="16200"/>
                </a:lnTo>
                <a:cubicBezTo>
                  <a:pt x="11475" y="16472"/>
                  <a:pt x="11172" y="16691"/>
                  <a:pt x="10800" y="16691"/>
                </a:cubicBezTo>
                <a:cubicBezTo>
                  <a:pt x="10428" y="16691"/>
                  <a:pt x="10125" y="16472"/>
                  <a:pt x="10125" y="16200"/>
                </a:cubicBezTo>
                <a:lnTo>
                  <a:pt x="10125" y="15573"/>
                </a:lnTo>
                <a:cubicBezTo>
                  <a:pt x="9723" y="15403"/>
                  <a:pt x="9450" y="15090"/>
                  <a:pt x="9450" y="14727"/>
                </a:cubicBezTo>
                <a:cubicBezTo>
                  <a:pt x="9450" y="14186"/>
                  <a:pt x="10055" y="13745"/>
                  <a:pt x="10800" y="13745"/>
                </a:cubicBezTo>
                <a:cubicBezTo>
                  <a:pt x="11545" y="13745"/>
                  <a:pt x="12150" y="14186"/>
                  <a:pt x="12150" y="14727"/>
                </a:cubicBezTo>
                <a:cubicBezTo>
                  <a:pt x="12150" y="15090"/>
                  <a:pt x="11876" y="15403"/>
                  <a:pt x="11475" y="15573"/>
                </a:cubicBezTo>
                <a:moveTo>
                  <a:pt x="10800" y="12764"/>
                </a:moveTo>
                <a:cubicBezTo>
                  <a:pt x="9309" y="12764"/>
                  <a:pt x="8100" y="13643"/>
                  <a:pt x="8100" y="14727"/>
                </a:cubicBezTo>
                <a:cubicBezTo>
                  <a:pt x="8100" y="15232"/>
                  <a:pt x="8369" y="15687"/>
                  <a:pt x="8798" y="16034"/>
                </a:cubicBezTo>
                <a:cubicBezTo>
                  <a:pt x="8789" y="16089"/>
                  <a:pt x="8775" y="16144"/>
                  <a:pt x="8775" y="16200"/>
                </a:cubicBezTo>
                <a:cubicBezTo>
                  <a:pt x="8775" y="17014"/>
                  <a:pt x="9681" y="17673"/>
                  <a:pt x="10800" y="17673"/>
                </a:cubicBezTo>
                <a:cubicBezTo>
                  <a:pt x="11919" y="17673"/>
                  <a:pt x="12825" y="17014"/>
                  <a:pt x="12825" y="16200"/>
                </a:cubicBezTo>
                <a:cubicBezTo>
                  <a:pt x="12825" y="16144"/>
                  <a:pt x="12810" y="16089"/>
                  <a:pt x="12802" y="16034"/>
                </a:cubicBezTo>
                <a:cubicBezTo>
                  <a:pt x="13231" y="15686"/>
                  <a:pt x="13500" y="15232"/>
                  <a:pt x="13500" y="14727"/>
                </a:cubicBezTo>
                <a:cubicBezTo>
                  <a:pt x="13500" y="13643"/>
                  <a:pt x="12291" y="12764"/>
                  <a:pt x="10800" y="12764"/>
                </a:cubicBezTo>
              </a:path>
            </a:pathLst>
          </a:custGeom>
          <a:solidFill>
            <a:schemeClr val="bg1"/>
          </a:solidFill>
          <a:ln w="3175">
            <a:noFill/>
            <a:miter/>
          </a:ln>
        </p:spPr>
        <p:txBody>
          <a:bodyPr lIns="9525" tIns="9525" rIns="9525" bIns="9525" anchor="ctr"/>
          <a:lstStyle/>
          <a:p>
            <a:pPr defTabSz="1143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750">
              <a:solidFill>
                <a:schemeClr val="bg1"/>
              </a:solidFill>
            </a:endParaRPr>
          </a:p>
        </p:txBody>
      </p:sp>
      <p:sp>
        <p:nvSpPr>
          <p:cNvPr id="22" name="Shape 1505">
            <a:extLst>
              <a:ext uri="{FF2B5EF4-FFF2-40B4-BE49-F238E27FC236}">
                <a16:creationId xmlns:a16="http://schemas.microsoft.com/office/drawing/2014/main" id="{AAF5D669-C874-4F7E-B95C-9C2D1BA4059C}"/>
              </a:ext>
            </a:extLst>
          </p:cNvPr>
          <p:cNvSpPr/>
          <p:nvPr/>
        </p:nvSpPr>
        <p:spPr>
          <a:xfrm>
            <a:off x="209745" y="4960347"/>
            <a:ext cx="254906" cy="254906"/>
          </a:xfrm>
          <a:custGeom>
            <a:avLst/>
            <a:gdLst/>
            <a:ahLst/>
            <a:cxnLst>
              <a:cxn ang="0">
                <a:pos x="wd2" y="hd2"/>
              </a:cxn>
              <a:cxn ang="5400000">
                <a:pos x="wd2" y="hd2"/>
              </a:cxn>
              <a:cxn ang="10800000">
                <a:pos x="wd2" y="hd2"/>
              </a:cxn>
              <a:cxn ang="16200000">
                <a:pos x="wd2" y="hd2"/>
              </a:cxn>
            </a:cxnLst>
            <a:rect l="0" t="0" r="r" b="b"/>
            <a:pathLst>
              <a:path w="21600" h="21600" extrusionOk="0">
                <a:moveTo>
                  <a:pt x="12281" y="19846"/>
                </a:moveTo>
                <a:lnTo>
                  <a:pt x="9413" y="12882"/>
                </a:lnTo>
                <a:lnTo>
                  <a:pt x="19655" y="2640"/>
                </a:lnTo>
                <a:cubicBezTo>
                  <a:pt x="19655" y="2640"/>
                  <a:pt x="12281" y="19846"/>
                  <a:pt x="12281" y="19846"/>
                </a:cubicBezTo>
                <a:close/>
                <a:moveTo>
                  <a:pt x="1755" y="9320"/>
                </a:moveTo>
                <a:lnTo>
                  <a:pt x="18960" y="1945"/>
                </a:lnTo>
                <a:lnTo>
                  <a:pt x="8719" y="12187"/>
                </a:lnTo>
                <a:cubicBezTo>
                  <a:pt x="8719" y="12187"/>
                  <a:pt x="1755" y="9320"/>
                  <a:pt x="1755" y="9320"/>
                </a:cubicBezTo>
                <a:close/>
                <a:moveTo>
                  <a:pt x="21600" y="491"/>
                </a:moveTo>
                <a:cubicBezTo>
                  <a:pt x="21600" y="220"/>
                  <a:pt x="21380" y="0"/>
                  <a:pt x="21109" y="0"/>
                </a:cubicBezTo>
                <a:cubicBezTo>
                  <a:pt x="21034" y="0"/>
                  <a:pt x="20964" y="20"/>
                  <a:pt x="20900" y="52"/>
                </a:cubicBezTo>
                <a:lnTo>
                  <a:pt x="20898" y="48"/>
                </a:lnTo>
                <a:lnTo>
                  <a:pt x="302" y="8875"/>
                </a:lnTo>
                <a:cubicBezTo>
                  <a:pt x="301" y="8875"/>
                  <a:pt x="299" y="8876"/>
                  <a:pt x="297" y="8877"/>
                </a:cubicBezTo>
                <a:lnTo>
                  <a:pt x="280" y="8885"/>
                </a:lnTo>
                <a:lnTo>
                  <a:pt x="281" y="8887"/>
                </a:lnTo>
                <a:cubicBezTo>
                  <a:pt x="116" y="8967"/>
                  <a:pt x="0" y="9132"/>
                  <a:pt x="0" y="9327"/>
                </a:cubicBezTo>
                <a:cubicBezTo>
                  <a:pt x="0" y="9550"/>
                  <a:pt x="151" y="9731"/>
                  <a:pt x="355" y="9791"/>
                </a:cubicBezTo>
                <a:lnTo>
                  <a:pt x="353" y="9799"/>
                </a:lnTo>
                <a:lnTo>
                  <a:pt x="8462" y="13138"/>
                </a:lnTo>
                <a:lnTo>
                  <a:pt x="11801" y="21248"/>
                </a:lnTo>
                <a:lnTo>
                  <a:pt x="11809" y="21245"/>
                </a:lnTo>
                <a:cubicBezTo>
                  <a:pt x="11869" y="21449"/>
                  <a:pt x="12050" y="21600"/>
                  <a:pt x="12273" y="21600"/>
                </a:cubicBezTo>
                <a:cubicBezTo>
                  <a:pt x="12468" y="21600"/>
                  <a:pt x="12634" y="21484"/>
                  <a:pt x="12713" y="21319"/>
                </a:cubicBezTo>
                <a:lnTo>
                  <a:pt x="12716" y="21320"/>
                </a:lnTo>
                <a:lnTo>
                  <a:pt x="12723" y="21303"/>
                </a:lnTo>
                <a:cubicBezTo>
                  <a:pt x="12724" y="21301"/>
                  <a:pt x="12725" y="21300"/>
                  <a:pt x="12725" y="21298"/>
                </a:cubicBezTo>
                <a:lnTo>
                  <a:pt x="21553" y="702"/>
                </a:lnTo>
                <a:lnTo>
                  <a:pt x="21547" y="699"/>
                </a:lnTo>
                <a:cubicBezTo>
                  <a:pt x="21578" y="636"/>
                  <a:pt x="21600" y="567"/>
                  <a:pt x="21600" y="491"/>
                </a:cubicBezTo>
                <a:moveTo>
                  <a:pt x="7855" y="16200"/>
                </a:moveTo>
                <a:cubicBezTo>
                  <a:pt x="7719" y="16200"/>
                  <a:pt x="7596" y="16255"/>
                  <a:pt x="7507" y="16344"/>
                </a:cubicBezTo>
                <a:lnTo>
                  <a:pt x="6035" y="17817"/>
                </a:lnTo>
                <a:cubicBezTo>
                  <a:pt x="5946" y="17905"/>
                  <a:pt x="5891" y="18029"/>
                  <a:pt x="5891" y="18164"/>
                </a:cubicBezTo>
                <a:cubicBezTo>
                  <a:pt x="5891" y="18435"/>
                  <a:pt x="6111" y="18655"/>
                  <a:pt x="6382" y="18655"/>
                </a:cubicBezTo>
                <a:cubicBezTo>
                  <a:pt x="6517" y="18655"/>
                  <a:pt x="6640" y="18600"/>
                  <a:pt x="6729" y="18511"/>
                </a:cubicBezTo>
                <a:lnTo>
                  <a:pt x="8202" y="17038"/>
                </a:lnTo>
                <a:cubicBezTo>
                  <a:pt x="8291" y="16950"/>
                  <a:pt x="8345" y="16827"/>
                  <a:pt x="8345" y="16691"/>
                </a:cubicBezTo>
                <a:cubicBezTo>
                  <a:pt x="8345" y="16420"/>
                  <a:pt x="8126" y="16200"/>
                  <a:pt x="7855" y="16200"/>
                </a:cubicBezTo>
                <a:moveTo>
                  <a:pt x="7855" y="14237"/>
                </a:moveTo>
                <a:cubicBezTo>
                  <a:pt x="7855" y="13966"/>
                  <a:pt x="7635" y="13745"/>
                  <a:pt x="7364" y="13745"/>
                </a:cubicBezTo>
                <a:cubicBezTo>
                  <a:pt x="7228" y="13745"/>
                  <a:pt x="7105" y="13801"/>
                  <a:pt x="7017" y="13889"/>
                </a:cubicBezTo>
                <a:lnTo>
                  <a:pt x="2107" y="18798"/>
                </a:lnTo>
                <a:cubicBezTo>
                  <a:pt x="2019" y="18888"/>
                  <a:pt x="1964" y="19011"/>
                  <a:pt x="1964" y="19145"/>
                </a:cubicBezTo>
                <a:cubicBezTo>
                  <a:pt x="1964" y="19417"/>
                  <a:pt x="2184" y="19636"/>
                  <a:pt x="2455" y="19636"/>
                </a:cubicBezTo>
                <a:cubicBezTo>
                  <a:pt x="2590" y="19636"/>
                  <a:pt x="2713" y="19582"/>
                  <a:pt x="2802" y="19493"/>
                </a:cubicBezTo>
                <a:lnTo>
                  <a:pt x="7711" y="14583"/>
                </a:lnTo>
                <a:cubicBezTo>
                  <a:pt x="7800" y="14495"/>
                  <a:pt x="7855" y="14372"/>
                  <a:pt x="7855" y="14237"/>
                </a:cubicBezTo>
                <a:moveTo>
                  <a:pt x="4765" y="14583"/>
                </a:moveTo>
                <a:lnTo>
                  <a:pt x="5256" y="14093"/>
                </a:lnTo>
                <a:cubicBezTo>
                  <a:pt x="5345" y="14004"/>
                  <a:pt x="5400" y="13881"/>
                  <a:pt x="5400" y="13745"/>
                </a:cubicBezTo>
                <a:cubicBezTo>
                  <a:pt x="5400" y="13475"/>
                  <a:pt x="5180" y="13255"/>
                  <a:pt x="4909" y="13255"/>
                </a:cubicBezTo>
                <a:cubicBezTo>
                  <a:pt x="4774" y="13255"/>
                  <a:pt x="4651" y="13310"/>
                  <a:pt x="4562" y="13398"/>
                </a:cubicBezTo>
                <a:lnTo>
                  <a:pt x="4071" y="13889"/>
                </a:lnTo>
                <a:cubicBezTo>
                  <a:pt x="3982" y="13979"/>
                  <a:pt x="3927" y="14101"/>
                  <a:pt x="3927" y="14237"/>
                </a:cubicBezTo>
                <a:cubicBezTo>
                  <a:pt x="3927" y="14507"/>
                  <a:pt x="4147" y="14727"/>
                  <a:pt x="4418" y="14727"/>
                </a:cubicBezTo>
                <a:cubicBezTo>
                  <a:pt x="4554" y="14727"/>
                  <a:pt x="4676" y="14673"/>
                  <a:pt x="4765" y="14583"/>
                </a:cubicBezTo>
              </a:path>
            </a:pathLst>
          </a:custGeom>
          <a:solidFill>
            <a:schemeClr val="bg1"/>
          </a:solidFill>
          <a:ln w="3175">
            <a:noFill/>
            <a:miter/>
          </a:ln>
        </p:spPr>
        <p:txBody>
          <a:bodyPr lIns="9525" tIns="9525" rIns="9525" bIns="9525" anchor="ctr"/>
          <a:lstStyle/>
          <a:p>
            <a:pPr defTabSz="1143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750">
              <a:solidFill>
                <a:schemeClr val="bg1"/>
              </a:solidFill>
            </a:endParaRPr>
          </a:p>
        </p:txBody>
      </p:sp>
      <p:sp>
        <p:nvSpPr>
          <p:cNvPr id="23" name="Shape 1562">
            <a:extLst>
              <a:ext uri="{FF2B5EF4-FFF2-40B4-BE49-F238E27FC236}">
                <a16:creationId xmlns:a16="http://schemas.microsoft.com/office/drawing/2014/main" id="{76755BE4-28E3-46F7-8F1B-FC839F88AC5B}"/>
              </a:ext>
            </a:extLst>
          </p:cNvPr>
          <p:cNvSpPr/>
          <p:nvPr/>
        </p:nvSpPr>
        <p:spPr>
          <a:xfrm>
            <a:off x="232018" y="1767160"/>
            <a:ext cx="210359" cy="210358"/>
          </a:xfrm>
          <a:custGeom>
            <a:avLst/>
            <a:gdLst/>
            <a:ahLst/>
            <a:cxnLst>
              <a:cxn ang="0">
                <a:pos x="wd2" y="hd2"/>
              </a:cxn>
              <a:cxn ang="5400000">
                <a:pos x="wd2" y="hd2"/>
              </a:cxn>
              <a:cxn ang="10800000">
                <a:pos x="wd2" y="hd2"/>
              </a:cxn>
              <a:cxn ang="16200000">
                <a:pos x="wd2" y="hd2"/>
              </a:cxn>
            </a:cxnLst>
            <a:rect l="0" t="0" r="r" b="b"/>
            <a:pathLst>
              <a:path w="21600" h="21600" extrusionOk="0">
                <a:moveTo>
                  <a:pt x="20618" y="14727"/>
                </a:moveTo>
                <a:lnTo>
                  <a:pt x="982" y="14727"/>
                </a:lnTo>
                <a:lnTo>
                  <a:pt x="982" y="1964"/>
                </a:lnTo>
                <a:cubicBezTo>
                  <a:pt x="982" y="1422"/>
                  <a:pt x="1422" y="982"/>
                  <a:pt x="1964" y="982"/>
                </a:cubicBezTo>
                <a:lnTo>
                  <a:pt x="19636" y="982"/>
                </a:lnTo>
                <a:cubicBezTo>
                  <a:pt x="20178" y="982"/>
                  <a:pt x="20618" y="1422"/>
                  <a:pt x="20618" y="1964"/>
                </a:cubicBezTo>
                <a:cubicBezTo>
                  <a:pt x="20618" y="1964"/>
                  <a:pt x="20618" y="14727"/>
                  <a:pt x="20618" y="14727"/>
                </a:cubicBezTo>
                <a:close/>
                <a:moveTo>
                  <a:pt x="20618" y="16691"/>
                </a:moveTo>
                <a:cubicBezTo>
                  <a:pt x="20618" y="17233"/>
                  <a:pt x="20178" y="17673"/>
                  <a:pt x="19636" y="17673"/>
                </a:cubicBezTo>
                <a:lnTo>
                  <a:pt x="1964" y="17673"/>
                </a:lnTo>
                <a:cubicBezTo>
                  <a:pt x="1422" y="17673"/>
                  <a:pt x="982" y="17233"/>
                  <a:pt x="982" y="16691"/>
                </a:cubicBezTo>
                <a:lnTo>
                  <a:pt x="982" y="15709"/>
                </a:lnTo>
                <a:lnTo>
                  <a:pt x="20618" y="15709"/>
                </a:lnTo>
                <a:cubicBezTo>
                  <a:pt x="20618" y="15709"/>
                  <a:pt x="20618" y="16691"/>
                  <a:pt x="20618" y="16691"/>
                </a:cubicBezTo>
                <a:close/>
                <a:moveTo>
                  <a:pt x="11782" y="20618"/>
                </a:moveTo>
                <a:lnTo>
                  <a:pt x="9818" y="20618"/>
                </a:lnTo>
                <a:lnTo>
                  <a:pt x="9818" y="18655"/>
                </a:lnTo>
                <a:lnTo>
                  <a:pt x="11782" y="18655"/>
                </a:lnTo>
                <a:cubicBezTo>
                  <a:pt x="11782" y="18655"/>
                  <a:pt x="11782" y="20618"/>
                  <a:pt x="11782" y="20618"/>
                </a:cubicBezTo>
                <a:close/>
                <a:moveTo>
                  <a:pt x="19636" y="0"/>
                </a:moveTo>
                <a:lnTo>
                  <a:pt x="1964" y="0"/>
                </a:lnTo>
                <a:cubicBezTo>
                  <a:pt x="879" y="0"/>
                  <a:pt x="0" y="879"/>
                  <a:pt x="0" y="1964"/>
                </a:cubicBezTo>
                <a:lnTo>
                  <a:pt x="0" y="16691"/>
                </a:lnTo>
                <a:cubicBezTo>
                  <a:pt x="0" y="17775"/>
                  <a:pt x="879" y="18655"/>
                  <a:pt x="1964" y="18655"/>
                </a:cubicBezTo>
                <a:lnTo>
                  <a:pt x="8836" y="18655"/>
                </a:lnTo>
                <a:lnTo>
                  <a:pt x="8836" y="20618"/>
                </a:lnTo>
                <a:lnTo>
                  <a:pt x="7364" y="20618"/>
                </a:lnTo>
                <a:cubicBezTo>
                  <a:pt x="7092" y="20618"/>
                  <a:pt x="6873" y="20838"/>
                  <a:pt x="6873" y="21109"/>
                </a:cubicBezTo>
                <a:cubicBezTo>
                  <a:pt x="6873" y="21381"/>
                  <a:pt x="7092" y="21600"/>
                  <a:pt x="7364" y="21600"/>
                </a:cubicBezTo>
                <a:lnTo>
                  <a:pt x="14236" y="21600"/>
                </a:lnTo>
                <a:cubicBezTo>
                  <a:pt x="14508" y="21600"/>
                  <a:pt x="14727" y="21381"/>
                  <a:pt x="14727" y="21109"/>
                </a:cubicBezTo>
                <a:cubicBezTo>
                  <a:pt x="14727" y="20838"/>
                  <a:pt x="14508" y="20618"/>
                  <a:pt x="14236" y="20618"/>
                </a:cubicBezTo>
                <a:lnTo>
                  <a:pt x="12764" y="20618"/>
                </a:lnTo>
                <a:lnTo>
                  <a:pt x="12764" y="18655"/>
                </a:lnTo>
                <a:lnTo>
                  <a:pt x="19636" y="18655"/>
                </a:lnTo>
                <a:cubicBezTo>
                  <a:pt x="20721" y="18655"/>
                  <a:pt x="21600" y="17775"/>
                  <a:pt x="21600" y="16691"/>
                </a:cubicBezTo>
                <a:lnTo>
                  <a:pt x="21600" y="1964"/>
                </a:lnTo>
                <a:cubicBezTo>
                  <a:pt x="21600" y="879"/>
                  <a:pt x="20721" y="0"/>
                  <a:pt x="19636" y="0"/>
                </a:cubicBezTo>
              </a:path>
            </a:pathLst>
          </a:custGeom>
          <a:solidFill>
            <a:schemeClr val="bg1"/>
          </a:solidFill>
          <a:ln w="3175">
            <a:noFill/>
            <a:miter/>
          </a:ln>
        </p:spPr>
        <p:txBody>
          <a:bodyPr lIns="9525" tIns="9525" rIns="9525" bIns="9525" anchor="ctr"/>
          <a:lstStyle/>
          <a:p>
            <a:pPr defTabSz="1143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750">
              <a:solidFill>
                <a:schemeClr val="bg1"/>
              </a:solidFill>
            </a:endParaRPr>
          </a:p>
        </p:txBody>
      </p:sp>
      <p:cxnSp>
        <p:nvCxnSpPr>
          <p:cNvPr id="25" name="Straight Connector 24">
            <a:extLst>
              <a:ext uri="{FF2B5EF4-FFF2-40B4-BE49-F238E27FC236}">
                <a16:creationId xmlns:a16="http://schemas.microsoft.com/office/drawing/2014/main" id="{DD00C419-C3ED-4BA1-903E-863FA659F0B7}"/>
              </a:ext>
            </a:extLst>
          </p:cNvPr>
          <p:cNvCxnSpPr/>
          <p:nvPr/>
        </p:nvCxnSpPr>
        <p:spPr>
          <a:xfrm>
            <a:off x="693965" y="1559379"/>
            <a:ext cx="0" cy="527845"/>
          </a:xfrm>
          <a:prstGeom prst="line">
            <a:avLst/>
          </a:prstGeom>
          <a:ln>
            <a:solidFill>
              <a:schemeClr val="bg1">
                <a:alpha val="20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73924781-4C8C-4649-BE3A-4B5268A4479B}"/>
              </a:ext>
            </a:extLst>
          </p:cNvPr>
          <p:cNvCxnSpPr/>
          <p:nvPr/>
        </p:nvCxnSpPr>
        <p:spPr>
          <a:xfrm>
            <a:off x="693965" y="2708785"/>
            <a:ext cx="0" cy="527845"/>
          </a:xfrm>
          <a:prstGeom prst="line">
            <a:avLst/>
          </a:prstGeom>
          <a:ln>
            <a:solidFill>
              <a:schemeClr val="bg1">
                <a:alpha val="20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4FAC4680-68D1-4D63-AF94-E7659C86E7F0}"/>
              </a:ext>
            </a:extLst>
          </p:cNvPr>
          <p:cNvCxnSpPr/>
          <p:nvPr/>
        </p:nvCxnSpPr>
        <p:spPr>
          <a:xfrm>
            <a:off x="693965" y="3745283"/>
            <a:ext cx="0" cy="527845"/>
          </a:xfrm>
          <a:prstGeom prst="line">
            <a:avLst/>
          </a:prstGeom>
          <a:ln>
            <a:solidFill>
              <a:schemeClr val="bg1">
                <a:alpha val="20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5CD0B4A7-4D99-4059-AFA9-B3D66E01EB61}"/>
              </a:ext>
            </a:extLst>
          </p:cNvPr>
          <p:cNvCxnSpPr/>
          <p:nvPr/>
        </p:nvCxnSpPr>
        <p:spPr>
          <a:xfrm>
            <a:off x="693965" y="4823877"/>
            <a:ext cx="0" cy="527845"/>
          </a:xfrm>
          <a:prstGeom prst="line">
            <a:avLst/>
          </a:prstGeom>
          <a:ln>
            <a:solidFill>
              <a:schemeClr val="bg1">
                <a:alpha val="2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114426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02F74E7-51F0-4BDD-8818-D763D764DCFD}"/>
              </a:ext>
            </a:extLst>
          </p:cNvPr>
          <p:cNvSpPr/>
          <p:nvPr/>
        </p:nvSpPr>
        <p:spPr>
          <a:xfrm>
            <a:off x="908652" y="3296425"/>
            <a:ext cx="2629101" cy="1273810"/>
          </a:xfrm>
          <a:prstGeom prst="rect">
            <a:avLst/>
          </a:prstGeom>
        </p:spPr>
        <p:txBody>
          <a:bodyPr wrap="square">
            <a:spAutoFit/>
          </a:bodyPr>
          <a:lstStyle/>
          <a:p>
            <a:pPr algn="just">
              <a:lnSpc>
                <a:spcPct val="200000"/>
              </a:lnSpc>
            </a:pPr>
            <a:r>
              <a:rPr lang="en-US" sz="1000" dirty="0">
                <a:latin typeface="+mj-lt"/>
              </a:rPr>
              <a:t>Lorem ipsum dolor sit </a:t>
            </a:r>
            <a:r>
              <a:rPr lang="en-US" sz="1000" dirty="0" err="1">
                <a:latin typeface="+mj-lt"/>
              </a:rPr>
              <a:t>amet</a:t>
            </a:r>
            <a:r>
              <a:rPr lang="en-US" sz="1000" dirty="0">
                <a:latin typeface="+mj-lt"/>
              </a:rPr>
              <a:t>, </a:t>
            </a:r>
            <a:r>
              <a:rPr lang="en-US" sz="1000" dirty="0" err="1">
                <a:latin typeface="+mj-lt"/>
              </a:rPr>
              <a:t>consectetuer</a:t>
            </a:r>
            <a:r>
              <a:rPr lang="en-US" sz="1000" dirty="0">
                <a:latin typeface="+mj-lt"/>
              </a:rPr>
              <a:t> </a:t>
            </a:r>
            <a:r>
              <a:rPr lang="en-US" sz="1000" dirty="0" err="1">
                <a:latin typeface="+mj-lt"/>
              </a:rPr>
              <a:t>adipiscing</a:t>
            </a:r>
            <a:r>
              <a:rPr lang="en-US" sz="1000" dirty="0">
                <a:latin typeface="+mj-lt"/>
              </a:rPr>
              <a:t> </a:t>
            </a:r>
            <a:r>
              <a:rPr lang="en-US" sz="1000" dirty="0" err="1">
                <a:latin typeface="+mj-lt"/>
              </a:rPr>
              <a:t>elit</a:t>
            </a:r>
            <a:r>
              <a:rPr lang="en-US" sz="1000" dirty="0">
                <a:latin typeface="+mj-lt"/>
              </a:rPr>
              <a:t>, sed diam </a:t>
            </a:r>
            <a:r>
              <a:rPr lang="en-US" sz="1000" dirty="0" err="1">
                <a:latin typeface="+mj-lt"/>
              </a:rPr>
              <a:t>nonummy</a:t>
            </a:r>
            <a:r>
              <a:rPr lang="en-US" sz="1000" dirty="0">
                <a:latin typeface="+mj-lt"/>
              </a:rPr>
              <a:t> </a:t>
            </a:r>
            <a:r>
              <a:rPr lang="en-US" sz="1000" dirty="0" err="1">
                <a:latin typeface="+mj-lt"/>
              </a:rPr>
              <a:t>nibh</a:t>
            </a:r>
            <a:r>
              <a:rPr lang="en-US" sz="1000" dirty="0">
                <a:latin typeface="+mj-lt"/>
              </a:rPr>
              <a:t> </a:t>
            </a:r>
            <a:r>
              <a:rPr lang="en-US" sz="1000" dirty="0" err="1">
                <a:latin typeface="+mj-lt"/>
              </a:rPr>
              <a:t>euismod</a:t>
            </a:r>
            <a:r>
              <a:rPr lang="en-US" sz="1000" dirty="0">
                <a:latin typeface="+mj-lt"/>
              </a:rPr>
              <a:t> </a:t>
            </a:r>
            <a:r>
              <a:rPr lang="en-US" sz="1000" dirty="0" err="1">
                <a:latin typeface="+mj-lt"/>
              </a:rPr>
              <a:t>tincidunt</a:t>
            </a:r>
            <a:r>
              <a:rPr lang="en-US" sz="1000" dirty="0">
                <a:latin typeface="+mj-lt"/>
              </a:rPr>
              <a:t> </a:t>
            </a:r>
            <a:r>
              <a:rPr lang="en-US" sz="1000" dirty="0" err="1">
                <a:latin typeface="+mj-lt"/>
              </a:rPr>
              <a:t>ut</a:t>
            </a:r>
            <a:r>
              <a:rPr lang="en-US" sz="1000" dirty="0">
                <a:latin typeface="+mj-lt"/>
              </a:rPr>
              <a:t> </a:t>
            </a:r>
            <a:r>
              <a:rPr lang="en-US" sz="1000" dirty="0" err="1">
                <a:latin typeface="+mj-lt"/>
              </a:rPr>
              <a:t>laoreet</a:t>
            </a:r>
            <a:r>
              <a:rPr lang="en-US" sz="1000" dirty="0">
                <a:latin typeface="+mj-lt"/>
              </a:rPr>
              <a:t> dolore magna </a:t>
            </a:r>
            <a:r>
              <a:rPr lang="en-US" sz="1000" dirty="0" err="1">
                <a:latin typeface="+mj-lt"/>
              </a:rPr>
              <a:t>aliquam</a:t>
            </a:r>
            <a:r>
              <a:rPr lang="en-US" sz="1000" dirty="0">
                <a:latin typeface="+mj-lt"/>
              </a:rPr>
              <a:t> </a:t>
            </a:r>
            <a:r>
              <a:rPr lang="en-US" sz="1000" dirty="0" err="1">
                <a:latin typeface="+mj-lt"/>
              </a:rPr>
              <a:t>erat</a:t>
            </a:r>
            <a:r>
              <a:rPr lang="en-US" sz="1000" dirty="0">
                <a:latin typeface="+mj-lt"/>
              </a:rPr>
              <a:t> </a:t>
            </a:r>
            <a:r>
              <a:rPr lang="en-US" sz="1000" dirty="0" err="1">
                <a:latin typeface="+mj-lt"/>
              </a:rPr>
              <a:t>volutpat</a:t>
            </a:r>
            <a:r>
              <a:rPr lang="en-US" sz="1000" dirty="0">
                <a:latin typeface="+mj-lt"/>
              </a:rPr>
              <a:t>. Ut </a:t>
            </a:r>
            <a:r>
              <a:rPr lang="en-US" sz="1000" dirty="0" err="1">
                <a:latin typeface="+mj-lt"/>
              </a:rPr>
              <a:t>wisi</a:t>
            </a:r>
            <a:r>
              <a:rPr lang="en-US" sz="1000" dirty="0">
                <a:latin typeface="+mj-lt"/>
              </a:rPr>
              <a:t> </a:t>
            </a:r>
            <a:r>
              <a:rPr lang="en-US" sz="1000" dirty="0" err="1">
                <a:latin typeface="+mj-lt"/>
              </a:rPr>
              <a:t>enim</a:t>
            </a:r>
            <a:r>
              <a:rPr lang="en-US" sz="1000" dirty="0">
                <a:latin typeface="+mj-lt"/>
              </a:rPr>
              <a:t> ad minim</a:t>
            </a:r>
          </a:p>
        </p:txBody>
      </p:sp>
      <p:sp>
        <p:nvSpPr>
          <p:cNvPr id="11" name="Rectangle 10">
            <a:extLst>
              <a:ext uri="{FF2B5EF4-FFF2-40B4-BE49-F238E27FC236}">
                <a16:creationId xmlns:a16="http://schemas.microsoft.com/office/drawing/2014/main" id="{241F4DE2-FC03-4494-8A34-0998F6FC99BF}"/>
              </a:ext>
            </a:extLst>
          </p:cNvPr>
          <p:cNvSpPr/>
          <p:nvPr/>
        </p:nvSpPr>
        <p:spPr>
          <a:xfrm>
            <a:off x="908652" y="2614126"/>
            <a:ext cx="2245038" cy="553998"/>
          </a:xfrm>
          <a:prstGeom prst="rect">
            <a:avLst/>
          </a:prstGeom>
        </p:spPr>
        <p:txBody>
          <a:bodyPr wrap="none">
            <a:spAutoFit/>
          </a:bodyPr>
          <a:lstStyle/>
          <a:p>
            <a:r>
              <a:rPr lang="en-US" sz="3000" b="1" dirty="0">
                <a:latin typeface="+mj-lt"/>
              </a:rPr>
              <a:t>Lorem Ipsum </a:t>
            </a:r>
          </a:p>
        </p:txBody>
      </p:sp>
      <p:sp>
        <p:nvSpPr>
          <p:cNvPr id="28" name="Rectangle">
            <a:extLst>
              <a:ext uri="{FF2B5EF4-FFF2-40B4-BE49-F238E27FC236}">
                <a16:creationId xmlns:a16="http://schemas.microsoft.com/office/drawing/2014/main" id="{4A4FEF44-4A82-4B1D-B737-AA4F97840D76}"/>
              </a:ext>
            </a:extLst>
          </p:cNvPr>
          <p:cNvSpPr/>
          <p:nvPr/>
        </p:nvSpPr>
        <p:spPr>
          <a:xfrm>
            <a:off x="8652164" y="3216920"/>
            <a:ext cx="2286000" cy="88570"/>
          </a:xfrm>
          <a:prstGeom prst="rect">
            <a:avLst/>
          </a:prstGeom>
          <a:solidFill>
            <a:schemeClr val="bg1">
              <a:lumMod val="95000"/>
            </a:schemeClr>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sz="1600">
              <a:latin typeface="+mj-lt"/>
            </a:endParaRPr>
          </a:p>
        </p:txBody>
      </p:sp>
      <p:sp>
        <p:nvSpPr>
          <p:cNvPr id="29" name="Rectangle">
            <a:extLst>
              <a:ext uri="{FF2B5EF4-FFF2-40B4-BE49-F238E27FC236}">
                <a16:creationId xmlns:a16="http://schemas.microsoft.com/office/drawing/2014/main" id="{F7B1A573-553D-497E-9876-1AF3181309FE}"/>
              </a:ext>
            </a:extLst>
          </p:cNvPr>
          <p:cNvSpPr/>
          <p:nvPr/>
        </p:nvSpPr>
        <p:spPr>
          <a:xfrm>
            <a:off x="8652164" y="3216920"/>
            <a:ext cx="1828800" cy="88570"/>
          </a:xfrm>
          <a:prstGeom prst="rect">
            <a:avLst/>
          </a:prstGeom>
          <a:solidFill>
            <a:schemeClr val="accent1"/>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sz="1600">
              <a:latin typeface="+mj-lt"/>
            </a:endParaRPr>
          </a:p>
        </p:txBody>
      </p:sp>
      <p:sp>
        <p:nvSpPr>
          <p:cNvPr id="30" name="Lorem ipsum">
            <a:extLst>
              <a:ext uri="{FF2B5EF4-FFF2-40B4-BE49-F238E27FC236}">
                <a16:creationId xmlns:a16="http://schemas.microsoft.com/office/drawing/2014/main" id="{BC99DA3C-E386-4F52-9EC9-CCC91AC055E5}"/>
              </a:ext>
            </a:extLst>
          </p:cNvPr>
          <p:cNvSpPr txBox="1"/>
          <p:nvPr/>
        </p:nvSpPr>
        <p:spPr>
          <a:xfrm>
            <a:off x="8662715" y="2957552"/>
            <a:ext cx="1025989" cy="276229"/>
          </a:xfrm>
          <a:prstGeom prst="rect">
            <a:avLst/>
          </a:prstGeom>
          <a:extLst>
            <a:ext uri="{C572A759-6A51-4108-AA02-DFA0A04FC94B}">
              <ma14:wrappingTextBoxFlag xmlns:ma14="http://schemas.microsoft.com/office/mac/drawingml/2011/main" xmlns="" val="1"/>
            </a:ext>
          </a:extLst>
        </p:spPr>
        <p:txBody>
          <a:bodyPr wrap="square">
            <a:spAutoFit/>
          </a:bodyPr>
          <a:lstStyle>
            <a:defPPr>
              <a:defRPr lang="en-US"/>
            </a:defPPr>
            <a:lvl1pPr>
              <a:lnSpc>
                <a:spcPct val="130000"/>
              </a:lnSpc>
              <a:defRPr sz="2000">
                <a:latin typeface="Lato" panose="020F0502020204030203" pitchFamily="34" charset="0"/>
              </a:defRPr>
            </a:lvl1pPr>
          </a:lstStyle>
          <a:p>
            <a:r>
              <a:rPr sz="1000" dirty="0">
                <a:latin typeface="+mj-lt"/>
              </a:rPr>
              <a:t>Lorem ipsum</a:t>
            </a:r>
          </a:p>
        </p:txBody>
      </p:sp>
      <p:sp>
        <p:nvSpPr>
          <p:cNvPr id="31" name="78%">
            <a:extLst>
              <a:ext uri="{FF2B5EF4-FFF2-40B4-BE49-F238E27FC236}">
                <a16:creationId xmlns:a16="http://schemas.microsoft.com/office/drawing/2014/main" id="{4EAE3240-AC96-48A6-BE47-E669459C1AFE}"/>
              </a:ext>
            </a:extLst>
          </p:cNvPr>
          <p:cNvSpPr txBox="1"/>
          <p:nvPr/>
        </p:nvSpPr>
        <p:spPr>
          <a:xfrm>
            <a:off x="10999127" y="3121478"/>
            <a:ext cx="691125" cy="276229"/>
          </a:xfrm>
          <a:prstGeom prst="rect">
            <a:avLst/>
          </a:prstGeom>
          <a:extLst>
            <a:ext uri="{C572A759-6A51-4108-AA02-DFA0A04FC94B}">
              <ma14:wrappingTextBoxFlag xmlns:ma14="http://schemas.microsoft.com/office/mac/drawingml/2011/main" xmlns="" val="1"/>
            </a:ext>
          </a:extLst>
        </p:spPr>
        <p:txBody>
          <a:bodyPr wrap="square">
            <a:spAutoFit/>
          </a:bodyPr>
          <a:lstStyle>
            <a:defPPr>
              <a:defRPr lang="en-US"/>
            </a:defPPr>
            <a:lvl1pPr>
              <a:lnSpc>
                <a:spcPct val="130000"/>
              </a:lnSpc>
              <a:defRPr sz="2000">
                <a:latin typeface="Lato" panose="020F0502020204030203" pitchFamily="34" charset="0"/>
              </a:defRPr>
            </a:lvl1pPr>
          </a:lstStyle>
          <a:p>
            <a:r>
              <a:rPr sz="1000" dirty="0">
                <a:latin typeface="+mj-lt"/>
              </a:rPr>
              <a:t>78%</a:t>
            </a:r>
          </a:p>
        </p:txBody>
      </p:sp>
      <p:sp>
        <p:nvSpPr>
          <p:cNvPr id="32" name="Rectangle">
            <a:extLst>
              <a:ext uri="{FF2B5EF4-FFF2-40B4-BE49-F238E27FC236}">
                <a16:creationId xmlns:a16="http://schemas.microsoft.com/office/drawing/2014/main" id="{E63B35F6-DA9E-4BD7-9A92-E80A7B6265C0}"/>
              </a:ext>
            </a:extLst>
          </p:cNvPr>
          <p:cNvSpPr/>
          <p:nvPr/>
        </p:nvSpPr>
        <p:spPr>
          <a:xfrm>
            <a:off x="8652164" y="3605354"/>
            <a:ext cx="2286000" cy="88570"/>
          </a:xfrm>
          <a:prstGeom prst="rect">
            <a:avLst/>
          </a:prstGeom>
          <a:solidFill>
            <a:schemeClr val="bg1">
              <a:lumMod val="95000"/>
            </a:schemeClr>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sz="1600">
              <a:latin typeface="+mj-lt"/>
            </a:endParaRPr>
          </a:p>
        </p:txBody>
      </p:sp>
      <p:sp>
        <p:nvSpPr>
          <p:cNvPr id="33" name="Rectangle">
            <a:extLst>
              <a:ext uri="{FF2B5EF4-FFF2-40B4-BE49-F238E27FC236}">
                <a16:creationId xmlns:a16="http://schemas.microsoft.com/office/drawing/2014/main" id="{0DEAD617-E2B7-407C-822F-B961F10714E6}"/>
              </a:ext>
            </a:extLst>
          </p:cNvPr>
          <p:cNvSpPr/>
          <p:nvPr/>
        </p:nvSpPr>
        <p:spPr>
          <a:xfrm>
            <a:off x="8652164" y="3605354"/>
            <a:ext cx="2011680" cy="88570"/>
          </a:xfrm>
          <a:prstGeom prst="rect">
            <a:avLst/>
          </a:prstGeom>
          <a:solidFill>
            <a:schemeClr val="accent2"/>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sz="1600">
              <a:latin typeface="+mj-lt"/>
            </a:endParaRPr>
          </a:p>
        </p:txBody>
      </p:sp>
      <p:sp>
        <p:nvSpPr>
          <p:cNvPr id="34" name="Lorem ipsum">
            <a:extLst>
              <a:ext uri="{FF2B5EF4-FFF2-40B4-BE49-F238E27FC236}">
                <a16:creationId xmlns:a16="http://schemas.microsoft.com/office/drawing/2014/main" id="{814BBEEF-FB5B-48C0-A4FE-9F97AD0942B4}"/>
              </a:ext>
            </a:extLst>
          </p:cNvPr>
          <p:cNvSpPr txBox="1"/>
          <p:nvPr/>
        </p:nvSpPr>
        <p:spPr>
          <a:xfrm>
            <a:off x="8662715" y="3358661"/>
            <a:ext cx="1025989" cy="276229"/>
          </a:xfrm>
          <a:prstGeom prst="rect">
            <a:avLst/>
          </a:prstGeom>
          <a:extLst>
            <a:ext uri="{C572A759-6A51-4108-AA02-DFA0A04FC94B}">
              <ma14:wrappingTextBoxFlag xmlns:ma14="http://schemas.microsoft.com/office/mac/drawingml/2011/main" xmlns="" val="1"/>
            </a:ext>
          </a:extLst>
        </p:spPr>
        <p:txBody>
          <a:bodyPr wrap="square">
            <a:spAutoFit/>
          </a:bodyPr>
          <a:lstStyle>
            <a:defPPr>
              <a:defRPr lang="en-US"/>
            </a:defPPr>
            <a:lvl1pPr>
              <a:lnSpc>
                <a:spcPct val="130000"/>
              </a:lnSpc>
              <a:defRPr sz="2000">
                <a:latin typeface="Lato" panose="020F0502020204030203" pitchFamily="34" charset="0"/>
              </a:defRPr>
            </a:lvl1pPr>
          </a:lstStyle>
          <a:p>
            <a:r>
              <a:rPr sz="1000" dirty="0">
                <a:latin typeface="+mj-lt"/>
              </a:rPr>
              <a:t>Lorem ipsum</a:t>
            </a:r>
          </a:p>
        </p:txBody>
      </p:sp>
      <p:sp>
        <p:nvSpPr>
          <p:cNvPr id="35" name="86%">
            <a:extLst>
              <a:ext uri="{FF2B5EF4-FFF2-40B4-BE49-F238E27FC236}">
                <a16:creationId xmlns:a16="http://schemas.microsoft.com/office/drawing/2014/main" id="{73E4AF40-0897-49B4-A741-54C241FA87FC}"/>
              </a:ext>
            </a:extLst>
          </p:cNvPr>
          <p:cNvSpPr txBox="1"/>
          <p:nvPr/>
        </p:nvSpPr>
        <p:spPr>
          <a:xfrm>
            <a:off x="10999127" y="3509912"/>
            <a:ext cx="497072" cy="276229"/>
          </a:xfrm>
          <a:prstGeom prst="rect">
            <a:avLst/>
          </a:prstGeom>
          <a:extLst>
            <a:ext uri="{C572A759-6A51-4108-AA02-DFA0A04FC94B}">
              <ma14:wrappingTextBoxFlag xmlns:ma14="http://schemas.microsoft.com/office/mac/drawingml/2011/main" xmlns="" val="1"/>
            </a:ext>
          </a:extLst>
        </p:spPr>
        <p:txBody>
          <a:bodyPr wrap="square">
            <a:spAutoFit/>
          </a:bodyPr>
          <a:lstStyle>
            <a:defPPr>
              <a:defRPr lang="en-US"/>
            </a:defPPr>
            <a:lvl1pPr>
              <a:lnSpc>
                <a:spcPct val="130000"/>
              </a:lnSpc>
              <a:defRPr sz="2000">
                <a:latin typeface="Lato" panose="020F0502020204030203" pitchFamily="34" charset="0"/>
              </a:defRPr>
            </a:lvl1pPr>
          </a:lstStyle>
          <a:p>
            <a:r>
              <a:rPr lang="en-US" sz="1000" dirty="0">
                <a:latin typeface="+mj-lt"/>
              </a:rPr>
              <a:t>69</a:t>
            </a:r>
            <a:r>
              <a:rPr sz="1000" dirty="0">
                <a:latin typeface="+mj-lt"/>
              </a:rPr>
              <a:t>%</a:t>
            </a:r>
          </a:p>
        </p:txBody>
      </p:sp>
      <p:sp>
        <p:nvSpPr>
          <p:cNvPr id="36" name="Rectangle">
            <a:extLst>
              <a:ext uri="{FF2B5EF4-FFF2-40B4-BE49-F238E27FC236}">
                <a16:creationId xmlns:a16="http://schemas.microsoft.com/office/drawing/2014/main" id="{053A2ABF-3A11-468D-9226-45A4843F2B9B}"/>
              </a:ext>
            </a:extLst>
          </p:cNvPr>
          <p:cNvSpPr/>
          <p:nvPr/>
        </p:nvSpPr>
        <p:spPr>
          <a:xfrm>
            <a:off x="8652164" y="3993788"/>
            <a:ext cx="2286000" cy="88570"/>
          </a:xfrm>
          <a:prstGeom prst="rect">
            <a:avLst/>
          </a:prstGeom>
          <a:solidFill>
            <a:schemeClr val="bg1">
              <a:lumMod val="95000"/>
            </a:schemeClr>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sz="1600">
              <a:latin typeface="+mj-lt"/>
            </a:endParaRPr>
          </a:p>
        </p:txBody>
      </p:sp>
      <p:sp>
        <p:nvSpPr>
          <p:cNvPr id="37" name="Rectangle">
            <a:extLst>
              <a:ext uri="{FF2B5EF4-FFF2-40B4-BE49-F238E27FC236}">
                <a16:creationId xmlns:a16="http://schemas.microsoft.com/office/drawing/2014/main" id="{208C5359-F12B-4820-9D02-54FC7AF045B9}"/>
              </a:ext>
            </a:extLst>
          </p:cNvPr>
          <p:cNvSpPr/>
          <p:nvPr/>
        </p:nvSpPr>
        <p:spPr>
          <a:xfrm>
            <a:off x="8652164" y="3993788"/>
            <a:ext cx="2194560" cy="88570"/>
          </a:xfrm>
          <a:prstGeom prst="rect">
            <a:avLst/>
          </a:prstGeom>
          <a:solidFill>
            <a:schemeClr val="accent3"/>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sz="1600">
              <a:latin typeface="+mj-lt"/>
            </a:endParaRPr>
          </a:p>
        </p:txBody>
      </p:sp>
      <p:sp>
        <p:nvSpPr>
          <p:cNvPr id="38" name="Lorem ipsum">
            <a:extLst>
              <a:ext uri="{FF2B5EF4-FFF2-40B4-BE49-F238E27FC236}">
                <a16:creationId xmlns:a16="http://schemas.microsoft.com/office/drawing/2014/main" id="{B729D11F-7E15-4695-A6B8-86110EFA764D}"/>
              </a:ext>
            </a:extLst>
          </p:cNvPr>
          <p:cNvSpPr txBox="1"/>
          <p:nvPr/>
        </p:nvSpPr>
        <p:spPr>
          <a:xfrm>
            <a:off x="8654248" y="3747095"/>
            <a:ext cx="1025989" cy="276229"/>
          </a:xfrm>
          <a:prstGeom prst="rect">
            <a:avLst/>
          </a:prstGeom>
          <a:extLst>
            <a:ext uri="{C572A759-6A51-4108-AA02-DFA0A04FC94B}">
              <ma14:wrappingTextBoxFlag xmlns:ma14="http://schemas.microsoft.com/office/mac/drawingml/2011/main" xmlns="" val="1"/>
            </a:ext>
          </a:extLst>
        </p:spPr>
        <p:txBody>
          <a:bodyPr wrap="square">
            <a:spAutoFit/>
          </a:bodyPr>
          <a:lstStyle>
            <a:defPPr>
              <a:defRPr lang="en-US"/>
            </a:defPPr>
            <a:lvl1pPr>
              <a:lnSpc>
                <a:spcPct val="130000"/>
              </a:lnSpc>
              <a:defRPr sz="2000">
                <a:latin typeface="Lato" panose="020F0502020204030203" pitchFamily="34" charset="0"/>
              </a:defRPr>
            </a:lvl1pPr>
          </a:lstStyle>
          <a:p>
            <a:r>
              <a:rPr sz="1000" dirty="0">
                <a:latin typeface="+mj-lt"/>
              </a:rPr>
              <a:t>Lorem ipsum</a:t>
            </a:r>
          </a:p>
        </p:txBody>
      </p:sp>
      <p:sp>
        <p:nvSpPr>
          <p:cNvPr id="39" name="95%">
            <a:extLst>
              <a:ext uri="{FF2B5EF4-FFF2-40B4-BE49-F238E27FC236}">
                <a16:creationId xmlns:a16="http://schemas.microsoft.com/office/drawing/2014/main" id="{6F9698FC-1C34-4EB4-B950-2EC7F00EB8AE}"/>
              </a:ext>
            </a:extLst>
          </p:cNvPr>
          <p:cNvSpPr txBox="1"/>
          <p:nvPr/>
        </p:nvSpPr>
        <p:spPr>
          <a:xfrm>
            <a:off x="10990661" y="3898346"/>
            <a:ext cx="505538" cy="276229"/>
          </a:xfrm>
          <a:prstGeom prst="rect">
            <a:avLst/>
          </a:prstGeom>
          <a:extLst>
            <a:ext uri="{C572A759-6A51-4108-AA02-DFA0A04FC94B}">
              <ma14:wrappingTextBoxFlag xmlns:ma14="http://schemas.microsoft.com/office/mac/drawingml/2011/main" xmlns="" val="1"/>
            </a:ext>
          </a:extLst>
        </p:spPr>
        <p:txBody>
          <a:bodyPr wrap="square">
            <a:spAutoFit/>
          </a:bodyPr>
          <a:lstStyle>
            <a:defPPr>
              <a:defRPr lang="en-US"/>
            </a:defPPr>
            <a:lvl1pPr>
              <a:lnSpc>
                <a:spcPct val="130000"/>
              </a:lnSpc>
              <a:defRPr sz="2000">
                <a:latin typeface="Lato" panose="020F0502020204030203" pitchFamily="34" charset="0"/>
              </a:defRPr>
            </a:lvl1pPr>
          </a:lstStyle>
          <a:p>
            <a:r>
              <a:rPr sz="1000" dirty="0">
                <a:latin typeface="+mj-lt"/>
              </a:rPr>
              <a:t>95%</a:t>
            </a:r>
          </a:p>
        </p:txBody>
      </p:sp>
      <p:sp>
        <p:nvSpPr>
          <p:cNvPr id="40" name="Rectangle">
            <a:extLst>
              <a:ext uri="{FF2B5EF4-FFF2-40B4-BE49-F238E27FC236}">
                <a16:creationId xmlns:a16="http://schemas.microsoft.com/office/drawing/2014/main" id="{3F80D2FF-732C-41BF-868F-BE9C504991D4}"/>
              </a:ext>
            </a:extLst>
          </p:cNvPr>
          <p:cNvSpPr/>
          <p:nvPr/>
        </p:nvSpPr>
        <p:spPr>
          <a:xfrm>
            <a:off x="8652164" y="4366805"/>
            <a:ext cx="2286000" cy="88570"/>
          </a:xfrm>
          <a:prstGeom prst="rect">
            <a:avLst/>
          </a:prstGeom>
          <a:solidFill>
            <a:schemeClr val="bg1">
              <a:lumMod val="95000"/>
            </a:schemeClr>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sz="1600">
              <a:latin typeface="+mj-lt"/>
            </a:endParaRPr>
          </a:p>
        </p:txBody>
      </p:sp>
      <p:sp>
        <p:nvSpPr>
          <p:cNvPr id="41" name="Rectangle">
            <a:extLst>
              <a:ext uri="{FF2B5EF4-FFF2-40B4-BE49-F238E27FC236}">
                <a16:creationId xmlns:a16="http://schemas.microsoft.com/office/drawing/2014/main" id="{80CACB43-CDE3-4B83-81F9-3E77CAE821AC}"/>
              </a:ext>
            </a:extLst>
          </p:cNvPr>
          <p:cNvSpPr/>
          <p:nvPr/>
        </p:nvSpPr>
        <p:spPr>
          <a:xfrm>
            <a:off x="8652164" y="4366805"/>
            <a:ext cx="1371600" cy="88570"/>
          </a:xfrm>
          <a:prstGeom prst="rect">
            <a:avLst/>
          </a:prstGeom>
          <a:solidFill>
            <a:schemeClr val="accent4"/>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sz="1600">
              <a:latin typeface="+mj-lt"/>
            </a:endParaRPr>
          </a:p>
        </p:txBody>
      </p:sp>
      <p:sp>
        <p:nvSpPr>
          <p:cNvPr id="42" name="Lorem ipsum">
            <a:extLst>
              <a:ext uri="{FF2B5EF4-FFF2-40B4-BE49-F238E27FC236}">
                <a16:creationId xmlns:a16="http://schemas.microsoft.com/office/drawing/2014/main" id="{A2701C8A-62D0-42A7-AEF5-B0B970B2605F}"/>
              </a:ext>
            </a:extLst>
          </p:cNvPr>
          <p:cNvSpPr txBox="1"/>
          <p:nvPr/>
        </p:nvSpPr>
        <p:spPr>
          <a:xfrm>
            <a:off x="8654248" y="4120112"/>
            <a:ext cx="1025989" cy="276229"/>
          </a:xfrm>
          <a:prstGeom prst="rect">
            <a:avLst/>
          </a:prstGeom>
          <a:extLst>
            <a:ext uri="{C572A759-6A51-4108-AA02-DFA0A04FC94B}">
              <ma14:wrappingTextBoxFlag xmlns:ma14="http://schemas.microsoft.com/office/mac/drawingml/2011/main" xmlns="" val="1"/>
            </a:ext>
          </a:extLst>
        </p:spPr>
        <p:txBody>
          <a:bodyPr wrap="square">
            <a:spAutoFit/>
          </a:bodyPr>
          <a:lstStyle>
            <a:defPPr>
              <a:defRPr lang="en-US"/>
            </a:defPPr>
            <a:lvl1pPr>
              <a:lnSpc>
                <a:spcPct val="130000"/>
              </a:lnSpc>
              <a:defRPr sz="2000">
                <a:latin typeface="Lato" panose="020F0502020204030203" pitchFamily="34" charset="0"/>
              </a:defRPr>
            </a:lvl1pPr>
          </a:lstStyle>
          <a:p>
            <a:r>
              <a:rPr sz="1000" dirty="0">
                <a:latin typeface="+mj-lt"/>
              </a:rPr>
              <a:t>Lorem ipsum</a:t>
            </a:r>
          </a:p>
        </p:txBody>
      </p:sp>
      <p:sp>
        <p:nvSpPr>
          <p:cNvPr id="43" name="95%">
            <a:extLst>
              <a:ext uri="{FF2B5EF4-FFF2-40B4-BE49-F238E27FC236}">
                <a16:creationId xmlns:a16="http://schemas.microsoft.com/office/drawing/2014/main" id="{8F9FBCF4-04AC-45EA-BDB4-6158CFC09D68}"/>
              </a:ext>
            </a:extLst>
          </p:cNvPr>
          <p:cNvSpPr txBox="1"/>
          <p:nvPr/>
        </p:nvSpPr>
        <p:spPr>
          <a:xfrm>
            <a:off x="10990661" y="4271364"/>
            <a:ext cx="549361" cy="276229"/>
          </a:xfrm>
          <a:prstGeom prst="rect">
            <a:avLst/>
          </a:prstGeom>
          <a:extLst>
            <a:ext uri="{C572A759-6A51-4108-AA02-DFA0A04FC94B}">
              <ma14:wrappingTextBoxFlag xmlns:ma14="http://schemas.microsoft.com/office/mac/drawingml/2011/main" xmlns="" val="1"/>
            </a:ext>
          </a:extLst>
        </p:spPr>
        <p:txBody>
          <a:bodyPr wrap="square">
            <a:spAutoFit/>
          </a:bodyPr>
          <a:lstStyle>
            <a:defPPr>
              <a:defRPr lang="en-US"/>
            </a:defPPr>
            <a:lvl1pPr>
              <a:lnSpc>
                <a:spcPct val="130000"/>
              </a:lnSpc>
              <a:defRPr sz="2000">
                <a:latin typeface="Lato" panose="020F0502020204030203" pitchFamily="34" charset="0"/>
              </a:defRPr>
            </a:lvl1pPr>
          </a:lstStyle>
          <a:p>
            <a:r>
              <a:rPr lang="en-US" sz="1000" dirty="0">
                <a:latin typeface="+mj-lt"/>
              </a:rPr>
              <a:t>89</a:t>
            </a:r>
            <a:r>
              <a:rPr sz="1000" dirty="0">
                <a:latin typeface="+mj-lt"/>
              </a:rPr>
              <a:t>%</a:t>
            </a:r>
          </a:p>
        </p:txBody>
      </p:sp>
      <p:sp>
        <p:nvSpPr>
          <p:cNvPr id="44" name="Rectangle 43">
            <a:extLst>
              <a:ext uri="{FF2B5EF4-FFF2-40B4-BE49-F238E27FC236}">
                <a16:creationId xmlns:a16="http://schemas.microsoft.com/office/drawing/2014/main" id="{71DCB6B2-546C-4EC2-A4FA-01AFA2755FE3}"/>
              </a:ext>
            </a:extLst>
          </p:cNvPr>
          <p:cNvSpPr/>
          <p:nvPr/>
        </p:nvSpPr>
        <p:spPr>
          <a:xfrm>
            <a:off x="8550066" y="2212835"/>
            <a:ext cx="2490195" cy="476284"/>
          </a:xfrm>
          <a:prstGeom prst="rect">
            <a:avLst/>
          </a:prstGeom>
        </p:spPr>
        <p:txBody>
          <a:bodyPr wrap="square">
            <a:spAutoFit/>
          </a:bodyPr>
          <a:lstStyle/>
          <a:p>
            <a:pPr>
              <a:lnSpc>
                <a:spcPct val="130000"/>
              </a:lnSpc>
            </a:pPr>
            <a:r>
              <a:rPr lang="en-US" sz="1000" dirty="0">
                <a:latin typeface="+mj-lt"/>
              </a:rPr>
              <a:t>Lorem ipsum dolor sit </a:t>
            </a:r>
            <a:r>
              <a:rPr lang="en-US" sz="1000" dirty="0" err="1">
                <a:latin typeface="+mj-lt"/>
              </a:rPr>
              <a:t>amet</a:t>
            </a:r>
            <a:r>
              <a:rPr lang="en-US" sz="1000" dirty="0">
                <a:latin typeface="+mj-lt"/>
              </a:rPr>
              <a:t>, </a:t>
            </a:r>
            <a:r>
              <a:rPr lang="en-US" sz="1000" dirty="0" err="1">
                <a:latin typeface="+mj-lt"/>
              </a:rPr>
              <a:t>consectetuer</a:t>
            </a:r>
            <a:r>
              <a:rPr lang="en-US" sz="1000" dirty="0">
                <a:latin typeface="+mj-lt"/>
              </a:rPr>
              <a:t> </a:t>
            </a:r>
            <a:r>
              <a:rPr lang="en-US" sz="1000" dirty="0" err="1">
                <a:latin typeface="+mj-lt"/>
              </a:rPr>
              <a:t>adipiscing</a:t>
            </a:r>
            <a:r>
              <a:rPr lang="en-US" sz="1000" dirty="0">
                <a:latin typeface="+mj-lt"/>
              </a:rPr>
              <a:t> </a:t>
            </a:r>
            <a:r>
              <a:rPr lang="en-US" sz="1000" dirty="0" err="1">
                <a:latin typeface="+mj-lt"/>
              </a:rPr>
              <a:t>elit</a:t>
            </a:r>
            <a:r>
              <a:rPr lang="en-US" sz="1000" dirty="0">
                <a:latin typeface="+mj-lt"/>
              </a:rPr>
              <a:t>, sed diam </a:t>
            </a:r>
            <a:r>
              <a:rPr lang="en-US" sz="1000" dirty="0" err="1">
                <a:latin typeface="+mj-lt"/>
              </a:rPr>
              <a:t>nonummy</a:t>
            </a:r>
            <a:r>
              <a:rPr lang="en-US" sz="1000" dirty="0">
                <a:latin typeface="+mj-lt"/>
              </a:rPr>
              <a:t> </a:t>
            </a:r>
            <a:r>
              <a:rPr lang="en-US" sz="1000" dirty="0" err="1">
                <a:latin typeface="+mj-lt"/>
              </a:rPr>
              <a:t>nibh</a:t>
            </a:r>
            <a:endParaRPr lang="en-US" sz="1000" dirty="0">
              <a:latin typeface="+mj-lt"/>
            </a:endParaRPr>
          </a:p>
        </p:txBody>
      </p:sp>
      <p:sp>
        <p:nvSpPr>
          <p:cNvPr id="45" name="TextBox 44">
            <a:extLst>
              <a:ext uri="{FF2B5EF4-FFF2-40B4-BE49-F238E27FC236}">
                <a16:creationId xmlns:a16="http://schemas.microsoft.com/office/drawing/2014/main" id="{8A7E232F-DA47-47EA-AD3F-2F695AD428FE}"/>
              </a:ext>
            </a:extLst>
          </p:cNvPr>
          <p:cNvSpPr txBox="1"/>
          <p:nvPr/>
        </p:nvSpPr>
        <p:spPr>
          <a:xfrm>
            <a:off x="908652" y="1998573"/>
            <a:ext cx="1211229" cy="353943"/>
          </a:xfrm>
          <a:prstGeom prst="rect">
            <a:avLst/>
          </a:prstGeom>
        </p:spPr>
        <p:txBody>
          <a:bodyPr wrap="square">
            <a:spAutoFit/>
          </a:bodyPr>
          <a:lstStyle>
            <a:defPPr>
              <a:defRPr lang="en-US"/>
            </a:defPPr>
            <a:lvl1pPr>
              <a:defRPr sz="3400">
                <a:solidFill>
                  <a:schemeClr val="tx1">
                    <a:lumMod val="40000"/>
                    <a:lumOff val="60000"/>
                  </a:schemeClr>
                </a:solidFill>
                <a:latin typeface="Lato" panose="020F0502020204030203" pitchFamily="34" charset="0"/>
              </a:defRPr>
            </a:lvl1pPr>
          </a:lstStyle>
          <a:p>
            <a:r>
              <a:rPr lang="en-US" sz="1700" dirty="0">
                <a:latin typeface="+mj-lt"/>
              </a:rPr>
              <a:t>OUR TEAM</a:t>
            </a:r>
          </a:p>
        </p:txBody>
      </p:sp>
      <p:pic>
        <p:nvPicPr>
          <p:cNvPr id="4" name="Picture Placeholder 3">
            <a:extLst>
              <a:ext uri="{FF2B5EF4-FFF2-40B4-BE49-F238E27FC236}">
                <a16:creationId xmlns:a16="http://schemas.microsoft.com/office/drawing/2014/main" id="{91E00898-32FA-472A-A9BE-43989F09E603}"/>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2519" r="12519"/>
          <a:stretch>
            <a:fillRect/>
          </a:stretch>
        </p:blipFill>
        <p:spPr/>
      </p:pic>
    </p:spTree>
    <p:extLst>
      <p:ext uri="{BB962C8B-B14F-4D97-AF65-F5344CB8AC3E}">
        <p14:creationId xmlns:p14="http://schemas.microsoft.com/office/powerpoint/2010/main" val="20878388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 name="Group 33">
            <a:extLst>
              <a:ext uri="{FF2B5EF4-FFF2-40B4-BE49-F238E27FC236}">
                <a16:creationId xmlns:a16="http://schemas.microsoft.com/office/drawing/2014/main" id="{88A1687D-9BEB-4931-A18B-AB3E328E0687}"/>
              </a:ext>
            </a:extLst>
          </p:cNvPr>
          <p:cNvGrpSpPr/>
          <p:nvPr/>
        </p:nvGrpSpPr>
        <p:grpSpPr>
          <a:xfrm>
            <a:off x="0" y="764736"/>
            <a:ext cx="4950005" cy="5346110"/>
            <a:chOff x="0" y="1495146"/>
            <a:chExt cx="8780586" cy="10692220"/>
          </a:xfrm>
        </p:grpSpPr>
        <p:sp>
          <p:nvSpPr>
            <p:cNvPr id="15" name="Freeform 11">
              <a:extLst>
                <a:ext uri="{FF2B5EF4-FFF2-40B4-BE49-F238E27FC236}">
                  <a16:creationId xmlns:a16="http://schemas.microsoft.com/office/drawing/2014/main" id="{9FF4C68F-E24C-4DBC-9743-984B0A03E594}"/>
                </a:ext>
              </a:extLst>
            </p:cNvPr>
            <p:cNvSpPr>
              <a:spLocks/>
            </p:cNvSpPr>
            <p:nvPr/>
          </p:nvSpPr>
          <p:spPr bwMode="auto">
            <a:xfrm>
              <a:off x="0" y="8834426"/>
              <a:ext cx="8780586" cy="3352940"/>
            </a:xfrm>
            <a:custGeom>
              <a:avLst/>
              <a:gdLst>
                <a:gd name="T0" fmla="*/ 0 w 1914"/>
                <a:gd name="T1" fmla="*/ 0 h 807"/>
                <a:gd name="T2" fmla="*/ 0 w 1914"/>
                <a:gd name="T3" fmla="*/ 807 h 807"/>
                <a:gd name="T4" fmla="*/ 1914 w 1914"/>
                <a:gd name="T5" fmla="*/ 806 h 807"/>
                <a:gd name="T6" fmla="*/ 1913 w 1914"/>
                <a:gd name="T7" fmla="*/ 0 h 807"/>
                <a:gd name="T8" fmla="*/ 0 w 1914"/>
                <a:gd name="T9" fmla="*/ 0 h 807"/>
              </a:gdLst>
              <a:ahLst/>
              <a:cxnLst>
                <a:cxn ang="0">
                  <a:pos x="T0" y="T1"/>
                </a:cxn>
                <a:cxn ang="0">
                  <a:pos x="T2" y="T3"/>
                </a:cxn>
                <a:cxn ang="0">
                  <a:pos x="T4" y="T5"/>
                </a:cxn>
                <a:cxn ang="0">
                  <a:pos x="T6" y="T7"/>
                </a:cxn>
                <a:cxn ang="0">
                  <a:pos x="T8" y="T9"/>
                </a:cxn>
              </a:cxnLst>
              <a:rect l="0" t="0" r="r" b="b"/>
              <a:pathLst>
                <a:path w="1914" h="807">
                  <a:moveTo>
                    <a:pt x="0" y="0"/>
                  </a:moveTo>
                  <a:lnTo>
                    <a:pt x="0" y="807"/>
                  </a:lnTo>
                  <a:lnTo>
                    <a:pt x="1914" y="806"/>
                  </a:lnTo>
                  <a:lnTo>
                    <a:pt x="1913" y="0"/>
                  </a:lnTo>
                  <a:lnTo>
                    <a:pt x="0" y="0"/>
                  </a:lnTo>
                  <a:close/>
                </a:path>
              </a:pathLst>
            </a:custGeom>
            <a:solidFill>
              <a:schemeClr val="accent3"/>
            </a:solidFill>
            <a:ln>
              <a:noFill/>
            </a:ln>
          </p:spPr>
          <p:txBody>
            <a:bodyPr vert="horz" wrap="square" lIns="45720" tIns="22860" rIns="45720" bIns="22860" numCol="1" anchor="t" anchorCtr="0" compatLnSpc="1">
              <a:prstTxWarp prst="textNoShape">
                <a:avLst/>
              </a:prstTxWarp>
            </a:bodyPr>
            <a:lstStyle/>
            <a:p>
              <a:endParaRPr lang="en-US" sz="676">
                <a:latin typeface="+mj-lt"/>
              </a:endParaRPr>
            </a:p>
          </p:txBody>
        </p:sp>
        <p:sp>
          <p:nvSpPr>
            <p:cNvPr id="16" name="Rectangle 5">
              <a:extLst>
                <a:ext uri="{FF2B5EF4-FFF2-40B4-BE49-F238E27FC236}">
                  <a16:creationId xmlns:a16="http://schemas.microsoft.com/office/drawing/2014/main" id="{769704FD-C931-48AA-84C4-FA7A10F47EAA}"/>
                </a:ext>
              </a:extLst>
            </p:cNvPr>
            <p:cNvSpPr>
              <a:spLocks noChangeArrowheads="1"/>
            </p:cNvSpPr>
            <p:nvPr/>
          </p:nvSpPr>
          <p:spPr bwMode="auto">
            <a:xfrm>
              <a:off x="0" y="5194089"/>
              <a:ext cx="8771411" cy="3352940"/>
            </a:xfrm>
            <a:prstGeom prst="rect">
              <a:avLst/>
            </a:prstGeom>
            <a:solidFill>
              <a:schemeClr val="accent2"/>
            </a:solidFill>
            <a:ln>
              <a:noFill/>
            </a:ln>
          </p:spPr>
          <p:txBody>
            <a:bodyPr vert="horz" wrap="square" lIns="45720" tIns="22860" rIns="45720" bIns="22860" numCol="1" anchor="t" anchorCtr="0" compatLnSpc="1">
              <a:prstTxWarp prst="textNoShape">
                <a:avLst/>
              </a:prstTxWarp>
            </a:bodyPr>
            <a:lstStyle/>
            <a:p>
              <a:endParaRPr lang="en-US" sz="676">
                <a:latin typeface="+mj-lt"/>
              </a:endParaRPr>
            </a:p>
          </p:txBody>
        </p:sp>
        <p:sp>
          <p:nvSpPr>
            <p:cNvPr id="23" name="Rectangle 17">
              <a:extLst>
                <a:ext uri="{FF2B5EF4-FFF2-40B4-BE49-F238E27FC236}">
                  <a16:creationId xmlns:a16="http://schemas.microsoft.com/office/drawing/2014/main" id="{ACE6FB96-BC5D-4E46-8DAA-09E26C5DAC5E}"/>
                </a:ext>
              </a:extLst>
            </p:cNvPr>
            <p:cNvSpPr>
              <a:spLocks noChangeArrowheads="1"/>
            </p:cNvSpPr>
            <p:nvPr/>
          </p:nvSpPr>
          <p:spPr bwMode="auto">
            <a:xfrm>
              <a:off x="0" y="1495146"/>
              <a:ext cx="8776000" cy="3369686"/>
            </a:xfrm>
            <a:prstGeom prst="rect">
              <a:avLst/>
            </a:prstGeom>
            <a:solidFill>
              <a:schemeClr val="accent1"/>
            </a:solidFill>
            <a:ln>
              <a:noFill/>
            </a:ln>
          </p:spPr>
          <p:txBody>
            <a:bodyPr vert="horz" wrap="square" lIns="45720" tIns="22860" rIns="45720" bIns="22860" numCol="1" anchor="t" anchorCtr="0" compatLnSpc="1">
              <a:prstTxWarp prst="textNoShape">
                <a:avLst/>
              </a:prstTxWarp>
            </a:bodyPr>
            <a:lstStyle/>
            <a:p>
              <a:endParaRPr lang="en-US" sz="676" dirty="0">
                <a:latin typeface="+mj-lt"/>
              </a:endParaRPr>
            </a:p>
          </p:txBody>
        </p:sp>
      </p:grpSp>
      <p:sp>
        <p:nvSpPr>
          <p:cNvPr id="17" name="Freeform 7">
            <a:extLst>
              <a:ext uri="{FF2B5EF4-FFF2-40B4-BE49-F238E27FC236}">
                <a16:creationId xmlns:a16="http://schemas.microsoft.com/office/drawing/2014/main" id="{7764C47D-5D73-4085-89A5-7FC6AB22E746}"/>
              </a:ext>
            </a:extLst>
          </p:cNvPr>
          <p:cNvSpPr>
            <a:spLocks noEditPoints="1"/>
          </p:cNvSpPr>
          <p:nvPr/>
        </p:nvSpPr>
        <p:spPr bwMode="auto">
          <a:xfrm>
            <a:off x="4043749" y="2594950"/>
            <a:ext cx="1743272" cy="856026"/>
          </a:xfrm>
          <a:custGeom>
            <a:avLst/>
            <a:gdLst>
              <a:gd name="T0" fmla="*/ 385 w 615"/>
              <a:gd name="T1" fmla="*/ 328 h 330"/>
              <a:gd name="T2" fmla="*/ 386 w 615"/>
              <a:gd name="T3" fmla="*/ 326 h 330"/>
              <a:gd name="T4" fmla="*/ 385 w 615"/>
              <a:gd name="T5" fmla="*/ 328 h 330"/>
              <a:gd name="T6" fmla="*/ 99 w 615"/>
              <a:gd name="T7" fmla="*/ 185 h 330"/>
              <a:gd name="T8" fmla="*/ 0 w 615"/>
              <a:gd name="T9" fmla="*/ 327 h 330"/>
              <a:gd name="T10" fmla="*/ 176 w 615"/>
              <a:gd name="T11" fmla="*/ 330 h 330"/>
              <a:gd name="T12" fmla="*/ 288 w 615"/>
              <a:gd name="T13" fmla="*/ 328 h 330"/>
              <a:gd name="T14" fmla="*/ 386 w 615"/>
              <a:gd name="T15" fmla="*/ 326 h 330"/>
              <a:gd name="T16" fmla="*/ 484 w 615"/>
              <a:gd name="T17" fmla="*/ 187 h 330"/>
              <a:gd name="T18" fmla="*/ 615 w 615"/>
              <a:gd name="T19" fmla="*/ 1 h 330"/>
              <a:gd name="T20" fmla="*/ 409 w 615"/>
              <a:gd name="T21" fmla="*/ 1 h 330"/>
              <a:gd name="T22" fmla="*/ 228 w 615"/>
              <a:gd name="T23" fmla="*/ 0 h 330"/>
              <a:gd name="T24" fmla="*/ 99 w 615"/>
              <a:gd name="T25" fmla="*/ 185 h 3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5" h="330">
                <a:moveTo>
                  <a:pt x="385" y="328"/>
                </a:moveTo>
                <a:cubicBezTo>
                  <a:pt x="392" y="327"/>
                  <a:pt x="392" y="327"/>
                  <a:pt x="386" y="326"/>
                </a:cubicBezTo>
                <a:cubicBezTo>
                  <a:pt x="385" y="327"/>
                  <a:pt x="385" y="327"/>
                  <a:pt x="385" y="328"/>
                </a:cubicBezTo>
                <a:moveTo>
                  <a:pt x="99" y="185"/>
                </a:moveTo>
                <a:cubicBezTo>
                  <a:pt x="65" y="233"/>
                  <a:pt x="33" y="278"/>
                  <a:pt x="0" y="327"/>
                </a:cubicBezTo>
                <a:cubicBezTo>
                  <a:pt x="59" y="327"/>
                  <a:pt x="117" y="329"/>
                  <a:pt x="176" y="330"/>
                </a:cubicBezTo>
                <a:cubicBezTo>
                  <a:pt x="203" y="330"/>
                  <a:pt x="247" y="329"/>
                  <a:pt x="288" y="328"/>
                </a:cubicBezTo>
                <a:cubicBezTo>
                  <a:pt x="332" y="327"/>
                  <a:pt x="372" y="326"/>
                  <a:pt x="386" y="326"/>
                </a:cubicBezTo>
                <a:cubicBezTo>
                  <a:pt x="420" y="279"/>
                  <a:pt x="450" y="235"/>
                  <a:pt x="484" y="187"/>
                </a:cubicBezTo>
                <a:cubicBezTo>
                  <a:pt x="528" y="126"/>
                  <a:pt x="571" y="63"/>
                  <a:pt x="615" y="1"/>
                </a:cubicBezTo>
                <a:cubicBezTo>
                  <a:pt x="546" y="1"/>
                  <a:pt x="477" y="1"/>
                  <a:pt x="409" y="1"/>
                </a:cubicBezTo>
                <a:cubicBezTo>
                  <a:pt x="348" y="0"/>
                  <a:pt x="288" y="0"/>
                  <a:pt x="228" y="0"/>
                </a:cubicBezTo>
                <a:cubicBezTo>
                  <a:pt x="185" y="62"/>
                  <a:pt x="142" y="123"/>
                  <a:pt x="99" y="185"/>
                </a:cubicBezTo>
              </a:path>
            </a:pathLst>
          </a:custGeom>
          <a:solidFill>
            <a:schemeClr val="accent2">
              <a:lumMod val="20000"/>
              <a:lumOff val="80000"/>
            </a:schemeClr>
          </a:solidFill>
          <a:ln>
            <a:noFill/>
          </a:ln>
        </p:spPr>
        <p:txBody>
          <a:bodyPr vert="horz" wrap="square" lIns="45720" tIns="22860" rIns="45720" bIns="22860" numCol="1" anchor="t" anchorCtr="0" compatLnSpc="1">
            <a:prstTxWarp prst="textNoShape">
              <a:avLst/>
            </a:prstTxWarp>
          </a:bodyPr>
          <a:lstStyle/>
          <a:p>
            <a:pPr>
              <a:lnSpc>
                <a:spcPct val="200000"/>
              </a:lnSpc>
            </a:pPr>
            <a:endParaRPr lang="en-US" sz="900">
              <a:latin typeface="+mj-lt"/>
            </a:endParaRPr>
          </a:p>
        </p:txBody>
      </p:sp>
      <p:sp>
        <p:nvSpPr>
          <p:cNvPr id="18" name="Freeform 8">
            <a:extLst>
              <a:ext uri="{FF2B5EF4-FFF2-40B4-BE49-F238E27FC236}">
                <a16:creationId xmlns:a16="http://schemas.microsoft.com/office/drawing/2014/main" id="{C79CA36C-B98D-4C29-8CC3-8023F8F6EF98}"/>
              </a:ext>
            </a:extLst>
          </p:cNvPr>
          <p:cNvSpPr>
            <a:spLocks noEditPoints="1"/>
          </p:cNvSpPr>
          <p:nvPr/>
        </p:nvSpPr>
        <p:spPr bwMode="auto">
          <a:xfrm>
            <a:off x="4043749" y="3419582"/>
            <a:ext cx="1750154" cy="856026"/>
          </a:xfrm>
          <a:custGeom>
            <a:avLst/>
            <a:gdLst>
              <a:gd name="T0" fmla="*/ 265 w 617"/>
              <a:gd name="T1" fmla="*/ 1 h 330"/>
              <a:gd name="T2" fmla="*/ 177 w 617"/>
              <a:gd name="T3" fmla="*/ 0 h 330"/>
              <a:gd name="T4" fmla="*/ 0 w 617"/>
              <a:gd name="T5" fmla="*/ 2 h 330"/>
              <a:gd name="T6" fmla="*/ 100 w 617"/>
              <a:gd name="T7" fmla="*/ 146 h 330"/>
              <a:gd name="T8" fmla="*/ 230 w 617"/>
              <a:gd name="T9" fmla="*/ 330 h 330"/>
              <a:gd name="T10" fmla="*/ 410 w 617"/>
              <a:gd name="T11" fmla="*/ 329 h 330"/>
              <a:gd name="T12" fmla="*/ 617 w 617"/>
              <a:gd name="T13" fmla="*/ 328 h 330"/>
              <a:gd name="T14" fmla="*/ 487 w 617"/>
              <a:gd name="T15" fmla="*/ 143 h 330"/>
              <a:gd name="T16" fmla="*/ 386 w 617"/>
              <a:gd name="T17" fmla="*/ 0 h 330"/>
              <a:gd name="T18" fmla="*/ 265 w 617"/>
              <a:gd name="T19" fmla="*/ 1 h 330"/>
              <a:gd name="T20" fmla="*/ 116 w 617"/>
              <a:gd name="T21" fmla="*/ 141 h 330"/>
              <a:gd name="T22" fmla="*/ 114 w 617"/>
              <a:gd name="T23" fmla="*/ 139 h 330"/>
              <a:gd name="T24" fmla="*/ 116 w 617"/>
              <a:gd name="T25" fmla="*/ 141 h 3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7" h="330">
                <a:moveTo>
                  <a:pt x="265" y="1"/>
                </a:moveTo>
                <a:cubicBezTo>
                  <a:pt x="232" y="1"/>
                  <a:pt x="199" y="0"/>
                  <a:pt x="177" y="0"/>
                </a:cubicBezTo>
                <a:cubicBezTo>
                  <a:pt x="118" y="1"/>
                  <a:pt x="59" y="1"/>
                  <a:pt x="0" y="2"/>
                </a:cubicBezTo>
                <a:cubicBezTo>
                  <a:pt x="33" y="50"/>
                  <a:pt x="67" y="98"/>
                  <a:pt x="100" y="146"/>
                </a:cubicBezTo>
                <a:cubicBezTo>
                  <a:pt x="143" y="207"/>
                  <a:pt x="187" y="269"/>
                  <a:pt x="230" y="330"/>
                </a:cubicBezTo>
                <a:cubicBezTo>
                  <a:pt x="290" y="330"/>
                  <a:pt x="350" y="329"/>
                  <a:pt x="410" y="329"/>
                </a:cubicBezTo>
                <a:cubicBezTo>
                  <a:pt x="617" y="328"/>
                  <a:pt x="617" y="328"/>
                  <a:pt x="617" y="328"/>
                </a:cubicBezTo>
                <a:cubicBezTo>
                  <a:pt x="572" y="266"/>
                  <a:pt x="531" y="204"/>
                  <a:pt x="487" y="143"/>
                </a:cubicBezTo>
                <a:cubicBezTo>
                  <a:pt x="452" y="95"/>
                  <a:pt x="420" y="48"/>
                  <a:pt x="386" y="0"/>
                </a:cubicBezTo>
                <a:cubicBezTo>
                  <a:pt x="370" y="1"/>
                  <a:pt x="317" y="1"/>
                  <a:pt x="265" y="1"/>
                </a:cubicBezTo>
                <a:moveTo>
                  <a:pt x="116" y="141"/>
                </a:moveTo>
                <a:cubicBezTo>
                  <a:pt x="121" y="141"/>
                  <a:pt x="122" y="140"/>
                  <a:pt x="114" y="139"/>
                </a:cubicBezTo>
                <a:cubicBezTo>
                  <a:pt x="115" y="140"/>
                  <a:pt x="115" y="140"/>
                  <a:pt x="116" y="141"/>
                </a:cubicBezTo>
              </a:path>
            </a:pathLst>
          </a:custGeom>
          <a:solidFill>
            <a:schemeClr val="accent2">
              <a:lumMod val="75000"/>
            </a:schemeClr>
          </a:solidFill>
          <a:ln>
            <a:noFill/>
          </a:ln>
        </p:spPr>
        <p:txBody>
          <a:bodyPr vert="horz" wrap="square" lIns="45720" tIns="22860" rIns="45720" bIns="22860" numCol="1" anchor="t" anchorCtr="0" compatLnSpc="1">
            <a:prstTxWarp prst="textNoShape">
              <a:avLst/>
            </a:prstTxWarp>
          </a:bodyPr>
          <a:lstStyle/>
          <a:p>
            <a:pPr>
              <a:lnSpc>
                <a:spcPct val="200000"/>
              </a:lnSpc>
            </a:pPr>
            <a:endParaRPr lang="en-US" sz="900">
              <a:latin typeface="+mj-lt"/>
            </a:endParaRPr>
          </a:p>
        </p:txBody>
      </p:sp>
      <p:sp>
        <p:nvSpPr>
          <p:cNvPr id="19" name="Freeform 9">
            <a:extLst>
              <a:ext uri="{FF2B5EF4-FFF2-40B4-BE49-F238E27FC236}">
                <a16:creationId xmlns:a16="http://schemas.microsoft.com/office/drawing/2014/main" id="{1E97F9FD-8122-474E-90F8-27088A2AA15A}"/>
              </a:ext>
            </a:extLst>
          </p:cNvPr>
          <p:cNvSpPr>
            <a:spLocks/>
          </p:cNvSpPr>
          <p:nvPr/>
        </p:nvSpPr>
        <p:spPr bwMode="auto">
          <a:xfrm>
            <a:off x="5137882" y="2588671"/>
            <a:ext cx="1291399" cy="1661820"/>
          </a:xfrm>
          <a:custGeom>
            <a:avLst/>
            <a:gdLst>
              <a:gd name="T0" fmla="*/ 285 w 563"/>
              <a:gd name="T1" fmla="*/ 0 h 794"/>
              <a:gd name="T2" fmla="*/ 563 w 563"/>
              <a:gd name="T3" fmla="*/ 404 h 794"/>
              <a:gd name="T4" fmla="*/ 282 w 563"/>
              <a:gd name="T5" fmla="*/ 794 h 794"/>
              <a:gd name="T6" fmla="*/ 0 w 563"/>
              <a:gd name="T7" fmla="*/ 399 h 794"/>
              <a:gd name="T8" fmla="*/ 285 w 563"/>
              <a:gd name="T9" fmla="*/ 0 h 794"/>
            </a:gdLst>
            <a:ahLst/>
            <a:cxnLst>
              <a:cxn ang="0">
                <a:pos x="T0" y="T1"/>
              </a:cxn>
              <a:cxn ang="0">
                <a:pos x="T2" y="T3"/>
              </a:cxn>
              <a:cxn ang="0">
                <a:pos x="T4" y="T5"/>
              </a:cxn>
              <a:cxn ang="0">
                <a:pos x="T6" y="T7"/>
              </a:cxn>
              <a:cxn ang="0">
                <a:pos x="T8" y="T9"/>
              </a:cxn>
            </a:cxnLst>
            <a:rect l="0" t="0" r="r" b="b"/>
            <a:pathLst>
              <a:path w="563" h="794">
                <a:moveTo>
                  <a:pt x="285" y="0"/>
                </a:moveTo>
                <a:lnTo>
                  <a:pt x="563" y="404"/>
                </a:lnTo>
                <a:lnTo>
                  <a:pt x="282" y="794"/>
                </a:lnTo>
                <a:lnTo>
                  <a:pt x="0" y="399"/>
                </a:lnTo>
                <a:lnTo>
                  <a:pt x="285" y="0"/>
                </a:lnTo>
                <a:close/>
              </a:path>
            </a:pathLst>
          </a:custGeom>
          <a:solidFill>
            <a:schemeClr val="accent2">
              <a:lumMod val="60000"/>
              <a:lumOff val="40000"/>
            </a:schemeClr>
          </a:solidFill>
          <a:ln>
            <a:noFill/>
          </a:ln>
        </p:spPr>
        <p:txBody>
          <a:bodyPr vert="horz" wrap="square" lIns="45720" tIns="22860" rIns="45720" bIns="22860" numCol="1" anchor="t" anchorCtr="0" compatLnSpc="1">
            <a:prstTxWarp prst="textNoShape">
              <a:avLst/>
            </a:prstTxWarp>
          </a:bodyPr>
          <a:lstStyle/>
          <a:p>
            <a:pPr>
              <a:lnSpc>
                <a:spcPct val="200000"/>
              </a:lnSpc>
            </a:pPr>
            <a:endParaRPr lang="en-US" sz="900">
              <a:latin typeface="+mj-lt"/>
            </a:endParaRPr>
          </a:p>
        </p:txBody>
      </p:sp>
      <p:sp>
        <p:nvSpPr>
          <p:cNvPr id="20" name="Freeform 13">
            <a:extLst>
              <a:ext uri="{FF2B5EF4-FFF2-40B4-BE49-F238E27FC236}">
                <a16:creationId xmlns:a16="http://schemas.microsoft.com/office/drawing/2014/main" id="{8273D9E5-AF9E-4E10-B858-DA83EC4B7FA7}"/>
              </a:ext>
            </a:extLst>
          </p:cNvPr>
          <p:cNvSpPr>
            <a:spLocks noEditPoints="1"/>
          </p:cNvSpPr>
          <p:nvPr/>
        </p:nvSpPr>
        <p:spPr bwMode="auto">
          <a:xfrm>
            <a:off x="4055219" y="4409250"/>
            <a:ext cx="1743272" cy="912537"/>
          </a:xfrm>
          <a:custGeom>
            <a:avLst/>
            <a:gdLst>
              <a:gd name="T0" fmla="*/ 236 w 614"/>
              <a:gd name="T1" fmla="*/ 352 h 352"/>
              <a:gd name="T2" fmla="*/ 237 w 614"/>
              <a:gd name="T3" fmla="*/ 350 h 352"/>
              <a:gd name="T4" fmla="*/ 236 w 614"/>
              <a:gd name="T5" fmla="*/ 352 h 352"/>
              <a:gd name="T6" fmla="*/ 226 w 614"/>
              <a:gd name="T7" fmla="*/ 1 h 352"/>
              <a:gd name="T8" fmla="*/ 101 w 614"/>
              <a:gd name="T9" fmla="*/ 185 h 352"/>
              <a:gd name="T10" fmla="*/ 0 w 614"/>
              <a:gd name="T11" fmla="*/ 326 h 352"/>
              <a:gd name="T12" fmla="*/ 179 w 614"/>
              <a:gd name="T13" fmla="*/ 330 h 352"/>
              <a:gd name="T14" fmla="*/ 383 w 614"/>
              <a:gd name="T15" fmla="*/ 329 h 352"/>
              <a:gd name="T16" fmla="*/ 485 w 614"/>
              <a:gd name="T17" fmla="*/ 185 h 352"/>
              <a:gd name="T18" fmla="*/ 614 w 614"/>
              <a:gd name="T19" fmla="*/ 0 h 352"/>
              <a:gd name="T20" fmla="*/ 410 w 614"/>
              <a:gd name="T21" fmla="*/ 0 h 352"/>
              <a:gd name="T22" fmla="*/ 226 w 614"/>
              <a:gd name="T23" fmla="*/ 1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14" h="352">
                <a:moveTo>
                  <a:pt x="236" y="352"/>
                </a:moveTo>
                <a:cubicBezTo>
                  <a:pt x="244" y="351"/>
                  <a:pt x="243" y="350"/>
                  <a:pt x="237" y="350"/>
                </a:cubicBezTo>
                <a:cubicBezTo>
                  <a:pt x="237" y="351"/>
                  <a:pt x="236" y="351"/>
                  <a:pt x="236" y="352"/>
                </a:cubicBezTo>
                <a:moveTo>
                  <a:pt x="226" y="1"/>
                </a:moveTo>
                <a:cubicBezTo>
                  <a:pt x="183" y="63"/>
                  <a:pt x="144" y="124"/>
                  <a:pt x="101" y="185"/>
                </a:cubicBezTo>
                <a:cubicBezTo>
                  <a:pt x="68" y="234"/>
                  <a:pt x="34" y="277"/>
                  <a:pt x="0" y="326"/>
                </a:cubicBezTo>
                <a:cubicBezTo>
                  <a:pt x="60" y="326"/>
                  <a:pt x="120" y="330"/>
                  <a:pt x="179" y="330"/>
                </a:cubicBezTo>
                <a:cubicBezTo>
                  <a:pt x="234" y="330"/>
                  <a:pt x="358" y="327"/>
                  <a:pt x="383" y="329"/>
                </a:cubicBezTo>
                <a:cubicBezTo>
                  <a:pt x="417" y="281"/>
                  <a:pt x="451" y="233"/>
                  <a:pt x="485" y="185"/>
                </a:cubicBezTo>
                <a:cubicBezTo>
                  <a:pt x="529" y="124"/>
                  <a:pt x="570" y="62"/>
                  <a:pt x="614" y="0"/>
                </a:cubicBezTo>
                <a:cubicBezTo>
                  <a:pt x="545" y="0"/>
                  <a:pt x="479" y="0"/>
                  <a:pt x="410" y="0"/>
                </a:cubicBezTo>
                <a:cubicBezTo>
                  <a:pt x="350" y="0"/>
                  <a:pt x="286" y="1"/>
                  <a:pt x="226" y="1"/>
                </a:cubicBezTo>
              </a:path>
            </a:pathLst>
          </a:custGeom>
          <a:solidFill>
            <a:schemeClr val="accent3">
              <a:lumMod val="20000"/>
              <a:lumOff val="80000"/>
            </a:schemeClr>
          </a:solidFill>
          <a:ln>
            <a:noFill/>
          </a:ln>
        </p:spPr>
        <p:txBody>
          <a:bodyPr vert="horz" wrap="square" lIns="45720" tIns="22860" rIns="45720" bIns="22860" numCol="1" anchor="t" anchorCtr="0" compatLnSpc="1">
            <a:prstTxWarp prst="textNoShape">
              <a:avLst/>
            </a:prstTxWarp>
          </a:bodyPr>
          <a:lstStyle/>
          <a:p>
            <a:pPr>
              <a:lnSpc>
                <a:spcPct val="200000"/>
              </a:lnSpc>
            </a:pPr>
            <a:endParaRPr lang="en-US" sz="900">
              <a:latin typeface="+mj-lt"/>
            </a:endParaRPr>
          </a:p>
        </p:txBody>
      </p:sp>
      <p:sp>
        <p:nvSpPr>
          <p:cNvPr id="21" name="Freeform 14">
            <a:extLst>
              <a:ext uri="{FF2B5EF4-FFF2-40B4-BE49-F238E27FC236}">
                <a16:creationId xmlns:a16="http://schemas.microsoft.com/office/drawing/2014/main" id="{1A3AD157-C99B-4DDB-80DD-E17B2BE3547E}"/>
              </a:ext>
            </a:extLst>
          </p:cNvPr>
          <p:cNvSpPr>
            <a:spLocks noEditPoints="1"/>
          </p:cNvSpPr>
          <p:nvPr/>
        </p:nvSpPr>
        <p:spPr bwMode="auto">
          <a:xfrm>
            <a:off x="4064394" y="5231788"/>
            <a:ext cx="1740979" cy="849747"/>
          </a:xfrm>
          <a:custGeom>
            <a:avLst/>
            <a:gdLst>
              <a:gd name="T0" fmla="*/ 177 w 614"/>
              <a:gd name="T1" fmla="*/ 0 h 328"/>
              <a:gd name="T2" fmla="*/ 0 w 614"/>
              <a:gd name="T3" fmla="*/ 2 h 328"/>
              <a:gd name="T4" fmla="*/ 101 w 614"/>
              <a:gd name="T5" fmla="*/ 145 h 328"/>
              <a:gd name="T6" fmla="*/ 230 w 614"/>
              <a:gd name="T7" fmla="*/ 328 h 328"/>
              <a:gd name="T8" fmla="*/ 321 w 614"/>
              <a:gd name="T9" fmla="*/ 328 h 328"/>
              <a:gd name="T10" fmla="*/ 412 w 614"/>
              <a:gd name="T11" fmla="*/ 328 h 328"/>
              <a:gd name="T12" fmla="*/ 614 w 614"/>
              <a:gd name="T13" fmla="*/ 326 h 328"/>
              <a:gd name="T14" fmla="*/ 484 w 614"/>
              <a:gd name="T15" fmla="*/ 142 h 328"/>
              <a:gd name="T16" fmla="*/ 385 w 614"/>
              <a:gd name="T17" fmla="*/ 0 h 328"/>
              <a:gd name="T18" fmla="*/ 276 w 614"/>
              <a:gd name="T19" fmla="*/ 0 h 328"/>
              <a:gd name="T20" fmla="*/ 203 w 614"/>
              <a:gd name="T21" fmla="*/ 0 h 328"/>
              <a:gd name="T22" fmla="*/ 177 w 614"/>
              <a:gd name="T23" fmla="*/ 0 h 328"/>
              <a:gd name="T24" fmla="*/ 212 w 614"/>
              <a:gd name="T25" fmla="*/ 5 h 328"/>
              <a:gd name="T26" fmla="*/ 211 w 614"/>
              <a:gd name="T27" fmla="*/ 4 h 328"/>
              <a:gd name="T28" fmla="*/ 212 w 614"/>
              <a:gd name="T29" fmla="*/ 5 h 3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14" h="328">
                <a:moveTo>
                  <a:pt x="177" y="0"/>
                </a:moveTo>
                <a:cubicBezTo>
                  <a:pt x="118" y="0"/>
                  <a:pt x="59" y="1"/>
                  <a:pt x="0" y="2"/>
                </a:cubicBezTo>
                <a:cubicBezTo>
                  <a:pt x="33" y="50"/>
                  <a:pt x="67" y="97"/>
                  <a:pt x="101" y="145"/>
                </a:cubicBezTo>
                <a:cubicBezTo>
                  <a:pt x="144" y="207"/>
                  <a:pt x="187" y="267"/>
                  <a:pt x="230" y="328"/>
                </a:cubicBezTo>
                <a:cubicBezTo>
                  <a:pt x="260" y="328"/>
                  <a:pt x="291" y="328"/>
                  <a:pt x="321" y="328"/>
                </a:cubicBezTo>
                <a:cubicBezTo>
                  <a:pt x="351" y="328"/>
                  <a:pt x="381" y="328"/>
                  <a:pt x="412" y="328"/>
                </a:cubicBezTo>
                <a:cubicBezTo>
                  <a:pt x="480" y="327"/>
                  <a:pt x="545" y="326"/>
                  <a:pt x="614" y="326"/>
                </a:cubicBezTo>
                <a:cubicBezTo>
                  <a:pt x="569" y="264"/>
                  <a:pt x="529" y="203"/>
                  <a:pt x="484" y="142"/>
                </a:cubicBezTo>
                <a:cubicBezTo>
                  <a:pt x="450" y="95"/>
                  <a:pt x="420" y="47"/>
                  <a:pt x="385" y="0"/>
                </a:cubicBezTo>
                <a:cubicBezTo>
                  <a:pt x="371" y="1"/>
                  <a:pt x="324" y="0"/>
                  <a:pt x="276" y="0"/>
                </a:cubicBezTo>
                <a:cubicBezTo>
                  <a:pt x="250" y="0"/>
                  <a:pt x="224" y="0"/>
                  <a:pt x="203" y="0"/>
                </a:cubicBezTo>
                <a:cubicBezTo>
                  <a:pt x="193" y="0"/>
                  <a:pt x="185" y="0"/>
                  <a:pt x="177" y="0"/>
                </a:cubicBezTo>
                <a:moveTo>
                  <a:pt x="212" y="5"/>
                </a:moveTo>
                <a:cubicBezTo>
                  <a:pt x="218" y="5"/>
                  <a:pt x="219" y="5"/>
                  <a:pt x="211" y="4"/>
                </a:cubicBezTo>
                <a:cubicBezTo>
                  <a:pt x="212" y="4"/>
                  <a:pt x="212" y="5"/>
                  <a:pt x="212" y="5"/>
                </a:cubicBezTo>
              </a:path>
            </a:pathLst>
          </a:custGeom>
          <a:solidFill>
            <a:schemeClr val="accent3">
              <a:lumMod val="75000"/>
            </a:schemeClr>
          </a:solidFill>
          <a:ln>
            <a:noFill/>
          </a:ln>
        </p:spPr>
        <p:txBody>
          <a:bodyPr vert="horz" wrap="square" lIns="45720" tIns="22860" rIns="45720" bIns="22860" numCol="1" anchor="t" anchorCtr="0" compatLnSpc="1">
            <a:prstTxWarp prst="textNoShape">
              <a:avLst/>
            </a:prstTxWarp>
          </a:bodyPr>
          <a:lstStyle/>
          <a:p>
            <a:pPr>
              <a:lnSpc>
                <a:spcPct val="200000"/>
              </a:lnSpc>
            </a:pPr>
            <a:endParaRPr lang="en-US" sz="900">
              <a:latin typeface="+mj-lt"/>
            </a:endParaRPr>
          </a:p>
        </p:txBody>
      </p:sp>
      <p:sp>
        <p:nvSpPr>
          <p:cNvPr id="22" name="Freeform 15">
            <a:extLst>
              <a:ext uri="{FF2B5EF4-FFF2-40B4-BE49-F238E27FC236}">
                <a16:creationId xmlns:a16="http://schemas.microsoft.com/office/drawing/2014/main" id="{B83A165D-B546-46AF-91BA-3AC7D94641A0}"/>
              </a:ext>
            </a:extLst>
          </p:cNvPr>
          <p:cNvSpPr>
            <a:spLocks/>
          </p:cNvSpPr>
          <p:nvPr/>
        </p:nvSpPr>
        <p:spPr bwMode="auto">
          <a:xfrm>
            <a:off x="5137882" y="4402972"/>
            <a:ext cx="1293692" cy="1666006"/>
          </a:xfrm>
          <a:custGeom>
            <a:avLst/>
            <a:gdLst>
              <a:gd name="T0" fmla="*/ 0 w 564"/>
              <a:gd name="T1" fmla="*/ 396 h 796"/>
              <a:gd name="T2" fmla="*/ 282 w 564"/>
              <a:gd name="T3" fmla="*/ 796 h 796"/>
              <a:gd name="T4" fmla="*/ 564 w 564"/>
              <a:gd name="T5" fmla="*/ 402 h 796"/>
              <a:gd name="T6" fmla="*/ 282 w 564"/>
              <a:gd name="T7" fmla="*/ 0 h 796"/>
              <a:gd name="T8" fmla="*/ 0 w 564"/>
              <a:gd name="T9" fmla="*/ 396 h 796"/>
            </a:gdLst>
            <a:ahLst/>
            <a:cxnLst>
              <a:cxn ang="0">
                <a:pos x="T0" y="T1"/>
              </a:cxn>
              <a:cxn ang="0">
                <a:pos x="T2" y="T3"/>
              </a:cxn>
              <a:cxn ang="0">
                <a:pos x="T4" y="T5"/>
              </a:cxn>
              <a:cxn ang="0">
                <a:pos x="T6" y="T7"/>
              </a:cxn>
              <a:cxn ang="0">
                <a:pos x="T8" y="T9"/>
              </a:cxn>
            </a:cxnLst>
            <a:rect l="0" t="0" r="r" b="b"/>
            <a:pathLst>
              <a:path w="564" h="796">
                <a:moveTo>
                  <a:pt x="0" y="396"/>
                </a:moveTo>
                <a:lnTo>
                  <a:pt x="282" y="796"/>
                </a:lnTo>
                <a:lnTo>
                  <a:pt x="564" y="402"/>
                </a:lnTo>
                <a:lnTo>
                  <a:pt x="282" y="0"/>
                </a:lnTo>
                <a:lnTo>
                  <a:pt x="0" y="396"/>
                </a:lnTo>
                <a:close/>
              </a:path>
            </a:pathLst>
          </a:custGeom>
          <a:solidFill>
            <a:schemeClr val="accent3">
              <a:lumMod val="60000"/>
              <a:lumOff val="40000"/>
            </a:schemeClr>
          </a:solidFill>
          <a:ln>
            <a:noFill/>
          </a:ln>
        </p:spPr>
        <p:txBody>
          <a:bodyPr vert="horz" wrap="square" lIns="45720" tIns="22860" rIns="45720" bIns="22860" numCol="1" anchor="t" anchorCtr="0" compatLnSpc="1">
            <a:prstTxWarp prst="textNoShape">
              <a:avLst/>
            </a:prstTxWarp>
          </a:bodyPr>
          <a:lstStyle/>
          <a:p>
            <a:pPr>
              <a:lnSpc>
                <a:spcPct val="200000"/>
              </a:lnSpc>
            </a:pPr>
            <a:endParaRPr lang="en-US" sz="900">
              <a:latin typeface="+mj-lt"/>
            </a:endParaRPr>
          </a:p>
        </p:txBody>
      </p:sp>
      <p:sp>
        <p:nvSpPr>
          <p:cNvPr id="24" name="Freeform 19">
            <a:extLst>
              <a:ext uri="{FF2B5EF4-FFF2-40B4-BE49-F238E27FC236}">
                <a16:creationId xmlns:a16="http://schemas.microsoft.com/office/drawing/2014/main" id="{8007D1E6-EFD4-4F7E-9C4A-AEA65F0A1FF5}"/>
              </a:ext>
            </a:extLst>
          </p:cNvPr>
          <p:cNvSpPr>
            <a:spLocks noEditPoints="1"/>
          </p:cNvSpPr>
          <p:nvPr/>
        </p:nvSpPr>
        <p:spPr bwMode="auto">
          <a:xfrm>
            <a:off x="4046044" y="1584762"/>
            <a:ext cx="1740979" cy="847654"/>
          </a:xfrm>
          <a:custGeom>
            <a:avLst/>
            <a:gdLst>
              <a:gd name="T0" fmla="*/ 385 w 614"/>
              <a:gd name="T1" fmla="*/ 1 h 328"/>
              <a:gd name="T2" fmla="*/ 384 w 614"/>
              <a:gd name="T3" fmla="*/ 0 h 328"/>
              <a:gd name="T4" fmla="*/ 385 w 614"/>
              <a:gd name="T5" fmla="*/ 1 h 328"/>
              <a:gd name="T6" fmla="*/ 177 w 614"/>
              <a:gd name="T7" fmla="*/ 0 h 328"/>
              <a:gd name="T8" fmla="*/ 0 w 614"/>
              <a:gd name="T9" fmla="*/ 4 h 328"/>
              <a:gd name="T10" fmla="*/ 100 w 614"/>
              <a:gd name="T11" fmla="*/ 145 h 328"/>
              <a:gd name="T12" fmla="*/ 226 w 614"/>
              <a:gd name="T13" fmla="*/ 328 h 328"/>
              <a:gd name="T14" fmla="*/ 318 w 614"/>
              <a:gd name="T15" fmla="*/ 328 h 328"/>
              <a:gd name="T16" fmla="*/ 410 w 614"/>
              <a:gd name="T17" fmla="*/ 328 h 328"/>
              <a:gd name="T18" fmla="*/ 512 w 614"/>
              <a:gd name="T19" fmla="*/ 328 h 328"/>
              <a:gd name="T20" fmla="*/ 614 w 614"/>
              <a:gd name="T21" fmla="*/ 328 h 328"/>
              <a:gd name="T22" fmla="*/ 484 w 614"/>
              <a:gd name="T23" fmla="*/ 142 h 328"/>
              <a:gd name="T24" fmla="*/ 385 w 614"/>
              <a:gd name="T25" fmla="*/ 1 h 328"/>
              <a:gd name="T26" fmla="*/ 281 w 614"/>
              <a:gd name="T27" fmla="*/ 0 h 328"/>
              <a:gd name="T28" fmla="*/ 187 w 614"/>
              <a:gd name="T29" fmla="*/ 0 h 328"/>
              <a:gd name="T30" fmla="*/ 177 w 614"/>
              <a:gd name="T31" fmla="*/ 0 h 3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14" h="328">
                <a:moveTo>
                  <a:pt x="385" y="1"/>
                </a:moveTo>
                <a:cubicBezTo>
                  <a:pt x="391" y="1"/>
                  <a:pt x="391" y="0"/>
                  <a:pt x="384" y="0"/>
                </a:cubicBezTo>
                <a:cubicBezTo>
                  <a:pt x="384" y="0"/>
                  <a:pt x="385" y="1"/>
                  <a:pt x="385" y="1"/>
                </a:cubicBezTo>
                <a:moveTo>
                  <a:pt x="177" y="0"/>
                </a:moveTo>
                <a:cubicBezTo>
                  <a:pt x="118" y="0"/>
                  <a:pt x="60" y="4"/>
                  <a:pt x="0" y="4"/>
                </a:cubicBezTo>
                <a:cubicBezTo>
                  <a:pt x="34" y="52"/>
                  <a:pt x="67" y="97"/>
                  <a:pt x="100" y="145"/>
                </a:cubicBezTo>
                <a:cubicBezTo>
                  <a:pt x="143" y="206"/>
                  <a:pt x="183" y="267"/>
                  <a:pt x="226" y="328"/>
                </a:cubicBezTo>
                <a:cubicBezTo>
                  <a:pt x="256" y="328"/>
                  <a:pt x="287" y="328"/>
                  <a:pt x="318" y="328"/>
                </a:cubicBezTo>
                <a:cubicBezTo>
                  <a:pt x="349" y="328"/>
                  <a:pt x="380" y="328"/>
                  <a:pt x="410" y="328"/>
                </a:cubicBezTo>
                <a:cubicBezTo>
                  <a:pt x="445" y="328"/>
                  <a:pt x="478" y="328"/>
                  <a:pt x="512" y="328"/>
                </a:cubicBezTo>
                <a:cubicBezTo>
                  <a:pt x="546" y="328"/>
                  <a:pt x="580" y="328"/>
                  <a:pt x="614" y="328"/>
                </a:cubicBezTo>
                <a:cubicBezTo>
                  <a:pt x="571" y="266"/>
                  <a:pt x="528" y="204"/>
                  <a:pt x="484" y="142"/>
                </a:cubicBezTo>
                <a:cubicBezTo>
                  <a:pt x="450" y="95"/>
                  <a:pt x="419" y="49"/>
                  <a:pt x="385" y="1"/>
                </a:cubicBezTo>
                <a:cubicBezTo>
                  <a:pt x="371" y="2"/>
                  <a:pt x="327" y="1"/>
                  <a:pt x="281" y="0"/>
                </a:cubicBezTo>
                <a:cubicBezTo>
                  <a:pt x="247" y="0"/>
                  <a:pt x="212" y="0"/>
                  <a:pt x="187" y="0"/>
                </a:cubicBezTo>
                <a:cubicBezTo>
                  <a:pt x="183" y="0"/>
                  <a:pt x="180" y="0"/>
                  <a:pt x="177" y="0"/>
                </a:cubicBezTo>
              </a:path>
            </a:pathLst>
          </a:custGeom>
          <a:solidFill>
            <a:schemeClr val="accent1">
              <a:lumMod val="75000"/>
            </a:schemeClr>
          </a:solidFill>
          <a:ln>
            <a:noFill/>
          </a:ln>
        </p:spPr>
        <p:txBody>
          <a:bodyPr vert="horz" wrap="square" lIns="45720" tIns="22860" rIns="45720" bIns="22860" numCol="1" anchor="t" anchorCtr="0" compatLnSpc="1">
            <a:prstTxWarp prst="textNoShape">
              <a:avLst/>
            </a:prstTxWarp>
          </a:bodyPr>
          <a:lstStyle/>
          <a:p>
            <a:pPr>
              <a:lnSpc>
                <a:spcPct val="200000"/>
              </a:lnSpc>
            </a:pPr>
            <a:endParaRPr lang="en-US" sz="900">
              <a:latin typeface="+mj-lt"/>
            </a:endParaRPr>
          </a:p>
        </p:txBody>
      </p:sp>
      <p:sp>
        <p:nvSpPr>
          <p:cNvPr id="25" name="Freeform 20">
            <a:extLst>
              <a:ext uri="{FF2B5EF4-FFF2-40B4-BE49-F238E27FC236}">
                <a16:creationId xmlns:a16="http://schemas.microsoft.com/office/drawing/2014/main" id="{1CA2505B-2EB7-4E0B-B43F-4919C45DDF4D}"/>
              </a:ext>
            </a:extLst>
          </p:cNvPr>
          <p:cNvSpPr>
            <a:spLocks noEditPoints="1"/>
          </p:cNvSpPr>
          <p:nvPr/>
        </p:nvSpPr>
        <p:spPr bwMode="auto">
          <a:xfrm>
            <a:off x="4046044" y="745480"/>
            <a:ext cx="1750154" cy="851840"/>
          </a:xfrm>
          <a:custGeom>
            <a:avLst/>
            <a:gdLst>
              <a:gd name="T0" fmla="*/ 385 w 617"/>
              <a:gd name="T1" fmla="*/ 327 h 329"/>
              <a:gd name="T2" fmla="*/ 386 w 617"/>
              <a:gd name="T3" fmla="*/ 326 h 329"/>
              <a:gd name="T4" fmla="*/ 385 w 617"/>
              <a:gd name="T5" fmla="*/ 327 h 329"/>
              <a:gd name="T6" fmla="*/ 514 w 617"/>
              <a:gd name="T7" fmla="*/ 0 h 329"/>
              <a:gd name="T8" fmla="*/ 411 w 617"/>
              <a:gd name="T9" fmla="*/ 1 h 329"/>
              <a:gd name="T10" fmla="*/ 320 w 617"/>
              <a:gd name="T11" fmla="*/ 1 h 329"/>
              <a:gd name="T12" fmla="*/ 229 w 617"/>
              <a:gd name="T13" fmla="*/ 1 h 329"/>
              <a:gd name="T14" fmla="*/ 101 w 617"/>
              <a:gd name="T15" fmla="*/ 184 h 329"/>
              <a:gd name="T16" fmla="*/ 0 w 617"/>
              <a:gd name="T17" fmla="*/ 328 h 329"/>
              <a:gd name="T18" fmla="*/ 178 w 617"/>
              <a:gd name="T19" fmla="*/ 329 h 329"/>
              <a:gd name="T20" fmla="*/ 290 w 617"/>
              <a:gd name="T21" fmla="*/ 328 h 329"/>
              <a:gd name="T22" fmla="*/ 386 w 617"/>
              <a:gd name="T23" fmla="*/ 326 h 329"/>
              <a:gd name="T24" fmla="*/ 485 w 617"/>
              <a:gd name="T25" fmla="*/ 186 h 329"/>
              <a:gd name="T26" fmla="*/ 617 w 617"/>
              <a:gd name="T27" fmla="*/ 0 h 329"/>
              <a:gd name="T28" fmla="*/ 593 w 617"/>
              <a:gd name="T29" fmla="*/ 0 h 329"/>
              <a:gd name="T30" fmla="*/ 514 w 617"/>
              <a:gd name="T31" fmla="*/ 0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17" h="329">
                <a:moveTo>
                  <a:pt x="385" y="327"/>
                </a:moveTo>
                <a:cubicBezTo>
                  <a:pt x="393" y="327"/>
                  <a:pt x="392" y="326"/>
                  <a:pt x="386" y="326"/>
                </a:cubicBezTo>
                <a:cubicBezTo>
                  <a:pt x="386" y="327"/>
                  <a:pt x="386" y="327"/>
                  <a:pt x="385" y="327"/>
                </a:cubicBezTo>
                <a:moveTo>
                  <a:pt x="514" y="0"/>
                </a:moveTo>
                <a:cubicBezTo>
                  <a:pt x="480" y="1"/>
                  <a:pt x="445" y="1"/>
                  <a:pt x="411" y="1"/>
                </a:cubicBezTo>
                <a:cubicBezTo>
                  <a:pt x="381" y="0"/>
                  <a:pt x="350" y="1"/>
                  <a:pt x="320" y="1"/>
                </a:cubicBezTo>
                <a:cubicBezTo>
                  <a:pt x="290" y="1"/>
                  <a:pt x="259" y="1"/>
                  <a:pt x="229" y="1"/>
                </a:cubicBezTo>
                <a:cubicBezTo>
                  <a:pt x="186" y="62"/>
                  <a:pt x="144" y="123"/>
                  <a:pt x="101" y="184"/>
                </a:cubicBezTo>
                <a:cubicBezTo>
                  <a:pt x="67" y="232"/>
                  <a:pt x="34" y="280"/>
                  <a:pt x="0" y="328"/>
                </a:cubicBezTo>
                <a:cubicBezTo>
                  <a:pt x="60" y="329"/>
                  <a:pt x="119" y="329"/>
                  <a:pt x="178" y="329"/>
                </a:cubicBezTo>
                <a:cubicBezTo>
                  <a:pt x="205" y="329"/>
                  <a:pt x="249" y="329"/>
                  <a:pt x="290" y="328"/>
                </a:cubicBezTo>
                <a:cubicBezTo>
                  <a:pt x="333" y="327"/>
                  <a:pt x="373" y="326"/>
                  <a:pt x="386" y="326"/>
                </a:cubicBezTo>
                <a:cubicBezTo>
                  <a:pt x="420" y="279"/>
                  <a:pt x="450" y="234"/>
                  <a:pt x="485" y="186"/>
                </a:cubicBezTo>
                <a:cubicBezTo>
                  <a:pt x="529" y="125"/>
                  <a:pt x="573" y="62"/>
                  <a:pt x="617" y="0"/>
                </a:cubicBezTo>
                <a:cubicBezTo>
                  <a:pt x="609" y="0"/>
                  <a:pt x="601" y="0"/>
                  <a:pt x="593" y="0"/>
                </a:cubicBezTo>
                <a:cubicBezTo>
                  <a:pt x="566" y="0"/>
                  <a:pt x="540" y="0"/>
                  <a:pt x="514" y="0"/>
                </a:cubicBezTo>
              </a:path>
            </a:pathLst>
          </a:custGeom>
          <a:solidFill>
            <a:schemeClr val="accent1">
              <a:lumMod val="20000"/>
              <a:lumOff val="80000"/>
            </a:schemeClr>
          </a:solidFill>
          <a:ln>
            <a:noFill/>
          </a:ln>
        </p:spPr>
        <p:txBody>
          <a:bodyPr vert="horz" wrap="square" lIns="45720" tIns="22860" rIns="45720" bIns="22860" numCol="1" anchor="t" anchorCtr="0" compatLnSpc="1">
            <a:prstTxWarp prst="textNoShape">
              <a:avLst/>
            </a:prstTxWarp>
          </a:bodyPr>
          <a:lstStyle/>
          <a:p>
            <a:endParaRPr lang="en-US" sz="676">
              <a:latin typeface="+mj-lt"/>
            </a:endParaRPr>
          </a:p>
        </p:txBody>
      </p:sp>
      <p:sp>
        <p:nvSpPr>
          <p:cNvPr id="26" name="Freeform 21">
            <a:extLst>
              <a:ext uri="{FF2B5EF4-FFF2-40B4-BE49-F238E27FC236}">
                <a16:creationId xmlns:a16="http://schemas.microsoft.com/office/drawing/2014/main" id="{5B25CC83-1A8A-434A-A3C4-C158FF681FEE}"/>
              </a:ext>
            </a:extLst>
          </p:cNvPr>
          <p:cNvSpPr>
            <a:spLocks/>
          </p:cNvSpPr>
          <p:nvPr/>
        </p:nvSpPr>
        <p:spPr bwMode="auto">
          <a:xfrm>
            <a:off x="5131000" y="755945"/>
            <a:ext cx="1293692" cy="1670192"/>
          </a:xfrm>
          <a:custGeom>
            <a:avLst/>
            <a:gdLst>
              <a:gd name="T0" fmla="*/ 0 w 564"/>
              <a:gd name="T1" fmla="*/ 399 h 798"/>
              <a:gd name="T2" fmla="*/ 280 w 564"/>
              <a:gd name="T3" fmla="*/ 798 h 798"/>
              <a:gd name="T4" fmla="*/ 564 w 564"/>
              <a:gd name="T5" fmla="*/ 404 h 798"/>
              <a:gd name="T6" fmla="*/ 284 w 564"/>
              <a:gd name="T7" fmla="*/ 0 h 798"/>
              <a:gd name="T8" fmla="*/ 0 w 564"/>
              <a:gd name="T9" fmla="*/ 399 h 798"/>
            </a:gdLst>
            <a:ahLst/>
            <a:cxnLst>
              <a:cxn ang="0">
                <a:pos x="T0" y="T1"/>
              </a:cxn>
              <a:cxn ang="0">
                <a:pos x="T2" y="T3"/>
              </a:cxn>
              <a:cxn ang="0">
                <a:pos x="T4" y="T5"/>
              </a:cxn>
              <a:cxn ang="0">
                <a:pos x="T6" y="T7"/>
              </a:cxn>
              <a:cxn ang="0">
                <a:pos x="T8" y="T9"/>
              </a:cxn>
            </a:cxnLst>
            <a:rect l="0" t="0" r="r" b="b"/>
            <a:pathLst>
              <a:path w="564" h="798">
                <a:moveTo>
                  <a:pt x="0" y="399"/>
                </a:moveTo>
                <a:lnTo>
                  <a:pt x="280" y="798"/>
                </a:lnTo>
                <a:lnTo>
                  <a:pt x="564" y="404"/>
                </a:lnTo>
                <a:lnTo>
                  <a:pt x="284" y="0"/>
                </a:lnTo>
                <a:lnTo>
                  <a:pt x="0" y="399"/>
                </a:lnTo>
                <a:close/>
              </a:path>
            </a:pathLst>
          </a:custGeom>
          <a:solidFill>
            <a:schemeClr val="accent1">
              <a:lumMod val="60000"/>
              <a:lumOff val="40000"/>
            </a:schemeClr>
          </a:solidFill>
          <a:ln>
            <a:noFill/>
          </a:ln>
        </p:spPr>
        <p:txBody>
          <a:bodyPr vert="horz" wrap="square" lIns="45720" tIns="22860" rIns="45720" bIns="22860" numCol="1" anchor="t" anchorCtr="0" compatLnSpc="1">
            <a:prstTxWarp prst="textNoShape">
              <a:avLst/>
            </a:prstTxWarp>
          </a:bodyPr>
          <a:lstStyle/>
          <a:p>
            <a:endParaRPr lang="en-US" sz="676">
              <a:latin typeface="+mj-lt"/>
            </a:endParaRPr>
          </a:p>
        </p:txBody>
      </p:sp>
      <p:sp>
        <p:nvSpPr>
          <p:cNvPr id="28" name="Shape 350">
            <a:extLst>
              <a:ext uri="{FF2B5EF4-FFF2-40B4-BE49-F238E27FC236}">
                <a16:creationId xmlns:a16="http://schemas.microsoft.com/office/drawing/2014/main" id="{FB036516-314F-4D6A-9F0B-9570A948BD79}"/>
              </a:ext>
            </a:extLst>
          </p:cNvPr>
          <p:cNvSpPr/>
          <p:nvPr/>
        </p:nvSpPr>
        <p:spPr>
          <a:xfrm>
            <a:off x="5603149" y="1511119"/>
            <a:ext cx="316320" cy="209640"/>
          </a:xfrm>
          <a:custGeom>
            <a:avLst/>
            <a:gdLst/>
            <a:ahLst/>
            <a:cxnLst>
              <a:cxn ang="0">
                <a:pos x="wd2" y="hd2"/>
              </a:cxn>
              <a:cxn ang="5400000">
                <a:pos x="wd2" y="hd2"/>
              </a:cxn>
              <a:cxn ang="10800000">
                <a:pos x="wd2" y="hd2"/>
              </a:cxn>
              <a:cxn ang="16200000">
                <a:pos x="wd2" y="hd2"/>
              </a:cxn>
            </a:cxnLst>
            <a:rect l="0" t="0" r="r" b="b"/>
            <a:pathLst>
              <a:path w="21600" h="21600" extrusionOk="0">
                <a:moveTo>
                  <a:pt x="4696" y="1421"/>
                </a:moveTo>
                <a:cubicBezTo>
                  <a:pt x="1878" y="0"/>
                  <a:pt x="1878" y="0"/>
                  <a:pt x="1878" y="0"/>
                </a:cubicBezTo>
                <a:cubicBezTo>
                  <a:pt x="0" y="10800"/>
                  <a:pt x="0" y="10800"/>
                  <a:pt x="0" y="10800"/>
                </a:cubicBezTo>
                <a:cubicBezTo>
                  <a:pt x="2630" y="11937"/>
                  <a:pt x="2630" y="11937"/>
                  <a:pt x="2630" y="11937"/>
                </a:cubicBezTo>
                <a:cubicBezTo>
                  <a:pt x="3005" y="10232"/>
                  <a:pt x="3005" y="10232"/>
                  <a:pt x="3005" y="10232"/>
                </a:cubicBezTo>
                <a:cubicBezTo>
                  <a:pt x="4508" y="12221"/>
                  <a:pt x="4508" y="12221"/>
                  <a:pt x="4508" y="12221"/>
                </a:cubicBezTo>
                <a:cubicBezTo>
                  <a:pt x="8077" y="7958"/>
                  <a:pt x="8077" y="7958"/>
                  <a:pt x="8077" y="7958"/>
                </a:cubicBezTo>
                <a:cubicBezTo>
                  <a:pt x="10143" y="6821"/>
                  <a:pt x="10143" y="6821"/>
                  <a:pt x="10143" y="6821"/>
                </a:cubicBezTo>
                <a:cubicBezTo>
                  <a:pt x="12584" y="9095"/>
                  <a:pt x="12584" y="9095"/>
                  <a:pt x="12584" y="9095"/>
                </a:cubicBezTo>
                <a:cubicBezTo>
                  <a:pt x="13336" y="7958"/>
                  <a:pt x="13336" y="7958"/>
                  <a:pt x="13336" y="7958"/>
                </a:cubicBezTo>
                <a:cubicBezTo>
                  <a:pt x="11457" y="3695"/>
                  <a:pt x="11457" y="3695"/>
                  <a:pt x="11457" y="3695"/>
                </a:cubicBezTo>
                <a:cubicBezTo>
                  <a:pt x="7889" y="3411"/>
                  <a:pt x="7889" y="3411"/>
                  <a:pt x="7889" y="3411"/>
                </a:cubicBezTo>
                <a:cubicBezTo>
                  <a:pt x="5259" y="3979"/>
                  <a:pt x="5259" y="3979"/>
                  <a:pt x="5259" y="3979"/>
                </a:cubicBezTo>
                <a:cubicBezTo>
                  <a:pt x="4883" y="3695"/>
                  <a:pt x="4883" y="3695"/>
                  <a:pt x="4883" y="3695"/>
                </a:cubicBezTo>
                <a:cubicBezTo>
                  <a:pt x="3944" y="6537"/>
                  <a:pt x="3944" y="6537"/>
                  <a:pt x="3944" y="6537"/>
                </a:cubicBezTo>
                <a:cubicBezTo>
                  <a:pt x="3757" y="6253"/>
                  <a:pt x="3757" y="6253"/>
                  <a:pt x="3757" y="6253"/>
                </a:cubicBezTo>
                <a:cubicBezTo>
                  <a:pt x="4320" y="3126"/>
                  <a:pt x="4320" y="3126"/>
                  <a:pt x="4320" y="3126"/>
                </a:cubicBezTo>
                <a:cubicBezTo>
                  <a:pt x="4696" y="1421"/>
                  <a:pt x="4696" y="1421"/>
                  <a:pt x="4696" y="1421"/>
                </a:cubicBezTo>
                <a:close/>
                <a:moveTo>
                  <a:pt x="17092" y="568"/>
                </a:moveTo>
                <a:cubicBezTo>
                  <a:pt x="21600" y="9095"/>
                  <a:pt x="21600" y="9095"/>
                  <a:pt x="21600" y="9095"/>
                </a:cubicBezTo>
                <a:cubicBezTo>
                  <a:pt x="19346" y="11937"/>
                  <a:pt x="19346" y="11937"/>
                  <a:pt x="19346" y="11937"/>
                </a:cubicBezTo>
                <a:cubicBezTo>
                  <a:pt x="18783" y="10800"/>
                  <a:pt x="18783" y="10800"/>
                  <a:pt x="18783" y="10800"/>
                </a:cubicBezTo>
                <a:cubicBezTo>
                  <a:pt x="17280" y="13642"/>
                  <a:pt x="17280" y="13642"/>
                  <a:pt x="17280" y="13642"/>
                </a:cubicBezTo>
                <a:cubicBezTo>
                  <a:pt x="15777" y="13074"/>
                  <a:pt x="15777" y="13074"/>
                  <a:pt x="15777" y="13074"/>
                </a:cubicBezTo>
                <a:cubicBezTo>
                  <a:pt x="14650" y="13926"/>
                  <a:pt x="13336" y="15632"/>
                  <a:pt x="13148" y="17621"/>
                </a:cubicBezTo>
                <a:cubicBezTo>
                  <a:pt x="13899" y="19611"/>
                  <a:pt x="13899" y="19611"/>
                  <a:pt x="13899" y="19611"/>
                </a:cubicBezTo>
                <a:cubicBezTo>
                  <a:pt x="13711" y="20179"/>
                  <a:pt x="13711" y="20179"/>
                  <a:pt x="13711" y="20179"/>
                </a:cubicBezTo>
                <a:cubicBezTo>
                  <a:pt x="13336" y="20747"/>
                  <a:pt x="12960" y="21032"/>
                  <a:pt x="12584" y="21600"/>
                </a:cubicBezTo>
                <a:cubicBezTo>
                  <a:pt x="12209" y="21316"/>
                  <a:pt x="11833" y="20747"/>
                  <a:pt x="11457" y="20463"/>
                </a:cubicBezTo>
                <a:cubicBezTo>
                  <a:pt x="11457" y="19611"/>
                  <a:pt x="12021" y="18474"/>
                  <a:pt x="12021" y="18189"/>
                </a:cubicBezTo>
                <a:cubicBezTo>
                  <a:pt x="11833" y="17905"/>
                  <a:pt x="11833" y="17905"/>
                  <a:pt x="11833" y="17905"/>
                </a:cubicBezTo>
                <a:cubicBezTo>
                  <a:pt x="11457" y="18758"/>
                  <a:pt x="10330" y="20179"/>
                  <a:pt x="9955" y="20747"/>
                </a:cubicBezTo>
                <a:cubicBezTo>
                  <a:pt x="9579" y="20463"/>
                  <a:pt x="9203" y="20179"/>
                  <a:pt x="8640" y="19611"/>
                </a:cubicBezTo>
                <a:cubicBezTo>
                  <a:pt x="8828" y="19042"/>
                  <a:pt x="9767" y="17337"/>
                  <a:pt x="9955" y="16768"/>
                </a:cubicBezTo>
                <a:cubicBezTo>
                  <a:pt x="9767" y="16484"/>
                  <a:pt x="9767" y="16484"/>
                  <a:pt x="9767" y="16484"/>
                </a:cubicBezTo>
                <a:cubicBezTo>
                  <a:pt x="9016" y="17905"/>
                  <a:pt x="8077" y="19042"/>
                  <a:pt x="7513" y="19326"/>
                </a:cubicBezTo>
                <a:cubicBezTo>
                  <a:pt x="6198" y="17905"/>
                  <a:pt x="6198" y="17905"/>
                  <a:pt x="6198" y="17905"/>
                </a:cubicBezTo>
                <a:cubicBezTo>
                  <a:pt x="6950" y="16200"/>
                  <a:pt x="8077" y="14779"/>
                  <a:pt x="9016" y="13642"/>
                </a:cubicBezTo>
                <a:cubicBezTo>
                  <a:pt x="8828" y="13074"/>
                  <a:pt x="8828" y="13074"/>
                  <a:pt x="8828" y="13074"/>
                </a:cubicBezTo>
                <a:cubicBezTo>
                  <a:pt x="8077" y="13926"/>
                  <a:pt x="6574" y="15916"/>
                  <a:pt x="5823" y="16768"/>
                </a:cubicBezTo>
                <a:cubicBezTo>
                  <a:pt x="5071" y="16484"/>
                  <a:pt x="4696" y="15916"/>
                  <a:pt x="4508" y="14779"/>
                </a:cubicBezTo>
                <a:cubicBezTo>
                  <a:pt x="6010" y="12789"/>
                  <a:pt x="7701" y="10516"/>
                  <a:pt x="9391" y="8526"/>
                </a:cubicBezTo>
                <a:cubicBezTo>
                  <a:pt x="10330" y="8242"/>
                  <a:pt x="10330" y="8242"/>
                  <a:pt x="10330" y="8242"/>
                </a:cubicBezTo>
                <a:cubicBezTo>
                  <a:pt x="12960" y="10516"/>
                  <a:pt x="12960" y="10516"/>
                  <a:pt x="12960" y="10516"/>
                </a:cubicBezTo>
                <a:cubicBezTo>
                  <a:pt x="14275" y="8526"/>
                  <a:pt x="14275" y="8526"/>
                  <a:pt x="14275" y="8526"/>
                </a:cubicBezTo>
                <a:cubicBezTo>
                  <a:pt x="12960" y="5400"/>
                  <a:pt x="12960" y="5400"/>
                  <a:pt x="12960" y="5400"/>
                </a:cubicBezTo>
                <a:cubicBezTo>
                  <a:pt x="13523" y="4832"/>
                  <a:pt x="13899" y="4547"/>
                  <a:pt x="14275" y="4263"/>
                </a:cubicBezTo>
                <a:cubicBezTo>
                  <a:pt x="16717" y="7674"/>
                  <a:pt x="16717" y="7674"/>
                  <a:pt x="16717" y="7674"/>
                </a:cubicBezTo>
                <a:cubicBezTo>
                  <a:pt x="16904" y="7389"/>
                  <a:pt x="16904" y="7389"/>
                  <a:pt x="16904" y="7389"/>
                </a:cubicBezTo>
                <a:cubicBezTo>
                  <a:pt x="15214" y="3979"/>
                  <a:pt x="15214" y="3979"/>
                  <a:pt x="15214" y="3979"/>
                </a:cubicBezTo>
                <a:cubicBezTo>
                  <a:pt x="15214" y="3979"/>
                  <a:pt x="15214" y="3979"/>
                  <a:pt x="15214" y="3979"/>
                </a:cubicBezTo>
                <a:cubicBezTo>
                  <a:pt x="14838" y="3411"/>
                  <a:pt x="14838" y="3411"/>
                  <a:pt x="14838" y="3411"/>
                </a:cubicBezTo>
                <a:cubicBezTo>
                  <a:pt x="17092" y="568"/>
                  <a:pt x="17092" y="568"/>
                  <a:pt x="17092" y="568"/>
                </a:cubicBezTo>
                <a:close/>
                <a:moveTo>
                  <a:pt x="18219" y="14779"/>
                </a:moveTo>
                <a:cubicBezTo>
                  <a:pt x="16341" y="14211"/>
                  <a:pt x="16341" y="14211"/>
                  <a:pt x="16341" y="14211"/>
                </a:cubicBezTo>
                <a:cubicBezTo>
                  <a:pt x="15965" y="15063"/>
                  <a:pt x="15965" y="15063"/>
                  <a:pt x="15965" y="15063"/>
                </a:cubicBezTo>
                <a:cubicBezTo>
                  <a:pt x="17468" y="16484"/>
                  <a:pt x="17468" y="16484"/>
                  <a:pt x="17468" y="16484"/>
                </a:cubicBezTo>
                <a:cubicBezTo>
                  <a:pt x="17656" y="15916"/>
                  <a:pt x="17843" y="15347"/>
                  <a:pt x="18219" y="14779"/>
                </a:cubicBezTo>
                <a:close/>
                <a:moveTo>
                  <a:pt x="15026" y="20179"/>
                </a:moveTo>
                <a:cubicBezTo>
                  <a:pt x="15402" y="19895"/>
                  <a:pt x="15777" y="19326"/>
                  <a:pt x="16153" y="19042"/>
                </a:cubicBezTo>
                <a:cubicBezTo>
                  <a:pt x="14650" y="17337"/>
                  <a:pt x="14650" y="17337"/>
                  <a:pt x="14650" y="17337"/>
                </a:cubicBezTo>
                <a:cubicBezTo>
                  <a:pt x="14275" y="17905"/>
                  <a:pt x="14275" y="17905"/>
                  <a:pt x="14275" y="17905"/>
                </a:cubicBezTo>
                <a:cubicBezTo>
                  <a:pt x="15026" y="20179"/>
                  <a:pt x="15026" y="20179"/>
                  <a:pt x="15026" y="20179"/>
                </a:cubicBezTo>
                <a:close/>
                <a:moveTo>
                  <a:pt x="16341" y="18474"/>
                </a:moveTo>
                <a:cubicBezTo>
                  <a:pt x="16717" y="18189"/>
                  <a:pt x="16904" y="17621"/>
                  <a:pt x="17092" y="17053"/>
                </a:cubicBezTo>
                <a:cubicBezTo>
                  <a:pt x="15214" y="15347"/>
                  <a:pt x="15214" y="15347"/>
                  <a:pt x="15214" y="15347"/>
                </a:cubicBezTo>
                <a:cubicBezTo>
                  <a:pt x="14650" y="16200"/>
                  <a:pt x="14650" y="16200"/>
                  <a:pt x="14650" y="16200"/>
                </a:cubicBezTo>
                <a:lnTo>
                  <a:pt x="16341" y="18474"/>
                </a:lnTo>
                <a:close/>
              </a:path>
            </a:pathLst>
          </a:custGeom>
          <a:solidFill>
            <a:schemeClr val="bg1"/>
          </a:solidFill>
          <a:ln w="3175">
            <a:noFill/>
            <a:miter/>
          </a:ln>
        </p:spPr>
        <p:txBody>
          <a:bodyPr tIns="22860" bIns="22860"/>
          <a:lstStyle/>
          <a:p>
            <a:pPr>
              <a:lnSpc>
                <a:spcPct val="200000"/>
              </a:lnSpc>
              <a:defRPr sz="3600">
                <a:latin typeface="Trebuchet MS"/>
                <a:ea typeface="Trebuchet MS"/>
                <a:cs typeface="Trebuchet MS"/>
                <a:sym typeface="Trebuchet MS"/>
              </a:defRPr>
            </a:pPr>
            <a:endParaRPr sz="2400">
              <a:latin typeface="+mj-lt"/>
            </a:endParaRPr>
          </a:p>
        </p:txBody>
      </p:sp>
      <p:sp>
        <p:nvSpPr>
          <p:cNvPr id="29" name="Shape 362">
            <a:extLst>
              <a:ext uri="{FF2B5EF4-FFF2-40B4-BE49-F238E27FC236}">
                <a16:creationId xmlns:a16="http://schemas.microsoft.com/office/drawing/2014/main" id="{A59F5417-F6B9-497E-949F-C8AC052D31EF}"/>
              </a:ext>
            </a:extLst>
          </p:cNvPr>
          <p:cNvSpPr/>
          <p:nvPr/>
        </p:nvSpPr>
        <p:spPr>
          <a:xfrm>
            <a:off x="5624857" y="3294908"/>
            <a:ext cx="272904" cy="271664"/>
          </a:xfrm>
          <a:custGeom>
            <a:avLst/>
            <a:gdLst/>
            <a:ahLst/>
            <a:cxnLst>
              <a:cxn ang="0">
                <a:pos x="wd2" y="hd2"/>
              </a:cxn>
              <a:cxn ang="5400000">
                <a:pos x="wd2" y="hd2"/>
              </a:cxn>
              <a:cxn ang="10800000">
                <a:pos x="wd2" y="hd2"/>
              </a:cxn>
              <a:cxn ang="16200000">
                <a:pos x="wd2" y="hd2"/>
              </a:cxn>
            </a:cxnLst>
            <a:rect l="0" t="0" r="r" b="b"/>
            <a:pathLst>
              <a:path w="21600" h="21600" extrusionOk="0">
                <a:moveTo>
                  <a:pt x="12873" y="1745"/>
                </a:moveTo>
                <a:cubicBezTo>
                  <a:pt x="12873" y="1964"/>
                  <a:pt x="13091" y="1964"/>
                  <a:pt x="13091" y="1964"/>
                </a:cubicBezTo>
                <a:cubicBezTo>
                  <a:pt x="14400" y="436"/>
                  <a:pt x="14400" y="436"/>
                  <a:pt x="14400" y="436"/>
                </a:cubicBezTo>
                <a:cubicBezTo>
                  <a:pt x="17673" y="2182"/>
                  <a:pt x="17673" y="2182"/>
                  <a:pt x="17673" y="2182"/>
                </a:cubicBezTo>
                <a:cubicBezTo>
                  <a:pt x="17018" y="4145"/>
                  <a:pt x="17018" y="4145"/>
                  <a:pt x="17018" y="4145"/>
                </a:cubicBezTo>
                <a:cubicBezTo>
                  <a:pt x="17018" y="4145"/>
                  <a:pt x="17236" y="4145"/>
                  <a:pt x="17236" y="4364"/>
                </a:cubicBezTo>
                <a:cubicBezTo>
                  <a:pt x="19200" y="3709"/>
                  <a:pt x="19200" y="3709"/>
                  <a:pt x="19200" y="3709"/>
                </a:cubicBezTo>
                <a:cubicBezTo>
                  <a:pt x="20945" y="6764"/>
                  <a:pt x="20945" y="6764"/>
                  <a:pt x="20945" y="6764"/>
                </a:cubicBezTo>
                <a:cubicBezTo>
                  <a:pt x="19636" y="8073"/>
                  <a:pt x="19636" y="8073"/>
                  <a:pt x="19636" y="8073"/>
                </a:cubicBezTo>
                <a:cubicBezTo>
                  <a:pt x="19636" y="8291"/>
                  <a:pt x="19636" y="8291"/>
                  <a:pt x="19636" y="8291"/>
                </a:cubicBezTo>
                <a:cubicBezTo>
                  <a:pt x="21600" y="8727"/>
                  <a:pt x="21600" y="8727"/>
                  <a:pt x="21600" y="8727"/>
                </a:cubicBezTo>
                <a:cubicBezTo>
                  <a:pt x="21600" y="12436"/>
                  <a:pt x="21600" y="12436"/>
                  <a:pt x="21600" y="12436"/>
                </a:cubicBezTo>
                <a:cubicBezTo>
                  <a:pt x="19855" y="12873"/>
                  <a:pt x="19855" y="12873"/>
                  <a:pt x="19855" y="12873"/>
                </a:cubicBezTo>
                <a:cubicBezTo>
                  <a:pt x="19855" y="12873"/>
                  <a:pt x="19636" y="13091"/>
                  <a:pt x="19636" y="13091"/>
                </a:cubicBezTo>
                <a:cubicBezTo>
                  <a:pt x="21164" y="14618"/>
                  <a:pt x="21164" y="14618"/>
                  <a:pt x="21164" y="14618"/>
                </a:cubicBezTo>
                <a:cubicBezTo>
                  <a:pt x="19418" y="17673"/>
                  <a:pt x="19418" y="17673"/>
                  <a:pt x="19418" y="17673"/>
                </a:cubicBezTo>
                <a:cubicBezTo>
                  <a:pt x="17455" y="17018"/>
                  <a:pt x="17455" y="17018"/>
                  <a:pt x="17455" y="17018"/>
                </a:cubicBezTo>
                <a:cubicBezTo>
                  <a:pt x="17455" y="17236"/>
                  <a:pt x="17455" y="17236"/>
                  <a:pt x="17455" y="17236"/>
                </a:cubicBezTo>
                <a:cubicBezTo>
                  <a:pt x="17891" y="19200"/>
                  <a:pt x="17891" y="19200"/>
                  <a:pt x="17891" y="19200"/>
                </a:cubicBezTo>
                <a:cubicBezTo>
                  <a:pt x="14836" y="21164"/>
                  <a:pt x="14836" y="21164"/>
                  <a:pt x="14836" y="21164"/>
                </a:cubicBezTo>
                <a:cubicBezTo>
                  <a:pt x="13527" y="19636"/>
                  <a:pt x="13527" y="19636"/>
                  <a:pt x="13527" y="19636"/>
                </a:cubicBezTo>
                <a:cubicBezTo>
                  <a:pt x="13527" y="19636"/>
                  <a:pt x="13309" y="19636"/>
                  <a:pt x="13309" y="19636"/>
                </a:cubicBezTo>
                <a:cubicBezTo>
                  <a:pt x="12873" y="21600"/>
                  <a:pt x="12873" y="21600"/>
                  <a:pt x="12873" y="21600"/>
                </a:cubicBezTo>
                <a:cubicBezTo>
                  <a:pt x="9164" y="21600"/>
                  <a:pt x="9164" y="21600"/>
                  <a:pt x="9164" y="21600"/>
                </a:cubicBezTo>
                <a:cubicBezTo>
                  <a:pt x="8727" y="19855"/>
                  <a:pt x="8727" y="19855"/>
                  <a:pt x="8727" y="19855"/>
                </a:cubicBezTo>
                <a:cubicBezTo>
                  <a:pt x="8727" y="19855"/>
                  <a:pt x="8509" y="19855"/>
                  <a:pt x="8509" y="19855"/>
                </a:cubicBezTo>
                <a:cubicBezTo>
                  <a:pt x="7200" y="21164"/>
                  <a:pt x="7200" y="21164"/>
                  <a:pt x="7200" y="21164"/>
                </a:cubicBezTo>
                <a:cubicBezTo>
                  <a:pt x="3927" y="19418"/>
                  <a:pt x="3927" y="19418"/>
                  <a:pt x="3927" y="19418"/>
                </a:cubicBezTo>
                <a:cubicBezTo>
                  <a:pt x="4582" y="17673"/>
                  <a:pt x="4582" y="17673"/>
                  <a:pt x="4582" y="17673"/>
                </a:cubicBezTo>
                <a:cubicBezTo>
                  <a:pt x="4364" y="17455"/>
                  <a:pt x="4364" y="17455"/>
                  <a:pt x="4364" y="17455"/>
                </a:cubicBezTo>
                <a:cubicBezTo>
                  <a:pt x="2400" y="18109"/>
                  <a:pt x="2400" y="18109"/>
                  <a:pt x="2400" y="18109"/>
                </a:cubicBezTo>
                <a:cubicBezTo>
                  <a:pt x="655" y="14836"/>
                  <a:pt x="655" y="14836"/>
                  <a:pt x="655" y="14836"/>
                </a:cubicBezTo>
                <a:cubicBezTo>
                  <a:pt x="1964" y="13527"/>
                  <a:pt x="1964" y="13527"/>
                  <a:pt x="1964" y="13527"/>
                </a:cubicBezTo>
                <a:cubicBezTo>
                  <a:pt x="1964" y="13527"/>
                  <a:pt x="1964" y="13309"/>
                  <a:pt x="1964" y="13309"/>
                </a:cubicBezTo>
                <a:cubicBezTo>
                  <a:pt x="0" y="12873"/>
                  <a:pt x="0" y="12873"/>
                  <a:pt x="0" y="12873"/>
                </a:cubicBezTo>
                <a:cubicBezTo>
                  <a:pt x="0" y="9164"/>
                  <a:pt x="0" y="9164"/>
                  <a:pt x="0" y="9164"/>
                </a:cubicBezTo>
                <a:cubicBezTo>
                  <a:pt x="1745" y="8727"/>
                  <a:pt x="1745" y="8727"/>
                  <a:pt x="1745" y="8727"/>
                </a:cubicBezTo>
                <a:cubicBezTo>
                  <a:pt x="1745" y="8727"/>
                  <a:pt x="1745" y="8509"/>
                  <a:pt x="1964" y="8509"/>
                </a:cubicBezTo>
                <a:cubicBezTo>
                  <a:pt x="436" y="7200"/>
                  <a:pt x="436" y="7200"/>
                  <a:pt x="436" y="7200"/>
                </a:cubicBezTo>
                <a:cubicBezTo>
                  <a:pt x="2182" y="3927"/>
                  <a:pt x="2182" y="3927"/>
                  <a:pt x="2182" y="3927"/>
                </a:cubicBezTo>
                <a:cubicBezTo>
                  <a:pt x="3927" y="4582"/>
                  <a:pt x="3927" y="4582"/>
                  <a:pt x="3927" y="4582"/>
                </a:cubicBezTo>
                <a:cubicBezTo>
                  <a:pt x="4145" y="4582"/>
                  <a:pt x="4145" y="4364"/>
                  <a:pt x="4145" y="4364"/>
                </a:cubicBezTo>
                <a:cubicBezTo>
                  <a:pt x="3709" y="2400"/>
                  <a:pt x="3709" y="2400"/>
                  <a:pt x="3709" y="2400"/>
                </a:cubicBezTo>
                <a:cubicBezTo>
                  <a:pt x="6764" y="655"/>
                  <a:pt x="6764" y="655"/>
                  <a:pt x="6764" y="655"/>
                </a:cubicBezTo>
                <a:cubicBezTo>
                  <a:pt x="8073" y="1964"/>
                  <a:pt x="8073" y="1964"/>
                  <a:pt x="8073" y="1964"/>
                </a:cubicBezTo>
                <a:cubicBezTo>
                  <a:pt x="8073" y="1964"/>
                  <a:pt x="8291" y="1964"/>
                  <a:pt x="8291" y="1964"/>
                </a:cubicBezTo>
                <a:cubicBezTo>
                  <a:pt x="8727" y="0"/>
                  <a:pt x="8727" y="0"/>
                  <a:pt x="8727" y="0"/>
                </a:cubicBezTo>
                <a:cubicBezTo>
                  <a:pt x="12436" y="0"/>
                  <a:pt x="12436" y="0"/>
                  <a:pt x="12436" y="0"/>
                </a:cubicBezTo>
                <a:cubicBezTo>
                  <a:pt x="12873" y="1745"/>
                  <a:pt x="12873" y="1745"/>
                  <a:pt x="12873" y="1745"/>
                </a:cubicBezTo>
                <a:close/>
                <a:moveTo>
                  <a:pt x="7855" y="12655"/>
                </a:moveTo>
                <a:cubicBezTo>
                  <a:pt x="8073" y="11345"/>
                  <a:pt x="8073" y="11345"/>
                  <a:pt x="8073" y="11345"/>
                </a:cubicBezTo>
                <a:cubicBezTo>
                  <a:pt x="9818" y="10255"/>
                  <a:pt x="9818" y="10255"/>
                  <a:pt x="9818" y="10255"/>
                </a:cubicBezTo>
                <a:cubicBezTo>
                  <a:pt x="12218" y="10255"/>
                  <a:pt x="12218" y="10255"/>
                  <a:pt x="12218" y="10255"/>
                </a:cubicBezTo>
                <a:cubicBezTo>
                  <a:pt x="12655" y="12000"/>
                  <a:pt x="12655" y="12000"/>
                  <a:pt x="12655" y="12000"/>
                </a:cubicBezTo>
                <a:cubicBezTo>
                  <a:pt x="13964" y="12000"/>
                  <a:pt x="13964" y="12000"/>
                  <a:pt x="13964" y="12000"/>
                </a:cubicBezTo>
                <a:cubicBezTo>
                  <a:pt x="13964" y="12218"/>
                  <a:pt x="13964" y="12218"/>
                  <a:pt x="13964" y="12218"/>
                </a:cubicBezTo>
                <a:cubicBezTo>
                  <a:pt x="12218" y="12655"/>
                  <a:pt x="12218" y="12655"/>
                  <a:pt x="12218" y="12655"/>
                </a:cubicBezTo>
                <a:cubicBezTo>
                  <a:pt x="11782" y="11782"/>
                  <a:pt x="11782" y="11782"/>
                  <a:pt x="11782" y="11782"/>
                </a:cubicBezTo>
                <a:cubicBezTo>
                  <a:pt x="11345" y="13527"/>
                  <a:pt x="11345" y="13527"/>
                  <a:pt x="11345" y="13527"/>
                </a:cubicBezTo>
                <a:cubicBezTo>
                  <a:pt x="12655" y="15055"/>
                  <a:pt x="12655" y="15055"/>
                  <a:pt x="12655" y="15055"/>
                </a:cubicBezTo>
                <a:cubicBezTo>
                  <a:pt x="12655" y="17236"/>
                  <a:pt x="12655" y="17236"/>
                  <a:pt x="12655" y="17236"/>
                </a:cubicBezTo>
                <a:cubicBezTo>
                  <a:pt x="13745" y="16800"/>
                  <a:pt x="14618" y="16145"/>
                  <a:pt x="15491" y="15491"/>
                </a:cubicBezTo>
                <a:cubicBezTo>
                  <a:pt x="16582" y="14400"/>
                  <a:pt x="17455" y="12655"/>
                  <a:pt x="17455" y="10909"/>
                </a:cubicBezTo>
                <a:cubicBezTo>
                  <a:pt x="17455" y="8945"/>
                  <a:pt x="16582" y="7418"/>
                  <a:pt x="15491" y="6109"/>
                </a:cubicBezTo>
                <a:cubicBezTo>
                  <a:pt x="14182" y="5018"/>
                  <a:pt x="12655" y="4145"/>
                  <a:pt x="10691" y="4145"/>
                </a:cubicBezTo>
                <a:cubicBezTo>
                  <a:pt x="8945" y="4145"/>
                  <a:pt x="7418" y="5018"/>
                  <a:pt x="6109" y="6109"/>
                </a:cubicBezTo>
                <a:cubicBezTo>
                  <a:pt x="5018" y="7418"/>
                  <a:pt x="4145" y="8945"/>
                  <a:pt x="4145" y="10909"/>
                </a:cubicBezTo>
                <a:cubicBezTo>
                  <a:pt x="4145" y="12655"/>
                  <a:pt x="5018" y="14400"/>
                  <a:pt x="6109" y="15491"/>
                </a:cubicBezTo>
                <a:cubicBezTo>
                  <a:pt x="7418" y="16582"/>
                  <a:pt x="8945" y="17455"/>
                  <a:pt x="10691" y="17455"/>
                </a:cubicBezTo>
                <a:cubicBezTo>
                  <a:pt x="11345" y="17455"/>
                  <a:pt x="11782" y="17455"/>
                  <a:pt x="12000" y="17236"/>
                </a:cubicBezTo>
                <a:cubicBezTo>
                  <a:pt x="11564" y="15273"/>
                  <a:pt x="11564" y="15273"/>
                  <a:pt x="11564" y="15273"/>
                </a:cubicBezTo>
                <a:cubicBezTo>
                  <a:pt x="10473" y="14400"/>
                  <a:pt x="10473" y="14400"/>
                  <a:pt x="10473" y="14400"/>
                </a:cubicBezTo>
                <a:cubicBezTo>
                  <a:pt x="10255" y="15055"/>
                  <a:pt x="9818" y="15927"/>
                  <a:pt x="9818" y="15927"/>
                </a:cubicBezTo>
                <a:cubicBezTo>
                  <a:pt x="7636" y="16364"/>
                  <a:pt x="7636" y="16364"/>
                  <a:pt x="7636" y="16364"/>
                </a:cubicBezTo>
                <a:cubicBezTo>
                  <a:pt x="7636" y="15927"/>
                  <a:pt x="7636" y="15927"/>
                  <a:pt x="7636" y="15927"/>
                </a:cubicBezTo>
                <a:cubicBezTo>
                  <a:pt x="9164" y="15491"/>
                  <a:pt x="9164" y="15491"/>
                  <a:pt x="9164" y="15491"/>
                </a:cubicBezTo>
                <a:cubicBezTo>
                  <a:pt x="9600" y="13309"/>
                  <a:pt x="9600" y="13309"/>
                  <a:pt x="9600" y="13309"/>
                </a:cubicBezTo>
                <a:cubicBezTo>
                  <a:pt x="9818" y="11345"/>
                  <a:pt x="9818" y="11345"/>
                  <a:pt x="9818" y="11345"/>
                </a:cubicBezTo>
                <a:cubicBezTo>
                  <a:pt x="8945" y="11782"/>
                  <a:pt x="8945" y="11782"/>
                  <a:pt x="8945" y="11782"/>
                </a:cubicBezTo>
                <a:cubicBezTo>
                  <a:pt x="8291" y="12873"/>
                  <a:pt x="8291" y="12873"/>
                  <a:pt x="8291" y="12873"/>
                </a:cubicBezTo>
                <a:cubicBezTo>
                  <a:pt x="7855" y="12655"/>
                  <a:pt x="7855" y="12655"/>
                  <a:pt x="7855" y="12655"/>
                </a:cubicBezTo>
                <a:close/>
                <a:moveTo>
                  <a:pt x="11127" y="8073"/>
                </a:moveTo>
                <a:cubicBezTo>
                  <a:pt x="10473" y="8073"/>
                  <a:pt x="10036" y="8509"/>
                  <a:pt x="10036" y="8945"/>
                </a:cubicBezTo>
                <a:cubicBezTo>
                  <a:pt x="10036" y="9600"/>
                  <a:pt x="10473" y="10036"/>
                  <a:pt x="11127" y="10036"/>
                </a:cubicBezTo>
                <a:cubicBezTo>
                  <a:pt x="11564" y="10036"/>
                  <a:pt x="12000" y="9600"/>
                  <a:pt x="12000" y="8945"/>
                </a:cubicBezTo>
                <a:cubicBezTo>
                  <a:pt x="12000" y="8509"/>
                  <a:pt x="11564" y="8073"/>
                  <a:pt x="11127" y="8073"/>
                </a:cubicBezTo>
                <a:close/>
              </a:path>
            </a:pathLst>
          </a:custGeom>
          <a:solidFill>
            <a:schemeClr val="bg1"/>
          </a:solidFill>
          <a:ln w="3175">
            <a:noFill/>
            <a:miter/>
          </a:ln>
        </p:spPr>
        <p:txBody>
          <a:bodyPr tIns="22860" bIns="22860"/>
          <a:lstStyle/>
          <a:p>
            <a:pPr>
              <a:lnSpc>
                <a:spcPct val="200000"/>
              </a:lnSpc>
              <a:defRPr sz="3600">
                <a:latin typeface="Trebuchet MS"/>
                <a:ea typeface="Trebuchet MS"/>
                <a:cs typeface="Trebuchet MS"/>
                <a:sym typeface="Trebuchet MS"/>
              </a:defRPr>
            </a:pPr>
            <a:endParaRPr sz="2400">
              <a:latin typeface="+mj-lt"/>
            </a:endParaRPr>
          </a:p>
        </p:txBody>
      </p:sp>
      <p:sp>
        <p:nvSpPr>
          <p:cNvPr id="30" name="Rectangle 29">
            <a:extLst>
              <a:ext uri="{FF2B5EF4-FFF2-40B4-BE49-F238E27FC236}">
                <a16:creationId xmlns:a16="http://schemas.microsoft.com/office/drawing/2014/main" id="{32D6A5FF-A59F-4193-8F9A-96DE4B450976}"/>
              </a:ext>
            </a:extLst>
          </p:cNvPr>
          <p:cNvSpPr/>
          <p:nvPr/>
        </p:nvSpPr>
        <p:spPr>
          <a:xfrm>
            <a:off x="826124" y="1494261"/>
            <a:ext cx="3036340" cy="796565"/>
          </a:xfrm>
          <a:prstGeom prst="rect">
            <a:avLst/>
          </a:prstGeom>
        </p:spPr>
        <p:txBody>
          <a:bodyPr wrap="square">
            <a:spAutoFit/>
          </a:bodyPr>
          <a:lstStyle/>
          <a:p>
            <a:pPr algn="just">
              <a:lnSpc>
                <a:spcPct val="200000"/>
              </a:lnSpc>
            </a:pPr>
            <a:r>
              <a:rPr lang="en-US" sz="800" dirty="0">
                <a:solidFill>
                  <a:schemeClr val="bg1"/>
                </a:solidFill>
                <a:latin typeface="+mj-lt"/>
              </a:rPr>
              <a:t>Lorem ipsum dolor sit </a:t>
            </a:r>
            <a:r>
              <a:rPr lang="en-US" sz="800" dirty="0" err="1">
                <a:solidFill>
                  <a:schemeClr val="bg1"/>
                </a:solidFill>
                <a:latin typeface="+mj-lt"/>
              </a:rPr>
              <a:t>amet</a:t>
            </a:r>
            <a:r>
              <a:rPr lang="en-US" sz="800" dirty="0">
                <a:solidFill>
                  <a:schemeClr val="bg1"/>
                </a:solidFill>
                <a:latin typeface="+mj-lt"/>
              </a:rPr>
              <a:t>, </a:t>
            </a:r>
            <a:r>
              <a:rPr lang="en-US" sz="800" dirty="0" err="1">
                <a:solidFill>
                  <a:schemeClr val="bg1"/>
                </a:solidFill>
                <a:latin typeface="+mj-lt"/>
              </a:rPr>
              <a:t>consectetuer</a:t>
            </a:r>
            <a:r>
              <a:rPr lang="en-US" sz="800" dirty="0">
                <a:solidFill>
                  <a:schemeClr val="bg1"/>
                </a:solidFill>
                <a:latin typeface="+mj-lt"/>
              </a:rPr>
              <a:t> </a:t>
            </a:r>
            <a:r>
              <a:rPr lang="en-US" sz="800" dirty="0" err="1">
                <a:solidFill>
                  <a:schemeClr val="bg1"/>
                </a:solidFill>
                <a:latin typeface="+mj-lt"/>
              </a:rPr>
              <a:t>adipiscing</a:t>
            </a:r>
            <a:r>
              <a:rPr lang="en-US" sz="800" dirty="0">
                <a:solidFill>
                  <a:schemeClr val="bg1"/>
                </a:solidFill>
                <a:latin typeface="+mj-lt"/>
              </a:rPr>
              <a:t> </a:t>
            </a:r>
            <a:r>
              <a:rPr lang="en-US" sz="800" dirty="0" err="1">
                <a:solidFill>
                  <a:schemeClr val="bg1"/>
                </a:solidFill>
                <a:latin typeface="+mj-lt"/>
              </a:rPr>
              <a:t>elit</a:t>
            </a:r>
            <a:r>
              <a:rPr lang="en-US" sz="800" dirty="0">
                <a:solidFill>
                  <a:schemeClr val="bg1"/>
                </a:solidFill>
                <a:latin typeface="+mj-lt"/>
              </a:rPr>
              <a:t>, sed diam </a:t>
            </a:r>
            <a:r>
              <a:rPr lang="en-US" sz="800" dirty="0" err="1">
                <a:solidFill>
                  <a:schemeClr val="bg1"/>
                </a:solidFill>
                <a:latin typeface="+mj-lt"/>
              </a:rPr>
              <a:t>nonummy</a:t>
            </a:r>
            <a:r>
              <a:rPr lang="en-US" sz="800" dirty="0">
                <a:solidFill>
                  <a:schemeClr val="bg1"/>
                </a:solidFill>
                <a:latin typeface="+mj-lt"/>
              </a:rPr>
              <a:t> </a:t>
            </a:r>
            <a:r>
              <a:rPr lang="en-US" sz="800" dirty="0" err="1">
                <a:solidFill>
                  <a:schemeClr val="bg1"/>
                </a:solidFill>
                <a:latin typeface="+mj-lt"/>
              </a:rPr>
              <a:t>nibh</a:t>
            </a:r>
            <a:r>
              <a:rPr lang="en-US" sz="800" dirty="0">
                <a:solidFill>
                  <a:schemeClr val="bg1"/>
                </a:solidFill>
                <a:latin typeface="+mj-lt"/>
              </a:rPr>
              <a:t> </a:t>
            </a:r>
            <a:r>
              <a:rPr lang="en-US" sz="800" dirty="0" err="1">
                <a:solidFill>
                  <a:schemeClr val="bg1"/>
                </a:solidFill>
                <a:latin typeface="+mj-lt"/>
              </a:rPr>
              <a:t>euismod</a:t>
            </a:r>
            <a:r>
              <a:rPr lang="en-US" sz="800" dirty="0">
                <a:solidFill>
                  <a:schemeClr val="bg1"/>
                </a:solidFill>
                <a:latin typeface="+mj-lt"/>
              </a:rPr>
              <a:t> </a:t>
            </a:r>
            <a:r>
              <a:rPr lang="en-US" sz="800" dirty="0" err="1">
                <a:solidFill>
                  <a:schemeClr val="bg1"/>
                </a:solidFill>
                <a:latin typeface="+mj-lt"/>
              </a:rPr>
              <a:t>tincidunt</a:t>
            </a:r>
            <a:r>
              <a:rPr lang="en-US" sz="800" dirty="0">
                <a:solidFill>
                  <a:schemeClr val="bg1"/>
                </a:solidFill>
                <a:latin typeface="+mj-lt"/>
              </a:rPr>
              <a:t> </a:t>
            </a:r>
            <a:r>
              <a:rPr lang="en-US" sz="800" dirty="0" err="1">
                <a:solidFill>
                  <a:schemeClr val="bg1"/>
                </a:solidFill>
                <a:latin typeface="+mj-lt"/>
              </a:rPr>
              <a:t>ut</a:t>
            </a:r>
            <a:r>
              <a:rPr lang="en-US" sz="800" dirty="0">
                <a:solidFill>
                  <a:schemeClr val="bg1"/>
                </a:solidFill>
                <a:latin typeface="+mj-lt"/>
              </a:rPr>
              <a:t> </a:t>
            </a:r>
            <a:r>
              <a:rPr lang="en-US" sz="800" dirty="0" err="1">
                <a:solidFill>
                  <a:schemeClr val="bg1"/>
                </a:solidFill>
                <a:latin typeface="+mj-lt"/>
              </a:rPr>
              <a:t>laoreet</a:t>
            </a:r>
            <a:r>
              <a:rPr lang="en-US" sz="800" dirty="0">
                <a:solidFill>
                  <a:schemeClr val="bg1"/>
                </a:solidFill>
                <a:latin typeface="+mj-lt"/>
              </a:rPr>
              <a:t> </a:t>
            </a:r>
            <a:r>
              <a:rPr lang="en-US" sz="800" dirty="0" err="1">
                <a:solidFill>
                  <a:schemeClr val="bg1"/>
                </a:solidFill>
                <a:latin typeface="+mj-lt"/>
              </a:rPr>
              <a:t>doloreLorem</a:t>
            </a:r>
            <a:r>
              <a:rPr lang="en-US" sz="800" dirty="0">
                <a:solidFill>
                  <a:schemeClr val="bg1"/>
                </a:solidFill>
                <a:latin typeface="+mj-lt"/>
              </a:rPr>
              <a:t> ipsum dolor sit </a:t>
            </a:r>
            <a:r>
              <a:rPr lang="en-US" sz="800" dirty="0" err="1">
                <a:solidFill>
                  <a:schemeClr val="bg1"/>
                </a:solidFill>
                <a:latin typeface="+mj-lt"/>
              </a:rPr>
              <a:t>amet</a:t>
            </a:r>
            <a:r>
              <a:rPr lang="en-US" sz="800" dirty="0">
                <a:solidFill>
                  <a:schemeClr val="bg1"/>
                </a:solidFill>
                <a:latin typeface="+mj-lt"/>
              </a:rPr>
              <a:t>, </a:t>
            </a:r>
            <a:r>
              <a:rPr lang="en-US" sz="800" dirty="0" err="1">
                <a:solidFill>
                  <a:schemeClr val="bg1"/>
                </a:solidFill>
                <a:latin typeface="+mj-lt"/>
              </a:rPr>
              <a:t>consectetuer</a:t>
            </a:r>
            <a:r>
              <a:rPr lang="en-US" sz="800" dirty="0">
                <a:solidFill>
                  <a:schemeClr val="bg1"/>
                </a:solidFill>
                <a:latin typeface="+mj-lt"/>
              </a:rPr>
              <a:t> </a:t>
            </a:r>
            <a:r>
              <a:rPr lang="en-US" sz="800" dirty="0" err="1">
                <a:solidFill>
                  <a:schemeClr val="bg1"/>
                </a:solidFill>
                <a:latin typeface="+mj-lt"/>
              </a:rPr>
              <a:t>adipiscing</a:t>
            </a:r>
            <a:r>
              <a:rPr lang="en-US" sz="800" dirty="0">
                <a:solidFill>
                  <a:schemeClr val="bg1"/>
                </a:solidFill>
                <a:latin typeface="+mj-lt"/>
              </a:rPr>
              <a:t> </a:t>
            </a:r>
            <a:r>
              <a:rPr lang="en-US" sz="800" dirty="0" err="1">
                <a:solidFill>
                  <a:schemeClr val="bg1"/>
                </a:solidFill>
                <a:latin typeface="+mj-lt"/>
              </a:rPr>
              <a:t>elit</a:t>
            </a:r>
            <a:r>
              <a:rPr lang="en-US" sz="800" dirty="0">
                <a:solidFill>
                  <a:schemeClr val="bg1"/>
                </a:solidFill>
                <a:latin typeface="+mj-lt"/>
              </a:rPr>
              <a:t>, sed diam dolore</a:t>
            </a:r>
          </a:p>
        </p:txBody>
      </p:sp>
      <p:sp>
        <p:nvSpPr>
          <p:cNvPr id="31" name="Rectangle 30">
            <a:extLst>
              <a:ext uri="{FF2B5EF4-FFF2-40B4-BE49-F238E27FC236}">
                <a16:creationId xmlns:a16="http://schemas.microsoft.com/office/drawing/2014/main" id="{359952F0-9422-442C-AF5F-3FF261DBA7CD}"/>
              </a:ext>
            </a:extLst>
          </p:cNvPr>
          <p:cNvSpPr/>
          <p:nvPr/>
        </p:nvSpPr>
        <p:spPr>
          <a:xfrm>
            <a:off x="826124" y="872552"/>
            <a:ext cx="1723630" cy="621709"/>
          </a:xfrm>
          <a:prstGeom prst="rect">
            <a:avLst/>
          </a:prstGeom>
        </p:spPr>
        <p:txBody>
          <a:bodyPr wrap="square">
            <a:spAutoFit/>
          </a:bodyPr>
          <a:lstStyle/>
          <a:p>
            <a:pPr>
              <a:lnSpc>
                <a:spcPct val="200000"/>
              </a:lnSpc>
            </a:pPr>
            <a:r>
              <a:rPr lang="en-US" sz="2000" dirty="0">
                <a:solidFill>
                  <a:schemeClr val="bg1"/>
                </a:solidFill>
                <a:latin typeface="+mj-lt"/>
              </a:rPr>
              <a:t>LOREM IPSUM</a:t>
            </a:r>
          </a:p>
        </p:txBody>
      </p:sp>
      <p:sp>
        <p:nvSpPr>
          <p:cNvPr id="32" name="Rectangle 31">
            <a:extLst>
              <a:ext uri="{FF2B5EF4-FFF2-40B4-BE49-F238E27FC236}">
                <a16:creationId xmlns:a16="http://schemas.microsoft.com/office/drawing/2014/main" id="{6BD572AC-4381-4925-8B46-0A97C2DB2859}"/>
              </a:ext>
            </a:extLst>
          </p:cNvPr>
          <p:cNvSpPr/>
          <p:nvPr/>
        </p:nvSpPr>
        <p:spPr>
          <a:xfrm>
            <a:off x="826124" y="3253373"/>
            <a:ext cx="3036340" cy="796565"/>
          </a:xfrm>
          <a:prstGeom prst="rect">
            <a:avLst/>
          </a:prstGeom>
        </p:spPr>
        <p:txBody>
          <a:bodyPr wrap="square">
            <a:spAutoFit/>
          </a:bodyPr>
          <a:lstStyle/>
          <a:p>
            <a:pPr algn="just">
              <a:lnSpc>
                <a:spcPct val="200000"/>
              </a:lnSpc>
            </a:pPr>
            <a:r>
              <a:rPr lang="en-US" sz="800" dirty="0">
                <a:solidFill>
                  <a:schemeClr val="bg1"/>
                </a:solidFill>
                <a:latin typeface="+mj-lt"/>
              </a:rPr>
              <a:t>Lorem ipsum dolor sit </a:t>
            </a:r>
            <a:r>
              <a:rPr lang="en-US" sz="800" dirty="0" err="1">
                <a:solidFill>
                  <a:schemeClr val="bg1"/>
                </a:solidFill>
                <a:latin typeface="+mj-lt"/>
              </a:rPr>
              <a:t>amet</a:t>
            </a:r>
            <a:r>
              <a:rPr lang="en-US" sz="800" dirty="0">
                <a:solidFill>
                  <a:schemeClr val="bg1"/>
                </a:solidFill>
                <a:latin typeface="+mj-lt"/>
              </a:rPr>
              <a:t>, </a:t>
            </a:r>
            <a:r>
              <a:rPr lang="en-US" sz="800" dirty="0" err="1">
                <a:solidFill>
                  <a:schemeClr val="bg1"/>
                </a:solidFill>
                <a:latin typeface="+mj-lt"/>
              </a:rPr>
              <a:t>consectetuer</a:t>
            </a:r>
            <a:r>
              <a:rPr lang="en-US" sz="800" dirty="0">
                <a:solidFill>
                  <a:schemeClr val="bg1"/>
                </a:solidFill>
                <a:latin typeface="+mj-lt"/>
              </a:rPr>
              <a:t> </a:t>
            </a:r>
            <a:r>
              <a:rPr lang="en-US" sz="800" dirty="0" err="1">
                <a:solidFill>
                  <a:schemeClr val="bg1"/>
                </a:solidFill>
                <a:latin typeface="+mj-lt"/>
              </a:rPr>
              <a:t>adipiscing</a:t>
            </a:r>
            <a:r>
              <a:rPr lang="en-US" sz="800" dirty="0">
                <a:solidFill>
                  <a:schemeClr val="bg1"/>
                </a:solidFill>
                <a:latin typeface="+mj-lt"/>
              </a:rPr>
              <a:t> </a:t>
            </a:r>
            <a:r>
              <a:rPr lang="en-US" sz="800" dirty="0" err="1">
                <a:solidFill>
                  <a:schemeClr val="bg1"/>
                </a:solidFill>
                <a:latin typeface="+mj-lt"/>
              </a:rPr>
              <a:t>elit</a:t>
            </a:r>
            <a:r>
              <a:rPr lang="en-US" sz="800" dirty="0">
                <a:solidFill>
                  <a:schemeClr val="bg1"/>
                </a:solidFill>
                <a:latin typeface="+mj-lt"/>
              </a:rPr>
              <a:t>, sed diam </a:t>
            </a:r>
            <a:r>
              <a:rPr lang="en-US" sz="800" dirty="0" err="1">
                <a:solidFill>
                  <a:schemeClr val="bg1"/>
                </a:solidFill>
                <a:latin typeface="+mj-lt"/>
              </a:rPr>
              <a:t>nonummy</a:t>
            </a:r>
            <a:r>
              <a:rPr lang="en-US" sz="800" dirty="0">
                <a:solidFill>
                  <a:schemeClr val="bg1"/>
                </a:solidFill>
                <a:latin typeface="+mj-lt"/>
              </a:rPr>
              <a:t> </a:t>
            </a:r>
            <a:r>
              <a:rPr lang="en-US" sz="800" dirty="0" err="1">
                <a:solidFill>
                  <a:schemeClr val="bg1"/>
                </a:solidFill>
                <a:latin typeface="+mj-lt"/>
              </a:rPr>
              <a:t>nibh</a:t>
            </a:r>
            <a:r>
              <a:rPr lang="en-US" sz="800" dirty="0">
                <a:solidFill>
                  <a:schemeClr val="bg1"/>
                </a:solidFill>
                <a:latin typeface="+mj-lt"/>
              </a:rPr>
              <a:t> </a:t>
            </a:r>
            <a:r>
              <a:rPr lang="en-US" sz="800" dirty="0" err="1">
                <a:solidFill>
                  <a:schemeClr val="bg1"/>
                </a:solidFill>
                <a:latin typeface="+mj-lt"/>
              </a:rPr>
              <a:t>euismod</a:t>
            </a:r>
            <a:r>
              <a:rPr lang="en-US" sz="800" dirty="0">
                <a:solidFill>
                  <a:schemeClr val="bg1"/>
                </a:solidFill>
                <a:latin typeface="+mj-lt"/>
              </a:rPr>
              <a:t> </a:t>
            </a:r>
            <a:r>
              <a:rPr lang="en-US" sz="800" dirty="0" err="1">
                <a:solidFill>
                  <a:schemeClr val="bg1"/>
                </a:solidFill>
                <a:latin typeface="+mj-lt"/>
              </a:rPr>
              <a:t>tincidunt</a:t>
            </a:r>
            <a:r>
              <a:rPr lang="en-US" sz="800" dirty="0">
                <a:solidFill>
                  <a:schemeClr val="bg1"/>
                </a:solidFill>
                <a:latin typeface="+mj-lt"/>
              </a:rPr>
              <a:t> </a:t>
            </a:r>
            <a:r>
              <a:rPr lang="en-US" sz="800" dirty="0" err="1">
                <a:solidFill>
                  <a:schemeClr val="bg1"/>
                </a:solidFill>
                <a:latin typeface="+mj-lt"/>
              </a:rPr>
              <a:t>ut</a:t>
            </a:r>
            <a:r>
              <a:rPr lang="en-US" sz="800" dirty="0">
                <a:solidFill>
                  <a:schemeClr val="bg1"/>
                </a:solidFill>
                <a:latin typeface="+mj-lt"/>
              </a:rPr>
              <a:t> </a:t>
            </a:r>
            <a:r>
              <a:rPr lang="en-US" sz="800" dirty="0" err="1">
                <a:solidFill>
                  <a:schemeClr val="bg1"/>
                </a:solidFill>
                <a:latin typeface="+mj-lt"/>
              </a:rPr>
              <a:t>laoreet</a:t>
            </a:r>
            <a:r>
              <a:rPr lang="en-US" sz="800" dirty="0">
                <a:solidFill>
                  <a:schemeClr val="bg1"/>
                </a:solidFill>
                <a:latin typeface="+mj-lt"/>
              </a:rPr>
              <a:t> </a:t>
            </a:r>
            <a:r>
              <a:rPr lang="en-US" sz="800" dirty="0" err="1">
                <a:solidFill>
                  <a:schemeClr val="bg1"/>
                </a:solidFill>
                <a:latin typeface="+mj-lt"/>
              </a:rPr>
              <a:t>doloreLorem</a:t>
            </a:r>
            <a:r>
              <a:rPr lang="en-US" sz="800" dirty="0">
                <a:solidFill>
                  <a:schemeClr val="bg1"/>
                </a:solidFill>
                <a:latin typeface="+mj-lt"/>
              </a:rPr>
              <a:t> ipsum dolor sit </a:t>
            </a:r>
            <a:r>
              <a:rPr lang="en-US" sz="800" dirty="0" err="1">
                <a:solidFill>
                  <a:schemeClr val="bg1"/>
                </a:solidFill>
                <a:latin typeface="+mj-lt"/>
              </a:rPr>
              <a:t>amet</a:t>
            </a:r>
            <a:r>
              <a:rPr lang="en-US" sz="800" dirty="0">
                <a:solidFill>
                  <a:schemeClr val="bg1"/>
                </a:solidFill>
                <a:latin typeface="+mj-lt"/>
              </a:rPr>
              <a:t>, </a:t>
            </a:r>
            <a:r>
              <a:rPr lang="en-US" sz="800" dirty="0" err="1">
                <a:solidFill>
                  <a:schemeClr val="bg1"/>
                </a:solidFill>
                <a:latin typeface="+mj-lt"/>
              </a:rPr>
              <a:t>consectetuer</a:t>
            </a:r>
            <a:r>
              <a:rPr lang="en-US" sz="800" dirty="0">
                <a:solidFill>
                  <a:schemeClr val="bg1"/>
                </a:solidFill>
                <a:latin typeface="+mj-lt"/>
              </a:rPr>
              <a:t> </a:t>
            </a:r>
            <a:r>
              <a:rPr lang="en-US" sz="800" dirty="0" err="1">
                <a:solidFill>
                  <a:schemeClr val="bg1"/>
                </a:solidFill>
                <a:latin typeface="+mj-lt"/>
              </a:rPr>
              <a:t>adipiscing</a:t>
            </a:r>
            <a:r>
              <a:rPr lang="en-US" sz="800" dirty="0">
                <a:solidFill>
                  <a:schemeClr val="bg1"/>
                </a:solidFill>
                <a:latin typeface="+mj-lt"/>
              </a:rPr>
              <a:t> </a:t>
            </a:r>
            <a:r>
              <a:rPr lang="en-US" sz="800" dirty="0" err="1">
                <a:solidFill>
                  <a:schemeClr val="bg1"/>
                </a:solidFill>
                <a:latin typeface="+mj-lt"/>
              </a:rPr>
              <a:t>elit</a:t>
            </a:r>
            <a:r>
              <a:rPr lang="en-US" sz="800" dirty="0">
                <a:solidFill>
                  <a:schemeClr val="bg1"/>
                </a:solidFill>
                <a:latin typeface="+mj-lt"/>
              </a:rPr>
              <a:t>, sed diam dolore</a:t>
            </a:r>
          </a:p>
        </p:txBody>
      </p:sp>
      <p:sp>
        <p:nvSpPr>
          <p:cNvPr id="33" name="Rectangle 32">
            <a:extLst>
              <a:ext uri="{FF2B5EF4-FFF2-40B4-BE49-F238E27FC236}">
                <a16:creationId xmlns:a16="http://schemas.microsoft.com/office/drawing/2014/main" id="{4E0EEF5F-2B7F-49C2-8988-C3801F0DB090}"/>
              </a:ext>
            </a:extLst>
          </p:cNvPr>
          <p:cNvSpPr/>
          <p:nvPr/>
        </p:nvSpPr>
        <p:spPr>
          <a:xfrm>
            <a:off x="826124" y="2631664"/>
            <a:ext cx="1723630" cy="621709"/>
          </a:xfrm>
          <a:prstGeom prst="rect">
            <a:avLst/>
          </a:prstGeom>
        </p:spPr>
        <p:txBody>
          <a:bodyPr wrap="square">
            <a:spAutoFit/>
          </a:bodyPr>
          <a:lstStyle/>
          <a:p>
            <a:pPr>
              <a:lnSpc>
                <a:spcPct val="200000"/>
              </a:lnSpc>
            </a:pPr>
            <a:r>
              <a:rPr lang="en-US" sz="2000" dirty="0">
                <a:solidFill>
                  <a:schemeClr val="bg1"/>
                </a:solidFill>
                <a:latin typeface="+mj-lt"/>
              </a:rPr>
              <a:t>LOREM IPSUM</a:t>
            </a:r>
          </a:p>
        </p:txBody>
      </p:sp>
      <p:sp>
        <p:nvSpPr>
          <p:cNvPr id="35" name="Rectangle 34">
            <a:extLst>
              <a:ext uri="{FF2B5EF4-FFF2-40B4-BE49-F238E27FC236}">
                <a16:creationId xmlns:a16="http://schemas.microsoft.com/office/drawing/2014/main" id="{2800D93A-4C99-4D3A-8977-1554FABC7FD4}"/>
              </a:ext>
            </a:extLst>
          </p:cNvPr>
          <p:cNvSpPr/>
          <p:nvPr/>
        </p:nvSpPr>
        <p:spPr>
          <a:xfrm>
            <a:off x="826124" y="5103275"/>
            <a:ext cx="3036340" cy="796565"/>
          </a:xfrm>
          <a:prstGeom prst="rect">
            <a:avLst/>
          </a:prstGeom>
        </p:spPr>
        <p:txBody>
          <a:bodyPr wrap="square">
            <a:spAutoFit/>
          </a:bodyPr>
          <a:lstStyle/>
          <a:p>
            <a:pPr algn="just">
              <a:lnSpc>
                <a:spcPct val="200000"/>
              </a:lnSpc>
            </a:pPr>
            <a:r>
              <a:rPr lang="en-US" sz="800" dirty="0">
                <a:solidFill>
                  <a:schemeClr val="bg1"/>
                </a:solidFill>
                <a:latin typeface="+mj-lt"/>
              </a:rPr>
              <a:t>Lorem ipsum dolor sit </a:t>
            </a:r>
            <a:r>
              <a:rPr lang="en-US" sz="800" dirty="0" err="1">
                <a:solidFill>
                  <a:schemeClr val="bg1"/>
                </a:solidFill>
                <a:latin typeface="+mj-lt"/>
              </a:rPr>
              <a:t>amet</a:t>
            </a:r>
            <a:r>
              <a:rPr lang="en-US" sz="800" dirty="0">
                <a:solidFill>
                  <a:schemeClr val="bg1"/>
                </a:solidFill>
                <a:latin typeface="+mj-lt"/>
              </a:rPr>
              <a:t>, </a:t>
            </a:r>
            <a:r>
              <a:rPr lang="en-US" sz="800" dirty="0" err="1">
                <a:solidFill>
                  <a:schemeClr val="bg1"/>
                </a:solidFill>
                <a:latin typeface="+mj-lt"/>
              </a:rPr>
              <a:t>consectetuer</a:t>
            </a:r>
            <a:r>
              <a:rPr lang="en-US" sz="800" dirty="0">
                <a:solidFill>
                  <a:schemeClr val="bg1"/>
                </a:solidFill>
                <a:latin typeface="+mj-lt"/>
              </a:rPr>
              <a:t> </a:t>
            </a:r>
            <a:r>
              <a:rPr lang="en-US" sz="800" dirty="0" err="1">
                <a:solidFill>
                  <a:schemeClr val="bg1"/>
                </a:solidFill>
                <a:latin typeface="+mj-lt"/>
              </a:rPr>
              <a:t>adipiscing</a:t>
            </a:r>
            <a:r>
              <a:rPr lang="en-US" sz="800" dirty="0">
                <a:solidFill>
                  <a:schemeClr val="bg1"/>
                </a:solidFill>
                <a:latin typeface="+mj-lt"/>
              </a:rPr>
              <a:t> </a:t>
            </a:r>
            <a:r>
              <a:rPr lang="en-US" sz="800" dirty="0" err="1">
                <a:solidFill>
                  <a:schemeClr val="bg1"/>
                </a:solidFill>
                <a:latin typeface="+mj-lt"/>
              </a:rPr>
              <a:t>elit</a:t>
            </a:r>
            <a:r>
              <a:rPr lang="en-US" sz="800" dirty="0">
                <a:solidFill>
                  <a:schemeClr val="bg1"/>
                </a:solidFill>
                <a:latin typeface="+mj-lt"/>
              </a:rPr>
              <a:t>, sed diam </a:t>
            </a:r>
            <a:r>
              <a:rPr lang="en-US" sz="800" dirty="0" err="1">
                <a:solidFill>
                  <a:schemeClr val="bg1"/>
                </a:solidFill>
                <a:latin typeface="+mj-lt"/>
              </a:rPr>
              <a:t>nonummy</a:t>
            </a:r>
            <a:r>
              <a:rPr lang="en-US" sz="800" dirty="0">
                <a:solidFill>
                  <a:schemeClr val="bg1"/>
                </a:solidFill>
                <a:latin typeface="+mj-lt"/>
              </a:rPr>
              <a:t> </a:t>
            </a:r>
            <a:r>
              <a:rPr lang="en-US" sz="800" dirty="0" err="1">
                <a:solidFill>
                  <a:schemeClr val="bg1"/>
                </a:solidFill>
                <a:latin typeface="+mj-lt"/>
              </a:rPr>
              <a:t>nibh</a:t>
            </a:r>
            <a:r>
              <a:rPr lang="en-US" sz="800" dirty="0">
                <a:solidFill>
                  <a:schemeClr val="bg1"/>
                </a:solidFill>
                <a:latin typeface="+mj-lt"/>
              </a:rPr>
              <a:t> </a:t>
            </a:r>
            <a:r>
              <a:rPr lang="en-US" sz="800" dirty="0" err="1">
                <a:solidFill>
                  <a:schemeClr val="bg1"/>
                </a:solidFill>
                <a:latin typeface="+mj-lt"/>
              </a:rPr>
              <a:t>euismod</a:t>
            </a:r>
            <a:r>
              <a:rPr lang="en-US" sz="800" dirty="0">
                <a:solidFill>
                  <a:schemeClr val="bg1"/>
                </a:solidFill>
                <a:latin typeface="+mj-lt"/>
              </a:rPr>
              <a:t> </a:t>
            </a:r>
            <a:r>
              <a:rPr lang="en-US" sz="800" dirty="0" err="1">
                <a:solidFill>
                  <a:schemeClr val="bg1"/>
                </a:solidFill>
                <a:latin typeface="+mj-lt"/>
              </a:rPr>
              <a:t>tincidunt</a:t>
            </a:r>
            <a:r>
              <a:rPr lang="en-US" sz="800" dirty="0">
                <a:solidFill>
                  <a:schemeClr val="bg1"/>
                </a:solidFill>
                <a:latin typeface="+mj-lt"/>
              </a:rPr>
              <a:t> </a:t>
            </a:r>
            <a:r>
              <a:rPr lang="en-US" sz="800" dirty="0" err="1">
                <a:solidFill>
                  <a:schemeClr val="bg1"/>
                </a:solidFill>
                <a:latin typeface="+mj-lt"/>
              </a:rPr>
              <a:t>ut</a:t>
            </a:r>
            <a:r>
              <a:rPr lang="en-US" sz="800" dirty="0">
                <a:solidFill>
                  <a:schemeClr val="bg1"/>
                </a:solidFill>
                <a:latin typeface="+mj-lt"/>
              </a:rPr>
              <a:t> </a:t>
            </a:r>
            <a:r>
              <a:rPr lang="en-US" sz="800" dirty="0" err="1">
                <a:solidFill>
                  <a:schemeClr val="bg1"/>
                </a:solidFill>
                <a:latin typeface="+mj-lt"/>
              </a:rPr>
              <a:t>laoreet</a:t>
            </a:r>
            <a:r>
              <a:rPr lang="en-US" sz="800" dirty="0">
                <a:solidFill>
                  <a:schemeClr val="bg1"/>
                </a:solidFill>
                <a:latin typeface="+mj-lt"/>
              </a:rPr>
              <a:t> </a:t>
            </a:r>
            <a:r>
              <a:rPr lang="en-US" sz="800" dirty="0" err="1">
                <a:solidFill>
                  <a:schemeClr val="bg1"/>
                </a:solidFill>
                <a:latin typeface="+mj-lt"/>
              </a:rPr>
              <a:t>doloreLorem</a:t>
            </a:r>
            <a:r>
              <a:rPr lang="en-US" sz="800" dirty="0">
                <a:solidFill>
                  <a:schemeClr val="bg1"/>
                </a:solidFill>
                <a:latin typeface="+mj-lt"/>
              </a:rPr>
              <a:t> ipsum dolor sit </a:t>
            </a:r>
            <a:r>
              <a:rPr lang="en-US" sz="800" dirty="0" err="1">
                <a:solidFill>
                  <a:schemeClr val="bg1"/>
                </a:solidFill>
                <a:latin typeface="+mj-lt"/>
              </a:rPr>
              <a:t>amet</a:t>
            </a:r>
            <a:r>
              <a:rPr lang="en-US" sz="800" dirty="0">
                <a:solidFill>
                  <a:schemeClr val="bg1"/>
                </a:solidFill>
                <a:latin typeface="+mj-lt"/>
              </a:rPr>
              <a:t>, </a:t>
            </a:r>
            <a:r>
              <a:rPr lang="en-US" sz="800" dirty="0" err="1">
                <a:solidFill>
                  <a:schemeClr val="bg1"/>
                </a:solidFill>
                <a:latin typeface="+mj-lt"/>
              </a:rPr>
              <a:t>consectetuer</a:t>
            </a:r>
            <a:r>
              <a:rPr lang="en-US" sz="800" dirty="0">
                <a:solidFill>
                  <a:schemeClr val="bg1"/>
                </a:solidFill>
                <a:latin typeface="+mj-lt"/>
              </a:rPr>
              <a:t> </a:t>
            </a:r>
            <a:r>
              <a:rPr lang="en-US" sz="800" dirty="0" err="1">
                <a:solidFill>
                  <a:schemeClr val="bg1"/>
                </a:solidFill>
                <a:latin typeface="+mj-lt"/>
              </a:rPr>
              <a:t>adipiscing</a:t>
            </a:r>
            <a:r>
              <a:rPr lang="en-US" sz="800" dirty="0">
                <a:solidFill>
                  <a:schemeClr val="bg1"/>
                </a:solidFill>
                <a:latin typeface="+mj-lt"/>
              </a:rPr>
              <a:t> </a:t>
            </a:r>
            <a:r>
              <a:rPr lang="en-US" sz="800" dirty="0" err="1">
                <a:solidFill>
                  <a:schemeClr val="bg1"/>
                </a:solidFill>
                <a:latin typeface="+mj-lt"/>
              </a:rPr>
              <a:t>elit</a:t>
            </a:r>
            <a:r>
              <a:rPr lang="en-US" sz="800" dirty="0">
                <a:solidFill>
                  <a:schemeClr val="bg1"/>
                </a:solidFill>
                <a:latin typeface="+mj-lt"/>
              </a:rPr>
              <a:t>, sed diam dolore</a:t>
            </a:r>
          </a:p>
        </p:txBody>
      </p:sp>
      <p:sp>
        <p:nvSpPr>
          <p:cNvPr id="36" name="Rectangle 35">
            <a:extLst>
              <a:ext uri="{FF2B5EF4-FFF2-40B4-BE49-F238E27FC236}">
                <a16:creationId xmlns:a16="http://schemas.microsoft.com/office/drawing/2014/main" id="{81F60F2D-E7C3-4E8E-8DA5-AA408330D544}"/>
              </a:ext>
            </a:extLst>
          </p:cNvPr>
          <p:cNvSpPr/>
          <p:nvPr/>
        </p:nvSpPr>
        <p:spPr>
          <a:xfrm>
            <a:off x="826124" y="4481566"/>
            <a:ext cx="1723630" cy="621709"/>
          </a:xfrm>
          <a:prstGeom prst="rect">
            <a:avLst/>
          </a:prstGeom>
        </p:spPr>
        <p:txBody>
          <a:bodyPr wrap="square">
            <a:spAutoFit/>
          </a:bodyPr>
          <a:lstStyle/>
          <a:p>
            <a:pPr>
              <a:lnSpc>
                <a:spcPct val="200000"/>
              </a:lnSpc>
            </a:pPr>
            <a:r>
              <a:rPr lang="en-US" sz="2000" dirty="0">
                <a:solidFill>
                  <a:schemeClr val="bg1"/>
                </a:solidFill>
                <a:latin typeface="+mj-lt"/>
              </a:rPr>
              <a:t>LOREM IPSUM</a:t>
            </a:r>
          </a:p>
        </p:txBody>
      </p:sp>
      <p:sp>
        <p:nvSpPr>
          <p:cNvPr id="37" name="Shape 395">
            <a:extLst>
              <a:ext uri="{FF2B5EF4-FFF2-40B4-BE49-F238E27FC236}">
                <a16:creationId xmlns:a16="http://schemas.microsoft.com/office/drawing/2014/main" id="{8F4DF2F0-948E-4A68-B953-DB1288AB3732}"/>
              </a:ext>
            </a:extLst>
          </p:cNvPr>
          <p:cNvSpPr/>
          <p:nvPr/>
        </p:nvSpPr>
        <p:spPr>
          <a:xfrm>
            <a:off x="5660922" y="5140720"/>
            <a:ext cx="200774" cy="22945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5429" y="0"/>
                </a:lnTo>
                <a:lnTo>
                  <a:pt x="15429" y="2363"/>
                </a:lnTo>
                <a:lnTo>
                  <a:pt x="12729" y="2363"/>
                </a:lnTo>
                <a:lnTo>
                  <a:pt x="12729" y="6187"/>
                </a:lnTo>
                <a:lnTo>
                  <a:pt x="8486" y="6187"/>
                </a:lnTo>
                <a:lnTo>
                  <a:pt x="8486" y="12487"/>
                </a:lnTo>
                <a:lnTo>
                  <a:pt x="12729" y="12487"/>
                </a:lnTo>
                <a:lnTo>
                  <a:pt x="12729" y="16312"/>
                </a:lnTo>
                <a:lnTo>
                  <a:pt x="15429" y="16312"/>
                </a:lnTo>
                <a:lnTo>
                  <a:pt x="15429" y="21600"/>
                </a:lnTo>
                <a:lnTo>
                  <a:pt x="7843" y="15413"/>
                </a:lnTo>
                <a:lnTo>
                  <a:pt x="0" y="21600"/>
                </a:lnTo>
                <a:lnTo>
                  <a:pt x="0" y="0"/>
                </a:lnTo>
                <a:close/>
                <a:moveTo>
                  <a:pt x="10929" y="7762"/>
                </a:moveTo>
                <a:lnTo>
                  <a:pt x="10929" y="10688"/>
                </a:lnTo>
                <a:lnTo>
                  <a:pt x="14529" y="10688"/>
                </a:lnTo>
                <a:lnTo>
                  <a:pt x="14529" y="13837"/>
                </a:lnTo>
                <a:lnTo>
                  <a:pt x="17871" y="13837"/>
                </a:lnTo>
                <a:lnTo>
                  <a:pt x="17871" y="10688"/>
                </a:lnTo>
                <a:lnTo>
                  <a:pt x="21600" y="10688"/>
                </a:lnTo>
                <a:lnTo>
                  <a:pt x="21600" y="7762"/>
                </a:lnTo>
                <a:lnTo>
                  <a:pt x="17871" y="7762"/>
                </a:lnTo>
                <a:lnTo>
                  <a:pt x="17871" y="4500"/>
                </a:lnTo>
                <a:lnTo>
                  <a:pt x="14529" y="4500"/>
                </a:lnTo>
                <a:lnTo>
                  <a:pt x="14529" y="7762"/>
                </a:lnTo>
                <a:lnTo>
                  <a:pt x="10929" y="7762"/>
                </a:lnTo>
                <a:close/>
              </a:path>
            </a:pathLst>
          </a:custGeom>
          <a:solidFill>
            <a:schemeClr val="bg1"/>
          </a:solidFill>
          <a:ln w="3175">
            <a:noFill/>
            <a:miter/>
          </a:ln>
        </p:spPr>
        <p:txBody>
          <a:bodyPr tIns="22860" bIns="22860"/>
          <a:lstStyle/>
          <a:p>
            <a:pPr>
              <a:lnSpc>
                <a:spcPct val="200000"/>
              </a:lnSpc>
              <a:defRPr sz="3600">
                <a:latin typeface="Trebuchet MS"/>
                <a:ea typeface="Trebuchet MS"/>
                <a:cs typeface="Trebuchet MS"/>
                <a:sym typeface="Trebuchet MS"/>
              </a:defRPr>
            </a:pPr>
            <a:endParaRPr sz="2400">
              <a:latin typeface="+mj-lt"/>
            </a:endParaRPr>
          </a:p>
        </p:txBody>
      </p:sp>
      <p:sp>
        <p:nvSpPr>
          <p:cNvPr id="38" name="Shape 2731">
            <a:extLst>
              <a:ext uri="{FF2B5EF4-FFF2-40B4-BE49-F238E27FC236}">
                <a16:creationId xmlns:a16="http://schemas.microsoft.com/office/drawing/2014/main" id="{411A7A6E-82E2-4652-A0C8-C75D867188BB}"/>
              </a:ext>
            </a:extLst>
          </p:cNvPr>
          <p:cNvSpPr/>
          <p:nvPr/>
        </p:nvSpPr>
        <p:spPr>
          <a:xfrm>
            <a:off x="7353177" y="1320906"/>
            <a:ext cx="1816757" cy="1651600"/>
          </a:xfrm>
          <a:custGeom>
            <a:avLst/>
            <a:gdLst/>
            <a:ahLst/>
            <a:cxnLst>
              <a:cxn ang="0">
                <a:pos x="wd2" y="hd2"/>
              </a:cxn>
              <a:cxn ang="5400000">
                <a:pos x="wd2" y="hd2"/>
              </a:cxn>
              <a:cxn ang="10800000">
                <a:pos x="wd2" y="hd2"/>
              </a:cxn>
              <a:cxn ang="16200000">
                <a:pos x="wd2" y="hd2"/>
              </a:cxn>
            </a:cxnLst>
            <a:rect l="0" t="0" r="r" b="b"/>
            <a:pathLst>
              <a:path w="21600" h="21600" extrusionOk="0">
                <a:moveTo>
                  <a:pt x="20474" y="6862"/>
                </a:moveTo>
                <a:lnTo>
                  <a:pt x="18121" y="9450"/>
                </a:lnTo>
                <a:lnTo>
                  <a:pt x="17427" y="8686"/>
                </a:lnTo>
                <a:lnTo>
                  <a:pt x="19780" y="6098"/>
                </a:lnTo>
                <a:cubicBezTo>
                  <a:pt x="19869" y="6000"/>
                  <a:pt x="19992" y="5940"/>
                  <a:pt x="20127" y="5940"/>
                </a:cubicBezTo>
                <a:cubicBezTo>
                  <a:pt x="20398" y="5940"/>
                  <a:pt x="20618" y="6182"/>
                  <a:pt x="20618" y="6480"/>
                </a:cubicBezTo>
                <a:cubicBezTo>
                  <a:pt x="20618" y="6629"/>
                  <a:pt x="20563" y="6764"/>
                  <a:pt x="20474" y="6862"/>
                </a:cubicBezTo>
                <a:moveTo>
                  <a:pt x="21600" y="6480"/>
                </a:moveTo>
                <a:cubicBezTo>
                  <a:pt x="21600" y="5586"/>
                  <a:pt x="20941" y="4860"/>
                  <a:pt x="20127" y="4860"/>
                </a:cubicBezTo>
                <a:cubicBezTo>
                  <a:pt x="19720" y="4860"/>
                  <a:pt x="19352" y="5041"/>
                  <a:pt x="19086" y="5335"/>
                </a:cubicBezTo>
                <a:lnTo>
                  <a:pt x="6813" y="18835"/>
                </a:lnTo>
                <a:cubicBezTo>
                  <a:pt x="6547" y="19128"/>
                  <a:pt x="6382" y="19533"/>
                  <a:pt x="6382" y="19980"/>
                </a:cubicBezTo>
                <a:cubicBezTo>
                  <a:pt x="6382" y="20874"/>
                  <a:pt x="7041" y="21600"/>
                  <a:pt x="7855" y="21600"/>
                </a:cubicBezTo>
                <a:cubicBezTo>
                  <a:pt x="8262" y="21600"/>
                  <a:pt x="8630" y="21419"/>
                  <a:pt x="8896" y="21125"/>
                </a:cubicBezTo>
                <a:lnTo>
                  <a:pt x="21169" y="7625"/>
                </a:lnTo>
                <a:cubicBezTo>
                  <a:pt x="21435" y="7332"/>
                  <a:pt x="21600" y="6927"/>
                  <a:pt x="21600" y="6480"/>
                </a:cubicBezTo>
                <a:moveTo>
                  <a:pt x="20127" y="14040"/>
                </a:moveTo>
                <a:lnTo>
                  <a:pt x="18655" y="14040"/>
                </a:lnTo>
                <a:lnTo>
                  <a:pt x="18655" y="11918"/>
                </a:lnTo>
                <a:lnTo>
                  <a:pt x="15744" y="15120"/>
                </a:lnTo>
                <a:lnTo>
                  <a:pt x="20127" y="15120"/>
                </a:lnTo>
                <a:cubicBezTo>
                  <a:pt x="20398" y="15120"/>
                  <a:pt x="20618" y="15362"/>
                  <a:pt x="20618" y="15660"/>
                </a:cubicBezTo>
                <a:cubicBezTo>
                  <a:pt x="20618" y="15958"/>
                  <a:pt x="20398" y="16200"/>
                  <a:pt x="20127" y="16200"/>
                </a:cubicBezTo>
                <a:lnTo>
                  <a:pt x="14762" y="16200"/>
                </a:lnTo>
                <a:lnTo>
                  <a:pt x="13780" y="17280"/>
                </a:lnTo>
                <a:lnTo>
                  <a:pt x="20127" y="17280"/>
                </a:lnTo>
                <a:cubicBezTo>
                  <a:pt x="20941" y="17280"/>
                  <a:pt x="21600" y="16554"/>
                  <a:pt x="21600" y="15660"/>
                </a:cubicBezTo>
                <a:cubicBezTo>
                  <a:pt x="21600" y="14766"/>
                  <a:pt x="20941" y="14040"/>
                  <a:pt x="20127" y="14040"/>
                </a:cubicBezTo>
                <a:moveTo>
                  <a:pt x="7820" y="16200"/>
                </a:moveTo>
                <a:lnTo>
                  <a:pt x="1473" y="16200"/>
                </a:lnTo>
                <a:cubicBezTo>
                  <a:pt x="1202" y="16200"/>
                  <a:pt x="982" y="15958"/>
                  <a:pt x="982" y="15660"/>
                </a:cubicBezTo>
                <a:cubicBezTo>
                  <a:pt x="982" y="15362"/>
                  <a:pt x="1202" y="15120"/>
                  <a:pt x="1473" y="15120"/>
                </a:cubicBezTo>
                <a:lnTo>
                  <a:pt x="8802" y="15120"/>
                </a:lnTo>
                <a:lnTo>
                  <a:pt x="12729" y="10800"/>
                </a:lnTo>
                <a:lnTo>
                  <a:pt x="3927" y="10800"/>
                </a:lnTo>
                <a:lnTo>
                  <a:pt x="3927" y="1080"/>
                </a:lnTo>
                <a:lnTo>
                  <a:pt x="17673" y="1080"/>
                </a:lnTo>
                <a:lnTo>
                  <a:pt x="17673" y="5362"/>
                </a:lnTo>
                <a:lnTo>
                  <a:pt x="18655" y="4282"/>
                </a:lnTo>
                <a:lnTo>
                  <a:pt x="18655" y="540"/>
                </a:lnTo>
                <a:cubicBezTo>
                  <a:pt x="18655" y="242"/>
                  <a:pt x="18434" y="0"/>
                  <a:pt x="18164" y="0"/>
                </a:cubicBezTo>
                <a:lnTo>
                  <a:pt x="3436" y="0"/>
                </a:lnTo>
                <a:cubicBezTo>
                  <a:pt x="3166" y="0"/>
                  <a:pt x="2945" y="242"/>
                  <a:pt x="2945" y="540"/>
                </a:cubicBezTo>
                <a:lnTo>
                  <a:pt x="2945" y="14040"/>
                </a:lnTo>
                <a:lnTo>
                  <a:pt x="1473" y="14040"/>
                </a:lnTo>
                <a:cubicBezTo>
                  <a:pt x="659" y="14040"/>
                  <a:pt x="0" y="14766"/>
                  <a:pt x="0" y="15660"/>
                </a:cubicBezTo>
                <a:cubicBezTo>
                  <a:pt x="0" y="16554"/>
                  <a:pt x="659" y="17280"/>
                  <a:pt x="1473" y="17280"/>
                </a:cubicBezTo>
                <a:lnTo>
                  <a:pt x="6838" y="17280"/>
                </a:lnTo>
                <a:cubicBezTo>
                  <a:pt x="6838" y="17280"/>
                  <a:pt x="7820" y="16200"/>
                  <a:pt x="7820" y="16200"/>
                </a:cubicBezTo>
                <a:close/>
              </a:path>
            </a:pathLst>
          </a:custGeom>
          <a:solidFill>
            <a:schemeClr val="bg1">
              <a:lumMod val="85000"/>
            </a:schemeClr>
          </a:solidFill>
          <a:ln w="12700">
            <a:miter lim="400000"/>
          </a:ln>
        </p:spPr>
        <p:txBody>
          <a:bodyPr lIns="9523" tIns="9523" rIns="9523" bIns="9523" anchor="ctr"/>
          <a:lstStyle/>
          <a:p>
            <a:pPr defTabSz="114266">
              <a:lnSpc>
                <a:spcPct val="200000"/>
              </a:lnSpc>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900">
              <a:latin typeface="+mj-lt"/>
            </a:endParaRPr>
          </a:p>
        </p:txBody>
      </p:sp>
      <p:sp>
        <p:nvSpPr>
          <p:cNvPr id="39" name="Rectangle 38">
            <a:extLst>
              <a:ext uri="{FF2B5EF4-FFF2-40B4-BE49-F238E27FC236}">
                <a16:creationId xmlns:a16="http://schemas.microsoft.com/office/drawing/2014/main" id="{C5D3799E-B716-485D-8D00-B6A9549A1B8E}"/>
              </a:ext>
            </a:extLst>
          </p:cNvPr>
          <p:cNvSpPr/>
          <p:nvPr/>
        </p:nvSpPr>
        <p:spPr>
          <a:xfrm>
            <a:off x="7281017" y="4412970"/>
            <a:ext cx="4182305" cy="1324658"/>
          </a:xfrm>
          <a:prstGeom prst="rect">
            <a:avLst/>
          </a:prstGeom>
        </p:spPr>
        <p:txBody>
          <a:bodyPr wrap="square">
            <a:spAutoFit/>
          </a:bodyPr>
          <a:lstStyle/>
          <a:p>
            <a:pPr algn="just">
              <a:lnSpc>
                <a:spcPct val="200000"/>
              </a:lnSpc>
            </a:pPr>
            <a:r>
              <a:rPr lang="en-US" sz="1400" dirty="0">
                <a:latin typeface="+mj-lt"/>
              </a:rPr>
              <a:t>Lorem ipsum dolor sit </a:t>
            </a:r>
            <a:r>
              <a:rPr lang="en-US" sz="1400" dirty="0" err="1">
                <a:latin typeface="+mj-lt"/>
              </a:rPr>
              <a:t>amet</a:t>
            </a:r>
            <a:r>
              <a:rPr lang="en-US" sz="1400" dirty="0">
                <a:latin typeface="+mj-lt"/>
              </a:rPr>
              <a:t>, </a:t>
            </a:r>
            <a:r>
              <a:rPr lang="en-US" sz="1400" dirty="0" err="1">
                <a:latin typeface="+mj-lt"/>
              </a:rPr>
              <a:t>consectetuer</a:t>
            </a:r>
            <a:r>
              <a:rPr lang="en-US" sz="1400" dirty="0">
                <a:latin typeface="+mj-lt"/>
              </a:rPr>
              <a:t> </a:t>
            </a:r>
            <a:r>
              <a:rPr lang="en-US" sz="1400" dirty="0" err="1">
                <a:latin typeface="+mj-lt"/>
              </a:rPr>
              <a:t>adipiscing</a:t>
            </a:r>
            <a:r>
              <a:rPr lang="en-US" sz="1400" dirty="0">
                <a:latin typeface="+mj-lt"/>
              </a:rPr>
              <a:t> </a:t>
            </a:r>
            <a:r>
              <a:rPr lang="en-US" sz="1400" dirty="0" err="1">
                <a:latin typeface="+mj-lt"/>
              </a:rPr>
              <a:t>elit</a:t>
            </a:r>
            <a:r>
              <a:rPr lang="en-US" sz="1400" dirty="0">
                <a:latin typeface="+mj-lt"/>
              </a:rPr>
              <a:t>, sed diam </a:t>
            </a:r>
            <a:r>
              <a:rPr lang="en-US" sz="1400" dirty="0" err="1">
                <a:latin typeface="+mj-lt"/>
              </a:rPr>
              <a:t>nonummy</a:t>
            </a:r>
            <a:r>
              <a:rPr lang="en-US" sz="1400" dirty="0">
                <a:latin typeface="+mj-lt"/>
              </a:rPr>
              <a:t> </a:t>
            </a:r>
            <a:r>
              <a:rPr lang="en-US" sz="1400" dirty="0" err="1">
                <a:latin typeface="+mj-lt"/>
              </a:rPr>
              <a:t>nibh</a:t>
            </a:r>
            <a:r>
              <a:rPr lang="en-US" sz="1400" dirty="0">
                <a:latin typeface="+mj-lt"/>
              </a:rPr>
              <a:t> </a:t>
            </a:r>
            <a:r>
              <a:rPr lang="en-US" sz="1400" dirty="0" err="1">
                <a:latin typeface="+mj-lt"/>
              </a:rPr>
              <a:t>euismod</a:t>
            </a:r>
            <a:r>
              <a:rPr lang="en-US" sz="1400" dirty="0">
                <a:latin typeface="+mj-lt"/>
              </a:rPr>
              <a:t> </a:t>
            </a:r>
            <a:r>
              <a:rPr lang="en-US" sz="1400" dirty="0" err="1">
                <a:latin typeface="+mj-lt"/>
              </a:rPr>
              <a:t>tincidunt</a:t>
            </a:r>
            <a:r>
              <a:rPr lang="en-US" sz="1400" dirty="0">
                <a:latin typeface="+mj-lt"/>
              </a:rPr>
              <a:t> </a:t>
            </a:r>
            <a:r>
              <a:rPr lang="en-US" sz="1400" dirty="0" err="1">
                <a:latin typeface="+mj-lt"/>
              </a:rPr>
              <a:t>ut</a:t>
            </a:r>
            <a:r>
              <a:rPr lang="en-US" sz="1400" dirty="0">
                <a:latin typeface="+mj-lt"/>
              </a:rPr>
              <a:t> </a:t>
            </a:r>
            <a:r>
              <a:rPr lang="en-US" sz="1400" dirty="0" err="1">
                <a:latin typeface="+mj-lt"/>
              </a:rPr>
              <a:t>laoreet</a:t>
            </a:r>
            <a:r>
              <a:rPr lang="en-US" sz="1400" dirty="0">
                <a:latin typeface="+mj-lt"/>
              </a:rPr>
              <a:t> dolore magna </a:t>
            </a:r>
            <a:r>
              <a:rPr lang="en-US" sz="1400" dirty="0" err="1">
                <a:latin typeface="+mj-lt"/>
              </a:rPr>
              <a:t>aliquam</a:t>
            </a:r>
            <a:r>
              <a:rPr lang="en-US" sz="1400" dirty="0">
                <a:latin typeface="+mj-lt"/>
              </a:rPr>
              <a:t> </a:t>
            </a:r>
            <a:r>
              <a:rPr lang="en-US" sz="1400" dirty="0" err="1">
                <a:latin typeface="+mj-lt"/>
              </a:rPr>
              <a:t>erat</a:t>
            </a:r>
            <a:endParaRPr lang="en-US" sz="1400" dirty="0">
              <a:latin typeface="+mj-lt"/>
            </a:endParaRPr>
          </a:p>
        </p:txBody>
      </p:sp>
      <p:sp>
        <p:nvSpPr>
          <p:cNvPr id="40" name="Rectangle 39">
            <a:extLst>
              <a:ext uri="{FF2B5EF4-FFF2-40B4-BE49-F238E27FC236}">
                <a16:creationId xmlns:a16="http://schemas.microsoft.com/office/drawing/2014/main" id="{480024E9-74C2-4F0C-8438-76F04DE6F2FD}"/>
              </a:ext>
            </a:extLst>
          </p:cNvPr>
          <p:cNvSpPr/>
          <p:nvPr/>
        </p:nvSpPr>
        <p:spPr>
          <a:xfrm>
            <a:off x="7281017" y="3260421"/>
            <a:ext cx="2828980" cy="1200329"/>
          </a:xfrm>
          <a:prstGeom prst="rect">
            <a:avLst/>
          </a:prstGeom>
        </p:spPr>
        <p:txBody>
          <a:bodyPr wrap="none">
            <a:spAutoFit/>
          </a:bodyPr>
          <a:lstStyle/>
          <a:p>
            <a:r>
              <a:rPr lang="en-US" sz="3600" b="1" dirty="0">
                <a:latin typeface="+mj-lt"/>
              </a:rPr>
              <a:t>Lorem Ipsum </a:t>
            </a:r>
          </a:p>
          <a:p>
            <a:r>
              <a:rPr lang="en-US" sz="3600" b="1" dirty="0">
                <a:latin typeface="+mj-lt"/>
              </a:rPr>
              <a:t>Dolor Sit </a:t>
            </a:r>
            <a:r>
              <a:rPr lang="en-US" sz="3600" b="1" dirty="0" err="1">
                <a:latin typeface="+mj-lt"/>
              </a:rPr>
              <a:t>Amet</a:t>
            </a:r>
            <a:endParaRPr lang="en-US" sz="3600" b="1" dirty="0">
              <a:latin typeface="+mj-lt"/>
            </a:endParaRPr>
          </a:p>
        </p:txBody>
      </p:sp>
    </p:spTree>
    <p:extLst>
      <p:ext uri="{BB962C8B-B14F-4D97-AF65-F5344CB8AC3E}">
        <p14:creationId xmlns:p14="http://schemas.microsoft.com/office/powerpoint/2010/main" val="21642743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a:extLst>
              <a:ext uri="{FF2B5EF4-FFF2-40B4-BE49-F238E27FC236}">
                <a16:creationId xmlns:a16="http://schemas.microsoft.com/office/drawing/2014/main" id="{524EA870-8243-426A-A071-ADDD6EF9CBF7}"/>
              </a:ext>
            </a:extLst>
          </p:cNvPr>
          <p:cNvSpPr/>
          <p:nvPr/>
        </p:nvSpPr>
        <p:spPr>
          <a:xfrm>
            <a:off x="6329084" y="4239662"/>
            <a:ext cx="3977640" cy="88570"/>
          </a:xfrm>
          <a:prstGeom prst="rect">
            <a:avLst/>
          </a:prstGeom>
          <a:solidFill>
            <a:schemeClr val="bg1">
              <a:lumMod val="95000"/>
            </a:schemeClr>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sz="1600">
              <a:latin typeface="+mj-lt"/>
            </a:endParaRPr>
          </a:p>
        </p:txBody>
      </p:sp>
      <p:sp>
        <p:nvSpPr>
          <p:cNvPr id="14" name="Rectangle">
            <a:extLst>
              <a:ext uri="{FF2B5EF4-FFF2-40B4-BE49-F238E27FC236}">
                <a16:creationId xmlns:a16="http://schemas.microsoft.com/office/drawing/2014/main" id="{F96BCFD3-901C-4C36-B9AE-093C0F8B4FB7}"/>
              </a:ext>
            </a:extLst>
          </p:cNvPr>
          <p:cNvSpPr/>
          <p:nvPr/>
        </p:nvSpPr>
        <p:spPr>
          <a:xfrm>
            <a:off x="6329083" y="4239662"/>
            <a:ext cx="3063240" cy="88570"/>
          </a:xfrm>
          <a:prstGeom prst="rect">
            <a:avLst/>
          </a:prstGeom>
          <a:solidFill>
            <a:schemeClr val="accent1"/>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sz="1600">
              <a:latin typeface="+mj-lt"/>
            </a:endParaRPr>
          </a:p>
        </p:txBody>
      </p:sp>
      <p:sp>
        <p:nvSpPr>
          <p:cNvPr id="15" name="Lorem ipsum">
            <a:extLst>
              <a:ext uri="{FF2B5EF4-FFF2-40B4-BE49-F238E27FC236}">
                <a16:creationId xmlns:a16="http://schemas.microsoft.com/office/drawing/2014/main" id="{C2B3C69F-1047-4552-AC59-712673AF27FA}"/>
              </a:ext>
            </a:extLst>
          </p:cNvPr>
          <p:cNvSpPr txBox="1"/>
          <p:nvPr/>
        </p:nvSpPr>
        <p:spPr>
          <a:xfrm>
            <a:off x="6339634" y="3980294"/>
            <a:ext cx="1025989" cy="276229"/>
          </a:xfrm>
          <a:prstGeom prst="rect">
            <a:avLst/>
          </a:prstGeom>
          <a:extLst>
            <a:ext uri="{C572A759-6A51-4108-AA02-DFA0A04FC94B}">
              <ma14:wrappingTextBoxFlag xmlns:ma14="http://schemas.microsoft.com/office/mac/drawingml/2011/main" xmlns="" val="1"/>
            </a:ext>
          </a:extLst>
        </p:spPr>
        <p:txBody>
          <a:bodyPr wrap="square">
            <a:spAutoFit/>
          </a:bodyPr>
          <a:lstStyle>
            <a:defPPr>
              <a:defRPr lang="en-US"/>
            </a:defPPr>
            <a:lvl1pPr>
              <a:lnSpc>
                <a:spcPct val="130000"/>
              </a:lnSpc>
              <a:defRPr sz="2000">
                <a:latin typeface="Lato" panose="020F0502020204030203" pitchFamily="34" charset="0"/>
              </a:defRPr>
            </a:lvl1pPr>
          </a:lstStyle>
          <a:p>
            <a:r>
              <a:rPr sz="1000" dirty="0">
                <a:latin typeface="+mj-lt"/>
              </a:rPr>
              <a:t>Lorem ipsum</a:t>
            </a:r>
          </a:p>
        </p:txBody>
      </p:sp>
      <p:sp>
        <p:nvSpPr>
          <p:cNvPr id="16" name="78%">
            <a:extLst>
              <a:ext uri="{FF2B5EF4-FFF2-40B4-BE49-F238E27FC236}">
                <a16:creationId xmlns:a16="http://schemas.microsoft.com/office/drawing/2014/main" id="{D63D6ABF-6B85-4781-AFE9-8D1AC153976D}"/>
              </a:ext>
            </a:extLst>
          </p:cNvPr>
          <p:cNvSpPr txBox="1"/>
          <p:nvPr/>
        </p:nvSpPr>
        <p:spPr>
          <a:xfrm>
            <a:off x="10401055" y="4132679"/>
            <a:ext cx="674858" cy="276229"/>
          </a:xfrm>
          <a:prstGeom prst="rect">
            <a:avLst/>
          </a:prstGeom>
          <a:extLst>
            <a:ext uri="{C572A759-6A51-4108-AA02-DFA0A04FC94B}">
              <ma14:wrappingTextBoxFlag xmlns:ma14="http://schemas.microsoft.com/office/mac/drawingml/2011/main" xmlns="" val="1"/>
            </a:ext>
          </a:extLst>
        </p:spPr>
        <p:txBody>
          <a:bodyPr wrap="square">
            <a:spAutoFit/>
          </a:bodyPr>
          <a:lstStyle>
            <a:defPPr>
              <a:defRPr lang="en-US"/>
            </a:defPPr>
            <a:lvl1pPr>
              <a:lnSpc>
                <a:spcPct val="130000"/>
              </a:lnSpc>
              <a:defRPr sz="2000">
                <a:latin typeface="Lato" panose="020F0502020204030203" pitchFamily="34" charset="0"/>
              </a:defRPr>
            </a:lvl1pPr>
          </a:lstStyle>
          <a:p>
            <a:r>
              <a:rPr sz="1000" dirty="0">
                <a:solidFill>
                  <a:schemeClr val="bg1">
                    <a:lumMod val="50000"/>
                  </a:schemeClr>
                </a:solidFill>
                <a:latin typeface="+mj-lt"/>
              </a:rPr>
              <a:t>78%</a:t>
            </a:r>
          </a:p>
        </p:txBody>
      </p:sp>
      <p:sp>
        <p:nvSpPr>
          <p:cNvPr id="17" name="Rectangle">
            <a:extLst>
              <a:ext uri="{FF2B5EF4-FFF2-40B4-BE49-F238E27FC236}">
                <a16:creationId xmlns:a16="http://schemas.microsoft.com/office/drawing/2014/main" id="{F798A844-C929-4A77-B346-4CF0CDE6B3B0}"/>
              </a:ext>
            </a:extLst>
          </p:cNvPr>
          <p:cNvSpPr/>
          <p:nvPr/>
        </p:nvSpPr>
        <p:spPr>
          <a:xfrm>
            <a:off x="6329084" y="4628096"/>
            <a:ext cx="3977640" cy="88570"/>
          </a:xfrm>
          <a:prstGeom prst="rect">
            <a:avLst/>
          </a:prstGeom>
          <a:solidFill>
            <a:schemeClr val="bg1">
              <a:lumMod val="95000"/>
            </a:schemeClr>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sz="1600">
              <a:latin typeface="+mj-lt"/>
            </a:endParaRPr>
          </a:p>
        </p:txBody>
      </p:sp>
      <p:sp>
        <p:nvSpPr>
          <p:cNvPr id="18" name="Rectangle">
            <a:extLst>
              <a:ext uri="{FF2B5EF4-FFF2-40B4-BE49-F238E27FC236}">
                <a16:creationId xmlns:a16="http://schemas.microsoft.com/office/drawing/2014/main" id="{E1217476-4D68-4370-8394-8006E9E2B116}"/>
              </a:ext>
            </a:extLst>
          </p:cNvPr>
          <p:cNvSpPr/>
          <p:nvPr/>
        </p:nvSpPr>
        <p:spPr>
          <a:xfrm>
            <a:off x="6329084" y="4628096"/>
            <a:ext cx="2880360" cy="88570"/>
          </a:xfrm>
          <a:prstGeom prst="rect">
            <a:avLst/>
          </a:prstGeom>
          <a:solidFill>
            <a:schemeClr val="accent2"/>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sz="1600">
              <a:latin typeface="+mj-lt"/>
            </a:endParaRPr>
          </a:p>
        </p:txBody>
      </p:sp>
      <p:sp>
        <p:nvSpPr>
          <p:cNvPr id="19" name="Lorem ipsum">
            <a:extLst>
              <a:ext uri="{FF2B5EF4-FFF2-40B4-BE49-F238E27FC236}">
                <a16:creationId xmlns:a16="http://schemas.microsoft.com/office/drawing/2014/main" id="{314FE092-7042-4604-A171-0EDF39373002}"/>
              </a:ext>
            </a:extLst>
          </p:cNvPr>
          <p:cNvSpPr txBox="1"/>
          <p:nvPr/>
        </p:nvSpPr>
        <p:spPr>
          <a:xfrm>
            <a:off x="6339634" y="4368729"/>
            <a:ext cx="1025989" cy="276229"/>
          </a:xfrm>
          <a:prstGeom prst="rect">
            <a:avLst/>
          </a:prstGeom>
          <a:extLst>
            <a:ext uri="{C572A759-6A51-4108-AA02-DFA0A04FC94B}">
              <ma14:wrappingTextBoxFlag xmlns:ma14="http://schemas.microsoft.com/office/mac/drawingml/2011/main" xmlns="" val="1"/>
            </a:ext>
          </a:extLst>
        </p:spPr>
        <p:txBody>
          <a:bodyPr wrap="square">
            <a:spAutoFit/>
          </a:bodyPr>
          <a:lstStyle>
            <a:defPPr>
              <a:defRPr lang="en-US"/>
            </a:defPPr>
            <a:lvl1pPr>
              <a:lnSpc>
                <a:spcPct val="130000"/>
              </a:lnSpc>
              <a:defRPr sz="2000">
                <a:latin typeface="Lato" panose="020F0502020204030203" pitchFamily="34" charset="0"/>
              </a:defRPr>
            </a:lvl1pPr>
          </a:lstStyle>
          <a:p>
            <a:r>
              <a:rPr sz="1000" dirty="0">
                <a:latin typeface="+mj-lt"/>
              </a:rPr>
              <a:t>Lorem ipsum</a:t>
            </a:r>
          </a:p>
        </p:txBody>
      </p:sp>
      <p:sp>
        <p:nvSpPr>
          <p:cNvPr id="20" name="86%">
            <a:extLst>
              <a:ext uri="{FF2B5EF4-FFF2-40B4-BE49-F238E27FC236}">
                <a16:creationId xmlns:a16="http://schemas.microsoft.com/office/drawing/2014/main" id="{2927E9FA-A92B-4A28-910E-26FFA465DAE5}"/>
              </a:ext>
            </a:extLst>
          </p:cNvPr>
          <p:cNvSpPr txBox="1"/>
          <p:nvPr/>
        </p:nvSpPr>
        <p:spPr>
          <a:xfrm>
            <a:off x="10401054" y="4521113"/>
            <a:ext cx="694463" cy="276229"/>
          </a:xfrm>
          <a:prstGeom prst="rect">
            <a:avLst/>
          </a:prstGeom>
          <a:extLst>
            <a:ext uri="{C572A759-6A51-4108-AA02-DFA0A04FC94B}">
              <ma14:wrappingTextBoxFlag xmlns:ma14="http://schemas.microsoft.com/office/mac/drawingml/2011/main" xmlns="" val="1"/>
            </a:ext>
          </a:extLst>
        </p:spPr>
        <p:txBody>
          <a:bodyPr wrap="square">
            <a:spAutoFit/>
          </a:bodyPr>
          <a:lstStyle>
            <a:defPPr>
              <a:defRPr lang="en-US"/>
            </a:defPPr>
            <a:lvl1pPr>
              <a:lnSpc>
                <a:spcPct val="130000"/>
              </a:lnSpc>
              <a:defRPr sz="2000">
                <a:latin typeface="Lato" panose="020F0502020204030203" pitchFamily="34" charset="0"/>
              </a:defRPr>
            </a:lvl1pPr>
          </a:lstStyle>
          <a:p>
            <a:r>
              <a:rPr lang="en-US" sz="1000" dirty="0">
                <a:solidFill>
                  <a:schemeClr val="bg1">
                    <a:lumMod val="50000"/>
                  </a:schemeClr>
                </a:solidFill>
                <a:latin typeface="+mj-lt"/>
              </a:rPr>
              <a:t>69</a:t>
            </a:r>
            <a:r>
              <a:rPr sz="1000" dirty="0">
                <a:solidFill>
                  <a:schemeClr val="bg1">
                    <a:lumMod val="50000"/>
                  </a:schemeClr>
                </a:solidFill>
                <a:latin typeface="+mj-lt"/>
              </a:rPr>
              <a:t>%</a:t>
            </a:r>
          </a:p>
        </p:txBody>
      </p:sp>
      <p:sp>
        <p:nvSpPr>
          <p:cNvPr id="21" name="Rectangle">
            <a:extLst>
              <a:ext uri="{FF2B5EF4-FFF2-40B4-BE49-F238E27FC236}">
                <a16:creationId xmlns:a16="http://schemas.microsoft.com/office/drawing/2014/main" id="{EA667DC1-312B-448B-A8BA-DFF5AC780D87}"/>
              </a:ext>
            </a:extLst>
          </p:cNvPr>
          <p:cNvSpPr/>
          <p:nvPr/>
        </p:nvSpPr>
        <p:spPr>
          <a:xfrm>
            <a:off x="6329084" y="5016530"/>
            <a:ext cx="3977640" cy="88570"/>
          </a:xfrm>
          <a:prstGeom prst="rect">
            <a:avLst/>
          </a:prstGeom>
          <a:solidFill>
            <a:schemeClr val="bg1">
              <a:lumMod val="95000"/>
            </a:schemeClr>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sz="1600">
              <a:latin typeface="+mj-lt"/>
            </a:endParaRPr>
          </a:p>
        </p:txBody>
      </p:sp>
      <p:sp>
        <p:nvSpPr>
          <p:cNvPr id="22" name="Rectangle">
            <a:extLst>
              <a:ext uri="{FF2B5EF4-FFF2-40B4-BE49-F238E27FC236}">
                <a16:creationId xmlns:a16="http://schemas.microsoft.com/office/drawing/2014/main" id="{8E8A4093-E91D-447F-BD25-0D63B6D49FCA}"/>
              </a:ext>
            </a:extLst>
          </p:cNvPr>
          <p:cNvSpPr/>
          <p:nvPr/>
        </p:nvSpPr>
        <p:spPr>
          <a:xfrm>
            <a:off x="6329083" y="5016530"/>
            <a:ext cx="3657600" cy="88570"/>
          </a:xfrm>
          <a:prstGeom prst="rect">
            <a:avLst/>
          </a:prstGeom>
          <a:solidFill>
            <a:schemeClr val="accent3"/>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sz="1600">
              <a:latin typeface="+mj-lt"/>
            </a:endParaRPr>
          </a:p>
        </p:txBody>
      </p:sp>
      <p:sp>
        <p:nvSpPr>
          <p:cNvPr id="23" name="Lorem ipsum">
            <a:extLst>
              <a:ext uri="{FF2B5EF4-FFF2-40B4-BE49-F238E27FC236}">
                <a16:creationId xmlns:a16="http://schemas.microsoft.com/office/drawing/2014/main" id="{7779B2CF-6C98-476B-AF89-8A7C6E763259}"/>
              </a:ext>
            </a:extLst>
          </p:cNvPr>
          <p:cNvSpPr txBox="1"/>
          <p:nvPr/>
        </p:nvSpPr>
        <p:spPr>
          <a:xfrm>
            <a:off x="6331167" y="4757163"/>
            <a:ext cx="1025989" cy="276229"/>
          </a:xfrm>
          <a:prstGeom prst="rect">
            <a:avLst/>
          </a:prstGeom>
          <a:extLst>
            <a:ext uri="{C572A759-6A51-4108-AA02-DFA0A04FC94B}">
              <ma14:wrappingTextBoxFlag xmlns:ma14="http://schemas.microsoft.com/office/mac/drawingml/2011/main" xmlns="" val="1"/>
            </a:ext>
          </a:extLst>
        </p:spPr>
        <p:txBody>
          <a:bodyPr wrap="square">
            <a:spAutoFit/>
          </a:bodyPr>
          <a:lstStyle>
            <a:defPPr>
              <a:defRPr lang="en-US"/>
            </a:defPPr>
            <a:lvl1pPr>
              <a:lnSpc>
                <a:spcPct val="130000"/>
              </a:lnSpc>
              <a:defRPr sz="2000">
                <a:latin typeface="Lato" panose="020F0502020204030203" pitchFamily="34" charset="0"/>
              </a:defRPr>
            </a:lvl1pPr>
          </a:lstStyle>
          <a:p>
            <a:r>
              <a:rPr sz="1000" dirty="0">
                <a:latin typeface="+mj-lt"/>
              </a:rPr>
              <a:t>Lorem ipsum</a:t>
            </a:r>
          </a:p>
        </p:txBody>
      </p:sp>
      <p:sp>
        <p:nvSpPr>
          <p:cNvPr id="24" name="95%">
            <a:extLst>
              <a:ext uri="{FF2B5EF4-FFF2-40B4-BE49-F238E27FC236}">
                <a16:creationId xmlns:a16="http://schemas.microsoft.com/office/drawing/2014/main" id="{18A01394-C9C9-419D-AB66-6D7D8B504EB4}"/>
              </a:ext>
            </a:extLst>
          </p:cNvPr>
          <p:cNvSpPr txBox="1"/>
          <p:nvPr/>
        </p:nvSpPr>
        <p:spPr>
          <a:xfrm>
            <a:off x="10392587" y="4909547"/>
            <a:ext cx="531721" cy="276229"/>
          </a:xfrm>
          <a:prstGeom prst="rect">
            <a:avLst/>
          </a:prstGeom>
          <a:extLst>
            <a:ext uri="{C572A759-6A51-4108-AA02-DFA0A04FC94B}">
              <ma14:wrappingTextBoxFlag xmlns:ma14="http://schemas.microsoft.com/office/mac/drawingml/2011/main" xmlns="" val="1"/>
            </a:ext>
          </a:extLst>
        </p:spPr>
        <p:txBody>
          <a:bodyPr wrap="square">
            <a:spAutoFit/>
          </a:bodyPr>
          <a:lstStyle>
            <a:defPPr>
              <a:defRPr lang="en-US"/>
            </a:defPPr>
            <a:lvl1pPr>
              <a:lnSpc>
                <a:spcPct val="130000"/>
              </a:lnSpc>
              <a:defRPr sz="2000">
                <a:latin typeface="Lato" panose="020F0502020204030203" pitchFamily="34" charset="0"/>
              </a:defRPr>
            </a:lvl1pPr>
          </a:lstStyle>
          <a:p>
            <a:r>
              <a:rPr sz="1000" dirty="0">
                <a:solidFill>
                  <a:schemeClr val="bg1">
                    <a:lumMod val="50000"/>
                  </a:schemeClr>
                </a:solidFill>
                <a:latin typeface="+mj-lt"/>
              </a:rPr>
              <a:t>95%</a:t>
            </a:r>
          </a:p>
        </p:txBody>
      </p:sp>
      <p:sp>
        <p:nvSpPr>
          <p:cNvPr id="25" name="Rectangle">
            <a:extLst>
              <a:ext uri="{FF2B5EF4-FFF2-40B4-BE49-F238E27FC236}">
                <a16:creationId xmlns:a16="http://schemas.microsoft.com/office/drawing/2014/main" id="{0950B21F-C22A-4A6A-ADB3-50CDB35047E0}"/>
              </a:ext>
            </a:extLst>
          </p:cNvPr>
          <p:cNvSpPr/>
          <p:nvPr/>
        </p:nvSpPr>
        <p:spPr>
          <a:xfrm>
            <a:off x="6329084" y="5389547"/>
            <a:ext cx="3977640" cy="88570"/>
          </a:xfrm>
          <a:prstGeom prst="rect">
            <a:avLst/>
          </a:prstGeom>
          <a:solidFill>
            <a:schemeClr val="bg1">
              <a:lumMod val="95000"/>
            </a:schemeClr>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sz="1600">
              <a:latin typeface="+mj-lt"/>
            </a:endParaRPr>
          </a:p>
        </p:txBody>
      </p:sp>
      <p:sp>
        <p:nvSpPr>
          <p:cNvPr id="26" name="Rectangle">
            <a:extLst>
              <a:ext uri="{FF2B5EF4-FFF2-40B4-BE49-F238E27FC236}">
                <a16:creationId xmlns:a16="http://schemas.microsoft.com/office/drawing/2014/main" id="{614C8DB4-98CF-42CD-9498-196587CC5986}"/>
              </a:ext>
            </a:extLst>
          </p:cNvPr>
          <p:cNvSpPr/>
          <p:nvPr/>
        </p:nvSpPr>
        <p:spPr>
          <a:xfrm>
            <a:off x="6329084" y="5389547"/>
            <a:ext cx="3566160" cy="88570"/>
          </a:xfrm>
          <a:prstGeom prst="rect">
            <a:avLst/>
          </a:prstGeom>
          <a:solidFill>
            <a:schemeClr val="accent4"/>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sz="1600">
              <a:latin typeface="+mj-lt"/>
            </a:endParaRPr>
          </a:p>
        </p:txBody>
      </p:sp>
      <p:sp>
        <p:nvSpPr>
          <p:cNvPr id="27" name="Lorem ipsum">
            <a:extLst>
              <a:ext uri="{FF2B5EF4-FFF2-40B4-BE49-F238E27FC236}">
                <a16:creationId xmlns:a16="http://schemas.microsoft.com/office/drawing/2014/main" id="{71A07633-AC0B-4807-BD2A-5C16C01B96FC}"/>
              </a:ext>
            </a:extLst>
          </p:cNvPr>
          <p:cNvSpPr txBox="1"/>
          <p:nvPr/>
        </p:nvSpPr>
        <p:spPr>
          <a:xfrm>
            <a:off x="6331167" y="5130180"/>
            <a:ext cx="1025989" cy="276229"/>
          </a:xfrm>
          <a:prstGeom prst="rect">
            <a:avLst/>
          </a:prstGeom>
          <a:extLst>
            <a:ext uri="{C572A759-6A51-4108-AA02-DFA0A04FC94B}">
              <ma14:wrappingTextBoxFlag xmlns:ma14="http://schemas.microsoft.com/office/mac/drawingml/2011/main" xmlns="" val="1"/>
            </a:ext>
          </a:extLst>
        </p:spPr>
        <p:txBody>
          <a:bodyPr wrap="square">
            <a:spAutoFit/>
          </a:bodyPr>
          <a:lstStyle>
            <a:defPPr>
              <a:defRPr lang="en-US"/>
            </a:defPPr>
            <a:lvl1pPr>
              <a:lnSpc>
                <a:spcPct val="130000"/>
              </a:lnSpc>
              <a:defRPr sz="2000">
                <a:latin typeface="Lato" panose="020F0502020204030203" pitchFamily="34" charset="0"/>
              </a:defRPr>
            </a:lvl1pPr>
          </a:lstStyle>
          <a:p>
            <a:r>
              <a:rPr sz="1000" dirty="0">
                <a:latin typeface="+mj-lt"/>
              </a:rPr>
              <a:t>Lorem ipsum</a:t>
            </a:r>
          </a:p>
        </p:txBody>
      </p:sp>
      <p:sp>
        <p:nvSpPr>
          <p:cNvPr id="28" name="95%">
            <a:extLst>
              <a:ext uri="{FF2B5EF4-FFF2-40B4-BE49-F238E27FC236}">
                <a16:creationId xmlns:a16="http://schemas.microsoft.com/office/drawing/2014/main" id="{FA353881-BAF2-4AF6-8F6E-B2B50B21EA65}"/>
              </a:ext>
            </a:extLst>
          </p:cNvPr>
          <p:cNvSpPr txBox="1"/>
          <p:nvPr/>
        </p:nvSpPr>
        <p:spPr>
          <a:xfrm>
            <a:off x="10392587" y="5282564"/>
            <a:ext cx="607821" cy="276229"/>
          </a:xfrm>
          <a:prstGeom prst="rect">
            <a:avLst/>
          </a:prstGeom>
          <a:extLst>
            <a:ext uri="{C572A759-6A51-4108-AA02-DFA0A04FC94B}">
              <ma14:wrappingTextBoxFlag xmlns:ma14="http://schemas.microsoft.com/office/mac/drawingml/2011/main" xmlns="" val="1"/>
            </a:ext>
          </a:extLst>
        </p:spPr>
        <p:txBody>
          <a:bodyPr wrap="square">
            <a:spAutoFit/>
          </a:bodyPr>
          <a:lstStyle>
            <a:defPPr>
              <a:defRPr lang="en-US"/>
            </a:defPPr>
            <a:lvl1pPr>
              <a:lnSpc>
                <a:spcPct val="130000"/>
              </a:lnSpc>
              <a:defRPr sz="2000">
                <a:latin typeface="Lato" panose="020F0502020204030203" pitchFamily="34" charset="0"/>
              </a:defRPr>
            </a:lvl1pPr>
          </a:lstStyle>
          <a:p>
            <a:r>
              <a:rPr lang="en-US" sz="1000" dirty="0">
                <a:solidFill>
                  <a:schemeClr val="bg1">
                    <a:lumMod val="50000"/>
                  </a:schemeClr>
                </a:solidFill>
                <a:latin typeface="+mj-lt"/>
              </a:rPr>
              <a:t>89</a:t>
            </a:r>
            <a:r>
              <a:rPr sz="1000" dirty="0">
                <a:solidFill>
                  <a:schemeClr val="bg1">
                    <a:lumMod val="50000"/>
                  </a:schemeClr>
                </a:solidFill>
                <a:latin typeface="+mj-lt"/>
              </a:rPr>
              <a:t>%</a:t>
            </a:r>
          </a:p>
        </p:txBody>
      </p:sp>
      <p:sp>
        <p:nvSpPr>
          <p:cNvPr id="29" name="Rectangle 28">
            <a:extLst>
              <a:ext uri="{FF2B5EF4-FFF2-40B4-BE49-F238E27FC236}">
                <a16:creationId xmlns:a16="http://schemas.microsoft.com/office/drawing/2014/main" id="{AD7EF753-2AAD-4260-B021-36270F4303B5}"/>
              </a:ext>
            </a:extLst>
          </p:cNvPr>
          <p:cNvSpPr/>
          <p:nvPr/>
        </p:nvSpPr>
        <p:spPr>
          <a:xfrm>
            <a:off x="6339634" y="2400465"/>
            <a:ext cx="4584675" cy="760978"/>
          </a:xfrm>
          <a:prstGeom prst="rect">
            <a:avLst/>
          </a:prstGeom>
        </p:spPr>
        <p:txBody>
          <a:bodyPr wrap="square">
            <a:spAutoFit/>
          </a:bodyPr>
          <a:lstStyle/>
          <a:p>
            <a:pPr algn="just">
              <a:lnSpc>
                <a:spcPct val="150000"/>
              </a:lnSpc>
            </a:pPr>
            <a:r>
              <a:rPr lang="en-US" sz="1000" dirty="0">
                <a:solidFill>
                  <a:schemeClr val="bg1">
                    <a:lumMod val="50000"/>
                  </a:schemeClr>
                </a:solidFill>
                <a:latin typeface="+mj-lt"/>
              </a:rPr>
              <a:t>Lorem ipsum dolor sit </a:t>
            </a:r>
            <a:r>
              <a:rPr lang="en-US" sz="1000" dirty="0" err="1">
                <a:solidFill>
                  <a:schemeClr val="bg1">
                    <a:lumMod val="50000"/>
                  </a:schemeClr>
                </a:solidFill>
                <a:latin typeface="+mj-lt"/>
              </a:rPr>
              <a:t>amet</a:t>
            </a:r>
            <a:r>
              <a:rPr lang="en-US" sz="1000" dirty="0">
                <a:solidFill>
                  <a:schemeClr val="bg1">
                    <a:lumMod val="50000"/>
                  </a:schemeClr>
                </a:solidFill>
                <a:latin typeface="+mj-lt"/>
              </a:rPr>
              <a:t>, </a:t>
            </a:r>
            <a:r>
              <a:rPr lang="en-US" sz="1000" dirty="0" err="1">
                <a:solidFill>
                  <a:schemeClr val="bg1">
                    <a:lumMod val="50000"/>
                  </a:schemeClr>
                </a:solidFill>
                <a:latin typeface="+mj-lt"/>
              </a:rPr>
              <a:t>consectetuer</a:t>
            </a:r>
            <a:r>
              <a:rPr lang="en-US" sz="1000" dirty="0">
                <a:solidFill>
                  <a:schemeClr val="bg1">
                    <a:lumMod val="50000"/>
                  </a:schemeClr>
                </a:solidFill>
                <a:latin typeface="+mj-lt"/>
              </a:rPr>
              <a:t> </a:t>
            </a:r>
            <a:r>
              <a:rPr lang="en-US" sz="1000" dirty="0" err="1">
                <a:solidFill>
                  <a:schemeClr val="bg1">
                    <a:lumMod val="50000"/>
                  </a:schemeClr>
                </a:solidFill>
                <a:latin typeface="+mj-lt"/>
              </a:rPr>
              <a:t>adipiscing</a:t>
            </a:r>
            <a:r>
              <a:rPr lang="en-US" sz="1000" dirty="0">
                <a:solidFill>
                  <a:schemeClr val="bg1">
                    <a:lumMod val="50000"/>
                  </a:schemeClr>
                </a:solidFill>
                <a:latin typeface="+mj-lt"/>
              </a:rPr>
              <a:t> </a:t>
            </a:r>
            <a:r>
              <a:rPr lang="en-US" sz="1000" dirty="0" err="1">
                <a:solidFill>
                  <a:schemeClr val="bg1">
                    <a:lumMod val="50000"/>
                  </a:schemeClr>
                </a:solidFill>
                <a:latin typeface="+mj-lt"/>
              </a:rPr>
              <a:t>elit</a:t>
            </a:r>
            <a:r>
              <a:rPr lang="en-US" sz="1000" dirty="0">
                <a:solidFill>
                  <a:schemeClr val="bg1">
                    <a:lumMod val="50000"/>
                  </a:schemeClr>
                </a:solidFill>
                <a:latin typeface="+mj-lt"/>
              </a:rPr>
              <a:t>, sed diam </a:t>
            </a:r>
            <a:r>
              <a:rPr lang="en-US" sz="1000" dirty="0" err="1">
                <a:solidFill>
                  <a:schemeClr val="bg1">
                    <a:lumMod val="50000"/>
                  </a:schemeClr>
                </a:solidFill>
                <a:latin typeface="+mj-lt"/>
              </a:rPr>
              <a:t>nonummy</a:t>
            </a:r>
            <a:r>
              <a:rPr lang="en-US" sz="1000" dirty="0">
                <a:solidFill>
                  <a:schemeClr val="bg1">
                    <a:lumMod val="50000"/>
                  </a:schemeClr>
                </a:solidFill>
                <a:latin typeface="+mj-lt"/>
              </a:rPr>
              <a:t> </a:t>
            </a:r>
            <a:r>
              <a:rPr lang="en-US" sz="1000" dirty="0" err="1">
                <a:solidFill>
                  <a:schemeClr val="bg1">
                    <a:lumMod val="50000"/>
                  </a:schemeClr>
                </a:solidFill>
                <a:latin typeface="+mj-lt"/>
              </a:rPr>
              <a:t>nibh</a:t>
            </a:r>
            <a:r>
              <a:rPr lang="en-US" sz="1000" dirty="0">
                <a:solidFill>
                  <a:schemeClr val="bg1">
                    <a:lumMod val="50000"/>
                  </a:schemeClr>
                </a:solidFill>
                <a:latin typeface="+mj-lt"/>
              </a:rPr>
              <a:t> </a:t>
            </a:r>
            <a:r>
              <a:rPr lang="en-US" sz="1000" dirty="0" err="1">
                <a:solidFill>
                  <a:schemeClr val="bg1">
                    <a:lumMod val="50000"/>
                  </a:schemeClr>
                </a:solidFill>
                <a:latin typeface="+mj-lt"/>
              </a:rPr>
              <a:t>euismod</a:t>
            </a:r>
            <a:r>
              <a:rPr lang="en-US" sz="1000" dirty="0">
                <a:solidFill>
                  <a:schemeClr val="bg1">
                    <a:lumMod val="50000"/>
                  </a:schemeClr>
                </a:solidFill>
                <a:latin typeface="+mj-lt"/>
              </a:rPr>
              <a:t> </a:t>
            </a:r>
            <a:r>
              <a:rPr lang="en-US" sz="1000" dirty="0" err="1">
                <a:solidFill>
                  <a:schemeClr val="bg1">
                    <a:lumMod val="50000"/>
                  </a:schemeClr>
                </a:solidFill>
                <a:latin typeface="+mj-lt"/>
              </a:rPr>
              <a:t>tincidunt</a:t>
            </a:r>
            <a:r>
              <a:rPr lang="en-US" sz="1000" dirty="0">
                <a:solidFill>
                  <a:schemeClr val="bg1">
                    <a:lumMod val="50000"/>
                  </a:schemeClr>
                </a:solidFill>
                <a:latin typeface="+mj-lt"/>
              </a:rPr>
              <a:t> </a:t>
            </a:r>
            <a:r>
              <a:rPr lang="en-US" sz="1000" dirty="0" err="1">
                <a:solidFill>
                  <a:schemeClr val="bg1">
                    <a:lumMod val="50000"/>
                  </a:schemeClr>
                </a:solidFill>
                <a:latin typeface="+mj-lt"/>
              </a:rPr>
              <a:t>ut</a:t>
            </a:r>
            <a:r>
              <a:rPr lang="en-US" sz="1000" dirty="0">
                <a:solidFill>
                  <a:schemeClr val="bg1">
                    <a:lumMod val="50000"/>
                  </a:schemeClr>
                </a:solidFill>
                <a:latin typeface="+mj-lt"/>
              </a:rPr>
              <a:t> </a:t>
            </a:r>
            <a:r>
              <a:rPr lang="en-US" sz="1000" dirty="0" err="1">
                <a:solidFill>
                  <a:schemeClr val="bg1">
                    <a:lumMod val="50000"/>
                  </a:schemeClr>
                </a:solidFill>
                <a:latin typeface="+mj-lt"/>
              </a:rPr>
              <a:t>laoreet</a:t>
            </a:r>
            <a:r>
              <a:rPr lang="en-US" sz="1000" dirty="0">
                <a:solidFill>
                  <a:schemeClr val="bg1">
                    <a:lumMod val="50000"/>
                  </a:schemeClr>
                </a:solidFill>
                <a:latin typeface="+mj-lt"/>
              </a:rPr>
              <a:t> dolore magna </a:t>
            </a:r>
            <a:r>
              <a:rPr lang="en-US" sz="1000" dirty="0" err="1">
                <a:solidFill>
                  <a:schemeClr val="bg1">
                    <a:lumMod val="50000"/>
                  </a:schemeClr>
                </a:solidFill>
                <a:latin typeface="+mj-lt"/>
              </a:rPr>
              <a:t>aliquam</a:t>
            </a:r>
            <a:r>
              <a:rPr lang="en-US" sz="1000" dirty="0">
                <a:solidFill>
                  <a:schemeClr val="bg1">
                    <a:lumMod val="50000"/>
                  </a:schemeClr>
                </a:solidFill>
                <a:latin typeface="+mj-lt"/>
              </a:rPr>
              <a:t> </a:t>
            </a:r>
            <a:r>
              <a:rPr lang="en-US" sz="1000" dirty="0" err="1">
                <a:solidFill>
                  <a:schemeClr val="bg1">
                    <a:lumMod val="50000"/>
                  </a:schemeClr>
                </a:solidFill>
                <a:latin typeface="+mj-lt"/>
              </a:rPr>
              <a:t>erat</a:t>
            </a:r>
            <a:r>
              <a:rPr lang="en-US" sz="1000" dirty="0">
                <a:solidFill>
                  <a:schemeClr val="bg1">
                    <a:lumMod val="50000"/>
                  </a:schemeClr>
                </a:solidFill>
                <a:latin typeface="+mj-lt"/>
              </a:rPr>
              <a:t> </a:t>
            </a:r>
            <a:r>
              <a:rPr lang="en-US" sz="1000" dirty="0" err="1">
                <a:solidFill>
                  <a:schemeClr val="bg1">
                    <a:lumMod val="50000"/>
                  </a:schemeClr>
                </a:solidFill>
                <a:latin typeface="+mj-lt"/>
              </a:rPr>
              <a:t>volutpat</a:t>
            </a:r>
            <a:r>
              <a:rPr lang="en-US" sz="1000" dirty="0">
                <a:solidFill>
                  <a:schemeClr val="bg1">
                    <a:lumMod val="50000"/>
                  </a:schemeClr>
                </a:solidFill>
                <a:latin typeface="+mj-lt"/>
              </a:rPr>
              <a:t>. Ut </a:t>
            </a:r>
            <a:r>
              <a:rPr lang="en-US" sz="1000" dirty="0" err="1">
                <a:solidFill>
                  <a:schemeClr val="bg1">
                    <a:lumMod val="50000"/>
                  </a:schemeClr>
                </a:solidFill>
                <a:latin typeface="+mj-lt"/>
              </a:rPr>
              <a:t>wisi</a:t>
            </a:r>
            <a:r>
              <a:rPr lang="en-US" sz="1000" dirty="0">
                <a:solidFill>
                  <a:schemeClr val="bg1">
                    <a:lumMod val="50000"/>
                  </a:schemeClr>
                </a:solidFill>
                <a:latin typeface="+mj-lt"/>
              </a:rPr>
              <a:t> </a:t>
            </a:r>
            <a:r>
              <a:rPr lang="en-US" sz="1000" dirty="0" err="1">
                <a:solidFill>
                  <a:schemeClr val="bg1">
                    <a:lumMod val="50000"/>
                  </a:schemeClr>
                </a:solidFill>
                <a:latin typeface="+mj-lt"/>
              </a:rPr>
              <a:t>enim</a:t>
            </a:r>
            <a:r>
              <a:rPr lang="en-US" sz="1000" dirty="0">
                <a:solidFill>
                  <a:schemeClr val="bg1">
                    <a:lumMod val="50000"/>
                  </a:schemeClr>
                </a:solidFill>
                <a:latin typeface="+mj-lt"/>
              </a:rPr>
              <a:t> ad minim </a:t>
            </a:r>
            <a:r>
              <a:rPr lang="en-US" sz="1000" dirty="0" err="1">
                <a:solidFill>
                  <a:schemeClr val="bg1">
                    <a:lumMod val="50000"/>
                  </a:schemeClr>
                </a:solidFill>
                <a:latin typeface="+mj-lt"/>
              </a:rPr>
              <a:t>veniam</a:t>
            </a:r>
            <a:r>
              <a:rPr lang="en-US" sz="1000" dirty="0">
                <a:solidFill>
                  <a:schemeClr val="bg1">
                    <a:lumMod val="50000"/>
                  </a:schemeClr>
                </a:solidFill>
                <a:latin typeface="+mj-lt"/>
              </a:rPr>
              <a:t>, </a:t>
            </a:r>
            <a:r>
              <a:rPr lang="en-US" sz="1000" dirty="0" err="1">
                <a:solidFill>
                  <a:schemeClr val="bg1">
                    <a:lumMod val="50000"/>
                  </a:schemeClr>
                </a:solidFill>
                <a:latin typeface="+mj-lt"/>
              </a:rPr>
              <a:t>quis</a:t>
            </a:r>
            <a:r>
              <a:rPr lang="en-US" sz="1000" dirty="0">
                <a:solidFill>
                  <a:schemeClr val="bg1">
                    <a:lumMod val="50000"/>
                  </a:schemeClr>
                </a:solidFill>
                <a:latin typeface="+mj-lt"/>
              </a:rPr>
              <a:t> </a:t>
            </a:r>
            <a:r>
              <a:rPr lang="en-US" sz="1000" dirty="0" err="1">
                <a:solidFill>
                  <a:schemeClr val="bg1">
                    <a:lumMod val="50000"/>
                  </a:schemeClr>
                </a:solidFill>
                <a:latin typeface="+mj-lt"/>
              </a:rPr>
              <a:t>nostrud</a:t>
            </a:r>
            <a:r>
              <a:rPr lang="en-US" sz="1000" dirty="0">
                <a:solidFill>
                  <a:schemeClr val="bg1">
                    <a:lumMod val="50000"/>
                  </a:schemeClr>
                </a:solidFill>
                <a:latin typeface="+mj-lt"/>
              </a:rPr>
              <a:t> </a:t>
            </a:r>
            <a:r>
              <a:rPr lang="en-US" sz="1000" dirty="0" err="1">
                <a:solidFill>
                  <a:schemeClr val="bg1">
                    <a:lumMod val="50000"/>
                  </a:schemeClr>
                </a:solidFill>
                <a:latin typeface="+mj-lt"/>
              </a:rPr>
              <a:t>exerci</a:t>
            </a:r>
            <a:r>
              <a:rPr lang="en-US" sz="1000" dirty="0">
                <a:solidFill>
                  <a:schemeClr val="bg1">
                    <a:lumMod val="50000"/>
                  </a:schemeClr>
                </a:solidFill>
                <a:latin typeface="+mj-lt"/>
              </a:rPr>
              <a:t> </a:t>
            </a:r>
            <a:r>
              <a:rPr lang="en-US" sz="1000" dirty="0" err="1">
                <a:solidFill>
                  <a:schemeClr val="bg1">
                    <a:lumMod val="50000"/>
                  </a:schemeClr>
                </a:solidFill>
                <a:latin typeface="+mj-lt"/>
              </a:rPr>
              <a:t>tation</a:t>
            </a:r>
            <a:r>
              <a:rPr lang="en-US" sz="1000" dirty="0">
                <a:solidFill>
                  <a:schemeClr val="bg1">
                    <a:lumMod val="50000"/>
                  </a:schemeClr>
                </a:solidFill>
                <a:latin typeface="+mj-lt"/>
              </a:rPr>
              <a:t> </a:t>
            </a:r>
            <a:r>
              <a:rPr lang="en-US" sz="1000" dirty="0" err="1">
                <a:solidFill>
                  <a:schemeClr val="bg1">
                    <a:lumMod val="50000"/>
                  </a:schemeClr>
                </a:solidFill>
                <a:latin typeface="+mj-lt"/>
              </a:rPr>
              <a:t>ullamcorper</a:t>
            </a:r>
            <a:r>
              <a:rPr lang="en-US" sz="1000" dirty="0">
                <a:solidFill>
                  <a:schemeClr val="bg1">
                    <a:lumMod val="50000"/>
                  </a:schemeClr>
                </a:solidFill>
                <a:latin typeface="+mj-lt"/>
              </a:rPr>
              <a:t> </a:t>
            </a:r>
            <a:r>
              <a:rPr lang="en-US" sz="1000" dirty="0" err="1">
                <a:solidFill>
                  <a:schemeClr val="bg1">
                    <a:lumMod val="50000"/>
                  </a:schemeClr>
                </a:solidFill>
                <a:latin typeface="+mj-lt"/>
              </a:rPr>
              <a:t>suscipit</a:t>
            </a:r>
            <a:r>
              <a:rPr lang="en-US" sz="1000" dirty="0">
                <a:solidFill>
                  <a:schemeClr val="bg1">
                    <a:lumMod val="50000"/>
                  </a:schemeClr>
                </a:solidFill>
                <a:latin typeface="+mj-lt"/>
              </a:rPr>
              <a:t> </a:t>
            </a:r>
            <a:r>
              <a:rPr lang="en-US" sz="1000" dirty="0" err="1">
                <a:solidFill>
                  <a:schemeClr val="bg1">
                    <a:lumMod val="50000"/>
                  </a:schemeClr>
                </a:solidFill>
                <a:latin typeface="+mj-lt"/>
              </a:rPr>
              <a:t>lobortis</a:t>
            </a:r>
            <a:endParaRPr lang="en-US" sz="1000" dirty="0">
              <a:solidFill>
                <a:schemeClr val="bg1">
                  <a:lumMod val="50000"/>
                </a:schemeClr>
              </a:solidFill>
              <a:latin typeface="+mj-lt"/>
            </a:endParaRPr>
          </a:p>
        </p:txBody>
      </p:sp>
      <p:sp>
        <p:nvSpPr>
          <p:cNvPr id="30" name="Rectangle 29">
            <a:extLst>
              <a:ext uri="{FF2B5EF4-FFF2-40B4-BE49-F238E27FC236}">
                <a16:creationId xmlns:a16="http://schemas.microsoft.com/office/drawing/2014/main" id="{F7E63AE6-B34E-490C-8449-7AFEFAFF6509}"/>
              </a:ext>
            </a:extLst>
          </p:cNvPr>
          <p:cNvSpPr/>
          <p:nvPr/>
        </p:nvSpPr>
        <p:spPr>
          <a:xfrm>
            <a:off x="6339634" y="1341013"/>
            <a:ext cx="2388539" cy="1015663"/>
          </a:xfrm>
          <a:prstGeom prst="rect">
            <a:avLst/>
          </a:prstGeom>
        </p:spPr>
        <p:txBody>
          <a:bodyPr wrap="none">
            <a:spAutoFit/>
          </a:bodyPr>
          <a:lstStyle/>
          <a:p>
            <a:r>
              <a:rPr lang="en-US" sz="3000" b="1" dirty="0">
                <a:latin typeface="+mj-lt"/>
              </a:rPr>
              <a:t>Lorem Ipsum </a:t>
            </a:r>
          </a:p>
          <a:p>
            <a:r>
              <a:rPr lang="en-US" sz="3000" b="1" dirty="0">
                <a:latin typeface="+mj-lt"/>
              </a:rPr>
              <a:t>Dolor Sit </a:t>
            </a:r>
            <a:r>
              <a:rPr lang="en-US" sz="3000" b="1" dirty="0" err="1">
                <a:latin typeface="+mj-lt"/>
              </a:rPr>
              <a:t>Amet</a:t>
            </a:r>
            <a:endParaRPr lang="en-US" sz="3000" b="1" dirty="0">
              <a:latin typeface="+mj-lt"/>
            </a:endParaRPr>
          </a:p>
        </p:txBody>
      </p:sp>
      <p:sp>
        <p:nvSpPr>
          <p:cNvPr id="31" name="Rectangle 30">
            <a:extLst>
              <a:ext uri="{FF2B5EF4-FFF2-40B4-BE49-F238E27FC236}">
                <a16:creationId xmlns:a16="http://schemas.microsoft.com/office/drawing/2014/main" id="{5C3B6D48-FF1A-4CAB-8ED8-1E2C738EFB9C}"/>
              </a:ext>
            </a:extLst>
          </p:cNvPr>
          <p:cNvSpPr/>
          <p:nvPr/>
        </p:nvSpPr>
        <p:spPr>
          <a:xfrm>
            <a:off x="6339634" y="3331818"/>
            <a:ext cx="1561646" cy="246221"/>
          </a:xfrm>
          <a:prstGeom prst="rect">
            <a:avLst/>
          </a:prstGeom>
        </p:spPr>
        <p:txBody>
          <a:bodyPr wrap="none">
            <a:spAutoFit/>
          </a:bodyPr>
          <a:lstStyle/>
          <a:p>
            <a:r>
              <a:rPr lang="en-US" sz="1000" dirty="0">
                <a:solidFill>
                  <a:schemeClr val="tx1">
                    <a:lumMod val="60000"/>
                    <a:lumOff val="40000"/>
                  </a:schemeClr>
                </a:solidFill>
                <a:latin typeface="+mj-lt"/>
              </a:rPr>
              <a:t>EASY AND FULLY EDITABLE</a:t>
            </a:r>
          </a:p>
        </p:txBody>
      </p:sp>
      <p:pic>
        <p:nvPicPr>
          <p:cNvPr id="4" name="Picture Placeholder 3">
            <a:extLst>
              <a:ext uri="{FF2B5EF4-FFF2-40B4-BE49-F238E27FC236}">
                <a16:creationId xmlns:a16="http://schemas.microsoft.com/office/drawing/2014/main" id="{1ED54B49-9166-4BE0-937A-4EA5BFF4FE3E}"/>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6545" r="16545"/>
          <a:stretch>
            <a:fillRect/>
          </a:stretch>
        </p:blipFill>
        <p:spPr/>
      </p:pic>
    </p:spTree>
    <p:extLst>
      <p:ext uri="{BB962C8B-B14F-4D97-AF65-F5344CB8AC3E}">
        <p14:creationId xmlns:p14="http://schemas.microsoft.com/office/powerpoint/2010/main" val="4205477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a:extLst>
              <a:ext uri="{FF2B5EF4-FFF2-40B4-BE49-F238E27FC236}">
                <a16:creationId xmlns:a16="http://schemas.microsoft.com/office/drawing/2014/main" id="{E7CC4F3E-BB11-4D0A-B590-831A26F4C6A0}"/>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t="7813" b="7813"/>
          <a:stretch>
            <a:fillRect/>
          </a:stretch>
        </p:blipFill>
        <p:spPr/>
      </p:pic>
      <p:sp>
        <p:nvSpPr>
          <p:cNvPr id="5" name="Presentation title">
            <a:extLst>
              <a:ext uri="{FF2B5EF4-FFF2-40B4-BE49-F238E27FC236}">
                <a16:creationId xmlns:a16="http://schemas.microsoft.com/office/drawing/2014/main" id="{0B29E44B-3227-4B98-B4A9-F9B834B41162}"/>
              </a:ext>
            </a:extLst>
          </p:cNvPr>
          <p:cNvSpPr txBox="1"/>
          <p:nvPr/>
        </p:nvSpPr>
        <p:spPr>
          <a:xfrm>
            <a:off x="3128040" y="2867612"/>
            <a:ext cx="5935920" cy="589905"/>
          </a:xfrm>
          <a:prstGeom prst="rect">
            <a:avLst/>
          </a:prstGeom>
          <a:ln w="12700">
            <a:miter lim="400000"/>
          </a:ln>
          <a:extLst>
            <a:ext uri="{C572A759-6A51-4108-AA02-DFA0A04FC94B}">
              <ma14:wrappingTextBoxFlag xmlns="" xmlns:ma14="http://schemas.microsoft.com/office/mac/drawingml/2011/main" val="1"/>
            </a:ext>
          </a:extLst>
        </p:spPr>
        <p:txBody>
          <a:bodyPr wrap="none" lIns="25400" tIns="25400" rIns="25400" bIns="25400" anchor="ctr">
            <a:spAutoFit/>
          </a:bodyPr>
          <a:lstStyle>
            <a:lvl1pPr>
              <a:defRPr sz="3800" b="0">
                <a:solidFill>
                  <a:srgbClr val="B4DB0F"/>
                </a:solidFill>
                <a:latin typeface="Lato Bold"/>
                <a:ea typeface="Lato Bold"/>
                <a:cs typeface="Lato Bold"/>
                <a:sym typeface="Lato Bold"/>
              </a:defRPr>
            </a:lvl1pPr>
          </a:lstStyle>
          <a:p>
            <a:pPr algn="ctr"/>
            <a:r>
              <a:rPr lang="en-US" sz="3500" spc="3000" dirty="0">
                <a:solidFill>
                  <a:schemeClr val="bg1"/>
                </a:solidFill>
              </a:rPr>
              <a:t>HOMEWORK</a:t>
            </a:r>
            <a:endParaRPr sz="3500" spc="3000" dirty="0">
              <a:solidFill>
                <a:schemeClr val="bg1"/>
              </a:solidFill>
            </a:endParaRPr>
          </a:p>
        </p:txBody>
      </p:sp>
      <p:sp>
        <p:nvSpPr>
          <p:cNvPr id="6" name="Shape 28">
            <a:extLst>
              <a:ext uri="{FF2B5EF4-FFF2-40B4-BE49-F238E27FC236}">
                <a16:creationId xmlns:a16="http://schemas.microsoft.com/office/drawing/2014/main" id="{7CE83F27-EA44-4B3A-AFE6-43F0A0347F1A}"/>
              </a:ext>
            </a:extLst>
          </p:cNvPr>
          <p:cNvSpPr/>
          <p:nvPr/>
        </p:nvSpPr>
        <p:spPr>
          <a:xfrm>
            <a:off x="4745169" y="3597740"/>
            <a:ext cx="2223366" cy="189796"/>
          </a:xfrm>
          <a:prstGeom prst="rect">
            <a:avLst/>
          </a:prstGeom>
          <a:ln w="12700">
            <a:miter lim="400000"/>
          </a:ln>
          <a:extLst>
            <a:ext uri="{C572A759-6A51-4108-AA02-DFA0A04FC94B}">
              <ma14:wrappingTextBoxFlag xmlns="" xmlns:ma14="http://schemas.microsoft.com/office/mac/drawingml/2011/main" val="1"/>
            </a:ext>
          </a:extLst>
        </p:spPr>
        <p:txBody>
          <a:bodyPr wrap="none" lIns="25400" tIns="25400" rIns="25400" bIns="25400" anchor="ctr">
            <a:spAutoFit/>
          </a:bodyPr>
          <a:lstStyle>
            <a:lvl1pPr>
              <a:defRPr sz="2000" cap="all" spc="400">
                <a:latin typeface="Lato Regular"/>
                <a:ea typeface="Lato Regular"/>
                <a:cs typeface="Lato Regular"/>
                <a:sym typeface="Lato Regular"/>
              </a:defRPr>
            </a:lvl1pPr>
          </a:lstStyle>
          <a:p>
            <a:pPr algn="ctr"/>
            <a:r>
              <a:rPr lang="en-US" sz="900" dirty="0">
                <a:solidFill>
                  <a:schemeClr val="bg1"/>
                </a:solidFill>
              </a:rPr>
              <a:t>Working from home</a:t>
            </a:r>
            <a:endParaRPr sz="900" dirty="0">
              <a:solidFill>
                <a:schemeClr val="bg1"/>
              </a:solidFill>
            </a:endParaRPr>
          </a:p>
        </p:txBody>
      </p:sp>
      <p:sp>
        <p:nvSpPr>
          <p:cNvPr id="7" name="Shape 22">
            <a:extLst>
              <a:ext uri="{FF2B5EF4-FFF2-40B4-BE49-F238E27FC236}">
                <a16:creationId xmlns:a16="http://schemas.microsoft.com/office/drawing/2014/main" id="{44A0376D-BB09-498A-8D76-54B0E1EBEC63}"/>
              </a:ext>
            </a:extLst>
          </p:cNvPr>
          <p:cNvSpPr/>
          <p:nvPr/>
        </p:nvSpPr>
        <p:spPr>
          <a:xfrm>
            <a:off x="5756680" y="4849677"/>
            <a:ext cx="678641" cy="0"/>
          </a:xfrm>
          <a:prstGeom prst="line">
            <a:avLst/>
          </a:prstGeom>
          <a:ln w="76200">
            <a:solidFill>
              <a:schemeClr val="bg1"/>
            </a:solidFill>
            <a:miter lim="400000"/>
          </a:ln>
        </p:spPr>
        <p:txBody>
          <a:bodyPr lIns="25400" tIns="25400" rIns="25400" bIns="25400" anchor="ctr"/>
          <a:lstStyle/>
          <a:p>
            <a:pPr>
              <a:defRPr sz="3200"/>
            </a:pPr>
            <a:endParaRPr sz="1600"/>
          </a:p>
        </p:txBody>
      </p:sp>
    </p:spTree>
    <p:extLst>
      <p:ext uri="{BB962C8B-B14F-4D97-AF65-F5344CB8AC3E}">
        <p14:creationId xmlns:p14="http://schemas.microsoft.com/office/powerpoint/2010/main" val="115791617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hape">
            <a:extLst>
              <a:ext uri="{FF2B5EF4-FFF2-40B4-BE49-F238E27FC236}">
                <a16:creationId xmlns:a16="http://schemas.microsoft.com/office/drawing/2014/main" id="{6F4C02D8-539F-419F-806A-C94F6CD1A3B5}"/>
              </a:ext>
            </a:extLst>
          </p:cNvPr>
          <p:cNvSpPr/>
          <p:nvPr/>
        </p:nvSpPr>
        <p:spPr>
          <a:xfrm>
            <a:off x="7230649" y="4453467"/>
            <a:ext cx="3248853" cy="619126"/>
          </a:xfrm>
          <a:custGeom>
            <a:avLst/>
            <a:gdLst/>
            <a:ahLst/>
            <a:cxnLst>
              <a:cxn ang="0">
                <a:pos x="wd2" y="hd2"/>
              </a:cxn>
              <a:cxn ang="5400000">
                <a:pos x="wd2" y="hd2"/>
              </a:cxn>
              <a:cxn ang="10800000">
                <a:pos x="wd2" y="hd2"/>
              </a:cxn>
              <a:cxn ang="16200000">
                <a:pos x="wd2" y="hd2"/>
              </a:cxn>
            </a:cxnLst>
            <a:rect l="0" t="0" r="r" b="b"/>
            <a:pathLst>
              <a:path w="21600" h="21600" extrusionOk="0">
                <a:moveTo>
                  <a:pt x="6713" y="0"/>
                </a:moveTo>
                <a:lnTo>
                  <a:pt x="21600" y="0"/>
                </a:lnTo>
                <a:lnTo>
                  <a:pt x="14887" y="21600"/>
                </a:lnTo>
                <a:lnTo>
                  <a:pt x="0" y="21600"/>
                </a:lnTo>
                <a:lnTo>
                  <a:pt x="6713" y="0"/>
                </a:lnTo>
                <a:close/>
              </a:path>
            </a:pathLst>
          </a:custGeom>
          <a:solidFill>
            <a:schemeClr val="accent3">
              <a:lumMod val="20000"/>
              <a:lumOff val="80000"/>
            </a:schemeClr>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sz="3600">
              <a:latin typeface="+mj-lt"/>
            </a:endParaRPr>
          </a:p>
        </p:txBody>
      </p:sp>
      <p:sp>
        <p:nvSpPr>
          <p:cNvPr id="2" name="Rectangle">
            <a:extLst>
              <a:ext uri="{FF2B5EF4-FFF2-40B4-BE49-F238E27FC236}">
                <a16:creationId xmlns:a16="http://schemas.microsoft.com/office/drawing/2014/main" id="{9CB785A5-1C47-4062-AE80-0BE655CF00A4}"/>
              </a:ext>
            </a:extLst>
          </p:cNvPr>
          <p:cNvSpPr/>
          <p:nvPr/>
        </p:nvSpPr>
        <p:spPr>
          <a:xfrm>
            <a:off x="3805767" y="2060424"/>
            <a:ext cx="635001" cy="889001"/>
          </a:xfrm>
          <a:prstGeom prst="rect">
            <a:avLst/>
          </a:prstGeom>
          <a:solidFill>
            <a:schemeClr val="accent1">
              <a:lumMod val="75000"/>
            </a:schemeClr>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sz="3600">
              <a:latin typeface="+mj-lt"/>
            </a:endParaRPr>
          </a:p>
        </p:txBody>
      </p:sp>
      <p:sp>
        <p:nvSpPr>
          <p:cNvPr id="3" name="Rectangle">
            <a:extLst>
              <a:ext uri="{FF2B5EF4-FFF2-40B4-BE49-F238E27FC236}">
                <a16:creationId xmlns:a16="http://schemas.microsoft.com/office/drawing/2014/main" id="{B228BDCF-C6F8-4650-AFD6-FC5599FB4283}"/>
              </a:ext>
            </a:extLst>
          </p:cNvPr>
          <p:cNvSpPr/>
          <p:nvPr/>
        </p:nvSpPr>
        <p:spPr>
          <a:xfrm>
            <a:off x="4440767" y="2060424"/>
            <a:ext cx="4318001" cy="889001"/>
          </a:xfrm>
          <a:prstGeom prst="rect">
            <a:avLst/>
          </a:prstGeom>
          <a:solidFill>
            <a:schemeClr val="accent1"/>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sz="3600">
              <a:latin typeface="+mj-lt"/>
            </a:endParaRPr>
          </a:p>
        </p:txBody>
      </p:sp>
      <p:sp>
        <p:nvSpPr>
          <p:cNvPr id="4" name="Rectangle">
            <a:extLst>
              <a:ext uri="{FF2B5EF4-FFF2-40B4-BE49-F238E27FC236}">
                <a16:creationId xmlns:a16="http://schemas.microsoft.com/office/drawing/2014/main" id="{CD2B4E0A-22E3-4031-B4A4-497919AE56CC}"/>
              </a:ext>
            </a:extLst>
          </p:cNvPr>
          <p:cNvSpPr/>
          <p:nvPr/>
        </p:nvSpPr>
        <p:spPr>
          <a:xfrm>
            <a:off x="5520267" y="3565525"/>
            <a:ext cx="635001" cy="889000"/>
          </a:xfrm>
          <a:prstGeom prst="rect">
            <a:avLst/>
          </a:prstGeom>
          <a:solidFill>
            <a:schemeClr val="accent2">
              <a:lumMod val="75000"/>
            </a:schemeClr>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sz="3600">
              <a:latin typeface="+mj-lt"/>
            </a:endParaRPr>
          </a:p>
        </p:txBody>
      </p:sp>
      <p:sp>
        <p:nvSpPr>
          <p:cNvPr id="5" name="Rectangle">
            <a:extLst>
              <a:ext uri="{FF2B5EF4-FFF2-40B4-BE49-F238E27FC236}">
                <a16:creationId xmlns:a16="http://schemas.microsoft.com/office/drawing/2014/main" id="{25D89DEC-6C8C-4B29-9DAF-388D1070D89D}"/>
              </a:ext>
            </a:extLst>
          </p:cNvPr>
          <p:cNvSpPr/>
          <p:nvPr/>
        </p:nvSpPr>
        <p:spPr>
          <a:xfrm>
            <a:off x="6155267" y="3565525"/>
            <a:ext cx="4318001" cy="889000"/>
          </a:xfrm>
          <a:prstGeom prst="rect">
            <a:avLst/>
          </a:prstGeom>
          <a:solidFill>
            <a:schemeClr val="accent2"/>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sz="3600">
              <a:latin typeface="+mj-lt"/>
            </a:endParaRPr>
          </a:p>
        </p:txBody>
      </p:sp>
      <p:sp>
        <p:nvSpPr>
          <p:cNvPr id="6" name="Rectangle">
            <a:extLst>
              <a:ext uri="{FF2B5EF4-FFF2-40B4-BE49-F238E27FC236}">
                <a16:creationId xmlns:a16="http://schemas.microsoft.com/office/drawing/2014/main" id="{63747AA5-5CDD-483E-BEAD-742F84FFA271}"/>
              </a:ext>
            </a:extLst>
          </p:cNvPr>
          <p:cNvSpPr/>
          <p:nvPr/>
        </p:nvSpPr>
        <p:spPr>
          <a:xfrm>
            <a:off x="7234767" y="5065183"/>
            <a:ext cx="635001" cy="889001"/>
          </a:xfrm>
          <a:prstGeom prst="rect">
            <a:avLst/>
          </a:prstGeom>
          <a:solidFill>
            <a:schemeClr val="accent3">
              <a:lumMod val="75000"/>
            </a:schemeClr>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sz="3600">
              <a:latin typeface="+mj-lt"/>
            </a:endParaRPr>
          </a:p>
        </p:txBody>
      </p:sp>
      <p:sp>
        <p:nvSpPr>
          <p:cNvPr id="7" name="Rectangle">
            <a:extLst>
              <a:ext uri="{FF2B5EF4-FFF2-40B4-BE49-F238E27FC236}">
                <a16:creationId xmlns:a16="http://schemas.microsoft.com/office/drawing/2014/main" id="{20E06826-36FA-4D46-AA31-4559BFA8DCC3}"/>
              </a:ext>
            </a:extLst>
          </p:cNvPr>
          <p:cNvSpPr/>
          <p:nvPr/>
        </p:nvSpPr>
        <p:spPr>
          <a:xfrm>
            <a:off x="7869767" y="5065183"/>
            <a:ext cx="4318001" cy="889001"/>
          </a:xfrm>
          <a:prstGeom prst="rect">
            <a:avLst/>
          </a:prstGeom>
          <a:solidFill>
            <a:schemeClr val="accent3"/>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sz="3600">
              <a:latin typeface="+mj-lt"/>
            </a:endParaRPr>
          </a:p>
        </p:txBody>
      </p:sp>
      <p:sp>
        <p:nvSpPr>
          <p:cNvPr id="8" name="Shape">
            <a:extLst>
              <a:ext uri="{FF2B5EF4-FFF2-40B4-BE49-F238E27FC236}">
                <a16:creationId xmlns:a16="http://schemas.microsoft.com/office/drawing/2014/main" id="{A932DFFA-163C-444E-BA6A-1B85E0869E43}"/>
              </a:ext>
            </a:extLst>
          </p:cNvPr>
          <p:cNvSpPr/>
          <p:nvPr/>
        </p:nvSpPr>
        <p:spPr>
          <a:xfrm>
            <a:off x="5511916" y="2946400"/>
            <a:ext cx="3248853" cy="619126"/>
          </a:xfrm>
          <a:custGeom>
            <a:avLst/>
            <a:gdLst/>
            <a:ahLst/>
            <a:cxnLst>
              <a:cxn ang="0">
                <a:pos x="wd2" y="hd2"/>
              </a:cxn>
              <a:cxn ang="5400000">
                <a:pos x="wd2" y="hd2"/>
              </a:cxn>
              <a:cxn ang="10800000">
                <a:pos x="wd2" y="hd2"/>
              </a:cxn>
              <a:cxn ang="16200000">
                <a:pos x="wd2" y="hd2"/>
              </a:cxn>
            </a:cxnLst>
            <a:rect l="0" t="0" r="r" b="b"/>
            <a:pathLst>
              <a:path w="21600" h="21600" extrusionOk="0">
                <a:moveTo>
                  <a:pt x="6713" y="0"/>
                </a:moveTo>
                <a:lnTo>
                  <a:pt x="21600" y="0"/>
                </a:lnTo>
                <a:lnTo>
                  <a:pt x="14887" y="21600"/>
                </a:lnTo>
                <a:lnTo>
                  <a:pt x="0" y="21600"/>
                </a:lnTo>
                <a:lnTo>
                  <a:pt x="6713" y="0"/>
                </a:lnTo>
                <a:close/>
              </a:path>
            </a:pathLst>
          </a:custGeom>
          <a:solidFill>
            <a:schemeClr val="accent2">
              <a:lumMod val="20000"/>
              <a:lumOff val="80000"/>
            </a:schemeClr>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sz="3600">
              <a:latin typeface="+mj-lt"/>
            </a:endParaRPr>
          </a:p>
        </p:txBody>
      </p:sp>
      <p:sp>
        <p:nvSpPr>
          <p:cNvPr id="10" name="1">
            <a:extLst>
              <a:ext uri="{FF2B5EF4-FFF2-40B4-BE49-F238E27FC236}">
                <a16:creationId xmlns:a16="http://schemas.microsoft.com/office/drawing/2014/main" id="{4EBC5C09-AE57-422B-98DF-D4FB0CC4664D}"/>
              </a:ext>
            </a:extLst>
          </p:cNvPr>
          <p:cNvSpPr txBox="1"/>
          <p:nvPr/>
        </p:nvSpPr>
        <p:spPr>
          <a:xfrm>
            <a:off x="3965787" y="2208627"/>
            <a:ext cx="310983" cy="605294"/>
          </a:xfrm>
          <a:prstGeom prst="rect">
            <a:avLst/>
          </a:prstGeom>
          <a:ln w="12700">
            <a:miter lim="400000"/>
          </a:ln>
          <a:extLst>
            <a:ext uri="{C572A759-6A51-4108-AA02-DFA0A04FC94B}">
              <ma14:wrappingTextBoxFlag xmlns="" xmlns:ma14="http://schemas.microsoft.com/office/mac/drawingml/2011/main" val="1"/>
            </a:ext>
          </a:extLst>
        </p:spPr>
        <p:txBody>
          <a:bodyPr wrap="none" lIns="25400" tIns="25400" rIns="25400" bIns="25400" anchor="ctr">
            <a:spAutoFit/>
          </a:bodyPr>
          <a:lstStyle>
            <a:lvl1pPr algn="l" defTabSz="914400">
              <a:lnSpc>
                <a:spcPct val="90000"/>
              </a:lnSpc>
              <a:defRPr sz="7000" b="0">
                <a:solidFill>
                  <a:srgbClr val="E6E5CF"/>
                </a:solidFill>
                <a:latin typeface="Lato Bold"/>
                <a:ea typeface="Lato Bold"/>
                <a:cs typeface="Lato Bold"/>
                <a:sym typeface="Lato Bold"/>
              </a:defRPr>
            </a:lvl1pPr>
          </a:lstStyle>
          <a:p>
            <a:r>
              <a:rPr sz="4000" dirty="0">
                <a:solidFill>
                  <a:schemeClr val="bg1"/>
                </a:solidFill>
                <a:latin typeface="+mj-lt"/>
              </a:rPr>
              <a:t>1</a:t>
            </a:r>
          </a:p>
        </p:txBody>
      </p:sp>
      <p:sp>
        <p:nvSpPr>
          <p:cNvPr id="11" name="3">
            <a:extLst>
              <a:ext uri="{FF2B5EF4-FFF2-40B4-BE49-F238E27FC236}">
                <a16:creationId xmlns:a16="http://schemas.microsoft.com/office/drawing/2014/main" id="{45F021DF-A5F1-4F89-ABA4-EDD3FF992042}"/>
              </a:ext>
            </a:extLst>
          </p:cNvPr>
          <p:cNvSpPr txBox="1"/>
          <p:nvPr/>
        </p:nvSpPr>
        <p:spPr>
          <a:xfrm>
            <a:off x="7394787" y="5213386"/>
            <a:ext cx="310983" cy="605294"/>
          </a:xfrm>
          <a:prstGeom prst="rect">
            <a:avLst/>
          </a:prstGeom>
          <a:ln w="12700">
            <a:miter lim="400000"/>
          </a:ln>
          <a:extLst>
            <a:ext uri="{C572A759-6A51-4108-AA02-DFA0A04FC94B}">
              <ma14:wrappingTextBoxFlag xmlns="" xmlns:ma14="http://schemas.microsoft.com/office/mac/drawingml/2011/main" val="1"/>
            </a:ext>
          </a:extLst>
        </p:spPr>
        <p:txBody>
          <a:bodyPr wrap="none" lIns="25400" tIns="25400" rIns="25400" bIns="25400" anchor="ctr">
            <a:spAutoFit/>
          </a:bodyPr>
          <a:lstStyle>
            <a:lvl1pPr algn="l" defTabSz="914400">
              <a:lnSpc>
                <a:spcPct val="90000"/>
              </a:lnSpc>
              <a:defRPr sz="7000" b="0">
                <a:solidFill>
                  <a:srgbClr val="E6E5CF"/>
                </a:solidFill>
                <a:latin typeface="Lato Bold"/>
                <a:ea typeface="Lato Bold"/>
                <a:cs typeface="Lato Bold"/>
                <a:sym typeface="Lato Bold"/>
              </a:defRPr>
            </a:lvl1pPr>
          </a:lstStyle>
          <a:p>
            <a:r>
              <a:rPr sz="4000">
                <a:solidFill>
                  <a:schemeClr val="bg1"/>
                </a:solidFill>
                <a:latin typeface="+mj-lt"/>
              </a:rPr>
              <a:t>3</a:t>
            </a:r>
          </a:p>
        </p:txBody>
      </p:sp>
      <p:sp>
        <p:nvSpPr>
          <p:cNvPr id="12" name="2">
            <a:extLst>
              <a:ext uri="{FF2B5EF4-FFF2-40B4-BE49-F238E27FC236}">
                <a16:creationId xmlns:a16="http://schemas.microsoft.com/office/drawing/2014/main" id="{F2438A48-6C85-42AF-910D-70A430549C30}"/>
              </a:ext>
            </a:extLst>
          </p:cNvPr>
          <p:cNvSpPr txBox="1"/>
          <p:nvPr/>
        </p:nvSpPr>
        <p:spPr>
          <a:xfrm>
            <a:off x="5680287" y="3713728"/>
            <a:ext cx="310983" cy="605294"/>
          </a:xfrm>
          <a:prstGeom prst="rect">
            <a:avLst/>
          </a:prstGeom>
          <a:ln w="12700">
            <a:miter lim="400000"/>
          </a:ln>
          <a:extLst>
            <a:ext uri="{C572A759-6A51-4108-AA02-DFA0A04FC94B}">
              <ma14:wrappingTextBoxFlag xmlns="" xmlns:ma14="http://schemas.microsoft.com/office/mac/drawingml/2011/main" val="1"/>
            </a:ext>
          </a:extLst>
        </p:spPr>
        <p:txBody>
          <a:bodyPr wrap="none" lIns="25400" tIns="25400" rIns="25400" bIns="25400" anchor="ctr">
            <a:spAutoFit/>
          </a:bodyPr>
          <a:lstStyle>
            <a:lvl1pPr algn="l" defTabSz="914400">
              <a:lnSpc>
                <a:spcPct val="90000"/>
              </a:lnSpc>
              <a:defRPr sz="7000" b="0">
                <a:solidFill>
                  <a:srgbClr val="E6E5CF"/>
                </a:solidFill>
                <a:latin typeface="Lato Bold"/>
                <a:ea typeface="Lato Bold"/>
                <a:cs typeface="Lato Bold"/>
                <a:sym typeface="Lato Bold"/>
              </a:defRPr>
            </a:lvl1pPr>
          </a:lstStyle>
          <a:p>
            <a:r>
              <a:rPr sz="4000">
                <a:solidFill>
                  <a:schemeClr val="bg1"/>
                </a:solidFill>
                <a:latin typeface="+mj-lt"/>
              </a:rPr>
              <a:t>2</a:t>
            </a:r>
          </a:p>
        </p:txBody>
      </p:sp>
      <p:sp>
        <p:nvSpPr>
          <p:cNvPr id="19" name="Rectangle 28">
            <a:extLst>
              <a:ext uri="{FF2B5EF4-FFF2-40B4-BE49-F238E27FC236}">
                <a16:creationId xmlns:a16="http://schemas.microsoft.com/office/drawing/2014/main" id="{588B8515-F36B-4F73-92A0-E00CA79D7672}"/>
              </a:ext>
            </a:extLst>
          </p:cNvPr>
          <p:cNvSpPr/>
          <p:nvPr/>
        </p:nvSpPr>
        <p:spPr>
          <a:xfrm>
            <a:off x="4708521" y="2155620"/>
            <a:ext cx="1723630" cy="400110"/>
          </a:xfrm>
          <a:prstGeom prst="rect">
            <a:avLst/>
          </a:prstGeom>
        </p:spPr>
        <p:txBody>
          <a:bodyPr wrap="square">
            <a:spAutoFit/>
          </a:bodyPr>
          <a:lstStyle/>
          <a:p>
            <a:r>
              <a:rPr lang="en-US" sz="2000" dirty="0">
                <a:solidFill>
                  <a:schemeClr val="bg1"/>
                </a:solidFill>
                <a:latin typeface="+mj-lt"/>
              </a:rPr>
              <a:t>LOREM IPSUM</a:t>
            </a:r>
          </a:p>
        </p:txBody>
      </p:sp>
      <p:sp>
        <p:nvSpPr>
          <p:cNvPr id="20" name="Rectangle 29">
            <a:extLst>
              <a:ext uri="{FF2B5EF4-FFF2-40B4-BE49-F238E27FC236}">
                <a16:creationId xmlns:a16="http://schemas.microsoft.com/office/drawing/2014/main" id="{5A36DC16-22D9-46B5-807F-A117953DC330}"/>
              </a:ext>
            </a:extLst>
          </p:cNvPr>
          <p:cNvSpPr/>
          <p:nvPr/>
        </p:nvSpPr>
        <p:spPr>
          <a:xfrm>
            <a:off x="4708521" y="2463396"/>
            <a:ext cx="3272114" cy="398827"/>
          </a:xfrm>
          <a:prstGeom prst="rect">
            <a:avLst/>
          </a:prstGeom>
        </p:spPr>
        <p:txBody>
          <a:bodyPr wrap="square">
            <a:spAutoFit/>
          </a:bodyPr>
          <a:lstStyle/>
          <a:p>
            <a:pPr algn="just">
              <a:lnSpc>
                <a:spcPct val="150000"/>
              </a:lnSpc>
            </a:pPr>
            <a:r>
              <a:rPr lang="en-US" sz="700" dirty="0">
                <a:solidFill>
                  <a:schemeClr val="bg1"/>
                </a:solidFill>
                <a:latin typeface="+mj-lt"/>
              </a:rPr>
              <a:t>Lorem ipsum dolor sit </a:t>
            </a:r>
            <a:r>
              <a:rPr lang="en-US" sz="700" dirty="0" err="1">
                <a:solidFill>
                  <a:schemeClr val="bg1"/>
                </a:solidFill>
                <a:latin typeface="+mj-lt"/>
              </a:rPr>
              <a:t>amet</a:t>
            </a:r>
            <a:r>
              <a:rPr lang="en-US" sz="700" dirty="0">
                <a:solidFill>
                  <a:schemeClr val="bg1"/>
                </a:solidFill>
                <a:latin typeface="+mj-lt"/>
              </a:rPr>
              <a:t>, </a:t>
            </a:r>
            <a:r>
              <a:rPr lang="en-US" sz="700" dirty="0" err="1">
                <a:solidFill>
                  <a:schemeClr val="bg1"/>
                </a:solidFill>
                <a:latin typeface="+mj-lt"/>
              </a:rPr>
              <a:t>consectetuer</a:t>
            </a:r>
            <a:r>
              <a:rPr lang="en-US" sz="700" dirty="0">
                <a:solidFill>
                  <a:schemeClr val="bg1"/>
                </a:solidFill>
                <a:latin typeface="+mj-lt"/>
              </a:rPr>
              <a:t> </a:t>
            </a:r>
            <a:r>
              <a:rPr lang="en-US" sz="700" dirty="0" err="1">
                <a:solidFill>
                  <a:schemeClr val="bg1"/>
                </a:solidFill>
                <a:latin typeface="+mj-lt"/>
              </a:rPr>
              <a:t>adipiscing</a:t>
            </a:r>
            <a:r>
              <a:rPr lang="en-US" sz="700" dirty="0">
                <a:solidFill>
                  <a:schemeClr val="bg1"/>
                </a:solidFill>
                <a:latin typeface="+mj-lt"/>
              </a:rPr>
              <a:t> </a:t>
            </a:r>
            <a:r>
              <a:rPr lang="en-US" sz="700" dirty="0" err="1">
                <a:solidFill>
                  <a:schemeClr val="bg1"/>
                </a:solidFill>
                <a:latin typeface="+mj-lt"/>
              </a:rPr>
              <a:t>elit</a:t>
            </a:r>
            <a:r>
              <a:rPr lang="en-US" sz="700" dirty="0">
                <a:solidFill>
                  <a:schemeClr val="bg1"/>
                </a:solidFill>
                <a:latin typeface="+mj-lt"/>
              </a:rPr>
              <a:t>, sed diam </a:t>
            </a:r>
            <a:r>
              <a:rPr lang="en-US" sz="700" dirty="0" err="1">
                <a:solidFill>
                  <a:schemeClr val="bg1"/>
                </a:solidFill>
                <a:latin typeface="+mj-lt"/>
              </a:rPr>
              <a:t>nonummy</a:t>
            </a:r>
            <a:r>
              <a:rPr lang="en-US" sz="700" dirty="0">
                <a:solidFill>
                  <a:schemeClr val="bg1"/>
                </a:solidFill>
                <a:latin typeface="+mj-lt"/>
              </a:rPr>
              <a:t> </a:t>
            </a:r>
            <a:r>
              <a:rPr lang="en-US" sz="700" dirty="0" err="1">
                <a:solidFill>
                  <a:schemeClr val="bg1"/>
                </a:solidFill>
                <a:latin typeface="+mj-lt"/>
              </a:rPr>
              <a:t>nibh</a:t>
            </a:r>
            <a:r>
              <a:rPr lang="en-US" sz="700" dirty="0">
                <a:solidFill>
                  <a:schemeClr val="bg1"/>
                </a:solidFill>
                <a:latin typeface="+mj-lt"/>
              </a:rPr>
              <a:t> </a:t>
            </a:r>
            <a:r>
              <a:rPr lang="en-US" sz="700" dirty="0" err="1">
                <a:solidFill>
                  <a:schemeClr val="bg1"/>
                </a:solidFill>
                <a:latin typeface="+mj-lt"/>
              </a:rPr>
              <a:t>euismod</a:t>
            </a:r>
            <a:r>
              <a:rPr lang="en-US" sz="700" dirty="0">
                <a:solidFill>
                  <a:schemeClr val="bg1"/>
                </a:solidFill>
                <a:latin typeface="+mj-lt"/>
              </a:rPr>
              <a:t> </a:t>
            </a:r>
            <a:r>
              <a:rPr lang="en-US" sz="700" dirty="0" err="1">
                <a:solidFill>
                  <a:schemeClr val="bg1"/>
                </a:solidFill>
                <a:latin typeface="+mj-lt"/>
              </a:rPr>
              <a:t>tincidunt</a:t>
            </a:r>
            <a:r>
              <a:rPr lang="en-US" sz="700" dirty="0">
                <a:solidFill>
                  <a:schemeClr val="bg1"/>
                </a:solidFill>
                <a:latin typeface="+mj-lt"/>
              </a:rPr>
              <a:t> </a:t>
            </a:r>
            <a:r>
              <a:rPr lang="en-US" sz="700" dirty="0" err="1">
                <a:solidFill>
                  <a:schemeClr val="bg1"/>
                </a:solidFill>
                <a:latin typeface="+mj-lt"/>
              </a:rPr>
              <a:t>ut</a:t>
            </a:r>
            <a:r>
              <a:rPr lang="en-US" sz="700" dirty="0">
                <a:solidFill>
                  <a:schemeClr val="bg1"/>
                </a:solidFill>
                <a:latin typeface="+mj-lt"/>
              </a:rPr>
              <a:t> </a:t>
            </a:r>
            <a:r>
              <a:rPr lang="en-US" sz="700" dirty="0" err="1">
                <a:solidFill>
                  <a:schemeClr val="bg1"/>
                </a:solidFill>
                <a:latin typeface="+mj-lt"/>
              </a:rPr>
              <a:t>laoreet</a:t>
            </a:r>
            <a:r>
              <a:rPr lang="en-US" sz="700" dirty="0">
                <a:solidFill>
                  <a:schemeClr val="bg1"/>
                </a:solidFill>
                <a:latin typeface="+mj-lt"/>
              </a:rPr>
              <a:t> dolore</a:t>
            </a:r>
          </a:p>
        </p:txBody>
      </p:sp>
      <p:sp>
        <p:nvSpPr>
          <p:cNvPr id="21" name="Rectangle 28">
            <a:extLst>
              <a:ext uri="{FF2B5EF4-FFF2-40B4-BE49-F238E27FC236}">
                <a16:creationId xmlns:a16="http://schemas.microsoft.com/office/drawing/2014/main" id="{E5BF1694-BFFA-43E4-A6BC-824800EA9A7D}"/>
              </a:ext>
            </a:extLst>
          </p:cNvPr>
          <p:cNvSpPr/>
          <p:nvPr/>
        </p:nvSpPr>
        <p:spPr>
          <a:xfrm>
            <a:off x="6390871" y="3644718"/>
            <a:ext cx="1723630" cy="400110"/>
          </a:xfrm>
          <a:prstGeom prst="rect">
            <a:avLst/>
          </a:prstGeom>
        </p:spPr>
        <p:txBody>
          <a:bodyPr wrap="square">
            <a:spAutoFit/>
          </a:bodyPr>
          <a:lstStyle/>
          <a:p>
            <a:r>
              <a:rPr lang="en-US" sz="2000" dirty="0">
                <a:solidFill>
                  <a:schemeClr val="bg1"/>
                </a:solidFill>
                <a:latin typeface="+mj-lt"/>
              </a:rPr>
              <a:t>LOREM IPSUM</a:t>
            </a:r>
          </a:p>
        </p:txBody>
      </p:sp>
      <p:sp>
        <p:nvSpPr>
          <p:cNvPr id="22" name="Rectangle 29">
            <a:extLst>
              <a:ext uri="{FF2B5EF4-FFF2-40B4-BE49-F238E27FC236}">
                <a16:creationId xmlns:a16="http://schemas.microsoft.com/office/drawing/2014/main" id="{FD6CED8B-2494-4A1F-A337-16701DC4DF45}"/>
              </a:ext>
            </a:extLst>
          </p:cNvPr>
          <p:cNvSpPr/>
          <p:nvPr/>
        </p:nvSpPr>
        <p:spPr>
          <a:xfrm>
            <a:off x="6390871" y="3952495"/>
            <a:ext cx="3272114" cy="398827"/>
          </a:xfrm>
          <a:prstGeom prst="rect">
            <a:avLst/>
          </a:prstGeom>
        </p:spPr>
        <p:txBody>
          <a:bodyPr wrap="square">
            <a:spAutoFit/>
          </a:bodyPr>
          <a:lstStyle/>
          <a:p>
            <a:pPr algn="just">
              <a:lnSpc>
                <a:spcPct val="150000"/>
              </a:lnSpc>
            </a:pPr>
            <a:r>
              <a:rPr lang="en-US" sz="700" dirty="0">
                <a:solidFill>
                  <a:schemeClr val="bg1"/>
                </a:solidFill>
                <a:latin typeface="+mj-lt"/>
              </a:rPr>
              <a:t>Lorem ipsum dolor sit </a:t>
            </a:r>
            <a:r>
              <a:rPr lang="en-US" sz="700" dirty="0" err="1">
                <a:solidFill>
                  <a:schemeClr val="bg1"/>
                </a:solidFill>
                <a:latin typeface="+mj-lt"/>
              </a:rPr>
              <a:t>amet</a:t>
            </a:r>
            <a:r>
              <a:rPr lang="en-US" sz="700" dirty="0">
                <a:solidFill>
                  <a:schemeClr val="bg1"/>
                </a:solidFill>
                <a:latin typeface="+mj-lt"/>
              </a:rPr>
              <a:t>, </a:t>
            </a:r>
            <a:r>
              <a:rPr lang="en-US" sz="700" dirty="0" err="1">
                <a:solidFill>
                  <a:schemeClr val="bg1"/>
                </a:solidFill>
                <a:latin typeface="+mj-lt"/>
              </a:rPr>
              <a:t>consectetuer</a:t>
            </a:r>
            <a:r>
              <a:rPr lang="en-US" sz="700" dirty="0">
                <a:solidFill>
                  <a:schemeClr val="bg1"/>
                </a:solidFill>
                <a:latin typeface="+mj-lt"/>
              </a:rPr>
              <a:t> </a:t>
            </a:r>
            <a:r>
              <a:rPr lang="en-US" sz="700" dirty="0" err="1">
                <a:solidFill>
                  <a:schemeClr val="bg1"/>
                </a:solidFill>
                <a:latin typeface="+mj-lt"/>
              </a:rPr>
              <a:t>adipiscing</a:t>
            </a:r>
            <a:r>
              <a:rPr lang="en-US" sz="700" dirty="0">
                <a:solidFill>
                  <a:schemeClr val="bg1"/>
                </a:solidFill>
                <a:latin typeface="+mj-lt"/>
              </a:rPr>
              <a:t> </a:t>
            </a:r>
            <a:r>
              <a:rPr lang="en-US" sz="700" dirty="0" err="1">
                <a:solidFill>
                  <a:schemeClr val="bg1"/>
                </a:solidFill>
                <a:latin typeface="+mj-lt"/>
              </a:rPr>
              <a:t>elit</a:t>
            </a:r>
            <a:r>
              <a:rPr lang="en-US" sz="700" dirty="0">
                <a:solidFill>
                  <a:schemeClr val="bg1"/>
                </a:solidFill>
                <a:latin typeface="+mj-lt"/>
              </a:rPr>
              <a:t>, sed diam </a:t>
            </a:r>
            <a:r>
              <a:rPr lang="en-US" sz="700" dirty="0" err="1">
                <a:solidFill>
                  <a:schemeClr val="bg1"/>
                </a:solidFill>
                <a:latin typeface="+mj-lt"/>
              </a:rPr>
              <a:t>nonummy</a:t>
            </a:r>
            <a:r>
              <a:rPr lang="en-US" sz="700" dirty="0">
                <a:solidFill>
                  <a:schemeClr val="bg1"/>
                </a:solidFill>
                <a:latin typeface="+mj-lt"/>
              </a:rPr>
              <a:t> </a:t>
            </a:r>
            <a:r>
              <a:rPr lang="en-US" sz="700" dirty="0" err="1">
                <a:solidFill>
                  <a:schemeClr val="bg1"/>
                </a:solidFill>
                <a:latin typeface="+mj-lt"/>
              </a:rPr>
              <a:t>nibh</a:t>
            </a:r>
            <a:r>
              <a:rPr lang="en-US" sz="700" dirty="0">
                <a:solidFill>
                  <a:schemeClr val="bg1"/>
                </a:solidFill>
                <a:latin typeface="+mj-lt"/>
              </a:rPr>
              <a:t> </a:t>
            </a:r>
            <a:r>
              <a:rPr lang="en-US" sz="700" dirty="0" err="1">
                <a:solidFill>
                  <a:schemeClr val="bg1"/>
                </a:solidFill>
                <a:latin typeface="+mj-lt"/>
              </a:rPr>
              <a:t>euismod</a:t>
            </a:r>
            <a:r>
              <a:rPr lang="en-US" sz="700" dirty="0">
                <a:solidFill>
                  <a:schemeClr val="bg1"/>
                </a:solidFill>
                <a:latin typeface="+mj-lt"/>
              </a:rPr>
              <a:t> </a:t>
            </a:r>
            <a:r>
              <a:rPr lang="en-US" sz="700" dirty="0" err="1">
                <a:solidFill>
                  <a:schemeClr val="bg1"/>
                </a:solidFill>
                <a:latin typeface="+mj-lt"/>
              </a:rPr>
              <a:t>tincidunt</a:t>
            </a:r>
            <a:r>
              <a:rPr lang="en-US" sz="700" dirty="0">
                <a:solidFill>
                  <a:schemeClr val="bg1"/>
                </a:solidFill>
                <a:latin typeface="+mj-lt"/>
              </a:rPr>
              <a:t> </a:t>
            </a:r>
            <a:r>
              <a:rPr lang="en-US" sz="700" dirty="0" err="1">
                <a:solidFill>
                  <a:schemeClr val="bg1"/>
                </a:solidFill>
                <a:latin typeface="+mj-lt"/>
              </a:rPr>
              <a:t>ut</a:t>
            </a:r>
            <a:r>
              <a:rPr lang="en-US" sz="700" dirty="0">
                <a:solidFill>
                  <a:schemeClr val="bg1"/>
                </a:solidFill>
                <a:latin typeface="+mj-lt"/>
              </a:rPr>
              <a:t> </a:t>
            </a:r>
            <a:r>
              <a:rPr lang="en-US" sz="700" dirty="0" err="1">
                <a:solidFill>
                  <a:schemeClr val="bg1"/>
                </a:solidFill>
                <a:latin typeface="+mj-lt"/>
              </a:rPr>
              <a:t>laoreet</a:t>
            </a:r>
            <a:r>
              <a:rPr lang="en-US" sz="700" dirty="0">
                <a:solidFill>
                  <a:schemeClr val="bg1"/>
                </a:solidFill>
                <a:latin typeface="+mj-lt"/>
              </a:rPr>
              <a:t> dolore</a:t>
            </a:r>
          </a:p>
        </p:txBody>
      </p:sp>
      <p:sp>
        <p:nvSpPr>
          <p:cNvPr id="23" name="Rectangle 28">
            <a:extLst>
              <a:ext uri="{FF2B5EF4-FFF2-40B4-BE49-F238E27FC236}">
                <a16:creationId xmlns:a16="http://schemas.microsoft.com/office/drawing/2014/main" id="{9F0CC034-6D8A-4DBF-AEC1-E05DFE7D7E99}"/>
              </a:ext>
            </a:extLst>
          </p:cNvPr>
          <p:cNvSpPr/>
          <p:nvPr/>
        </p:nvSpPr>
        <p:spPr>
          <a:xfrm>
            <a:off x="8114500" y="5166578"/>
            <a:ext cx="1723630" cy="400110"/>
          </a:xfrm>
          <a:prstGeom prst="rect">
            <a:avLst/>
          </a:prstGeom>
        </p:spPr>
        <p:txBody>
          <a:bodyPr wrap="square">
            <a:spAutoFit/>
          </a:bodyPr>
          <a:lstStyle/>
          <a:p>
            <a:r>
              <a:rPr lang="en-US" sz="2000" dirty="0">
                <a:solidFill>
                  <a:schemeClr val="bg1"/>
                </a:solidFill>
                <a:latin typeface="+mj-lt"/>
              </a:rPr>
              <a:t>LOREM IPSUM</a:t>
            </a:r>
          </a:p>
        </p:txBody>
      </p:sp>
      <p:sp>
        <p:nvSpPr>
          <p:cNvPr id="24" name="Rectangle 29">
            <a:extLst>
              <a:ext uri="{FF2B5EF4-FFF2-40B4-BE49-F238E27FC236}">
                <a16:creationId xmlns:a16="http://schemas.microsoft.com/office/drawing/2014/main" id="{1A4EA7A7-55B6-41D3-B888-6E49CC120AF5}"/>
              </a:ext>
            </a:extLst>
          </p:cNvPr>
          <p:cNvSpPr/>
          <p:nvPr/>
        </p:nvSpPr>
        <p:spPr>
          <a:xfrm>
            <a:off x="8114500" y="5474355"/>
            <a:ext cx="3272114" cy="398827"/>
          </a:xfrm>
          <a:prstGeom prst="rect">
            <a:avLst/>
          </a:prstGeom>
        </p:spPr>
        <p:txBody>
          <a:bodyPr wrap="square">
            <a:spAutoFit/>
          </a:bodyPr>
          <a:lstStyle/>
          <a:p>
            <a:pPr algn="just">
              <a:lnSpc>
                <a:spcPct val="150000"/>
              </a:lnSpc>
            </a:pPr>
            <a:r>
              <a:rPr lang="en-US" sz="700" dirty="0">
                <a:solidFill>
                  <a:schemeClr val="bg1"/>
                </a:solidFill>
                <a:latin typeface="+mj-lt"/>
              </a:rPr>
              <a:t>Lorem ipsum dolor sit </a:t>
            </a:r>
            <a:r>
              <a:rPr lang="en-US" sz="700" dirty="0" err="1">
                <a:solidFill>
                  <a:schemeClr val="bg1"/>
                </a:solidFill>
                <a:latin typeface="+mj-lt"/>
              </a:rPr>
              <a:t>amet</a:t>
            </a:r>
            <a:r>
              <a:rPr lang="en-US" sz="700" dirty="0">
                <a:solidFill>
                  <a:schemeClr val="bg1"/>
                </a:solidFill>
                <a:latin typeface="+mj-lt"/>
              </a:rPr>
              <a:t>, </a:t>
            </a:r>
            <a:r>
              <a:rPr lang="en-US" sz="700" dirty="0" err="1">
                <a:solidFill>
                  <a:schemeClr val="bg1"/>
                </a:solidFill>
                <a:latin typeface="+mj-lt"/>
              </a:rPr>
              <a:t>consectetuer</a:t>
            </a:r>
            <a:r>
              <a:rPr lang="en-US" sz="700" dirty="0">
                <a:solidFill>
                  <a:schemeClr val="bg1"/>
                </a:solidFill>
                <a:latin typeface="+mj-lt"/>
              </a:rPr>
              <a:t> </a:t>
            </a:r>
            <a:r>
              <a:rPr lang="en-US" sz="700" dirty="0" err="1">
                <a:solidFill>
                  <a:schemeClr val="bg1"/>
                </a:solidFill>
                <a:latin typeface="+mj-lt"/>
              </a:rPr>
              <a:t>adipiscing</a:t>
            </a:r>
            <a:r>
              <a:rPr lang="en-US" sz="700" dirty="0">
                <a:solidFill>
                  <a:schemeClr val="bg1"/>
                </a:solidFill>
                <a:latin typeface="+mj-lt"/>
              </a:rPr>
              <a:t> </a:t>
            </a:r>
            <a:r>
              <a:rPr lang="en-US" sz="700" dirty="0" err="1">
                <a:solidFill>
                  <a:schemeClr val="bg1"/>
                </a:solidFill>
                <a:latin typeface="+mj-lt"/>
              </a:rPr>
              <a:t>elit</a:t>
            </a:r>
            <a:r>
              <a:rPr lang="en-US" sz="700" dirty="0">
                <a:solidFill>
                  <a:schemeClr val="bg1"/>
                </a:solidFill>
                <a:latin typeface="+mj-lt"/>
              </a:rPr>
              <a:t>, sed diam </a:t>
            </a:r>
            <a:r>
              <a:rPr lang="en-US" sz="700" dirty="0" err="1">
                <a:solidFill>
                  <a:schemeClr val="bg1"/>
                </a:solidFill>
                <a:latin typeface="+mj-lt"/>
              </a:rPr>
              <a:t>nonummy</a:t>
            </a:r>
            <a:r>
              <a:rPr lang="en-US" sz="700" dirty="0">
                <a:solidFill>
                  <a:schemeClr val="bg1"/>
                </a:solidFill>
                <a:latin typeface="+mj-lt"/>
              </a:rPr>
              <a:t> </a:t>
            </a:r>
            <a:r>
              <a:rPr lang="en-US" sz="700" dirty="0" err="1">
                <a:solidFill>
                  <a:schemeClr val="bg1"/>
                </a:solidFill>
                <a:latin typeface="+mj-lt"/>
              </a:rPr>
              <a:t>nibh</a:t>
            </a:r>
            <a:r>
              <a:rPr lang="en-US" sz="700" dirty="0">
                <a:solidFill>
                  <a:schemeClr val="bg1"/>
                </a:solidFill>
                <a:latin typeface="+mj-lt"/>
              </a:rPr>
              <a:t> </a:t>
            </a:r>
            <a:r>
              <a:rPr lang="en-US" sz="700" dirty="0" err="1">
                <a:solidFill>
                  <a:schemeClr val="bg1"/>
                </a:solidFill>
                <a:latin typeface="+mj-lt"/>
              </a:rPr>
              <a:t>euismod</a:t>
            </a:r>
            <a:r>
              <a:rPr lang="en-US" sz="700" dirty="0">
                <a:solidFill>
                  <a:schemeClr val="bg1"/>
                </a:solidFill>
                <a:latin typeface="+mj-lt"/>
              </a:rPr>
              <a:t> </a:t>
            </a:r>
            <a:r>
              <a:rPr lang="en-US" sz="700" dirty="0" err="1">
                <a:solidFill>
                  <a:schemeClr val="bg1"/>
                </a:solidFill>
                <a:latin typeface="+mj-lt"/>
              </a:rPr>
              <a:t>tincidunt</a:t>
            </a:r>
            <a:r>
              <a:rPr lang="en-US" sz="700" dirty="0">
                <a:solidFill>
                  <a:schemeClr val="bg1"/>
                </a:solidFill>
                <a:latin typeface="+mj-lt"/>
              </a:rPr>
              <a:t> </a:t>
            </a:r>
            <a:r>
              <a:rPr lang="en-US" sz="700" dirty="0" err="1">
                <a:solidFill>
                  <a:schemeClr val="bg1"/>
                </a:solidFill>
                <a:latin typeface="+mj-lt"/>
              </a:rPr>
              <a:t>ut</a:t>
            </a:r>
            <a:r>
              <a:rPr lang="en-US" sz="700" dirty="0">
                <a:solidFill>
                  <a:schemeClr val="bg1"/>
                </a:solidFill>
                <a:latin typeface="+mj-lt"/>
              </a:rPr>
              <a:t> </a:t>
            </a:r>
            <a:r>
              <a:rPr lang="en-US" sz="700" dirty="0" err="1">
                <a:solidFill>
                  <a:schemeClr val="bg1"/>
                </a:solidFill>
                <a:latin typeface="+mj-lt"/>
              </a:rPr>
              <a:t>laoreet</a:t>
            </a:r>
            <a:r>
              <a:rPr lang="en-US" sz="700" dirty="0">
                <a:solidFill>
                  <a:schemeClr val="bg1"/>
                </a:solidFill>
                <a:latin typeface="+mj-lt"/>
              </a:rPr>
              <a:t> dolore</a:t>
            </a:r>
          </a:p>
        </p:txBody>
      </p:sp>
      <p:sp>
        <p:nvSpPr>
          <p:cNvPr id="28" name="Shape 2731">
            <a:extLst>
              <a:ext uri="{FF2B5EF4-FFF2-40B4-BE49-F238E27FC236}">
                <a16:creationId xmlns:a16="http://schemas.microsoft.com/office/drawing/2014/main" id="{CCFB69E8-3085-4623-A6E2-C021D4EF1639}"/>
              </a:ext>
            </a:extLst>
          </p:cNvPr>
          <p:cNvSpPr/>
          <p:nvPr/>
        </p:nvSpPr>
        <p:spPr>
          <a:xfrm>
            <a:off x="728213" y="1988121"/>
            <a:ext cx="1816757" cy="1651600"/>
          </a:xfrm>
          <a:custGeom>
            <a:avLst/>
            <a:gdLst/>
            <a:ahLst/>
            <a:cxnLst>
              <a:cxn ang="0">
                <a:pos x="wd2" y="hd2"/>
              </a:cxn>
              <a:cxn ang="5400000">
                <a:pos x="wd2" y="hd2"/>
              </a:cxn>
              <a:cxn ang="10800000">
                <a:pos x="wd2" y="hd2"/>
              </a:cxn>
              <a:cxn ang="16200000">
                <a:pos x="wd2" y="hd2"/>
              </a:cxn>
            </a:cxnLst>
            <a:rect l="0" t="0" r="r" b="b"/>
            <a:pathLst>
              <a:path w="21600" h="21600" extrusionOk="0">
                <a:moveTo>
                  <a:pt x="20474" y="6862"/>
                </a:moveTo>
                <a:lnTo>
                  <a:pt x="18121" y="9450"/>
                </a:lnTo>
                <a:lnTo>
                  <a:pt x="17427" y="8686"/>
                </a:lnTo>
                <a:lnTo>
                  <a:pt x="19780" y="6098"/>
                </a:lnTo>
                <a:cubicBezTo>
                  <a:pt x="19869" y="6000"/>
                  <a:pt x="19992" y="5940"/>
                  <a:pt x="20127" y="5940"/>
                </a:cubicBezTo>
                <a:cubicBezTo>
                  <a:pt x="20398" y="5940"/>
                  <a:pt x="20618" y="6182"/>
                  <a:pt x="20618" y="6480"/>
                </a:cubicBezTo>
                <a:cubicBezTo>
                  <a:pt x="20618" y="6629"/>
                  <a:pt x="20563" y="6764"/>
                  <a:pt x="20474" y="6862"/>
                </a:cubicBezTo>
                <a:moveTo>
                  <a:pt x="21600" y="6480"/>
                </a:moveTo>
                <a:cubicBezTo>
                  <a:pt x="21600" y="5586"/>
                  <a:pt x="20941" y="4860"/>
                  <a:pt x="20127" y="4860"/>
                </a:cubicBezTo>
                <a:cubicBezTo>
                  <a:pt x="19720" y="4860"/>
                  <a:pt x="19352" y="5041"/>
                  <a:pt x="19086" y="5335"/>
                </a:cubicBezTo>
                <a:lnTo>
                  <a:pt x="6813" y="18835"/>
                </a:lnTo>
                <a:cubicBezTo>
                  <a:pt x="6547" y="19128"/>
                  <a:pt x="6382" y="19533"/>
                  <a:pt x="6382" y="19980"/>
                </a:cubicBezTo>
                <a:cubicBezTo>
                  <a:pt x="6382" y="20874"/>
                  <a:pt x="7041" y="21600"/>
                  <a:pt x="7855" y="21600"/>
                </a:cubicBezTo>
                <a:cubicBezTo>
                  <a:pt x="8262" y="21600"/>
                  <a:pt x="8630" y="21419"/>
                  <a:pt x="8896" y="21125"/>
                </a:cubicBezTo>
                <a:lnTo>
                  <a:pt x="21169" y="7625"/>
                </a:lnTo>
                <a:cubicBezTo>
                  <a:pt x="21435" y="7332"/>
                  <a:pt x="21600" y="6927"/>
                  <a:pt x="21600" y="6480"/>
                </a:cubicBezTo>
                <a:moveTo>
                  <a:pt x="20127" y="14040"/>
                </a:moveTo>
                <a:lnTo>
                  <a:pt x="18655" y="14040"/>
                </a:lnTo>
                <a:lnTo>
                  <a:pt x="18655" y="11918"/>
                </a:lnTo>
                <a:lnTo>
                  <a:pt x="15744" y="15120"/>
                </a:lnTo>
                <a:lnTo>
                  <a:pt x="20127" y="15120"/>
                </a:lnTo>
                <a:cubicBezTo>
                  <a:pt x="20398" y="15120"/>
                  <a:pt x="20618" y="15362"/>
                  <a:pt x="20618" y="15660"/>
                </a:cubicBezTo>
                <a:cubicBezTo>
                  <a:pt x="20618" y="15958"/>
                  <a:pt x="20398" y="16200"/>
                  <a:pt x="20127" y="16200"/>
                </a:cubicBezTo>
                <a:lnTo>
                  <a:pt x="14762" y="16200"/>
                </a:lnTo>
                <a:lnTo>
                  <a:pt x="13780" y="17280"/>
                </a:lnTo>
                <a:lnTo>
                  <a:pt x="20127" y="17280"/>
                </a:lnTo>
                <a:cubicBezTo>
                  <a:pt x="20941" y="17280"/>
                  <a:pt x="21600" y="16554"/>
                  <a:pt x="21600" y="15660"/>
                </a:cubicBezTo>
                <a:cubicBezTo>
                  <a:pt x="21600" y="14766"/>
                  <a:pt x="20941" y="14040"/>
                  <a:pt x="20127" y="14040"/>
                </a:cubicBezTo>
                <a:moveTo>
                  <a:pt x="7820" y="16200"/>
                </a:moveTo>
                <a:lnTo>
                  <a:pt x="1473" y="16200"/>
                </a:lnTo>
                <a:cubicBezTo>
                  <a:pt x="1202" y="16200"/>
                  <a:pt x="982" y="15958"/>
                  <a:pt x="982" y="15660"/>
                </a:cubicBezTo>
                <a:cubicBezTo>
                  <a:pt x="982" y="15362"/>
                  <a:pt x="1202" y="15120"/>
                  <a:pt x="1473" y="15120"/>
                </a:cubicBezTo>
                <a:lnTo>
                  <a:pt x="8802" y="15120"/>
                </a:lnTo>
                <a:lnTo>
                  <a:pt x="12729" y="10800"/>
                </a:lnTo>
                <a:lnTo>
                  <a:pt x="3927" y="10800"/>
                </a:lnTo>
                <a:lnTo>
                  <a:pt x="3927" y="1080"/>
                </a:lnTo>
                <a:lnTo>
                  <a:pt x="17673" y="1080"/>
                </a:lnTo>
                <a:lnTo>
                  <a:pt x="17673" y="5362"/>
                </a:lnTo>
                <a:lnTo>
                  <a:pt x="18655" y="4282"/>
                </a:lnTo>
                <a:lnTo>
                  <a:pt x="18655" y="540"/>
                </a:lnTo>
                <a:cubicBezTo>
                  <a:pt x="18655" y="242"/>
                  <a:pt x="18434" y="0"/>
                  <a:pt x="18164" y="0"/>
                </a:cubicBezTo>
                <a:lnTo>
                  <a:pt x="3436" y="0"/>
                </a:lnTo>
                <a:cubicBezTo>
                  <a:pt x="3166" y="0"/>
                  <a:pt x="2945" y="242"/>
                  <a:pt x="2945" y="540"/>
                </a:cubicBezTo>
                <a:lnTo>
                  <a:pt x="2945" y="14040"/>
                </a:lnTo>
                <a:lnTo>
                  <a:pt x="1473" y="14040"/>
                </a:lnTo>
                <a:cubicBezTo>
                  <a:pt x="659" y="14040"/>
                  <a:pt x="0" y="14766"/>
                  <a:pt x="0" y="15660"/>
                </a:cubicBezTo>
                <a:cubicBezTo>
                  <a:pt x="0" y="16554"/>
                  <a:pt x="659" y="17280"/>
                  <a:pt x="1473" y="17280"/>
                </a:cubicBezTo>
                <a:lnTo>
                  <a:pt x="6838" y="17280"/>
                </a:lnTo>
                <a:cubicBezTo>
                  <a:pt x="6838" y="17280"/>
                  <a:pt x="7820" y="16200"/>
                  <a:pt x="7820" y="16200"/>
                </a:cubicBezTo>
                <a:close/>
              </a:path>
            </a:pathLst>
          </a:custGeom>
          <a:solidFill>
            <a:schemeClr val="bg1">
              <a:lumMod val="85000"/>
            </a:schemeClr>
          </a:solidFill>
          <a:ln w="12700">
            <a:miter lim="400000"/>
          </a:ln>
        </p:spPr>
        <p:txBody>
          <a:bodyPr lIns="9523" tIns="9523" rIns="9523" bIns="9523" anchor="ctr"/>
          <a:lstStyle/>
          <a:p>
            <a:pPr defTabSz="114266">
              <a:lnSpc>
                <a:spcPct val="200000"/>
              </a:lnSpc>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900">
              <a:latin typeface="+mj-lt"/>
            </a:endParaRPr>
          </a:p>
        </p:txBody>
      </p:sp>
      <p:sp>
        <p:nvSpPr>
          <p:cNvPr id="29" name="Rectangle 28">
            <a:extLst>
              <a:ext uri="{FF2B5EF4-FFF2-40B4-BE49-F238E27FC236}">
                <a16:creationId xmlns:a16="http://schemas.microsoft.com/office/drawing/2014/main" id="{8C71FDC3-C577-496E-A914-EF942FDE7477}"/>
              </a:ext>
            </a:extLst>
          </p:cNvPr>
          <p:cNvSpPr/>
          <p:nvPr/>
        </p:nvSpPr>
        <p:spPr>
          <a:xfrm>
            <a:off x="656053" y="5080185"/>
            <a:ext cx="4182305" cy="1324658"/>
          </a:xfrm>
          <a:prstGeom prst="rect">
            <a:avLst/>
          </a:prstGeom>
        </p:spPr>
        <p:txBody>
          <a:bodyPr wrap="square">
            <a:spAutoFit/>
          </a:bodyPr>
          <a:lstStyle/>
          <a:p>
            <a:pPr algn="just">
              <a:lnSpc>
                <a:spcPct val="200000"/>
              </a:lnSpc>
            </a:pPr>
            <a:r>
              <a:rPr lang="en-US" sz="1400" dirty="0">
                <a:latin typeface="+mj-lt"/>
              </a:rPr>
              <a:t>Lorem ipsum dolor sit </a:t>
            </a:r>
            <a:r>
              <a:rPr lang="en-US" sz="1400" dirty="0" err="1">
                <a:latin typeface="+mj-lt"/>
              </a:rPr>
              <a:t>amet</a:t>
            </a:r>
            <a:r>
              <a:rPr lang="en-US" sz="1400" dirty="0">
                <a:latin typeface="+mj-lt"/>
              </a:rPr>
              <a:t>, </a:t>
            </a:r>
            <a:r>
              <a:rPr lang="en-US" sz="1400" dirty="0" err="1">
                <a:latin typeface="+mj-lt"/>
              </a:rPr>
              <a:t>consectetuer</a:t>
            </a:r>
            <a:r>
              <a:rPr lang="en-US" sz="1400" dirty="0">
                <a:latin typeface="+mj-lt"/>
              </a:rPr>
              <a:t> </a:t>
            </a:r>
            <a:r>
              <a:rPr lang="en-US" sz="1400" dirty="0" err="1">
                <a:latin typeface="+mj-lt"/>
              </a:rPr>
              <a:t>adipiscing</a:t>
            </a:r>
            <a:r>
              <a:rPr lang="en-US" sz="1400" dirty="0">
                <a:latin typeface="+mj-lt"/>
              </a:rPr>
              <a:t> </a:t>
            </a:r>
            <a:r>
              <a:rPr lang="en-US" sz="1400" dirty="0" err="1">
                <a:latin typeface="+mj-lt"/>
              </a:rPr>
              <a:t>elit</a:t>
            </a:r>
            <a:r>
              <a:rPr lang="en-US" sz="1400" dirty="0">
                <a:latin typeface="+mj-lt"/>
              </a:rPr>
              <a:t>, sed diam </a:t>
            </a:r>
            <a:r>
              <a:rPr lang="en-US" sz="1400" dirty="0" err="1">
                <a:latin typeface="+mj-lt"/>
              </a:rPr>
              <a:t>nonummy</a:t>
            </a:r>
            <a:r>
              <a:rPr lang="en-US" sz="1400" dirty="0">
                <a:latin typeface="+mj-lt"/>
              </a:rPr>
              <a:t> </a:t>
            </a:r>
            <a:r>
              <a:rPr lang="en-US" sz="1400" dirty="0" err="1">
                <a:latin typeface="+mj-lt"/>
              </a:rPr>
              <a:t>nibh</a:t>
            </a:r>
            <a:r>
              <a:rPr lang="en-US" sz="1400" dirty="0">
                <a:latin typeface="+mj-lt"/>
              </a:rPr>
              <a:t> </a:t>
            </a:r>
            <a:r>
              <a:rPr lang="en-US" sz="1400" dirty="0" err="1">
                <a:latin typeface="+mj-lt"/>
              </a:rPr>
              <a:t>euismod</a:t>
            </a:r>
            <a:r>
              <a:rPr lang="en-US" sz="1400" dirty="0">
                <a:latin typeface="+mj-lt"/>
              </a:rPr>
              <a:t> </a:t>
            </a:r>
            <a:r>
              <a:rPr lang="en-US" sz="1400" dirty="0" err="1">
                <a:latin typeface="+mj-lt"/>
              </a:rPr>
              <a:t>tincidunt</a:t>
            </a:r>
            <a:r>
              <a:rPr lang="en-US" sz="1400" dirty="0">
                <a:latin typeface="+mj-lt"/>
              </a:rPr>
              <a:t> </a:t>
            </a:r>
            <a:r>
              <a:rPr lang="en-US" sz="1400" dirty="0" err="1">
                <a:latin typeface="+mj-lt"/>
              </a:rPr>
              <a:t>ut</a:t>
            </a:r>
            <a:r>
              <a:rPr lang="en-US" sz="1400" dirty="0">
                <a:latin typeface="+mj-lt"/>
              </a:rPr>
              <a:t> </a:t>
            </a:r>
            <a:r>
              <a:rPr lang="en-US" sz="1400" dirty="0" err="1">
                <a:latin typeface="+mj-lt"/>
              </a:rPr>
              <a:t>laoreet</a:t>
            </a:r>
            <a:r>
              <a:rPr lang="en-US" sz="1400" dirty="0">
                <a:latin typeface="+mj-lt"/>
              </a:rPr>
              <a:t> dolore magna </a:t>
            </a:r>
            <a:r>
              <a:rPr lang="en-US" sz="1400" dirty="0" err="1">
                <a:latin typeface="+mj-lt"/>
              </a:rPr>
              <a:t>aliquam</a:t>
            </a:r>
            <a:r>
              <a:rPr lang="en-US" sz="1400" dirty="0">
                <a:latin typeface="+mj-lt"/>
              </a:rPr>
              <a:t> </a:t>
            </a:r>
            <a:r>
              <a:rPr lang="en-US" sz="1400" dirty="0" err="1">
                <a:latin typeface="+mj-lt"/>
              </a:rPr>
              <a:t>erat</a:t>
            </a:r>
            <a:endParaRPr lang="en-US" sz="1400" dirty="0">
              <a:latin typeface="+mj-lt"/>
            </a:endParaRPr>
          </a:p>
        </p:txBody>
      </p:sp>
      <p:sp>
        <p:nvSpPr>
          <p:cNvPr id="30" name="Rectangle 29">
            <a:extLst>
              <a:ext uri="{FF2B5EF4-FFF2-40B4-BE49-F238E27FC236}">
                <a16:creationId xmlns:a16="http://schemas.microsoft.com/office/drawing/2014/main" id="{DE621640-AB38-4ACD-93FD-63DB258DD09A}"/>
              </a:ext>
            </a:extLst>
          </p:cNvPr>
          <p:cNvSpPr/>
          <p:nvPr/>
        </p:nvSpPr>
        <p:spPr>
          <a:xfrm>
            <a:off x="656053" y="3927636"/>
            <a:ext cx="2828980" cy="1200329"/>
          </a:xfrm>
          <a:prstGeom prst="rect">
            <a:avLst/>
          </a:prstGeom>
        </p:spPr>
        <p:txBody>
          <a:bodyPr wrap="none">
            <a:spAutoFit/>
          </a:bodyPr>
          <a:lstStyle/>
          <a:p>
            <a:r>
              <a:rPr lang="en-US" sz="3600" b="1" dirty="0">
                <a:latin typeface="+mj-lt"/>
              </a:rPr>
              <a:t>Lorem Ipsum </a:t>
            </a:r>
          </a:p>
          <a:p>
            <a:r>
              <a:rPr lang="en-US" sz="3600" b="1" dirty="0">
                <a:latin typeface="+mj-lt"/>
              </a:rPr>
              <a:t>Dolor Sit </a:t>
            </a:r>
            <a:r>
              <a:rPr lang="en-US" sz="3600" b="1" dirty="0" err="1">
                <a:latin typeface="+mj-lt"/>
              </a:rPr>
              <a:t>Amet</a:t>
            </a:r>
            <a:endParaRPr lang="en-US" sz="3600" b="1" dirty="0">
              <a:latin typeface="+mj-lt"/>
            </a:endParaRPr>
          </a:p>
        </p:txBody>
      </p:sp>
    </p:spTree>
    <p:extLst>
      <p:ext uri="{BB962C8B-B14F-4D97-AF65-F5344CB8AC3E}">
        <p14:creationId xmlns:p14="http://schemas.microsoft.com/office/powerpoint/2010/main" val="15673006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9720217B-95B7-446C-8D9A-4B4C3A8B0144}"/>
              </a:ext>
            </a:extLst>
          </p:cNvPr>
          <p:cNvGrpSpPr/>
          <p:nvPr/>
        </p:nvGrpSpPr>
        <p:grpSpPr>
          <a:xfrm>
            <a:off x="0" y="1407254"/>
            <a:ext cx="12192000" cy="1255818"/>
            <a:chOff x="1" y="2612032"/>
            <a:chExt cx="24383999" cy="2511635"/>
          </a:xfrm>
        </p:grpSpPr>
        <p:sp>
          <p:nvSpPr>
            <p:cNvPr id="14" name="01">
              <a:extLst>
                <a:ext uri="{FF2B5EF4-FFF2-40B4-BE49-F238E27FC236}">
                  <a16:creationId xmlns:a16="http://schemas.microsoft.com/office/drawing/2014/main" id="{67988F02-4BE6-49A6-9738-1EA7D06AE2BB}"/>
                </a:ext>
              </a:extLst>
            </p:cNvPr>
            <p:cNvSpPr/>
            <p:nvPr/>
          </p:nvSpPr>
          <p:spPr>
            <a:xfrm>
              <a:off x="1" y="2612032"/>
              <a:ext cx="6124022" cy="181241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1" dirty="0">
                <a:solidFill>
                  <a:prstClr val="white"/>
                </a:solidFill>
                <a:latin typeface="+mj-lt"/>
                <a:ea typeface="微软雅黑" panose="020B0503020204020204" pitchFamily="34" charset="-122"/>
              </a:endParaRPr>
            </a:p>
          </p:txBody>
        </p:sp>
        <p:sp>
          <p:nvSpPr>
            <p:cNvPr id="15" name="koppt-矩形">
              <a:extLst>
                <a:ext uri="{FF2B5EF4-FFF2-40B4-BE49-F238E27FC236}">
                  <a16:creationId xmlns:a16="http://schemas.microsoft.com/office/drawing/2014/main" id="{73F2E3AE-BD27-4594-9FDE-4731C05FF476}"/>
                </a:ext>
              </a:extLst>
            </p:cNvPr>
            <p:cNvSpPr/>
            <p:nvPr/>
          </p:nvSpPr>
          <p:spPr>
            <a:xfrm rot="16200000">
              <a:off x="5753606" y="2982452"/>
              <a:ext cx="2511634" cy="1770795"/>
            </a:xfrm>
            <a:prstGeom prst="parallelogram">
              <a:avLst>
                <a:gd name="adj" fmla="val 39609"/>
              </a:avLst>
            </a:prstGeom>
            <a:solidFill>
              <a:schemeClr val="accent1">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50">
                <a:solidFill>
                  <a:prstClr val="white"/>
                </a:solidFill>
                <a:latin typeface="+mj-lt"/>
              </a:endParaRPr>
            </a:p>
          </p:txBody>
        </p:sp>
        <p:sp>
          <p:nvSpPr>
            <p:cNvPr id="19" name="01">
              <a:extLst>
                <a:ext uri="{FF2B5EF4-FFF2-40B4-BE49-F238E27FC236}">
                  <a16:creationId xmlns:a16="http://schemas.microsoft.com/office/drawing/2014/main" id="{B0DB7D2B-8983-4125-9920-45C0F26DFEB2}"/>
                </a:ext>
              </a:extLst>
            </p:cNvPr>
            <p:cNvSpPr/>
            <p:nvPr/>
          </p:nvSpPr>
          <p:spPr>
            <a:xfrm>
              <a:off x="7894821" y="3311248"/>
              <a:ext cx="16489179" cy="181241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1" dirty="0">
                <a:solidFill>
                  <a:prstClr val="white"/>
                </a:solidFill>
                <a:latin typeface="+mj-lt"/>
                <a:ea typeface="微软雅黑" panose="020B0503020204020204" pitchFamily="34" charset="-122"/>
              </a:endParaRPr>
            </a:p>
          </p:txBody>
        </p:sp>
      </p:grpSp>
      <p:grpSp>
        <p:nvGrpSpPr>
          <p:cNvPr id="21" name="Group 20">
            <a:extLst>
              <a:ext uri="{FF2B5EF4-FFF2-40B4-BE49-F238E27FC236}">
                <a16:creationId xmlns:a16="http://schemas.microsoft.com/office/drawing/2014/main" id="{DC18FA49-E405-4FAE-8CFC-7FDB6E852683}"/>
              </a:ext>
            </a:extLst>
          </p:cNvPr>
          <p:cNvGrpSpPr/>
          <p:nvPr/>
        </p:nvGrpSpPr>
        <p:grpSpPr>
          <a:xfrm>
            <a:off x="0" y="2561140"/>
            <a:ext cx="12192000" cy="1255818"/>
            <a:chOff x="1" y="2612032"/>
            <a:chExt cx="24383999" cy="2511635"/>
          </a:xfrm>
        </p:grpSpPr>
        <p:sp>
          <p:nvSpPr>
            <p:cNvPr id="22" name="01">
              <a:extLst>
                <a:ext uri="{FF2B5EF4-FFF2-40B4-BE49-F238E27FC236}">
                  <a16:creationId xmlns:a16="http://schemas.microsoft.com/office/drawing/2014/main" id="{ECC8D8A9-C8F2-42CF-B2AA-16A801A8EDC3}"/>
                </a:ext>
              </a:extLst>
            </p:cNvPr>
            <p:cNvSpPr/>
            <p:nvPr/>
          </p:nvSpPr>
          <p:spPr>
            <a:xfrm>
              <a:off x="1" y="2612032"/>
              <a:ext cx="6124022" cy="181241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1" dirty="0">
                <a:solidFill>
                  <a:prstClr val="white"/>
                </a:solidFill>
                <a:latin typeface="+mj-lt"/>
                <a:ea typeface="微软雅黑" panose="020B0503020204020204" pitchFamily="34" charset="-122"/>
              </a:endParaRPr>
            </a:p>
          </p:txBody>
        </p:sp>
        <p:sp>
          <p:nvSpPr>
            <p:cNvPr id="23" name="koppt-矩形">
              <a:extLst>
                <a:ext uri="{FF2B5EF4-FFF2-40B4-BE49-F238E27FC236}">
                  <a16:creationId xmlns:a16="http://schemas.microsoft.com/office/drawing/2014/main" id="{ECFC89EB-9D7D-4CA3-A3C6-5E88A4EDF8D2}"/>
                </a:ext>
              </a:extLst>
            </p:cNvPr>
            <p:cNvSpPr/>
            <p:nvPr/>
          </p:nvSpPr>
          <p:spPr>
            <a:xfrm rot="16200000">
              <a:off x="5753606" y="2982452"/>
              <a:ext cx="2511634" cy="1770795"/>
            </a:xfrm>
            <a:prstGeom prst="parallelogram">
              <a:avLst>
                <a:gd name="adj" fmla="val 39609"/>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50">
                <a:solidFill>
                  <a:prstClr val="white"/>
                </a:solidFill>
                <a:latin typeface="+mj-lt"/>
              </a:endParaRPr>
            </a:p>
          </p:txBody>
        </p:sp>
        <p:sp>
          <p:nvSpPr>
            <p:cNvPr id="24" name="01">
              <a:extLst>
                <a:ext uri="{FF2B5EF4-FFF2-40B4-BE49-F238E27FC236}">
                  <a16:creationId xmlns:a16="http://schemas.microsoft.com/office/drawing/2014/main" id="{3F2AFA53-1980-4352-A3FC-E4918BD47DED}"/>
                </a:ext>
              </a:extLst>
            </p:cNvPr>
            <p:cNvSpPr/>
            <p:nvPr/>
          </p:nvSpPr>
          <p:spPr>
            <a:xfrm>
              <a:off x="7894821" y="3311248"/>
              <a:ext cx="16489179" cy="181241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1" dirty="0">
                <a:solidFill>
                  <a:prstClr val="white"/>
                </a:solidFill>
                <a:latin typeface="+mj-lt"/>
                <a:ea typeface="微软雅黑" panose="020B0503020204020204" pitchFamily="34" charset="-122"/>
              </a:endParaRPr>
            </a:p>
          </p:txBody>
        </p:sp>
      </p:grpSp>
      <p:grpSp>
        <p:nvGrpSpPr>
          <p:cNvPr id="25" name="Group 24">
            <a:extLst>
              <a:ext uri="{FF2B5EF4-FFF2-40B4-BE49-F238E27FC236}">
                <a16:creationId xmlns:a16="http://schemas.microsoft.com/office/drawing/2014/main" id="{86E1F39E-3A12-4CD7-9F88-08CD4F68736B}"/>
              </a:ext>
            </a:extLst>
          </p:cNvPr>
          <p:cNvGrpSpPr/>
          <p:nvPr/>
        </p:nvGrpSpPr>
        <p:grpSpPr>
          <a:xfrm>
            <a:off x="0" y="3715025"/>
            <a:ext cx="12192000" cy="1255818"/>
            <a:chOff x="1" y="2612032"/>
            <a:chExt cx="24383999" cy="2511635"/>
          </a:xfrm>
        </p:grpSpPr>
        <p:sp>
          <p:nvSpPr>
            <p:cNvPr id="26" name="01">
              <a:extLst>
                <a:ext uri="{FF2B5EF4-FFF2-40B4-BE49-F238E27FC236}">
                  <a16:creationId xmlns:a16="http://schemas.microsoft.com/office/drawing/2014/main" id="{7DC2B449-3AF4-4B14-B455-0418993828CF}"/>
                </a:ext>
              </a:extLst>
            </p:cNvPr>
            <p:cNvSpPr/>
            <p:nvPr/>
          </p:nvSpPr>
          <p:spPr>
            <a:xfrm>
              <a:off x="1" y="2612032"/>
              <a:ext cx="6124022" cy="181241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1" dirty="0">
                <a:solidFill>
                  <a:prstClr val="white"/>
                </a:solidFill>
                <a:latin typeface="+mj-lt"/>
                <a:ea typeface="微软雅黑" panose="020B0503020204020204" pitchFamily="34" charset="-122"/>
              </a:endParaRPr>
            </a:p>
          </p:txBody>
        </p:sp>
        <p:sp>
          <p:nvSpPr>
            <p:cNvPr id="27" name="koppt-矩形">
              <a:extLst>
                <a:ext uri="{FF2B5EF4-FFF2-40B4-BE49-F238E27FC236}">
                  <a16:creationId xmlns:a16="http://schemas.microsoft.com/office/drawing/2014/main" id="{DE2A184C-6D53-43A4-8FCB-4E5ED45A834D}"/>
                </a:ext>
              </a:extLst>
            </p:cNvPr>
            <p:cNvSpPr/>
            <p:nvPr/>
          </p:nvSpPr>
          <p:spPr>
            <a:xfrm rot="16200000">
              <a:off x="5753606" y="2982452"/>
              <a:ext cx="2511634" cy="1770795"/>
            </a:xfrm>
            <a:prstGeom prst="parallelogram">
              <a:avLst>
                <a:gd name="adj" fmla="val 39609"/>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50">
                <a:solidFill>
                  <a:prstClr val="white"/>
                </a:solidFill>
                <a:latin typeface="+mj-lt"/>
              </a:endParaRPr>
            </a:p>
          </p:txBody>
        </p:sp>
        <p:sp>
          <p:nvSpPr>
            <p:cNvPr id="28" name="01">
              <a:extLst>
                <a:ext uri="{FF2B5EF4-FFF2-40B4-BE49-F238E27FC236}">
                  <a16:creationId xmlns:a16="http://schemas.microsoft.com/office/drawing/2014/main" id="{FEE58CA7-D014-4531-8AA3-7F02C31EAC02}"/>
                </a:ext>
              </a:extLst>
            </p:cNvPr>
            <p:cNvSpPr/>
            <p:nvPr/>
          </p:nvSpPr>
          <p:spPr>
            <a:xfrm>
              <a:off x="7894821" y="3311248"/>
              <a:ext cx="16489179" cy="181241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1" dirty="0">
                <a:solidFill>
                  <a:prstClr val="white"/>
                </a:solidFill>
                <a:latin typeface="+mj-lt"/>
                <a:ea typeface="微软雅黑" panose="020B0503020204020204" pitchFamily="34" charset="-122"/>
              </a:endParaRPr>
            </a:p>
          </p:txBody>
        </p:sp>
      </p:grpSp>
      <p:grpSp>
        <p:nvGrpSpPr>
          <p:cNvPr id="29" name="Group 28">
            <a:extLst>
              <a:ext uri="{FF2B5EF4-FFF2-40B4-BE49-F238E27FC236}">
                <a16:creationId xmlns:a16="http://schemas.microsoft.com/office/drawing/2014/main" id="{23BB45EF-5907-42C4-B3CE-839B70AA0B1A}"/>
              </a:ext>
            </a:extLst>
          </p:cNvPr>
          <p:cNvGrpSpPr/>
          <p:nvPr/>
        </p:nvGrpSpPr>
        <p:grpSpPr>
          <a:xfrm>
            <a:off x="0" y="4868911"/>
            <a:ext cx="12192000" cy="1255818"/>
            <a:chOff x="1" y="2612032"/>
            <a:chExt cx="24383999" cy="2511635"/>
          </a:xfrm>
        </p:grpSpPr>
        <p:sp>
          <p:nvSpPr>
            <p:cNvPr id="30" name="01">
              <a:extLst>
                <a:ext uri="{FF2B5EF4-FFF2-40B4-BE49-F238E27FC236}">
                  <a16:creationId xmlns:a16="http://schemas.microsoft.com/office/drawing/2014/main" id="{2E724914-67A0-4E2C-845C-D6D6CB14BADE}"/>
                </a:ext>
              </a:extLst>
            </p:cNvPr>
            <p:cNvSpPr/>
            <p:nvPr/>
          </p:nvSpPr>
          <p:spPr>
            <a:xfrm>
              <a:off x="1" y="2612032"/>
              <a:ext cx="6124022" cy="181241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1" dirty="0">
                <a:solidFill>
                  <a:prstClr val="white"/>
                </a:solidFill>
                <a:latin typeface="+mj-lt"/>
                <a:ea typeface="微软雅黑" panose="020B0503020204020204" pitchFamily="34" charset="-122"/>
              </a:endParaRPr>
            </a:p>
          </p:txBody>
        </p:sp>
        <p:sp>
          <p:nvSpPr>
            <p:cNvPr id="31" name="koppt-矩形">
              <a:extLst>
                <a:ext uri="{FF2B5EF4-FFF2-40B4-BE49-F238E27FC236}">
                  <a16:creationId xmlns:a16="http://schemas.microsoft.com/office/drawing/2014/main" id="{8D4360E1-30F7-4A8A-A3EE-4E4DBD02B347}"/>
                </a:ext>
              </a:extLst>
            </p:cNvPr>
            <p:cNvSpPr/>
            <p:nvPr/>
          </p:nvSpPr>
          <p:spPr>
            <a:xfrm rot="16200000">
              <a:off x="5753606" y="2982452"/>
              <a:ext cx="2511634" cy="1770795"/>
            </a:xfrm>
            <a:prstGeom prst="parallelogram">
              <a:avLst>
                <a:gd name="adj" fmla="val 39609"/>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50">
                <a:solidFill>
                  <a:prstClr val="white"/>
                </a:solidFill>
                <a:latin typeface="+mj-lt"/>
              </a:endParaRPr>
            </a:p>
          </p:txBody>
        </p:sp>
        <p:sp>
          <p:nvSpPr>
            <p:cNvPr id="32" name="01">
              <a:extLst>
                <a:ext uri="{FF2B5EF4-FFF2-40B4-BE49-F238E27FC236}">
                  <a16:creationId xmlns:a16="http://schemas.microsoft.com/office/drawing/2014/main" id="{66087023-075E-41B7-AE76-BA09D91F81F6}"/>
                </a:ext>
              </a:extLst>
            </p:cNvPr>
            <p:cNvSpPr/>
            <p:nvPr/>
          </p:nvSpPr>
          <p:spPr>
            <a:xfrm>
              <a:off x="7894821" y="3311248"/>
              <a:ext cx="16489179" cy="181241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1" dirty="0">
                <a:solidFill>
                  <a:prstClr val="white"/>
                </a:solidFill>
                <a:latin typeface="+mj-lt"/>
                <a:ea typeface="微软雅黑" panose="020B0503020204020204" pitchFamily="34" charset="-122"/>
              </a:endParaRPr>
            </a:p>
          </p:txBody>
        </p:sp>
      </p:grpSp>
      <p:sp>
        <p:nvSpPr>
          <p:cNvPr id="33" name="Rectangle 32">
            <a:extLst>
              <a:ext uri="{FF2B5EF4-FFF2-40B4-BE49-F238E27FC236}">
                <a16:creationId xmlns:a16="http://schemas.microsoft.com/office/drawing/2014/main" id="{F0795B76-3F62-4D30-BB2E-3351653E18A4}"/>
              </a:ext>
            </a:extLst>
          </p:cNvPr>
          <p:cNvSpPr/>
          <p:nvPr/>
        </p:nvSpPr>
        <p:spPr>
          <a:xfrm>
            <a:off x="4408508" y="1971247"/>
            <a:ext cx="6767493" cy="530145"/>
          </a:xfrm>
          <a:prstGeom prst="rect">
            <a:avLst/>
          </a:prstGeom>
        </p:spPr>
        <p:txBody>
          <a:bodyPr wrap="square">
            <a:spAutoFit/>
          </a:bodyPr>
          <a:lstStyle/>
          <a:p>
            <a:pPr algn="just">
              <a:lnSpc>
                <a:spcPct val="150000"/>
              </a:lnSpc>
            </a:pPr>
            <a:r>
              <a:rPr lang="en-US" sz="1000" dirty="0">
                <a:solidFill>
                  <a:schemeClr val="bg1"/>
                </a:solidFill>
                <a:latin typeface="+mj-lt"/>
              </a:rPr>
              <a:t>Lorem ipsum dolor sit </a:t>
            </a:r>
            <a:r>
              <a:rPr lang="en-US" sz="1000" dirty="0" err="1">
                <a:solidFill>
                  <a:schemeClr val="bg1"/>
                </a:solidFill>
                <a:latin typeface="+mj-lt"/>
              </a:rPr>
              <a:t>amet</a:t>
            </a:r>
            <a:r>
              <a:rPr lang="en-US" sz="1000" dirty="0">
                <a:solidFill>
                  <a:schemeClr val="bg1"/>
                </a:solidFill>
                <a:latin typeface="+mj-lt"/>
              </a:rPr>
              <a:t>, </a:t>
            </a:r>
            <a:r>
              <a:rPr lang="en-US" sz="1000" dirty="0" err="1">
                <a:solidFill>
                  <a:schemeClr val="bg1"/>
                </a:solidFill>
                <a:latin typeface="+mj-lt"/>
              </a:rPr>
              <a:t>consectetur</a:t>
            </a:r>
            <a:r>
              <a:rPr lang="en-US" sz="1000" dirty="0">
                <a:solidFill>
                  <a:schemeClr val="bg1"/>
                </a:solidFill>
                <a:latin typeface="+mj-lt"/>
              </a:rPr>
              <a:t> </a:t>
            </a:r>
            <a:r>
              <a:rPr lang="en-US" sz="1000" dirty="0" err="1">
                <a:solidFill>
                  <a:schemeClr val="bg1"/>
                </a:solidFill>
                <a:latin typeface="+mj-lt"/>
              </a:rPr>
              <a:t>adipiscing</a:t>
            </a:r>
            <a:r>
              <a:rPr lang="en-US" sz="1000" dirty="0">
                <a:solidFill>
                  <a:schemeClr val="bg1"/>
                </a:solidFill>
                <a:latin typeface="+mj-lt"/>
              </a:rPr>
              <a:t> </a:t>
            </a:r>
            <a:r>
              <a:rPr lang="en-US" sz="1000" dirty="0" err="1">
                <a:solidFill>
                  <a:schemeClr val="bg1"/>
                </a:solidFill>
                <a:latin typeface="+mj-lt"/>
              </a:rPr>
              <a:t>elit</a:t>
            </a:r>
            <a:r>
              <a:rPr lang="en-US" sz="1000" dirty="0">
                <a:solidFill>
                  <a:schemeClr val="bg1"/>
                </a:solidFill>
                <a:latin typeface="+mj-lt"/>
              </a:rPr>
              <a:t>. Nam </a:t>
            </a:r>
            <a:r>
              <a:rPr lang="en-US" sz="1000" dirty="0" err="1">
                <a:solidFill>
                  <a:schemeClr val="bg1"/>
                </a:solidFill>
                <a:latin typeface="+mj-lt"/>
              </a:rPr>
              <a:t>viverra</a:t>
            </a:r>
            <a:r>
              <a:rPr lang="en-US" sz="1000" dirty="0">
                <a:solidFill>
                  <a:schemeClr val="bg1"/>
                </a:solidFill>
                <a:latin typeface="+mj-lt"/>
              </a:rPr>
              <a:t> </a:t>
            </a:r>
            <a:r>
              <a:rPr lang="en-US" sz="1000" dirty="0" err="1">
                <a:solidFill>
                  <a:schemeClr val="bg1"/>
                </a:solidFill>
                <a:latin typeface="+mj-lt"/>
              </a:rPr>
              <a:t>euismod</a:t>
            </a:r>
            <a:r>
              <a:rPr lang="en-US" sz="1000" dirty="0">
                <a:solidFill>
                  <a:schemeClr val="bg1"/>
                </a:solidFill>
                <a:latin typeface="+mj-lt"/>
              </a:rPr>
              <a:t> </a:t>
            </a:r>
            <a:r>
              <a:rPr lang="en-US" sz="1000" dirty="0" err="1">
                <a:solidFill>
                  <a:schemeClr val="bg1"/>
                </a:solidFill>
                <a:latin typeface="+mj-lt"/>
              </a:rPr>
              <a:t>odio</a:t>
            </a:r>
            <a:r>
              <a:rPr lang="en-US" sz="1000" dirty="0">
                <a:solidFill>
                  <a:schemeClr val="bg1"/>
                </a:solidFill>
                <a:latin typeface="+mj-lt"/>
              </a:rPr>
              <a:t>, gravida </a:t>
            </a:r>
            <a:r>
              <a:rPr lang="en-US" sz="1000" dirty="0" err="1">
                <a:solidFill>
                  <a:schemeClr val="bg1"/>
                </a:solidFill>
                <a:latin typeface="+mj-lt"/>
              </a:rPr>
              <a:t>pellentesque</a:t>
            </a:r>
            <a:r>
              <a:rPr lang="en-US" sz="1000" dirty="0">
                <a:solidFill>
                  <a:schemeClr val="bg1"/>
                </a:solidFill>
                <a:latin typeface="+mj-lt"/>
              </a:rPr>
              <a:t> </a:t>
            </a:r>
            <a:r>
              <a:rPr lang="en-US" sz="1000" dirty="0" err="1">
                <a:solidFill>
                  <a:schemeClr val="bg1"/>
                </a:solidFill>
                <a:latin typeface="+mj-lt"/>
              </a:rPr>
              <a:t>urna</a:t>
            </a:r>
            <a:r>
              <a:rPr lang="en-US" sz="1000" dirty="0">
                <a:solidFill>
                  <a:schemeClr val="bg1"/>
                </a:solidFill>
                <a:latin typeface="+mj-lt"/>
              </a:rPr>
              <a:t> </a:t>
            </a:r>
            <a:r>
              <a:rPr lang="en-US" sz="1000" dirty="0" err="1">
                <a:solidFill>
                  <a:schemeClr val="bg1"/>
                </a:solidFill>
                <a:latin typeface="+mj-lt"/>
              </a:rPr>
              <a:t>varius</a:t>
            </a:r>
            <a:r>
              <a:rPr lang="en-US" sz="1000" dirty="0">
                <a:solidFill>
                  <a:schemeClr val="bg1"/>
                </a:solidFill>
                <a:latin typeface="+mj-lt"/>
              </a:rPr>
              <a:t> vitae. Sed dui lorem, </a:t>
            </a:r>
            <a:r>
              <a:rPr lang="en-US" sz="1000" dirty="0" err="1">
                <a:solidFill>
                  <a:schemeClr val="bg1"/>
                </a:solidFill>
                <a:latin typeface="+mj-lt"/>
              </a:rPr>
              <a:t>adipiscing</a:t>
            </a:r>
            <a:r>
              <a:rPr lang="en-US" sz="1000" dirty="0">
                <a:solidFill>
                  <a:schemeClr val="bg1"/>
                </a:solidFill>
                <a:latin typeface="+mj-lt"/>
              </a:rPr>
              <a:t> in </a:t>
            </a:r>
            <a:r>
              <a:rPr lang="en-US" sz="1000" dirty="0" err="1">
                <a:solidFill>
                  <a:schemeClr val="bg1"/>
                </a:solidFill>
                <a:latin typeface="+mj-lt"/>
              </a:rPr>
              <a:t>adipiscing</a:t>
            </a:r>
            <a:r>
              <a:rPr lang="en-US" sz="1000" dirty="0">
                <a:solidFill>
                  <a:schemeClr val="bg1"/>
                </a:solidFill>
                <a:latin typeface="+mj-lt"/>
              </a:rPr>
              <a:t> et, </a:t>
            </a:r>
            <a:r>
              <a:rPr lang="en-US" sz="1000" dirty="0" err="1">
                <a:solidFill>
                  <a:schemeClr val="bg1"/>
                </a:solidFill>
                <a:latin typeface="+mj-lt"/>
              </a:rPr>
              <a:t>interdum</a:t>
            </a:r>
            <a:r>
              <a:rPr lang="en-US" sz="1000" dirty="0">
                <a:solidFill>
                  <a:schemeClr val="bg1"/>
                </a:solidFill>
                <a:latin typeface="+mj-lt"/>
              </a:rPr>
              <a:t> </a:t>
            </a:r>
            <a:r>
              <a:rPr lang="en-US" sz="1000" dirty="0" err="1">
                <a:solidFill>
                  <a:schemeClr val="bg1"/>
                </a:solidFill>
                <a:latin typeface="+mj-lt"/>
              </a:rPr>
              <a:t>nec</a:t>
            </a:r>
            <a:r>
              <a:rPr lang="en-US" sz="1000" dirty="0">
                <a:solidFill>
                  <a:schemeClr val="bg1"/>
                </a:solidFill>
                <a:latin typeface="+mj-lt"/>
              </a:rPr>
              <a:t> </a:t>
            </a:r>
            <a:r>
              <a:rPr lang="en-US" sz="1000" dirty="0" err="1">
                <a:solidFill>
                  <a:schemeClr val="bg1"/>
                </a:solidFill>
                <a:latin typeface="+mj-lt"/>
              </a:rPr>
              <a:t>metus</a:t>
            </a:r>
            <a:r>
              <a:rPr lang="en-US" sz="1000" dirty="0">
                <a:solidFill>
                  <a:schemeClr val="bg1"/>
                </a:solidFill>
                <a:latin typeface="+mj-lt"/>
              </a:rPr>
              <a:t>. </a:t>
            </a:r>
            <a:r>
              <a:rPr lang="en-US" sz="1000" dirty="0" err="1">
                <a:solidFill>
                  <a:schemeClr val="bg1"/>
                </a:solidFill>
                <a:latin typeface="+mj-lt"/>
              </a:rPr>
              <a:t>Mauris</a:t>
            </a:r>
            <a:r>
              <a:rPr lang="en-US" sz="1000" dirty="0">
                <a:solidFill>
                  <a:schemeClr val="bg1"/>
                </a:solidFill>
                <a:latin typeface="+mj-lt"/>
              </a:rPr>
              <a:t> </a:t>
            </a:r>
            <a:r>
              <a:rPr lang="en-US" sz="1000" dirty="0" err="1">
                <a:solidFill>
                  <a:schemeClr val="bg1"/>
                </a:solidFill>
                <a:latin typeface="+mj-lt"/>
              </a:rPr>
              <a:t>ultricies</a:t>
            </a:r>
            <a:endParaRPr lang="en-US" sz="1000" dirty="0">
              <a:solidFill>
                <a:schemeClr val="bg1"/>
              </a:solidFill>
              <a:latin typeface="+mj-lt"/>
            </a:endParaRPr>
          </a:p>
        </p:txBody>
      </p:sp>
      <p:sp>
        <p:nvSpPr>
          <p:cNvPr id="37" name="Rectangle 36">
            <a:extLst>
              <a:ext uri="{FF2B5EF4-FFF2-40B4-BE49-F238E27FC236}">
                <a16:creationId xmlns:a16="http://schemas.microsoft.com/office/drawing/2014/main" id="{D4084F64-87F5-4E64-B0AE-CC545B884B43}"/>
              </a:ext>
            </a:extLst>
          </p:cNvPr>
          <p:cNvSpPr/>
          <p:nvPr/>
        </p:nvSpPr>
        <p:spPr>
          <a:xfrm>
            <a:off x="4408508" y="3125132"/>
            <a:ext cx="6767493" cy="530145"/>
          </a:xfrm>
          <a:prstGeom prst="rect">
            <a:avLst/>
          </a:prstGeom>
        </p:spPr>
        <p:txBody>
          <a:bodyPr wrap="square">
            <a:spAutoFit/>
          </a:bodyPr>
          <a:lstStyle/>
          <a:p>
            <a:pPr algn="just">
              <a:lnSpc>
                <a:spcPct val="150000"/>
              </a:lnSpc>
            </a:pPr>
            <a:r>
              <a:rPr lang="en-US" sz="1000" dirty="0">
                <a:solidFill>
                  <a:schemeClr val="bg1"/>
                </a:solidFill>
                <a:latin typeface="+mj-lt"/>
              </a:rPr>
              <a:t>Lorem ipsum dolor sit </a:t>
            </a:r>
            <a:r>
              <a:rPr lang="en-US" sz="1000" dirty="0" err="1">
                <a:solidFill>
                  <a:schemeClr val="bg1"/>
                </a:solidFill>
                <a:latin typeface="+mj-lt"/>
              </a:rPr>
              <a:t>amet</a:t>
            </a:r>
            <a:r>
              <a:rPr lang="en-US" sz="1000" dirty="0">
                <a:solidFill>
                  <a:schemeClr val="bg1"/>
                </a:solidFill>
                <a:latin typeface="+mj-lt"/>
              </a:rPr>
              <a:t>, </a:t>
            </a:r>
            <a:r>
              <a:rPr lang="en-US" sz="1000" dirty="0" err="1">
                <a:solidFill>
                  <a:schemeClr val="bg1"/>
                </a:solidFill>
                <a:latin typeface="+mj-lt"/>
              </a:rPr>
              <a:t>consectetur</a:t>
            </a:r>
            <a:r>
              <a:rPr lang="en-US" sz="1000" dirty="0">
                <a:solidFill>
                  <a:schemeClr val="bg1"/>
                </a:solidFill>
                <a:latin typeface="+mj-lt"/>
              </a:rPr>
              <a:t> </a:t>
            </a:r>
            <a:r>
              <a:rPr lang="en-US" sz="1000" dirty="0" err="1">
                <a:solidFill>
                  <a:schemeClr val="bg1"/>
                </a:solidFill>
                <a:latin typeface="+mj-lt"/>
              </a:rPr>
              <a:t>adipiscing</a:t>
            </a:r>
            <a:r>
              <a:rPr lang="en-US" sz="1000" dirty="0">
                <a:solidFill>
                  <a:schemeClr val="bg1"/>
                </a:solidFill>
                <a:latin typeface="+mj-lt"/>
              </a:rPr>
              <a:t> </a:t>
            </a:r>
            <a:r>
              <a:rPr lang="en-US" sz="1000" dirty="0" err="1">
                <a:solidFill>
                  <a:schemeClr val="bg1"/>
                </a:solidFill>
                <a:latin typeface="+mj-lt"/>
              </a:rPr>
              <a:t>elit</a:t>
            </a:r>
            <a:r>
              <a:rPr lang="en-US" sz="1000" dirty="0">
                <a:solidFill>
                  <a:schemeClr val="bg1"/>
                </a:solidFill>
                <a:latin typeface="+mj-lt"/>
              </a:rPr>
              <a:t>. Nam </a:t>
            </a:r>
            <a:r>
              <a:rPr lang="en-US" sz="1000" dirty="0" err="1">
                <a:solidFill>
                  <a:schemeClr val="bg1"/>
                </a:solidFill>
                <a:latin typeface="+mj-lt"/>
              </a:rPr>
              <a:t>viverra</a:t>
            </a:r>
            <a:r>
              <a:rPr lang="en-US" sz="1000" dirty="0">
                <a:solidFill>
                  <a:schemeClr val="bg1"/>
                </a:solidFill>
                <a:latin typeface="+mj-lt"/>
              </a:rPr>
              <a:t> </a:t>
            </a:r>
            <a:r>
              <a:rPr lang="en-US" sz="1000" dirty="0" err="1">
                <a:solidFill>
                  <a:schemeClr val="bg1"/>
                </a:solidFill>
                <a:latin typeface="+mj-lt"/>
              </a:rPr>
              <a:t>euismod</a:t>
            </a:r>
            <a:r>
              <a:rPr lang="en-US" sz="1000" dirty="0">
                <a:solidFill>
                  <a:schemeClr val="bg1"/>
                </a:solidFill>
                <a:latin typeface="+mj-lt"/>
              </a:rPr>
              <a:t> </a:t>
            </a:r>
            <a:r>
              <a:rPr lang="en-US" sz="1000" dirty="0" err="1">
                <a:solidFill>
                  <a:schemeClr val="bg1"/>
                </a:solidFill>
                <a:latin typeface="+mj-lt"/>
              </a:rPr>
              <a:t>odio</a:t>
            </a:r>
            <a:r>
              <a:rPr lang="en-US" sz="1000" dirty="0">
                <a:solidFill>
                  <a:schemeClr val="bg1"/>
                </a:solidFill>
                <a:latin typeface="+mj-lt"/>
              </a:rPr>
              <a:t>, gravida </a:t>
            </a:r>
            <a:r>
              <a:rPr lang="en-US" sz="1000" dirty="0" err="1">
                <a:solidFill>
                  <a:schemeClr val="bg1"/>
                </a:solidFill>
                <a:latin typeface="+mj-lt"/>
              </a:rPr>
              <a:t>pellentesque</a:t>
            </a:r>
            <a:r>
              <a:rPr lang="en-US" sz="1000" dirty="0">
                <a:solidFill>
                  <a:schemeClr val="bg1"/>
                </a:solidFill>
                <a:latin typeface="+mj-lt"/>
              </a:rPr>
              <a:t> </a:t>
            </a:r>
            <a:r>
              <a:rPr lang="en-US" sz="1000" dirty="0" err="1">
                <a:solidFill>
                  <a:schemeClr val="bg1"/>
                </a:solidFill>
                <a:latin typeface="+mj-lt"/>
              </a:rPr>
              <a:t>urna</a:t>
            </a:r>
            <a:r>
              <a:rPr lang="en-US" sz="1000" dirty="0">
                <a:solidFill>
                  <a:schemeClr val="bg1"/>
                </a:solidFill>
                <a:latin typeface="+mj-lt"/>
              </a:rPr>
              <a:t> </a:t>
            </a:r>
            <a:r>
              <a:rPr lang="en-US" sz="1000" dirty="0" err="1">
                <a:solidFill>
                  <a:schemeClr val="bg1"/>
                </a:solidFill>
                <a:latin typeface="+mj-lt"/>
              </a:rPr>
              <a:t>varius</a:t>
            </a:r>
            <a:r>
              <a:rPr lang="en-US" sz="1000" dirty="0">
                <a:solidFill>
                  <a:schemeClr val="bg1"/>
                </a:solidFill>
                <a:latin typeface="+mj-lt"/>
              </a:rPr>
              <a:t> vitae. Sed dui lorem, </a:t>
            </a:r>
            <a:r>
              <a:rPr lang="en-US" sz="1000" dirty="0" err="1">
                <a:solidFill>
                  <a:schemeClr val="bg1"/>
                </a:solidFill>
                <a:latin typeface="+mj-lt"/>
              </a:rPr>
              <a:t>adipiscing</a:t>
            </a:r>
            <a:r>
              <a:rPr lang="en-US" sz="1000" dirty="0">
                <a:solidFill>
                  <a:schemeClr val="bg1"/>
                </a:solidFill>
                <a:latin typeface="+mj-lt"/>
              </a:rPr>
              <a:t> in </a:t>
            </a:r>
            <a:r>
              <a:rPr lang="en-US" sz="1000" dirty="0" err="1">
                <a:solidFill>
                  <a:schemeClr val="bg1"/>
                </a:solidFill>
                <a:latin typeface="+mj-lt"/>
              </a:rPr>
              <a:t>adipiscing</a:t>
            </a:r>
            <a:r>
              <a:rPr lang="en-US" sz="1000" dirty="0">
                <a:solidFill>
                  <a:schemeClr val="bg1"/>
                </a:solidFill>
                <a:latin typeface="+mj-lt"/>
              </a:rPr>
              <a:t> et, </a:t>
            </a:r>
            <a:r>
              <a:rPr lang="en-US" sz="1000" dirty="0" err="1">
                <a:solidFill>
                  <a:schemeClr val="bg1"/>
                </a:solidFill>
                <a:latin typeface="+mj-lt"/>
              </a:rPr>
              <a:t>interdum</a:t>
            </a:r>
            <a:r>
              <a:rPr lang="en-US" sz="1000" dirty="0">
                <a:solidFill>
                  <a:schemeClr val="bg1"/>
                </a:solidFill>
                <a:latin typeface="+mj-lt"/>
              </a:rPr>
              <a:t> </a:t>
            </a:r>
            <a:r>
              <a:rPr lang="en-US" sz="1000" dirty="0" err="1">
                <a:solidFill>
                  <a:schemeClr val="bg1"/>
                </a:solidFill>
                <a:latin typeface="+mj-lt"/>
              </a:rPr>
              <a:t>nec</a:t>
            </a:r>
            <a:r>
              <a:rPr lang="en-US" sz="1000" dirty="0">
                <a:solidFill>
                  <a:schemeClr val="bg1"/>
                </a:solidFill>
                <a:latin typeface="+mj-lt"/>
              </a:rPr>
              <a:t> </a:t>
            </a:r>
            <a:r>
              <a:rPr lang="en-US" sz="1000" dirty="0" err="1">
                <a:solidFill>
                  <a:schemeClr val="bg1"/>
                </a:solidFill>
                <a:latin typeface="+mj-lt"/>
              </a:rPr>
              <a:t>metus</a:t>
            </a:r>
            <a:r>
              <a:rPr lang="en-US" sz="1000" dirty="0">
                <a:solidFill>
                  <a:schemeClr val="bg1"/>
                </a:solidFill>
                <a:latin typeface="+mj-lt"/>
              </a:rPr>
              <a:t>. </a:t>
            </a:r>
            <a:r>
              <a:rPr lang="en-US" sz="1000" dirty="0" err="1">
                <a:solidFill>
                  <a:schemeClr val="bg1"/>
                </a:solidFill>
                <a:latin typeface="+mj-lt"/>
              </a:rPr>
              <a:t>Mauris</a:t>
            </a:r>
            <a:r>
              <a:rPr lang="en-US" sz="1000" dirty="0">
                <a:solidFill>
                  <a:schemeClr val="bg1"/>
                </a:solidFill>
                <a:latin typeface="+mj-lt"/>
              </a:rPr>
              <a:t> </a:t>
            </a:r>
            <a:r>
              <a:rPr lang="en-US" sz="1000" dirty="0" err="1">
                <a:solidFill>
                  <a:schemeClr val="bg1"/>
                </a:solidFill>
                <a:latin typeface="+mj-lt"/>
              </a:rPr>
              <a:t>ultricies</a:t>
            </a:r>
            <a:endParaRPr lang="en-US" sz="1000" dirty="0">
              <a:solidFill>
                <a:schemeClr val="bg1"/>
              </a:solidFill>
              <a:latin typeface="+mj-lt"/>
            </a:endParaRPr>
          </a:p>
        </p:txBody>
      </p:sp>
      <p:sp>
        <p:nvSpPr>
          <p:cNvPr id="38" name="Rectangle 37">
            <a:extLst>
              <a:ext uri="{FF2B5EF4-FFF2-40B4-BE49-F238E27FC236}">
                <a16:creationId xmlns:a16="http://schemas.microsoft.com/office/drawing/2014/main" id="{08BF1096-7CC1-4F5E-AA33-95D04C722A30}"/>
              </a:ext>
            </a:extLst>
          </p:cNvPr>
          <p:cNvSpPr/>
          <p:nvPr/>
        </p:nvSpPr>
        <p:spPr>
          <a:xfrm>
            <a:off x="4408508" y="4279018"/>
            <a:ext cx="6767493" cy="530145"/>
          </a:xfrm>
          <a:prstGeom prst="rect">
            <a:avLst/>
          </a:prstGeom>
        </p:spPr>
        <p:txBody>
          <a:bodyPr wrap="square">
            <a:spAutoFit/>
          </a:bodyPr>
          <a:lstStyle/>
          <a:p>
            <a:pPr algn="just">
              <a:lnSpc>
                <a:spcPct val="150000"/>
              </a:lnSpc>
            </a:pPr>
            <a:r>
              <a:rPr lang="en-US" sz="1000" dirty="0">
                <a:solidFill>
                  <a:schemeClr val="bg1"/>
                </a:solidFill>
                <a:latin typeface="+mj-lt"/>
              </a:rPr>
              <a:t>Lorem ipsum dolor sit </a:t>
            </a:r>
            <a:r>
              <a:rPr lang="en-US" sz="1000" dirty="0" err="1">
                <a:solidFill>
                  <a:schemeClr val="bg1"/>
                </a:solidFill>
                <a:latin typeface="+mj-lt"/>
              </a:rPr>
              <a:t>amet</a:t>
            </a:r>
            <a:r>
              <a:rPr lang="en-US" sz="1000" dirty="0">
                <a:solidFill>
                  <a:schemeClr val="bg1"/>
                </a:solidFill>
                <a:latin typeface="+mj-lt"/>
              </a:rPr>
              <a:t>, </a:t>
            </a:r>
            <a:r>
              <a:rPr lang="en-US" sz="1000" dirty="0" err="1">
                <a:solidFill>
                  <a:schemeClr val="bg1"/>
                </a:solidFill>
                <a:latin typeface="+mj-lt"/>
              </a:rPr>
              <a:t>consectetur</a:t>
            </a:r>
            <a:r>
              <a:rPr lang="en-US" sz="1000" dirty="0">
                <a:solidFill>
                  <a:schemeClr val="bg1"/>
                </a:solidFill>
                <a:latin typeface="+mj-lt"/>
              </a:rPr>
              <a:t> </a:t>
            </a:r>
            <a:r>
              <a:rPr lang="en-US" sz="1000" dirty="0" err="1">
                <a:solidFill>
                  <a:schemeClr val="bg1"/>
                </a:solidFill>
                <a:latin typeface="+mj-lt"/>
              </a:rPr>
              <a:t>adipiscing</a:t>
            </a:r>
            <a:r>
              <a:rPr lang="en-US" sz="1000" dirty="0">
                <a:solidFill>
                  <a:schemeClr val="bg1"/>
                </a:solidFill>
                <a:latin typeface="+mj-lt"/>
              </a:rPr>
              <a:t> </a:t>
            </a:r>
            <a:r>
              <a:rPr lang="en-US" sz="1000" dirty="0" err="1">
                <a:solidFill>
                  <a:schemeClr val="bg1"/>
                </a:solidFill>
                <a:latin typeface="+mj-lt"/>
              </a:rPr>
              <a:t>elit</a:t>
            </a:r>
            <a:r>
              <a:rPr lang="en-US" sz="1000" dirty="0">
                <a:solidFill>
                  <a:schemeClr val="bg1"/>
                </a:solidFill>
                <a:latin typeface="+mj-lt"/>
              </a:rPr>
              <a:t>. Nam </a:t>
            </a:r>
            <a:r>
              <a:rPr lang="en-US" sz="1000" dirty="0" err="1">
                <a:solidFill>
                  <a:schemeClr val="bg1"/>
                </a:solidFill>
                <a:latin typeface="+mj-lt"/>
              </a:rPr>
              <a:t>viverra</a:t>
            </a:r>
            <a:r>
              <a:rPr lang="en-US" sz="1000" dirty="0">
                <a:solidFill>
                  <a:schemeClr val="bg1"/>
                </a:solidFill>
                <a:latin typeface="+mj-lt"/>
              </a:rPr>
              <a:t> </a:t>
            </a:r>
            <a:r>
              <a:rPr lang="en-US" sz="1000" dirty="0" err="1">
                <a:solidFill>
                  <a:schemeClr val="bg1"/>
                </a:solidFill>
                <a:latin typeface="+mj-lt"/>
              </a:rPr>
              <a:t>euismod</a:t>
            </a:r>
            <a:r>
              <a:rPr lang="en-US" sz="1000" dirty="0">
                <a:solidFill>
                  <a:schemeClr val="bg1"/>
                </a:solidFill>
                <a:latin typeface="+mj-lt"/>
              </a:rPr>
              <a:t> </a:t>
            </a:r>
            <a:r>
              <a:rPr lang="en-US" sz="1000" dirty="0" err="1">
                <a:solidFill>
                  <a:schemeClr val="bg1"/>
                </a:solidFill>
                <a:latin typeface="+mj-lt"/>
              </a:rPr>
              <a:t>odio</a:t>
            </a:r>
            <a:r>
              <a:rPr lang="en-US" sz="1000" dirty="0">
                <a:solidFill>
                  <a:schemeClr val="bg1"/>
                </a:solidFill>
                <a:latin typeface="+mj-lt"/>
              </a:rPr>
              <a:t>, gravida </a:t>
            </a:r>
            <a:r>
              <a:rPr lang="en-US" sz="1000" dirty="0" err="1">
                <a:solidFill>
                  <a:schemeClr val="bg1"/>
                </a:solidFill>
                <a:latin typeface="+mj-lt"/>
              </a:rPr>
              <a:t>pellentesque</a:t>
            </a:r>
            <a:r>
              <a:rPr lang="en-US" sz="1000" dirty="0">
                <a:solidFill>
                  <a:schemeClr val="bg1"/>
                </a:solidFill>
                <a:latin typeface="+mj-lt"/>
              </a:rPr>
              <a:t> </a:t>
            </a:r>
            <a:r>
              <a:rPr lang="en-US" sz="1000" dirty="0" err="1">
                <a:solidFill>
                  <a:schemeClr val="bg1"/>
                </a:solidFill>
                <a:latin typeface="+mj-lt"/>
              </a:rPr>
              <a:t>urna</a:t>
            </a:r>
            <a:r>
              <a:rPr lang="en-US" sz="1000" dirty="0">
                <a:solidFill>
                  <a:schemeClr val="bg1"/>
                </a:solidFill>
                <a:latin typeface="+mj-lt"/>
              </a:rPr>
              <a:t> </a:t>
            </a:r>
            <a:r>
              <a:rPr lang="en-US" sz="1000" dirty="0" err="1">
                <a:solidFill>
                  <a:schemeClr val="bg1"/>
                </a:solidFill>
                <a:latin typeface="+mj-lt"/>
              </a:rPr>
              <a:t>varius</a:t>
            </a:r>
            <a:r>
              <a:rPr lang="en-US" sz="1000" dirty="0">
                <a:solidFill>
                  <a:schemeClr val="bg1"/>
                </a:solidFill>
                <a:latin typeface="+mj-lt"/>
              </a:rPr>
              <a:t> vitae. Sed dui lorem, </a:t>
            </a:r>
            <a:r>
              <a:rPr lang="en-US" sz="1000" dirty="0" err="1">
                <a:solidFill>
                  <a:schemeClr val="bg1"/>
                </a:solidFill>
                <a:latin typeface="+mj-lt"/>
              </a:rPr>
              <a:t>adipiscing</a:t>
            </a:r>
            <a:r>
              <a:rPr lang="en-US" sz="1000" dirty="0">
                <a:solidFill>
                  <a:schemeClr val="bg1"/>
                </a:solidFill>
                <a:latin typeface="+mj-lt"/>
              </a:rPr>
              <a:t> in </a:t>
            </a:r>
            <a:r>
              <a:rPr lang="en-US" sz="1000" dirty="0" err="1">
                <a:solidFill>
                  <a:schemeClr val="bg1"/>
                </a:solidFill>
                <a:latin typeface="+mj-lt"/>
              </a:rPr>
              <a:t>adipiscing</a:t>
            </a:r>
            <a:r>
              <a:rPr lang="en-US" sz="1000" dirty="0">
                <a:solidFill>
                  <a:schemeClr val="bg1"/>
                </a:solidFill>
                <a:latin typeface="+mj-lt"/>
              </a:rPr>
              <a:t> et, </a:t>
            </a:r>
            <a:r>
              <a:rPr lang="en-US" sz="1000" dirty="0" err="1">
                <a:solidFill>
                  <a:schemeClr val="bg1"/>
                </a:solidFill>
                <a:latin typeface="+mj-lt"/>
              </a:rPr>
              <a:t>interdum</a:t>
            </a:r>
            <a:r>
              <a:rPr lang="en-US" sz="1000" dirty="0">
                <a:solidFill>
                  <a:schemeClr val="bg1"/>
                </a:solidFill>
                <a:latin typeface="+mj-lt"/>
              </a:rPr>
              <a:t> </a:t>
            </a:r>
            <a:r>
              <a:rPr lang="en-US" sz="1000" dirty="0" err="1">
                <a:solidFill>
                  <a:schemeClr val="bg1"/>
                </a:solidFill>
                <a:latin typeface="+mj-lt"/>
              </a:rPr>
              <a:t>nec</a:t>
            </a:r>
            <a:r>
              <a:rPr lang="en-US" sz="1000" dirty="0">
                <a:solidFill>
                  <a:schemeClr val="bg1"/>
                </a:solidFill>
                <a:latin typeface="+mj-lt"/>
              </a:rPr>
              <a:t> </a:t>
            </a:r>
            <a:r>
              <a:rPr lang="en-US" sz="1000" dirty="0" err="1">
                <a:solidFill>
                  <a:schemeClr val="bg1"/>
                </a:solidFill>
                <a:latin typeface="+mj-lt"/>
              </a:rPr>
              <a:t>metus</a:t>
            </a:r>
            <a:r>
              <a:rPr lang="en-US" sz="1000" dirty="0">
                <a:solidFill>
                  <a:schemeClr val="bg1"/>
                </a:solidFill>
                <a:latin typeface="+mj-lt"/>
              </a:rPr>
              <a:t>. </a:t>
            </a:r>
            <a:r>
              <a:rPr lang="en-US" sz="1000" dirty="0" err="1">
                <a:solidFill>
                  <a:schemeClr val="bg1"/>
                </a:solidFill>
                <a:latin typeface="+mj-lt"/>
              </a:rPr>
              <a:t>Mauris</a:t>
            </a:r>
            <a:r>
              <a:rPr lang="en-US" sz="1000" dirty="0">
                <a:solidFill>
                  <a:schemeClr val="bg1"/>
                </a:solidFill>
                <a:latin typeface="+mj-lt"/>
              </a:rPr>
              <a:t> </a:t>
            </a:r>
            <a:r>
              <a:rPr lang="en-US" sz="1000" dirty="0" err="1">
                <a:solidFill>
                  <a:schemeClr val="bg1"/>
                </a:solidFill>
                <a:latin typeface="+mj-lt"/>
              </a:rPr>
              <a:t>ultricies</a:t>
            </a:r>
            <a:endParaRPr lang="en-US" sz="1000" dirty="0">
              <a:solidFill>
                <a:schemeClr val="bg1"/>
              </a:solidFill>
              <a:latin typeface="+mj-lt"/>
            </a:endParaRPr>
          </a:p>
        </p:txBody>
      </p:sp>
      <p:sp>
        <p:nvSpPr>
          <p:cNvPr id="39" name="Rectangle 38">
            <a:extLst>
              <a:ext uri="{FF2B5EF4-FFF2-40B4-BE49-F238E27FC236}">
                <a16:creationId xmlns:a16="http://schemas.microsoft.com/office/drawing/2014/main" id="{F7CCACDA-F7FE-42DC-BE9F-3EBEBA705086}"/>
              </a:ext>
            </a:extLst>
          </p:cNvPr>
          <p:cNvSpPr/>
          <p:nvPr/>
        </p:nvSpPr>
        <p:spPr>
          <a:xfrm>
            <a:off x="4408508" y="5432903"/>
            <a:ext cx="6767493" cy="530145"/>
          </a:xfrm>
          <a:prstGeom prst="rect">
            <a:avLst/>
          </a:prstGeom>
        </p:spPr>
        <p:txBody>
          <a:bodyPr wrap="square">
            <a:spAutoFit/>
          </a:bodyPr>
          <a:lstStyle/>
          <a:p>
            <a:pPr algn="just">
              <a:lnSpc>
                <a:spcPct val="150000"/>
              </a:lnSpc>
            </a:pPr>
            <a:r>
              <a:rPr lang="en-US" sz="1000" dirty="0">
                <a:solidFill>
                  <a:schemeClr val="bg1"/>
                </a:solidFill>
                <a:latin typeface="+mj-lt"/>
              </a:rPr>
              <a:t>Lorem ipsum dolor sit </a:t>
            </a:r>
            <a:r>
              <a:rPr lang="en-US" sz="1000" dirty="0" err="1">
                <a:solidFill>
                  <a:schemeClr val="bg1"/>
                </a:solidFill>
                <a:latin typeface="+mj-lt"/>
              </a:rPr>
              <a:t>amet</a:t>
            </a:r>
            <a:r>
              <a:rPr lang="en-US" sz="1000" dirty="0">
                <a:solidFill>
                  <a:schemeClr val="bg1"/>
                </a:solidFill>
                <a:latin typeface="+mj-lt"/>
              </a:rPr>
              <a:t>, </a:t>
            </a:r>
            <a:r>
              <a:rPr lang="en-US" sz="1000" dirty="0" err="1">
                <a:solidFill>
                  <a:schemeClr val="bg1"/>
                </a:solidFill>
                <a:latin typeface="+mj-lt"/>
              </a:rPr>
              <a:t>consectetur</a:t>
            </a:r>
            <a:r>
              <a:rPr lang="en-US" sz="1000" dirty="0">
                <a:solidFill>
                  <a:schemeClr val="bg1"/>
                </a:solidFill>
                <a:latin typeface="+mj-lt"/>
              </a:rPr>
              <a:t> </a:t>
            </a:r>
            <a:r>
              <a:rPr lang="en-US" sz="1000" dirty="0" err="1">
                <a:solidFill>
                  <a:schemeClr val="bg1"/>
                </a:solidFill>
                <a:latin typeface="+mj-lt"/>
              </a:rPr>
              <a:t>adipiscing</a:t>
            </a:r>
            <a:r>
              <a:rPr lang="en-US" sz="1000" dirty="0">
                <a:solidFill>
                  <a:schemeClr val="bg1"/>
                </a:solidFill>
                <a:latin typeface="+mj-lt"/>
              </a:rPr>
              <a:t> </a:t>
            </a:r>
            <a:r>
              <a:rPr lang="en-US" sz="1000" dirty="0" err="1">
                <a:solidFill>
                  <a:schemeClr val="bg1"/>
                </a:solidFill>
                <a:latin typeface="+mj-lt"/>
              </a:rPr>
              <a:t>elit</a:t>
            </a:r>
            <a:r>
              <a:rPr lang="en-US" sz="1000" dirty="0">
                <a:solidFill>
                  <a:schemeClr val="bg1"/>
                </a:solidFill>
                <a:latin typeface="+mj-lt"/>
              </a:rPr>
              <a:t>. Nam </a:t>
            </a:r>
            <a:r>
              <a:rPr lang="en-US" sz="1000" dirty="0" err="1">
                <a:solidFill>
                  <a:schemeClr val="bg1"/>
                </a:solidFill>
                <a:latin typeface="+mj-lt"/>
              </a:rPr>
              <a:t>viverra</a:t>
            </a:r>
            <a:r>
              <a:rPr lang="en-US" sz="1000" dirty="0">
                <a:solidFill>
                  <a:schemeClr val="bg1"/>
                </a:solidFill>
                <a:latin typeface="+mj-lt"/>
              </a:rPr>
              <a:t> </a:t>
            </a:r>
            <a:r>
              <a:rPr lang="en-US" sz="1000" dirty="0" err="1">
                <a:solidFill>
                  <a:schemeClr val="bg1"/>
                </a:solidFill>
                <a:latin typeface="+mj-lt"/>
              </a:rPr>
              <a:t>euismod</a:t>
            </a:r>
            <a:r>
              <a:rPr lang="en-US" sz="1000" dirty="0">
                <a:solidFill>
                  <a:schemeClr val="bg1"/>
                </a:solidFill>
                <a:latin typeface="+mj-lt"/>
              </a:rPr>
              <a:t> </a:t>
            </a:r>
            <a:r>
              <a:rPr lang="en-US" sz="1000" dirty="0" err="1">
                <a:solidFill>
                  <a:schemeClr val="bg1"/>
                </a:solidFill>
                <a:latin typeface="+mj-lt"/>
              </a:rPr>
              <a:t>odio</a:t>
            </a:r>
            <a:r>
              <a:rPr lang="en-US" sz="1000" dirty="0">
                <a:solidFill>
                  <a:schemeClr val="bg1"/>
                </a:solidFill>
                <a:latin typeface="+mj-lt"/>
              </a:rPr>
              <a:t>, gravida </a:t>
            </a:r>
            <a:r>
              <a:rPr lang="en-US" sz="1000" dirty="0" err="1">
                <a:solidFill>
                  <a:schemeClr val="bg1"/>
                </a:solidFill>
                <a:latin typeface="+mj-lt"/>
              </a:rPr>
              <a:t>pellentesque</a:t>
            </a:r>
            <a:r>
              <a:rPr lang="en-US" sz="1000" dirty="0">
                <a:solidFill>
                  <a:schemeClr val="bg1"/>
                </a:solidFill>
                <a:latin typeface="+mj-lt"/>
              </a:rPr>
              <a:t> </a:t>
            </a:r>
            <a:r>
              <a:rPr lang="en-US" sz="1000" dirty="0" err="1">
                <a:solidFill>
                  <a:schemeClr val="bg1"/>
                </a:solidFill>
                <a:latin typeface="+mj-lt"/>
              </a:rPr>
              <a:t>urna</a:t>
            </a:r>
            <a:r>
              <a:rPr lang="en-US" sz="1000" dirty="0">
                <a:solidFill>
                  <a:schemeClr val="bg1"/>
                </a:solidFill>
                <a:latin typeface="+mj-lt"/>
              </a:rPr>
              <a:t> </a:t>
            </a:r>
            <a:r>
              <a:rPr lang="en-US" sz="1000" dirty="0" err="1">
                <a:solidFill>
                  <a:schemeClr val="bg1"/>
                </a:solidFill>
                <a:latin typeface="+mj-lt"/>
              </a:rPr>
              <a:t>varius</a:t>
            </a:r>
            <a:r>
              <a:rPr lang="en-US" sz="1000" dirty="0">
                <a:solidFill>
                  <a:schemeClr val="bg1"/>
                </a:solidFill>
                <a:latin typeface="+mj-lt"/>
              </a:rPr>
              <a:t> vitae. Sed dui lorem, </a:t>
            </a:r>
            <a:r>
              <a:rPr lang="en-US" sz="1000" dirty="0" err="1">
                <a:solidFill>
                  <a:schemeClr val="bg1"/>
                </a:solidFill>
                <a:latin typeface="+mj-lt"/>
              </a:rPr>
              <a:t>adipiscing</a:t>
            </a:r>
            <a:r>
              <a:rPr lang="en-US" sz="1000" dirty="0">
                <a:solidFill>
                  <a:schemeClr val="bg1"/>
                </a:solidFill>
                <a:latin typeface="+mj-lt"/>
              </a:rPr>
              <a:t> in </a:t>
            </a:r>
            <a:r>
              <a:rPr lang="en-US" sz="1000" dirty="0" err="1">
                <a:solidFill>
                  <a:schemeClr val="bg1"/>
                </a:solidFill>
                <a:latin typeface="+mj-lt"/>
              </a:rPr>
              <a:t>adipiscing</a:t>
            </a:r>
            <a:r>
              <a:rPr lang="en-US" sz="1000" dirty="0">
                <a:solidFill>
                  <a:schemeClr val="bg1"/>
                </a:solidFill>
                <a:latin typeface="+mj-lt"/>
              </a:rPr>
              <a:t> et, </a:t>
            </a:r>
            <a:r>
              <a:rPr lang="en-US" sz="1000" dirty="0" err="1">
                <a:solidFill>
                  <a:schemeClr val="bg1"/>
                </a:solidFill>
                <a:latin typeface="+mj-lt"/>
              </a:rPr>
              <a:t>interdum</a:t>
            </a:r>
            <a:r>
              <a:rPr lang="en-US" sz="1000" dirty="0">
                <a:solidFill>
                  <a:schemeClr val="bg1"/>
                </a:solidFill>
                <a:latin typeface="+mj-lt"/>
              </a:rPr>
              <a:t> </a:t>
            </a:r>
            <a:r>
              <a:rPr lang="en-US" sz="1000" dirty="0" err="1">
                <a:solidFill>
                  <a:schemeClr val="bg1"/>
                </a:solidFill>
                <a:latin typeface="+mj-lt"/>
              </a:rPr>
              <a:t>nec</a:t>
            </a:r>
            <a:r>
              <a:rPr lang="en-US" sz="1000" dirty="0">
                <a:solidFill>
                  <a:schemeClr val="bg1"/>
                </a:solidFill>
                <a:latin typeface="+mj-lt"/>
              </a:rPr>
              <a:t> </a:t>
            </a:r>
            <a:r>
              <a:rPr lang="en-US" sz="1000" dirty="0" err="1">
                <a:solidFill>
                  <a:schemeClr val="bg1"/>
                </a:solidFill>
                <a:latin typeface="+mj-lt"/>
              </a:rPr>
              <a:t>metus</a:t>
            </a:r>
            <a:r>
              <a:rPr lang="en-US" sz="1000" dirty="0">
                <a:solidFill>
                  <a:schemeClr val="bg1"/>
                </a:solidFill>
                <a:latin typeface="+mj-lt"/>
              </a:rPr>
              <a:t>. </a:t>
            </a:r>
            <a:r>
              <a:rPr lang="en-US" sz="1000" dirty="0" err="1">
                <a:solidFill>
                  <a:schemeClr val="bg1"/>
                </a:solidFill>
                <a:latin typeface="+mj-lt"/>
              </a:rPr>
              <a:t>Mauris</a:t>
            </a:r>
            <a:r>
              <a:rPr lang="en-US" sz="1000" dirty="0">
                <a:solidFill>
                  <a:schemeClr val="bg1"/>
                </a:solidFill>
                <a:latin typeface="+mj-lt"/>
              </a:rPr>
              <a:t> </a:t>
            </a:r>
            <a:r>
              <a:rPr lang="en-US" sz="1000" dirty="0" err="1">
                <a:solidFill>
                  <a:schemeClr val="bg1"/>
                </a:solidFill>
                <a:latin typeface="+mj-lt"/>
              </a:rPr>
              <a:t>ultricies</a:t>
            </a:r>
            <a:endParaRPr lang="en-US" sz="1000" dirty="0">
              <a:solidFill>
                <a:schemeClr val="bg1"/>
              </a:solidFill>
              <a:latin typeface="+mj-lt"/>
            </a:endParaRPr>
          </a:p>
        </p:txBody>
      </p:sp>
      <p:sp>
        <p:nvSpPr>
          <p:cNvPr id="52" name="Shape 2748">
            <a:extLst>
              <a:ext uri="{FF2B5EF4-FFF2-40B4-BE49-F238E27FC236}">
                <a16:creationId xmlns:a16="http://schemas.microsoft.com/office/drawing/2014/main" id="{C1103A21-E382-48A1-88F7-520710754657}"/>
              </a:ext>
            </a:extLst>
          </p:cNvPr>
          <p:cNvSpPr/>
          <p:nvPr/>
        </p:nvSpPr>
        <p:spPr>
          <a:xfrm>
            <a:off x="3334794" y="1883738"/>
            <a:ext cx="302850" cy="30285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8280" y="18579"/>
                </a:moveTo>
                <a:cubicBezTo>
                  <a:pt x="20323" y="16614"/>
                  <a:pt x="21600" y="13859"/>
                  <a:pt x="21600" y="10800"/>
                </a:cubicBezTo>
                <a:cubicBezTo>
                  <a:pt x="21600" y="4835"/>
                  <a:pt x="16764" y="0"/>
                  <a:pt x="10800" y="0"/>
                </a:cubicBezTo>
                <a:cubicBezTo>
                  <a:pt x="4836" y="0"/>
                  <a:pt x="0" y="4835"/>
                  <a:pt x="0" y="10800"/>
                </a:cubicBezTo>
                <a:cubicBezTo>
                  <a:pt x="0" y="13859"/>
                  <a:pt x="1277" y="16614"/>
                  <a:pt x="3320" y="18579"/>
                </a:cubicBezTo>
                <a:lnTo>
                  <a:pt x="2107" y="20762"/>
                </a:lnTo>
                <a:cubicBezTo>
                  <a:pt x="2019" y="20851"/>
                  <a:pt x="1964" y="20974"/>
                  <a:pt x="1964" y="21109"/>
                </a:cubicBezTo>
                <a:cubicBezTo>
                  <a:pt x="1964" y="21380"/>
                  <a:pt x="2184" y="21600"/>
                  <a:pt x="2455" y="21600"/>
                </a:cubicBezTo>
                <a:cubicBezTo>
                  <a:pt x="2590" y="21600"/>
                  <a:pt x="2713" y="21545"/>
                  <a:pt x="2802" y="21456"/>
                </a:cubicBezTo>
                <a:cubicBezTo>
                  <a:pt x="2858" y="21400"/>
                  <a:pt x="2894" y="21327"/>
                  <a:pt x="2917" y="21248"/>
                </a:cubicBezTo>
                <a:lnTo>
                  <a:pt x="4044" y="19219"/>
                </a:lnTo>
                <a:cubicBezTo>
                  <a:pt x="5895" y="20706"/>
                  <a:pt x="8242" y="21600"/>
                  <a:pt x="10800" y="21600"/>
                </a:cubicBezTo>
                <a:cubicBezTo>
                  <a:pt x="13358" y="21600"/>
                  <a:pt x="15705" y="20706"/>
                  <a:pt x="17555" y="19219"/>
                </a:cubicBezTo>
                <a:lnTo>
                  <a:pt x="18683" y="21248"/>
                </a:lnTo>
                <a:cubicBezTo>
                  <a:pt x="18743" y="21450"/>
                  <a:pt x="18923" y="21600"/>
                  <a:pt x="19145" y="21600"/>
                </a:cubicBezTo>
                <a:cubicBezTo>
                  <a:pt x="19416" y="21600"/>
                  <a:pt x="19636" y="21380"/>
                  <a:pt x="19636" y="21109"/>
                </a:cubicBezTo>
                <a:cubicBezTo>
                  <a:pt x="19636" y="20974"/>
                  <a:pt x="19581" y="20851"/>
                  <a:pt x="19493" y="20762"/>
                </a:cubicBezTo>
                <a:cubicBezTo>
                  <a:pt x="19493" y="20762"/>
                  <a:pt x="18280" y="18579"/>
                  <a:pt x="18280" y="18579"/>
                </a:cubicBezTo>
                <a:close/>
                <a:moveTo>
                  <a:pt x="10800" y="16691"/>
                </a:moveTo>
                <a:cubicBezTo>
                  <a:pt x="7547" y="16691"/>
                  <a:pt x="4909" y="14053"/>
                  <a:pt x="4909" y="10800"/>
                </a:cubicBezTo>
                <a:cubicBezTo>
                  <a:pt x="4909" y="7547"/>
                  <a:pt x="7547" y="4909"/>
                  <a:pt x="10800" y="4909"/>
                </a:cubicBezTo>
                <a:cubicBezTo>
                  <a:pt x="14053" y="4909"/>
                  <a:pt x="16691" y="7547"/>
                  <a:pt x="16691" y="10800"/>
                </a:cubicBezTo>
                <a:cubicBezTo>
                  <a:pt x="16691" y="14053"/>
                  <a:pt x="14053" y="16691"/>
                  <a:pt x="10800" y="16691"/>
                </a:cubicBezTo>
                <a:moveTo>
                  <a:pt x="10800" y="3927"/>
                </a:moveTo>
                <a:cubicBezTo>
                  <a:pt x="7004" y="3927"/>
                  <a:pt x="3927" y="7004"/>
                  <a:pt x="3927" y="10800"/>
                </a:cubicBezTo>
                <a:cubicBezTo>
                  <a:pt x="3927" y="14596"/>
                  <a:pt x="7004" y="17673"/>
                  <a:pt x="10800" y="17673"/>
                </a:cubicBezTo>
                <a:cubicBezTo>
                  <a:pt x="14596" y="17673"/>
                  <a:pt x="17673" y="14596"/>
                  <a:pt x="17673" y="10800"/>
                </a:cubicBezTo>
                <a:cubicBezTo>
                  <a:pt x="17673" y="7004"/>
                  <a:pt x="14596" y="3927"/>
                  <a:pt x="10800" y="3927"/>
                </a:cubicBezTo>
                <a:moveTo>
                  <a:pt x="10800" y="12764"/>
                </a:moveTo>
                <a:cubicBezTo>
                  <a:pt x="9716" y="12764"/>
                  <a:pt x="8836" y="11884"/>
                  <a:pt x="8836" y="10800"/>
                </a:cubicBezTo>
                <a:cubicBezTo>
                  <a:pt x="8836" y="9716"/>
                  <a:pt x="9716" y="8836"/>
                  <a:pt x="10800" y="8836"/>
                </a:cubicBezTo>
                <a:cubicBezTo>
                  <a:pt x="11884" y="8836"/>
                  <a:pt x="12764" y="9716"/>
                  <a:pt x="12764" y="10800"/>
                </a:cubicBezTo>
                <a:cubicBezTo>
                  <a:pt x="12764" y="11884"/>
                  <a:pt x="11884" y="12764"/>
                  <a:pt x="10800" y="12764"/>
                </a:cubicBezTo>
                <a:moveTo>
                  <a:pt x="10800" y="7855"/>
                </a:moveTo>
                <a:cubicBezTo>
                  <a:pt x="9173" y="7855"/>
                  <a:pt x="7855" y="9173"/>
                  <a:pt x="7855" y="10800"/>
                </a:cubicBezTo>
                <a:cubicBezTo>
                  <a:pt x="7855" y="12427"/>
                  <a:pt x="9173" y="13745"/>
                  <a:pt x="10800" y="13745"/>
                </a:cubicBezTo>
                <a:cubicBezTo>
                  <a:pt x="12427" y="13745"/>
                  <a:pt x="13745" y="12427"/>
                  <a:pt x="13745" y="10800"/>
                </a:cubicBezTo>
                <a:cubicBezTo>
                  <a:pt x="13745" y="9173"/>
                  <a:pt x="12427" y="7855"/>
                  <a:pt x="10800" y="7855"/>
                </a:cubicBezTo>
              </a:path>
            </a:pathLst>
          </a:custGeom>
          <a:solidFill>
            <a:schemeClr val="bg1"/>
          </a:solidFill>
          <a:ln w="12700">
            <a:miter lim="400000"/>
          </a:ln>
        </p:spPr>
        <p:txBody>
          <a:bodyPr lIns="9523" tIns="9523" rIns="9523" bIns="9523" anchor="ctr"/>
          <a:lstStyle/>
          <a:p>
            <a:pPr defTabSz="114266">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750">
              <a:solidFill>
                <a:schemeClr val="bg1">
                  <a:lumMod val="65000"/>
                </a:schemeClr>
              </a:solidFill>
              <a:latin typeface="+mj-lt"/>
            </a:endParaRPr>
          </a:p>
        </p:txBody>
      </p:sp>
      <p:sp>
        <p:nvSpPr>
          <p:cNvPr id="53" name="Shape 2775">
            <a:extLst>
              <a:ext uri="{FF2B5EF4-FFF2-40B4-BE49-F238E27FC236}">
                <a16:creationId xmlns:a16="http://schemas.microsoft.com/office/drawing/2014/main" id="{2579E861-C588-48E8-BCE3-24264CBED0D7}"/>
              </a:ext>
            </a:extLst>
          </p:cNvPr>
          <p:cNvSpPr/>
          <p:nvPr/>
        </p:nvSpPr>
        <p:spPr>
          <a:xfrm>
            <a:off x="3334305" y="3061805"/>
            <a:ext cx="302850" cy="220255"/>
          </a:xfrm>
          <a:custGeom>
            <a:avLst/>
            <a:gdLst/>
            <a:ahLst/>
            <a:cxnLst>
              <a:cxn ang="0">
                <a:pos x="wd2" y="hd2"/>
              </a:cxn>
              <a:cxn ang="5400000">
                <a:pos x="wd2" y="hd2"/>
              </a:cxn>
              <a:cxn ang="10800000">
                <a:pos x="wd2" y="hd2"/>
              </a:cxn>
              <a:cxn ang="16200000">
                <a:pos x="wd2" y="hd2"/>
              </a:cxn>
            </a:cxnLst>
            <a:rect l="0" t="0" r="r" b="b"/>
            <a:pathLst>
              <a:path w="21600" h="21600" extrusionOk="0">
                <a:moveTo>
                  <a:pt x="10800" y="10755"/>
                </a:moveTo>
                <a:lnTo>
                  <a:pt x="1866" y="6075"/>
                </a:lnTo>
                <a:lnTo>
                  <a:pt x="10800" y="1395"/>
                </a:lnTo>
                <a:lnTo>
                  <a:pt x="19735" y="6075"/>
                </a:lnTo>
                <a:cubicBezTo>
                  <a:pt x="19735" y="6075"/>
                  <a:pt x="10800" y="10755"/>
                  <a:pt x="10800" y="10755"/>
                </a:cubicBezTo>
                <a:close/>
                <a:moveTo>
                  <a:pt x="18031" y="17315"/>
                </a:moveTo>
                <a:lnTo>
                  <a:pt x="14834" y="16216"/>
                </a:lnTo>
                <a:lnTo>
                  <a:pt x="14832" y="16229"/>
                </a:lnTo>
                <a:cubicBezTo>
                  <a:pt x="14797" y="16218"/>
                  <a:pt x="14765" y="16200"/>
                  <a:pt x="14727" y="16200"/>
                </a:cubicBezTo>
                <a:cubicBezTo>
                  <a:pt x="14627" y="16200"/>
                  <a:pt x="14538" y="16251"/>
                  <a:pt x="14460" y="16324"/>
                </a:cubicBezTo>
                <a:lnTo>
                  <a:pt x="14455" y="16313"/>
                </a:lnTo>
                <a:lnTo>
                  <a:pt x="10820" y="20061"/>
                </a:lnTo>
                <a:lnTo>
                  <a:pt x="7658" y="16334"/>
                </a:lnTo>
                <a:lnTo>
                  <a:pt x="7653" y="16344"/>
                </a:lnTo>
                <a:cubicBezTo>
                  <a:pt x="7571" y="16259"/>
                  <a:pt x="7474" y="16200"/>
                  <a:pt x="7364" y="16200"/>
                </a:cubicBezTo>
                <a:cubicBezTo>
                  <a:pt x="7327" y="16200"/>
                  <a:pt x="7294" y="16218"/>
                  <a:pt x="7259" y="16229"/>
                </a:cubicBezTo>
                <a:lnTo>
                  <a:pt x="7257" y="16216"/>
                </a:lnTo>
                <a:lnTo>
                  <a:pt x="4013" y="17331"/>
                </a:lnTo>
                <a:lnTo>
                  <a:pt x="4767" y="9035"/>
                </a:lnTo>
                <a:lnTo>
                  <a:pt x="10589" y="12084"/>
                </a:lnTo>
                <a:lnTo>
                  <a:pt x="10591" y="12080"/>
                </a:lnTo>
                <a:cubicBezTo>
                  <a:pt x="10655" y="12122"/>
                  <a:pt x="10724" y="12150"/>
                  <a:pt x="10800" y="12150"/>
                </a:cubicBezTo>
                <a:cubicBezTo>
                  <a:pt x="10876" y="12150"/>
                  <a:pt x="10946" y="12122"/>
                  <a:pt x="11009" y="12080"/>
                </a:cubicBezTo>
                <a:lnTo>
                  <a:pt x="11011" y="12084"/>
                </a:lnTo>
                <a:lnTo>
                  <a:pt x="16897" y="9001"/>
                </a:lnTo>
                <a:cubicBezTo>
                  <a:pt x="16897" y="9001"/>
                  <a:pt x="18031" y="17315"/>
                  <a:pt x="18031" y="17315"/>
                </a:cubicBezTo>
                <a:close/>
                <a:moveTo>
                  <a:pt x="21600" y="6075"/>
                </a:moveTo>
                <a:cubicBezTo>
                  <a:pt x="21600" y="5806"/>
                  <a:pt x="21484" y="5579"/>
                  <a:pt x="21319" y="5470"/>
                </a:cubicBezTo>
                <a:lnTo>
                  <a:pt x="21320" y="5466"/>
                </a:lnTo>
                <a:lnTo>
                  <a:pt x="21306" y="5458"/>
                </a:lnTo>
                <a:cubicBezTo>
                  <a:pt x="21301" y="5455"/>
                  <a:pt x="21296" y="5453"/>
                  <a:pt x="21292" y="5451"/>
                </a:cubicBezTo>
                <a:lnTo>
                  <a:pt x="11011" y="66"/>
                </a:lnTo>
                <a:lnTo>
                  <a:pt x="11009" y="70"/>
                </a:lnTo>
                <a:cubicBezTo>
                  <a:pt x="10946" y="28"/>
                  <a:pt x="10876" y="0"/>
                  <a:pt x="10800" y="0"/>
                </a:cubicBezTo>
                <a:cubicBezTo>
                  <a:pt x="10724" y="0"/>
                  <a:pt x="10655" y="28"/>
                  <a:pt x="10591" y="70"/>
                </a:cubicBezTo>
                <a:lnTo>
                  <a:pt x="10589" y="66"/>
                </a:lnTo>
                <a:lnTo>
                  <a:pt x="309" y="5451"/>
                </a:lnTo>
                <a:cubicBezTo>
                  <a:pt x="304" y="5453"/>
                  <a:pt x="299" y="5455"/>
                  <a:pt x="295" y="5458"/>
                </a:cubicBezTo>
                <a:lnTo>
                  <a:pt x="280" y="5466"/>
                </a:lnTo>
                <a:lnTo>
                  <a:pt x="281" y="5470"/>
                </a:lnTo>
                <a:cubicBezTo>
                  <a:pt x="116" y="5579"/>
                  <a:pt x="0" y="5806"/>
                  <a:pt x="0" y="6075"/>
                </a:cubicBezTo>
                <a:cubicBezTo>
                  <a:pt x="0" y="6344"/>
                  <a:pt x="116" y="6571"/>
                  <a:pt x="281" y="6680"/>
                </a:cubicBezTo>
                <a:lnTo>
                  <a:pt x="280" y="6684"/>
                </a:lnTo>
                <a:lnTo>
                  <a:pt x="295" y="6692"/>
                </a:lnTo>
                <a:cubicBezTo>
                  <a:pt x="299" y="6695"/>
                  <a:pt x="304" y="6697"/>
                  <a:pt x="309" y="6699"/>
                </a:cubicBezTo>
                <a:lnTo>
                  <a:pt x="1230" y="7182"/>
                </a:lnTo>
                <a:lnTo>
                  <a:pt x="608" y="13603"/>
                </a:lnTo>
                <a:cubicBezTo>
                  <a:pt x="251" y="13805"/>
                  <a:pt x="0" y="14287"/>
                  <a:pt x="0" y="14850"/>
                </a:cubicBezTo>
                <a:cubicBezTo>
                  <a:pt x="0" y="15596"/>
                  <a:pt x="439" y="16200"/>
                  <a:pt x="982" y="16200"/>
                </a:cubicBezTo>
                <a:cubicBezTo>
                  <a:pt x="1524" y="16200"/>
                  <a:pt x="1964" y="15596"/>
                  <a:pt x="1964" y="14850"/>
                </a:cubicBezTo>
                <a:cubicBezTo>
                  <a:pt x="1964" y="14416"/>
                  <a:pt x="1812" y="14034"/>
                  <a:pt x="1580" y="13787"/>
                </a:cubicBezTo>
                <a:lnTo>
                  <a:pt x="2173" y="7676"/>
                </a:lnTo>
                <a:lnTo>
                  <a:pt x="3822" y="8540"/>
                </a:lnTo>
                <a:lnTo>
                  <a:pt x="2950" y="18135"/>
                </a:lnTo>
                <a:lnTo>
                  <a:pt x="2958" y="18138"/>
                </a:lnTo>
                <a:cubicBezTo>
                  <a:pt x="2955" y="18167"/>
                  <a:pt x="2945" y="18193"/>
                  <a:pt x="2945" y="18225"/>
                </a:cubicBezTo>
                <a:cubicBezTo>
                  <a:pt x="2945" y="18598"/>
                  <a:pt x="3165" y="18900"/>
                  <a:pt x="3436" y="18900"/>
                </a:cubicBezTo>
                <a:cubicBezTo>
                  <a:pt x="3474" y="18900"/>
                  <a:pt x="3506" y="18884"/>
                  <a:pt x="3541" y="18873"/>
                </a:cubicBezTo>
                <a:lnTo>
                  <a:pt x="3543" y="18884"/>
                </a:lnTo>
                <a:lnTo>
                  <a:pt x="7238" y="17613"/>
                </a:lnTo>
                <a:lnTo>
                  <a:pt x="10506" y="21465"/>
                </a:lnTo>
                <a:lnTo>
                  <a:pt x="10510" y="21456"/>
                </a:lnTo>
                <a:cubicBezTo>
                  <a:pt x="10593" y="21541"/>
                  <a:pt x="10690" y="21600"/>
                  <a:pt x="10800" y="21600"/>
                </a:cubicBezTo>
                <a:cubicBezTo>
                  <a:pt x="10901" y="21600"/>
                  <a:pt x="10989" y="21548"/>
                  <a:pt x="11068" y="21476"/>
                </a:cubicBezTo>
                <a:lnTo>
                  <a:pt x="11072" y="21487"/>
                </a:lnTo>
                <a:lnTo>
                  <a:pt x="14834" y="17607"/>
                </a:lnTo>
                <a:lnTo>
                  <a:pt x="18548" y="18884"/>
                </a:lnTo>
                <a:lnTo>
                  <a:pt x="18550" y="18871"/>
                </a:lnTo>
                <a:cubicBezTo>
                  <a:pt x="18585" y="18882"/>
                  <a:pt x="18618" y="18900"/>
                  <a:pt x="18655" y="18900"/>
                </a:cubicBezTo>
                <a:cubicBezTo>
                  <a:pt x="18926" y="18900"/>
                  <a:pt x="19145" y="18598"/>
                  <a:pt x="19145" y="18225"/>
                </a:cubicBezTo>
                <a:cubicBezTo>
                  <a:pt x="19145" y="18181"/>
                  <a:pt x="19135" y="18143"/>
                  <a:pt x="19130" y="18102"/>
                </a:cubicBezTo>
                <a:lnTo>
                  <a:pt x="19137" y="18100"/>
                </a:lnTo>
                <a:lnTo>
                  <a:pt x="17830" y="8513"/>
                </a:lnTo>
                <a:lnTo>
                  <a:pt x="21292" y="6699"/>
                </a:lnTo>
                <a:cubicBezTo>
                  <a:pt x="21296" y="6697"/>
                  <a:pt x="21301" y="6695"/>
                  <a:pt x="21306" y="6692"/>
                </a:cubicBezTo>
                <a:lnTo>
                  <a:pt x="21320" y="6684"/>
                </a:lnTo>
                <a:lnTo>
                  <a:pt x="21319" y="6680"/>
                </a:lnTo>
                <a:cubicBezTo>
                  <a:pt x="21484" y="6571"/>
                  <a:pt x="21600" y="6344"/>
                  <a:pt x="21600" y="6075"/>
                </a:cubicBezTo>
              </a:path>
            </a:pathLst>
          </a:custGeom>
          <a:solidFill>
            <a:schemeClr val="bg1"/>
          </a:solidFill>
          <a:ln w="12700">
            <a:miter lim="400000"/>
          </a:ln>
        </p:spPr>
        <p:txBody>
          <a:bodyPr lIns="9523" tIns="9523" rIns="9523" bIns="9523" anchor="ctr"/>
          <a:lstStyle/>
          <a:p>
            <a:pPr defTabSz="114266">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750">
              <a:latin typeface="+mj-lt"/>
            </a:endParaRPr>
          </a:p>
        </p:txBody>
      </p:sp>
      <p:sp>
        <p:nvSpPr>
          <p:cNvPr id="54" name="Shape 2784">
            <a:extLst>
              <a:ext uri="{FF2B5EF4-FFF2-40B4-BE49-F238E27FC236}">
                <a16:creationId xmlns:a16="http://schemas.microsoft.com/office/drawing/2014/main" id="{02792C9A-7BBB-44D6-A9D7-FB94592BD7F7}"/>
              </a:ext>
            </a:extLst>
          </p:cNvPr>
          <p:cNvSpPr/>
          <p:nvPr/>
        </p:nvSpPr>
        <p:spPr>
          <a:xfrm>
            <a:off x="3334305" y="5298643"/>
            <a:ext cx="302850" cy="302850"/>
          </a:xfrm>
          <a:custGeom>
            <a:avLst/>
            <a:gdLst/>
            <a:ahLst/>
            <a:cxnLst>
              <a:cxn ang="0">
                <a:pos x="wd2" y="hd2"/>
              </a:cxn>
              <a:cxn ang="5400000">
                <a:pos x="wd2" y="hd2"/>
              </a:cxn>
              <a:cxn ang="10800000">
                <a:pos x="wd2" y="hd2"/>
              </a:cxn>
              <a:cxn ang="16200000">
                <a:pos x="wd2" y="hd2"/>
              </a:cxn>
            </a:cxnLst>
            <a:rect l="0" t="0" r="r" b="b"/>
            <a:pathLst>
              <a:path w="21600" h="21600" extrusionOk="0">
                <a:moveTo>
                  <a:pt x="20353" y="11229"/>
                </a:moveTo>
                <a:lnTo>
                  <a:pt x="20356" y="11234"/>
                </a:lnTo>
                <a:lnTo>
                  <a:pt x="11029" y="16143"/>
                </a:lnTo>
                <a:lnTo>
                  <a:pt x="11026" y="16138"/>
                </a:lnTo>
                <a:cubicBezTo>
                  <a:pt x="10957" y="16174"/>
                  <a:pt x="10883" y="16200"/>
                  <a:pt x="10800" y="16200"/>
                </a:cubicBezTo>
                <a:cubicBezTo>
                  <a:pt x="10717" y="16200"/>
                  <a:pt x="10643" y="16174"/>
                  <a:pt x="10574" y="16138"/>
                </a:cubicBezTo>
                <a:lnTo>
                  <a:pt x="10571" y="16143"/>
                </a:lnTo>
                <a:lnTo>
                  <a:pt x="1244" y="11234"/>
                </a:lnTo>
                <a:lnTo>
                  <a:pt x="1247" y="11229"/>
                </a:lnTo>
                <a:cubicBezTo>
                  <a:pt x="1091" y="11147"/>
                  <a:pt x="982" y="10988"/>
                  <a:pt x="982" y="10800"/>
                </a:cubicBezTo>
                <a:cubicBezTo>
                  <a:pt x="982" y="10612"/>
                  <a:pt x="1091" y="10453"/>
                  <a:pt x="1247" y="10371"/>
                </a:cubicBezTo>
                <a:lnTo>
                  <a:pt x="1244" y="10366"/>
                </a:lnTo>
                <a:lnTo>
                  <a:pt x="3562" y="9146"/>
                </a:lnTo>
                <a:lnTo>
                  <a:pt x="10113" y="12594"/>
                </a:lnTo>
                <a:lnTo>
                  <a:pt x="10117" y="12588"/>
                </a:lnTo>
                <a:cubicBezTo>
                  <a:pt x="10322" y="12697"/>
                  <a:pt x="10552" y="12764"/>
                  <a:pt x="10800" y="12764"/>
                </a:cubicBezTo>
                <a:cubicBezTo>
                  <a:pt x="11048" y="12764"/>
                  <a:pt x="11278" y="12697"/>
                  <a:pt x="11483" y="12588"/>
                </a:cubicBezTo>
                <a:lnTo>
                  <a:pt x="11486" y="12594"/>
                </a:lnTo>
                <a:lnTo>
                  <a:pt x="18038" y="9146"/>
                </a:lnTo>
                <a:lnTo>
                  <a:pt x="20356" y="10366"/>
                </a:lnTo>
                <a:lnTo>
                  <a:pt x="20353" y="10371"/>
                </a:lnTo>
                <a:cubicBezTo>
                  <a:pt x="20509" y="10453"/>
                  <a:pt x="20618" y="10612"/>
                  <a:pt x="20618" y="10800"/>
                </a:cubicBezTo>
                <a:cubicBezTo>
                  <a:pt x="20618" y="10988"/>
                  <a:pt x="20509" y="11147"/>
                  <a:pt x="20353" y="11229"/>
                </a:cubicBezTo>
                <a:moveTo>
                  <a:pt x="20356" y="14784"/>
                </a:moveTo>
                <a:lnTo>
                  <a:pt x="20353" y="14790"/>
                </a:lnTo>
                <a:cubicBezTo>
                  <a:pt x="20509" y="14872"/>
                  <a:pt x="20618" y="15030"/>
                  <a:pt x="20618" y="15218"/>
                </a:cubicBezTo>
                <a:cubicBezTo>
                  <a:pt x="20618" y="15407"/>
                  <a:pt x="20509" y="15565"/>
                  <a:pt x="20353" y="15647"/>
                </a:cubicBezTo>
                <a:lnTo>
                  <a:pt x="20356" y="15653"/>
                </a:lnTo>
                <a:lnTo>
                  <a:pt x="11029" y="20562"/>
                </a:lnTo>
                <a:lnTo>
                  <a:pt x="11026" y="20556"/>
                </a:lnTo>
                <a:cubicBezTo>
                  <a:pt x="10957" y="20592"/>
                  <a:pt x="10883" y="20618"/>
                  <a:pt x="10800" y="20618"/>
                </a:cubicBezTo>
                <a:cubicBezTo>
                  <a:pt x="10717" y="20618"/>
                  <a:pt x="10643" y="20592"/>
                  <a:pt x="10574" y="20556"/>
                </a:cubicBezTo>
                <a:lnTo>
                  <a:pt x="10571" y="20562"/>
                </a:lnTo>
                <a:lnTo>
                  <a:pt x="1244" y="15653"/>
                </a:lnTo>
                <a:lnTo>
                  <a:pt x="1247" y="15647"/>
                </a:lnTo>
                <a:cubicBezTo>
                  <a:pt x="1091" y="15565"/>
                  <a:pt x="982" y="15407"/>
                  <a:pt x="982" y="15218"/>
                </a:cubicBezTo>
                <a:cubicBezTo>
                  <a:pt x="982" y="15030"/>
                  <a:pt x="1091" y="14872"/>
                  <a:pt x="1247" y="14790"/>
                </a:cubicBezTo>
                <a:lnTo>
                  <a:pt x="1244" y="14784"/>
                </a:lnTo>
                <a:lnTo>
                  <a:pt x="3562" y="13564"/>
                </a:lnTo>
                <a:lnTo>
                  <a:pt x="10113" y="17012"/>
                </a:lnTo>
                <a:lnTo>
                  <a:pt x="10117" y="17006"/>
                </a:lnTo>
                <a:cubicBezTo>
                  <a:pt x="10322" y="17115"/>
                  <a:pt x="10552" y="17182"/>
                  <a:pt x="10800" y="17182"/>
                </a:cubicBezTo>
                <a:cubicBezTo>
                  <a:pt x="11048" y="17182"/>
                  <a:pt x="11278" y="17115"/>
                  <a:pt x="11483" y="17006"/>
                </a:cubicBezTo>
                <a:lnTo>
                  <a:pt x="11486" y="17012"/>
                </a:lnTo>
                <a:lnTo>
                  <a:pt x="18038" y="13564"/>
                </a:lnTo>
                <a:cubicBezTo>
                  <a:pt x="18038" y="13564"/>
                  <a:pt x="20356" y="14784"/>
                  <a:pt x="20356" y="14784"/>
                </a:cubicBezTo>
                <a:close/>
                <a:moveTo>
                  <a:pt x="1244" y="6816"/>
                </a:moveTo>
                <a:lnTo>
                  <a:pt x="1247" y="6811"/>
                </a:lnTo>
                <a:cubicBezTo>
                  <a:pt x="1091" y="6728"/>
                  <a:pt x="982" y="6570"/>
                  <a:pt x="982" y="6382"/>
                </a:cubicBezTo>
                <a:cubicBezTo>
                  <a:pt x="982" y="6194"/>
                  <a:pt x="1091" y="6035"/>
                  <a:pt x="1247" y="5953"/>
                </a:cubicBezTo>
                <a:lnTo>
                  <a:pt x="1244" y="5947"/>
                </a:lnTo>
                <a:lnTo>
                  <a:pt x="10571" y="1038"/>
                </a:lnTo>
                <a:lnTo>
                  <a:pt x="10574" y="1044"/>
                </a:lnTo>
                <a:cubicBezTo>
                  <a:pt x="10643" y="1008"/>
                  <a:pt x="10717" y="982"/>
                  <a:pt x="10800" y="982"/>
                </a:cubicBezTo>
                <a:cubicBezTo>
                  <a:pt x="10883" y="982"/>
                  <a:pt x="10957" y="1008"/>
                  <a:pt x="11026" y="1044"/>
                </a:cubicBezTo>
                <a:lnTo>
                  <a:pt x="11029" y="1038"/>
                </a:lnTo>
                <a:lnTo>
                  <a:pt x="20356" y="5947"/>
                </a:lnTo>
                <a:lnTo>
                  <a:pt x="20353" y="5953"/>
                </a:lnTo>
                <a:cubicBezTo>
                  <a:pt x="20509" y="6035"/>
                  <a:pt x="20618" y="6194"/>
                  <a:pt x="20618" y="6382"/>
                </a:cubicBezTo>
                <a:cubicBezTo>
                  <a:pt x="20618" y="6570"/>
                  <a:pt x="20509" y="6728"/>
                  <a:pt x="20353" y="6811"/>
                </a:cubicBezTo>
                <a:lnTo>
                  <a:pt x="20356" y="6816"/>
                </a:lnTo>
                <a:lnTo>
                  <a:pt x="11029" y="11725"/>
                </a:lnTo>
                <a:lnTo>
                  <a:pt x="11026" y="11720"/>
                </a:lnTo>
                <a:cubicBezTo>
                  <a:pt x="10957" y="11756"/>
                  <a:pt x="10883" y="11782"/>
                  <a:pt x="10800" y="11782"/>
                </a:cubicBezTo>
                <a:cubicBezTo>
                  <a:pt x="10717" y="11782"/>
                  <a:pt x="10643" y="11756"/>
                  <a:pt x="10574" y="11720"/>
                </a:cubicBezTo>
                <a:lnTo>
                  <a:pt x="10571" y="11725"/>
                </a:lnTo>
                <a:cubicBezTo>
                  <a:pt x="10571" y="11725"/>
                  <a:pt x="1244" y="6816"/>
                  <a:pt x="1244" y="6816"/>
                </a:cubicBezTo>
                <a:close/>
                <a:moveTo>
                  <a:pt x="21600" y="10800"/>
                </a:moveTo>
                <a:cubicBezTo>
                  <a:pt x="21600" y="10234"/>
                  <a:pt x="21278" y="9749"/>
                  <a:pt x="20810" y="9503"/>
                </a:cubicBezTo>
                <a:lnTo>
                  <a:pt x="20813" y="9497"/>
                </a:lnTo>
                <a:lnTo>
                  <a:pt x="19092" y="8591"/>
                </a:lnTo>
                <a:lnTo>
                  <a:pt x="20813" y="7685"/>
                </a:lnTo>
                <a:lnTo>
                  <a:pt x="20810" y="7679"/>
                </a:lnTo>
                <a:cubicBezTo>
                  <a:pt x="21278" y="7433"/>
                  <a:pt x="21600" y="6948"/>
                  <a:pt x="21600" y="6382"/>
                </a:cubicBezTo>
                <a:cubicBezTo>
                  <a:pt x="21600" y="5816"/>
                  <a:pt x="21278" y="5331"/>
                  <a:pt x="20810" y="5085"/>
                </a:cubicBezTo>
                <a:lnTo>
                  <a:pt x="20813" y="5079"/>
                </a:lnTo>
                <a:lnTo>
                  <a:pt x="11486" y="170"/>
                </a:lnTo>
                <a:lnTo>
                  <a:pt x="11483" y="175"/>
                </a:lnTo>
                <a:cubicBezTo>
                  <a:pt x="11278" y="67"/>
                  <a:pt x="11048" y="0"/>
                  <a:pt x="10800" y="0"/>
                </a:cubicBezTo>
                <a:cubicBezTo>
                  <a:pt x="10552" y="0"/>
                  <a:pt x="10322" y="67"/>
                  <a:pt x="10117" y="175"/>
                </a:cubicBezTo>
                <a:lnTo>
                  <a:pt x="10113" y="170"/>
                </a:lnTo>
                <a:lnTo>
                  <a:pt x="786" y="5079"/>
                </a:lnTo>
                <a:lnTo>
                  <a:pt x="790" y="5085"/>
                </a:lnTo>
                <a:cubicBezTo>
                  <a:pt x="322" y="5331"/>
                  <a:pt x="0" y="5816"/>
                  <a:pt x="0" y="6382"/>
                </a:cubicBezTo>
                <a:cubicBezTo>
                  <a:pt x="0" y="6948"/>
                  <a:pt x="322" y="7433"/>
                  <a:pt x="790" y="7679"/>
                </a:cubicBezTo>
                <a:lnTo>
                  <a:pt x="786" y="7685"/>
                </a:lnTo>
                <a:lnTo>
                  <a:pt x="2508" y="8591"/>
                </a:lnTo>
                <a:lnTo>
                  <a:pt x="786" y="9497"/>
                </a:lnTo>
                <a:lnTo>
                  <a:pt x="790" y="9503"/>
                </a:lnTo>
                <a:cubicBezTo>
                  <a:pt x="322" y="9749"/>
                  <a:pt x="0" y="10234"/>
                  <a:pt x="0" y="10800"/>
                </a:cubicBezTo>
                <a:cubicBezTo>
                  <a:pt x="0" y="11366"/>
                  <a:pt x="322" y="11851"/>
                  <a:pt x="790" y="12097"/>
                </a:cubicBezTo>
                <a:lnTo>
                  <a:pt x="786" y="12103"/>
                </a:lnTo>
                <a:lnTo>
                  <a:pt x="2508" y="13009"/>
                </a:lnTo>
                <a:lnTo>
                  <a:pt x="786" y="13915"/>
                </a:lnTo>
                <a:lnTo>
                  <a:pt x="790" y="13921"/>
                </a:lnTo>
                <a:cubicBezTo>
                  <a:pt x="322" y="14167"/>
                  <a:pt x="0" y="14652"/>
                  <a:pt x="0" y="15218"/>
                </a:cubicBezTo>
                <a:cubicBezTo>
                  <a:pt x="0" y="15784"/>
                  <a:pt x="322" y="16269"/>
                  <a:pt x="790" y="16515"/>
                </a:cubicBezTo>
                <a:lnTo>
                  <a:pt x="786" y="16521"/>
                </a:lnTo>
                <a:lnTo>
                  <a:pt x="10113" y="21430"/>
                </a:lnTo>
                <a:lnTo>
                  <a:pt x="10117" y="21425"/>
                </a:lnTo>
                <a:cubicBezTo>
                  <a:pt x="10322" y="21533"/>
                  <a:pt x="10552" y="21600"/>
                  <a:pt x="10800" y="21600"/>
                </a:cubicBezTo>
                <a:cubicBezTo>
                  <a:pt x="11048" y="21600"/>
                  <a:pt x="11278" y="21533"/>
                  <a:pt x="11483" y="21425"/>
                </a:cubicBezTo>
                <a:lnTo>
                  <a:pt x="11486" y="21430"/>
                </a:lnTo>
                <a:lnTo>
                  <a:pt x="20813" y="16521"/>
                </a:lnTo>
                <a:lnTo>
                  <a:pt x="20810" y="16515"/>
                </a:lnTo>
                <a:cubicBezTo>
                  <a:pt x="21278" y="16269"/>
                  <a:pt x="21600" y="15784"/>
                  <a:pt x="21600" y="15218"/>
                </a:cubicBezTo>
                <a:cubicBezTo>
                  <a:pt x="21600" y="14652"/>
                  <a:pt x="21278" y="14167"/>
                  <a:pt x="20810" y="13921"/>
                </a:cubicBezTo>
                <a:lnTo>
                  <a:pt x="20813" y="13915"/>
                </a:lnTo>
                <a:lnTo>
                  <a:pt x="19092" y="13009"/>
                </a:lnTo>
                <a:lnTo>
                  <a:pt x="20813" y="12103"/>
                </a:lnTo>
                <a:lnTo>
                  <a:pt x="20810" y="12097"/>
                </a:lnTo>
                <a:cubicBezTo>
                  <a:pt x="21278" y="11851"/>
                  <a:pt x="21600" y="11366"/>
                  <a:pt x="21600" y="10800"/>
                </a:cubicBezTo>
              </a:path>
            </a:pathLst>
          </a:custGeom>
          <a:solidFill>
            <a:schemeClr val="bg1"/>
          </a:solidFill>
          <a:ln w="12700">
            <a:miter lim="400000"/>
          </a:ln>
        </p:spPr>
        <p:txBody>
          <a:bodyPr lIns="9523" tIns="9523" rIns="9523" bIns="9523" anchor="ctr"/>
          <a:lstStyle/>
          <a:p>
            <a:pPr defTabSz="114266">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750">
              <a:latin typeface="+mj-lt"/>
            </a:endParaRPr>
          </a:p>
        </p:txBody>
      </p:sp>
      <p:sp>
        <p:nvSpPr>
          <p:cNvPr id="55" name="Shape 2787">
            <a:extLst>
              <a:ext uri="{FF2B5EF4-FFF2-40B4-BE49-F238E27FC236}">
                <a16:creationId xmlns:a16="http://schemas.microsoft.com/office/drawing/2014/main" id="{69DB52E7-E6C1-4FF2-A437-1F9D7B28E30F}"/>
              </a:ext>
            </a:extLst>
          </p:cNvPr>
          <p:cNvSpPr/>
          <p:nvPr/>
        </p:nvSpPr>
        <p:spPr>
          <a:xfrm>
            <a:off x="3334492" y="4191502"/>
            <a:ext cx="302662" cy="302864"/>
          </a:xfrm>
          <a:custGeom>
            <a:avLst/>
            <a:gdLst/>
            <a:ahLst/>
            <a:cxnLst>
              <a:cxn ang="0">
                <a:pos x="wd2" y="hd2"/>
              </a:cxn>
              <a:cxn ang="5400000">
                <a:pos x="wd2" y="hd2"/>
              </a:cxn>
              <a:cxn ang="10800000">
                <a:pos x="wd2" y="hd2"/>
              </a:cxn>
              <a:cxn ang="16200000">
                <a:pos x="wd2" y="hd2"/>
              </a:cxn>
            </a:cxnLst>
            <a:rect l="0" t="0" r="r" b="b"/>
            <a:pathLst>
              <a:path w="21086" h="21600" extrusionOk="0">
                <a:moveTo>
                  <a:pt x="11502" y="10309"/>
                </a:moveTo>
                <a:cubicBezTo>
                  <a:pt x="11767" y="10309"/>
                  <a:pt x="11981" y="10090"/>
                  <a:pt x="11981" y="9818"/>
                </a:cubicBezTo>
                <a:cubicBezTo>
                  <a:pt x="11981" y="9547"/>
                  <a:pt x="11767" y="9327"/>
                  <a:pt x="11502" y="9327"/>
                </a:cubicBezTo>
                <a:cubicBezTo>
                  <a:pt x="11237" y="9327"/>
                  <a:pt x="11022" y="9547"/>
                  <a:pt x="11022" y="9818"/>
                </a:cubicBezTo>
                <a:cubicBezTo>
                  <a:pt x="11022" y="10090"/>
                  <a:pt x="11237" y="10309"/>
                  <a:pt x="11502" y="10309"/>
                </a:cubicBezTo>
                <a:moveTo>
                  <a:pt x="15818" y="4909"/>
                </a:moveTo>
                <a:cubicBezTo>
                  <a:pt x="16083" y="4909"/>
                  <a:pt x="16297" y="5129"/>
                  <a:pt x="16297" y="5400"/>
                </a:cubicBezTo>
                <a:cubicBezTo>
                  <a:pt x="16297" y="5672"/>
                  <a:pt x="16083" y="5891"/>
                  <a:pt x="15818" y="5891"/>
                </a:cubicBezTo>
                <a:cubicBezTo>
                  <a:pt x="15553" y="5891"/>
                  <a:pt x="15338" y="5672"/>
                  <a:pt x="15338" y="5400"/>
                </a:cubicBezTo>
                <a:cubicBezTo>
                  <a:pt x="15338" y="5129"/>
                  <a:pt x="15553" y="4909"/>
                  <a:pt x="15818" y="4909"/>
                </a:cubicBezTo>
                <a:moveTo>
                  <a:pt x="15818" y="6873"/>
                </a:moveTo>
                <a:cubicBezTo>
                  <a:pt x="16612" y="6873"/>
                  <a:pt x="17256" y="6213"/>
                  <a:pt x="17256" y="5400"/>
                </a:cubicBezTo>
                <a:cubicBezTo>
                  <a:pt x="17256" y="4587"/>
                  <a:pt x="16612" y="3928"/>
                  <a:pt x="15818" y="3928"/>
                </a:cubicBezTo>
                <a:cubicBezTo>
                  <a:pt x="15023" y="3928"/>
                  <a:pt x="14379" y="4587"/>
                  <a:pt x="14379" y="5400"/>
                </a:cubicBezTo>
                <a:cubicBezTo>
                  <a:pt x="14379" y="6213"/>
                  <a:pt x="15023" y="6873"/>
                  <a:pt x="15818" y="6873"/>
                </a:cubicBezTo>
                <a:moveTo>
                  <a:pt x="12941" y="11782"/>
                </a:moveTo>
                <a:cubicBezTo>
                  <a:pt x="13206" y="11782"/>
                  <a:pt x="13420" y="11562"/>
                  <a:pt x="13420" y="11291"/>
                </a:cubicBezTo>
                <a:cubicBezTo>
                  <a:pt x="13420" y="11020"/>
                  <a:pt x="13206" y="10800"/>
                  <a:pt x="12941" y="10800"/>
                </a:cubicBezTo>
                <a:cubicBezTo>
                  <a:pt x="12675" y="10800"/>
                  <a:pt x="12461" y="11020"/>
                  <a:pt x="12461" y="11291"/>
                </a:cubicBezTo>
                <a:cubicBezTo>
                  <a:pt x="12461" y="11562"/>
                  <a:pt x="12675" y="11782"/>
                  <a:pt x="12941" y="11782"/>
                </a:cubicBezTo>
                <a:moveTo>
                  <a:pt x="10063" y="7855"/>
                </a:moveTo>
                <a:cubicBezTo>
                  <a:pt x="9798" y="7855"/>
                  <a:pt x="9584" y="8074"/>
                  <a:pt x="9584" y="8346"/>
                </a:cubicBezTo>
                <a:cubicBezTo>
                  <a:pt x="9584" y="8617"/>
                  <a:pt x="9798" y="8836"/>
                  <a:pt x="10063" y="8836"/>
                </a:cubicBezTo>
                <a:cubicBezTo>
                  <a:pt x="10328" y="8836"/>
                  <a:pt x="10543" y="8617"/>
                  <a:pt x="10543" y="8346"/>
                </a:cubicBezTo>
                <a:cubicBezTo>
                  <a:pt x="10543" y="8074"/>
                  <a:pt x="10328" y="7855"/>
                  <a:pt x="10063" y="7855"/>
                </a:cubicBezTo>
                <a:moveTo>
                  <a:pt x="1718" y="19842"/>
                </a:moveTo>
                <a:lnTo>
                  <a:pt x="3451" y="15392"/>
                </a:lnTo>
                <a:cubicBezTo>
                  <a:pt x="3684" y="15834"/>
                  <a:pt x="3973" y="16253"/>
                  <a:pt x="4312" y="16642"/>
                </a:cubicBezTo>
                <a:cubicBezTo>
                  <a:pt x="4824" y="17230"/>
                  <a:pt x="5418" y="17711"/>
                  <a:pt x="6061" y="18068"/>
                </a:cubicBezTo>
                <a:cubicBezTo>
                  <a:pt x="6061" y="18068"/>
                  <a:pt x="1718" y="19842"/>
                  <a:pt x="1718" y="19842"/>
                </a:cubicBezTo>
                <a:close/>
                <a:moveTo>
                  <a:pt x="3717" y="12060"/>
                </a:moveTo>
                <a:lnTo>
                  <a:pt x="0" y="21600"/>
                </a:lnTo>
                <a:lnTo>
                  <a:pt x="9319" y="17795"/>
                </a:lnTo>
                <a:cubicBezTo>
                  <a:pt x="9153" y="17815"/>
                  <a:pt x="8987" y="17824"/>
                  <a:pt x="8822" y="17824"/>
                </a:cubicBezTo>
                <a:cubicBezTo>
                  <a:pt x="5971" y="17824"/>
                  <a:pt x="3389" y="15002"/>
                  <a:pt x="3717" y="12060"/>
                </a:cubicBezTo>
                <a:moveTo>
                  <a:pt x="16115" y="10657"/>
                </a:moveTo>
                <a:cubicBezTo>
                  <a:pt x="15925" y="10851"/>
                  <a:pt x="15627" y="11171"/>
                  <a:pt x="15280" y="11542"/>
                </a:cubicBezTo>
                <a:cubicBezTo>
                  <a:pt x="14662" y="12204"/>
                  <a:pt x="13712" y="13221"/>
                  <a:pt x="13147" y="13753"/>
                </a:cubicBezTo>
                <a:lnTo>
                  <a:pt x="7665" y="8141"/>
                </a:lnTo>
                <a:cubicBezTo>
                  <a:pt x="8185" y="7563"/>
                  <a:pt x="9179" y="6590"/>
                  <a:pt x="9825" y="5958"/>
                </a:cubicBezTo>
                <a:cubicBezTo>
                  <a:pt x="10188" y="5603"/>
                  <a:pt x="10500" y="5298"/>
                  <a:pt x="10690" y="5103"/>
                </a:cubicBezTo>
                <a:cubicBezTo>
                  <a:pt x="13284" y="2447"/>
                  <a:pt x="18271" y="993"/>
                  <a:pt x="20136" y="982"/>
                </a:cubicBezTo>
                <a:cubicBezTo>
                  <a:pt x="20132" y="2572"/>
                  <a:pt x="18824" y="7884"/>
                  <a:pt x="16115" y="10657"/>
                </a:cubicBezTo>
                <a:moveTo>
                  <a:pt x="12477" y="14563"/>
                </a:moveTo>
                <a:cubicBezTo>
                  <a:pt x="12127" y="15873"/>
                  <a:pt x="11665" y="17072"/>
                  <a:pt x="11154" y="18035"/>
                </a:cubicBezTo>
                <a:cubicBezTo>
                  <a:pt x="10943" y="17454"/>
                  <a:pt x="10642" y="16798"/>
                  <a:pt x="10214" y="16110"/>
                </a:cubicBezTo>
                <a:cubicBezTo>
                  <a:pt x="10035" y="15823"/>
                  <a:pt x="9728" y="15656"/>
                  <a:pt x="9405" y="15656"/>
                </a:cubicBezTo>
                <a:cubicBezTo>
                  <a:pt x="9329" y="15656"/>
                  <a:pt x="9252" y="15665"/>
                  <a:pt x="9176" y="15684"/>
                </a:cubicBezTo>
                <a:cubicBezTo>
                  <a:pt x="8990" y="15731"/>
                  <a:pt x="8799" y="15755"/>
                  <a:pt x="8610" y="15755"/>
                </a:cubicBezTo>
                <a:cubicBezTo>
                  <a:pt x="7905" y="15755"/>
                  <a:pt x="7217" y="15432"/>
                  <a:pt x="6621" y="14822"/>
                </a:cubicBezTo>
                <a:cubicBezTo>
                  <a:pt x="5861" y="14044"/>
                  <a:pt x="5561" y="13114"/>
                  <a:pt x="5779" y="12206"/>
                </a:cubicBezTo>
                <a:cubicBezTo>
                  <a:pt x="5877" y="11797"/>
                  <a:pt x="5709" y="11370"/>
                  <a:pt x="5363" y="11144"/>
                </a:cubicBezTo>
                <a:cubicBezTo>
                  <a:pt x="4690" y="10706"/>
                  <a:pt x="4050" y="10398"/>
                  <a:pt x="3482" y="10183"/>
                </a:cubicBezTo>
                <a:cubicBezTo>
                  <a:pt x="4423" y="9658"/>
                  <a:pt x="5594" y="9186"/>
                  <a:pt x="6874" y="8827"/>
                </a:cubicBezTo>
                <a:cubicBezTo>
                  <a:pt x="6900" y="8820"/>
                  <a:pt x="6921" y="8803"/>
                  <a:pt x="6946" y="8793"/>
                </a:cubicBezTo>
                <a:lnTo>
                  <a:pt x="12510" y="14490"/>
                </a:lnTo>
                <a:cubicBezTo>
                  <a:pt x="12501" y="14515"/>
                  <a:pt x="12484" y="14536"/>
                  <a:pt x="12477" y="14563"/>
                </a:cubicBezTo>
                <a:moveTo>
                  <a:pt x="20922" y="167"/>
                </a:moveTo>
                <a:cubicBezTo>
                  <a:pt x="20813" y="55"/>
                  <a:pt x="20545" y="0"/>
                  <a:pt x="20157" y="0"/>
                </a:cubicBezTo>
                <a:cubicBezTo>
                  <a:pt x="18131" y="0"/>
                  <a:pt x="12842" y="1511"/>
                  <a:pt x="10012" y="4409"/>
                </a:cubicBezTo>
                <a:cubicBezTo>
                  <a:pt x="9345" y="5092"/>
                  <a:pt x="7134" y="7175"/>
                  <a:pt x="6621" y="7880"/>
                </a:cubicBezTo>
                <a:cubicBezTo>
                  <a:pt x="4961" y="8346"/>
                  <a:pt x="2544" y="9277"/>
                  <a:pt x="1196" y="10657"/>
                </a:cubicBezTo>
                <a:cubicBezTo>
                  <a:pt x="1196" y="10657"/>
                  <a:pt x="2841" y="10663"/>
                  <a:pt x="4848" y="11972"/>
                </a:cubicBezTo>
                <a:cubicBezTo>
                  <a:pt x="4556" y="13190"/>
                  <a:pt x="4926" y="14475"/>
                  <a:pt x="5943" y="15516"/>
                </a:cubicBezTo>
                <a:cubicBezTo>
                  <a:pt x="6735" y="16327"/>
                  <a:pt x="7672" y="16737"/>
                  <a:pt x="8610" y="16737"/>
                </a:cubicBezTo>
                <a:cubicBezTo>
                  <a:pt x="8876" y="16737"/>
                  <a:pt x="9142" y="16704"/>
                  <a:pt x="9405" y="16637"/>
                </a:cubicBezTo>
                <a:cubicBezTo>
                  <a:pt x="10683" y="18692"/>
                  <a:pt x="10690" y="20376"/>
                  <a:pt x="10690" y="20376"/>
                </a:cubicBezTo>
                <a:cubicBezTo>
                  <a:pt x="12038" y="18996"/>
                  <a:pt x="12948" y="16521"/>
                  <a:pt x="13402" y="14822"/>
                </a:cubicBezTo>
                <a:cubicBezTo>
                  <a:pt x="14091" y="14297"/>
                  <a:pt x="16126" y="12034"/>
                  <a:pt x="16793" y="11351"/>
                </a:cubicBezTo>
                <a:cubicBezTo>
                  <a:pt x="20164" y="7900"/>
                  <a:pt x="21600" y="861"/>
                  <a:pt x="20922" y="167"/>
                </a:cubicBezTo>
              </a:path>
            </a:pathLst>
          </a:custGeom>
          <a:solidFill>
            <a:schemeClr val="bg1"/>
          </a:solidFill>
          <a:ln w="12700">
            <a:miter lim="400000"/>
          </a:ln>
        </p:spPr>
        <p:txBody>
          <a:bodyPr lIns="9523" tIns="9523" rIns="9523" bIns="9523" anchor="ctr"/>
          <a:lstStyle/>
          <a:p>
            <a:pPr defTabSz="114266">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750">
              <a:latin typeface="+mj-lt"/>
            </a:endParaRPr>
          </a:p>
        </p:txBody>
      </p:sp>
      <p:sp>
        <p:nvSpPr>
          <p:cNvPr id="56" name="Rectangle 55">
            <a:extLst>
              <a:ext uri="{FF2B5EF4-FFF2-40B4-BE49-F238E27FC236}">
                <a16:creationId xmlns:a16="http://schemas.microsoft.com/office/drawing/2014/main" id="{991389BF-0C53-4073-8A64-67971DE73731}"/>
              </a:ext>
            </a:extLst>
          </p:cNvPr>
          <p:cNvSpPr/>
          <p:nvPr/>
        </p:nvSpPr>
        <p:spPr>
          <a:xfrm>
            <a:off x="925134" y="1602974"/>
            <a:ext cx="1723630" cy="353943"/>
          </a:xfrm>
          <a:prstGeom prst="rect">
            <a:avLst/>
          </a:prstGeom>
        </p:spPr>
        <p:txBody>
          <a:bodyPr wrap="square">
            <a:spAutoFit/>
          </a:bodyPr>
          <a:lstStyle/>
          <a:p>
            <a:pPr algn="r"/>
            <a:r>
              <a:rPr lang="en-US" sz="1700" dirty="0">
                <a:solidFill>
                  <a:schemeClr val="bg1"/>
                </a:solidFill>
                <a:latin typeface="+mj-lt"/>
              </a:rPr>
              <a:t>LOREM IPSUM</a:t>
            </a:r>
          </a:p>
        </p:txBody>
      </p:sp>
      <p:sp>
        <p:nvSpPr>
          <p:cNvPr id="61" name="Rectangle 60">
            <a:extLst>
              <a:ext uri="{FF2B5EF4-FFF2-40B4-BE49-F238E27FC236}">
                <a16:creationId xmlns:a16="http://schemas.microsoft.com/office/drawing/2014/main" id="{5E832B6C-DBFB-44C0-828F-3111ACD0E506}"/>
              </a:ext>
            </a:extLst>
          </p:cNvPr>
          <p:cNvSpPr/>
          <p:nvPr/>
        </p:nvSpPr>
        <p:spPr>
          <a:xfrm>
            <a:off x="1324362" y="1964907"/>
            <a:ext cx="1324402" cy="200055"/>
          </a:xfrm>
          <a:prstGeom prst="rect">
            <a:avLst/>
          </a:prstGeom>
        </p:spPr>
        <p:txBody>
          <a:bodyPr wrap="none">
            <a:spAutoFit/>
          </a:bodyPr>
          <a:lstStyle/>
          <a:p>
            <a:pPr algn="r"/>
            <a:r>
              <a:rPr lang="en-US" sz="700" dirty="0">
                <a:solidFill>
                  <a:schemeClr val="bg1"/>
                </a:solidFill>
                <a:latin typeface="+mj-lt"/>
              </a:rPr>
              <a:t>CONSECTETUR ADIPISCING ELIT</a:t>
            </a:r>
            <a:endParaRPr lang="en-US" sz="700" dirty="0">
              <a:latin typeface="+mj-lt"/>
            </a:endParaRPr>
          </a:p>
        </p:txBody>
      </p:sp>
      <p:sp>
        <p:nvSpPr>
          <p:cNvPr id="62" name="Rectangle 61">
            <a:extLst>
              <a:ext uri="{FF2B5EF4-FFF2-40B4-BE49-F238E27FC236}">
                <a16:creationId xmlns:a16="http://schemas.microsoft.com/office/drawing/2014/main" id="{37195836-8AE3-4056-8CF0-3E266C2D5E34}"/>
              </a:ext>
            </a:extLst>
          </p:cNvPr>
          <p:cNvSpPr/>
          <p:nvPr/>
        </p:nvSpPr>
        <p:spPr>
          <a:xfrm>
            <a:off x="925134" y="2754029"/>
            <a:ext cx="1723630" cy="353943"/>
          </a:xfrm>
          <a:prstGeom prst="rect">
            <a:avLst/>
          </a:prstGeom>
        </p:spPr>
        <p:txBody>
          <a:bodyPr wrap="square">
            <a:spAutoFit/>
          </a:bodyPr>
          <a:lstStyle/>
          <a:p>
            <a:pPr algn="r"/>
            <a:r>
              <a:rPr lang="en-US" sz="1700" dirty="0">
                <a:solidFill>
                  <a:schemeClr val="bg1"/>
                </a:solidFill>
                <a:latin typeface="+mj-lt"/>
              </a:rPr>
              <a:t>LOREM IPSUM</a:t>
            </a:r>
          </a:p>
        </p:txBody>
      </p:sp>
      <p:sp>
        <p:nvSpPr>
          <p:cNvPr id="63" name="Rectangle 62">
            <a:extLst>
              <a:ext uri="{FF2B5EF4-FFF2-40B4-BE49-F238E27FC236}">
                <a16:creationId xmlns:a16="http://schemas.microsoft.com/office/drawing/2014/main" id="{C706EED6-A935-4B7F-8BF5-D64447A2324A}"/>
              </a:ext>
            </a:extLst>
          </p:cNvPr>
          <p:cNvSpPr/>
          <p:nvPr/>
        </p:nvSpPr>
        <p:spPr>
          <a:xfrm>
            <a:off x="1324362" y="3115962"/>
            <a:ext cx="1324402" cy="200055"/>
          </a:xfrm>
          <a:prstGeom prst="rect">
            <a:avLst/>
          </a:prstGeom>
        </p:spPr>
        <p:txBody>
          <a:bodyPr wrap="none">
            <a:spAutoFit/>
          </a:bodyPr>
          <a:lstStyle/>
          <a:p>
            <a:pPr algn="r"/>
            <a:r>
              <a:rPr lang="en-US" sz="700" dirty="0">
                <a:solidFill>
                  <a:schemeClr val="bg1"/>
                </a:solidFill>
                <a:latin typeface="+mj-lt"/>
              </a:rPr>
              <a:t>CONSECTETUR ADIPISCING ELIT</a:t>
            </a:r>
            <a:endParaRPr lang="en-US" sz="700" dirty="0">
              <a:latin typeface="+mj-lt"/>
            </a:endParaRPr>
          </a:p>
        </p:txBody>
      </p:sp>
      <p:sp>
        <p:nvSpPr>
          <p:cNvPr id="64" name="Rectangle 63">
            <a:extLst>
              <a:ext uri="{FF2B5EF4-FFF2-40B4-BE49-F238E27FC236}">
                <a16:creationId xmlns:a16="http://schemas.microsoft.com/office/drawing/2014/main" id="{268B7FDF-D779-469D-BB72-C4FA452DA294}"/>
              </a:ext>
            </a:extLst>
          </p:cNvPr>
          <p:cNvSpPr/>
          <p:nvPr/>
        </p:nvSpPr>
        <p:spPr>
          <a:xfrm>
            <a:off x="925134" y="3910745"/>
            <a:ext cx="1723630" cy="353943"/>
          </a:xfrm>
          <a:prstGeom prst="rect">
            <a:avLst/>
          </a:prstGeom>
        </p:spPr>
        <p:txBody>
          <a:bodyPr wrap="square">
            <a:spAutoFit/>
          </a:bodyPr>
          <a:lstStyle/>
          <a:p>
            <a:pPr algn="r"/>
            <a:r>
              <a:rPr lang="en-US" sz="1700" dirty="0">
                <a:solidFill>
                  <a:schemeClr val="bg1"/>
                </a:solidFill>
                <a:latin typeface="+mj-lt"/>
              </a:rPr>
              <a:t>LOREM IPSUM</a:t>
            </a:r>
          </a:p>
        </p:txBody>
      </p:sp>
      <p:sp>
        <p:nvSpPr>
          <p:cNvPr id="65" name="Rectangle 64">
            <a:extLst>
              <a:ext uri="{FF2B5EF4-FFF2-40B4-BE49-F238E27FC236}">
                <a16:creationId xmlns:a16="http://schemas.microsoft.com/office/drawing/2014/main" id="{FE05226B-2087-495B-A164-CD7B9F557B50}"/>
              </a:ext>
            </a:extLst>
          </p:cNvPr>
          <p:cNvSpPr/>
          <p:nvPr/>
        </p:nvSpPr>
        <p:spPr>
          <a:xfrm>
            <a:off x="1324362" y="4272678"/>
            <a:ext cx="1324402" cy="200055"/>
          </a:xfrm>
          <a:prstGeom prst="rect">
            <a:avLst/>
          </a:prstGeom>
        </p:spPr>
        <p:txBody>
          <a:bodyPr wrap="none">
            <a:spAutoFit/>
          </a:bodyPr>
          <a:lstStyle/>
          <a:p>
            <a:pPr algn="r"/>
            <a:r>
              <a:rPr lang="en-US" sz="700" dirty="0">
                <a:solidFill>
                  <a:schemeClr val="bg1"/>
                </a:solidFill>
                <a:latin typeface="+mj-lt"/>
              </a:rPr>
              <a:t>CONSECTETUR ADIPISCING ELIT</a:t>
            </a:r>
            <a:endParaRPr lang="en-US" sz="700" dirty="0">
              <a:latin typeface="+mj-lt"/>
            </a:endParaRPr>
          </a:p>
        </p:txBody>
      </p:sp>
      <p:sp>
        <p:nvSpPr>
          <p:cNvPr id="34" name="Rectangle 33">
            <a:extLst>
              <a:ext uri="{FF2B5EF4-FFF2-40B4-BE49-F238E27FC236}">
                <a16:creationId xmlns:a16="http://schemas.microsoft.com/office/drawing/2014/main" id="{A69413A7-E64B-4238-A3E9-63C8A80734D7}"/>
              </a:ext>
            </a:extLst>
          </p:cNvPr>
          <p:cNvSpPr/>
          <p:nvPr/>
        </p:nvSpPr>
        <p:spPr>
          <a:xfrm>
            <a:off x="925134" y="5054893"/>
            <a:ext cx="1723630" cy="353943"/>
          </a:xfrm>
          <a:prstGeom prst="rect">
            <a:avLst/>
          </a:prstGeom>
        </p:spPr>
        <p:txBody>
          <a:bodyPr wrap="square">
            <a:spAutoFit/>
          </a:bodyPr>
          <a:lstStyle/>
          <a:p>
            <a:pPr algn="r"/>
            <a:r>
              <a:rPr lang="en-US" sz="1700" dirty="0">
                <a:solidFill>
                  <a:schemeClr val="bg1"/>
                </a:solidFill>
                <a:latin typeface="+mj-lt"/>
              </a:rPr>
              <a:t>LOREM IPSUM</a:t>
            </a:r>
          </a:p>
        </p:txBody>
      </p:sp>
      <p:sp>
        <p:nvSpPr>
          <p:cNvPr id="35" name="Rectangle 34">
            <a:extLst>
              <a:ext uri="{FF2B5EF4-FFF2-40B4-BE49-F238E27FC236}">
                <a16:creationId xmlns:a16="http://schemas.microsoft.com/office/drawing/2014/main" id="{9007D90F-19B1-41F5-8600-9EDDB925370A}"/>
              </a:ext>
            </a:extLst>
          </p:cNvPr>
          <p:cNvSpPr/>
          <p:nvPr/>
        </p:nvSpPr>
        <p:spPr>
          <a:xfrm>
            <a:off x="1324362" y="5416827"/>
            <a:ext cx="1324402" cy="200055"/>
          </a:xfrm>
          <a:prstGeom prst="rect">
            <a:avLst/>
          </a:prstGeom>
        </p:spPr>
        <p:txBody>
          <a:bodyPr wrap="none">
            <a:spAutoFit/>
          </a:bodyPr>
          <a:lstStyle/>
          <a:p>
            <a:pPr algn="r"/>
            <a:r>
              <a:rPr lang="en-US" sz="700" dirty="0">
                <a:solidFill>
                  <a:schemeClr val="bg1"/>
                </a:solidFill>
                <a:latin typeface="+mj-lt"/>
              </a:rPr>
              <a:t>CONSECTETUR ADIPISCING ELIT</a:t>
            </a:r>
            <a:endParaRPr lang="en-US" sz="700" dirty="0">
              <a:latin typeface="+mj-lt"/>
            </a:endParaRPr>
          </a:p>
        </p:txBody>
      </p:sp>
      <p:sp>
        <p:nvSpPr>
          <p:cNvPr id="36" name="Rectangle 35">
            <a:extLst>
              <a:ext uri="{FF2B5EF4-FFF2-40B4-BE49-F238E27FC236}">
                <a16:creationId xmlns:a16="http://schemas.microsoft.com/office/drawing/2014/main" id="{498D75FA-A3F3-4D8D-85F2-12345262566A}"/>
              </a:ext>
            </a:extLst>
          </p:cNvPr>
          <p:cNvSpPr/>
          <p:nvPr/>
        </p:nvSpPr>
        <p:spPr>
          <a:xfrm>
            <a:off x="7768264" y="602044"/>
            <a:ext cx="3359416" cy="477054"/>
          </a:xfrm>
          <a:prstGeom prst="rect">
            <a:avLst/>
          </a:prstGeom>
        </p:spPr>
        <p:txBody>
          <a:bodyPr wrap="square">
            <a:spAutoFit/>
          </a:bodyPr>
          <a:lstStyle/>
          <a:p>
            <a:pPr algn="r"/>
            <a:r>
              <a:rPr lang="en-US" sz="2500" dirty="0">
                <a:latin typeface="+mj-lt"/>
              </a:rPr>
              <a:t>OUR PRESENTATION</a:t>
            </a:r>
          </a:p>
        </p:txBody>
      </p:sp>
      <p:sp>
        <p:nvSpPr>
          <p:cNvPr id="40" name="Rectangle 39">
            <a:extLst>
              <a:ext uri="{FF2B5EF4-FFF2-40B4-BE49-F238E27FC236}">
                <a16:creationId xmlns:a16="http://schemas.microsoft.com/office/drawing/2014/main" id="{A7E1F138-D60A-4C8B-B007-CB66E3DF6228}"/>
              </a:ext>
            </a:extLst>
          </p:cNvPr>
          <p:cNvSpPr/>
          <p:nvPr/>
        </p:nvSpPr>
        <p:spPr>
          <a:xfrm>
            <a:off x="8435996" y="1038638"/>
            <a:ext cx="2691684" cy="276999"/>
          </a:xfrm>
          <a:prstGeom prst="rect">
            <a:avLst/>
          </a:prstGeom>
        </p:spPr>
        <p:txBody>
          <a:bodyPr wrap="square">
            <a:spAutoFit/>
          </a:bodyPr>
          <a:lstStyle/>
          <a:p>
            <a:pPr algn="r"/>
            <a:r>
              <a:rPr lang="en-US" sz="1200" dirty="0">
                <a:solidFill>
                  <a:schemeClr val="tx1">
                    <a:lumMod val="40000"/>
                    <a:lumOff val="60000"/>
                  </a:schemeClr>
                </a:solidFill>
                <a:latin typeface="+mj-lt"/>
              </a:rPr>
              <a:t>EASY AND FULLY EDITABLE</a:t>
            </a:r>
          </a:p>
        </p:txBody>
      </p:sp>
    </p:spTree>
    <p:extLst>
      <p:ext uri="{BB962C8B-B14F-4D97-AF65-F5344CB8AC3E}">
        <p14:creationId xmlns:p14="http://schemas.microsoft.com/office/powerpoint/2010/main" val="11346265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249F747-B38D-449B-AA44-6EC36C1C21D9}"/>
              </a:ext>
            </a:extLst>
          </p:cNvPr>
          <p:cNvSpPr txBox="1"/>
          <p:nvPr/>
        </p:nvSpPr>
        <p:spPr>
          <a:xfrm>
            <a:off x="3255596" y="1135813"/>
            <a:ext cx="1410002" cy="444224"/>
          </a:xfrm>
          <a:prstGeom prst="rect">
            <a:avLst/>
          </a:prstGeom>
        </p:spPr>
        <p:txBody>
          <a:bodyPr wrap="square">
            <a:spAutoFit/>
          </a:bodyPr>
          <a:lstStyle>
            <a:defPPr>
              <a:defRPr lang="en-US"/>
            </a:defPPr>
            <a:lvl1pPr>
              <a:defRPr sz="3400">
                <a:solidFill>
                  <a:schemeClr val="tx1">
                    <a:lumMod val="40000"/>
                    <a:lumOff val="60000"/>
                  </a:schemeClr>
                </a:solidFill>
                <a:latin typeface="Lato" panose="020F0502020204030203" pitchFamily="34" charset="0"/>
              </a:defRPr>
            </a:lvl1pPr>
          </a:lstStyle>
          <a:p>
            <a:pPr>
              <a:lnSpc>
                <a:spcPct val="150000"/>
              </a:lnSpc>
            </a:pPr>
            <a:r>
              <a:rPr lang="en-US" sz="1700" dirty="0">
                <a:solidFill>
                  <a:schemeClr val="bg1">
                    <a:lumMod val="50000"/>
                  </a:schemeClr>
                </a:solidFill>
                <a:latin typeface="+mj-lt"/>
              </a:rPr>
              <a:t>OUR TEAM</a:t>
            </a:r>
          </a:p>
        </p:txBody>
      </p:sp>
      <p:sp>
        <p:nvSpPr>
          <p:cNvPr id="6" name="Rectangle 5">
            <a:extLst>
              <a:ext uri="{FF2B5EF4-FFF2-40B4-BE49-F238E27FC236}">
                <a16:creationId xmlns:a16="http://schemas.microsoft.com/office/drawing/2014/main" id="{E066DD74-2BE3-456B-8E73-28EADE70CA29}"/>
              </a:ext>
            </a:extLst>
          </p:cNvPr>
          <p:cNvSpPr/>
          <p:nvPr/>
        </p:nvSpPr>
        <p:spPr>
          <a:xfrm>
            <a:off x="3255596" y="1828675"/>
            <a:ext cx="2840405" cy="991810"/>
          </a:xfrm>
          <a:prstGeom prst="rect">
            <a:avLst/>
          </a:prstGeom>
        </p:spPr>
        <p:txBody>
          <a:bodyPr wrap="square">
            <a:spAutoFit/>
          </a:bodyPr>
          <a:lstStyle/>
          <a:p>
            <a:pPr algn="just">
              <a:lnSpc>
                <a:spcPct val="150000"/>
              </a:lnSpc>
            </a:pPr>
            <a:r>
              <a:rPr lang="en-US" sz="1000" dirty="0">
                <a:solidFill>
                  <a:schemeClr val="tx1">
                    <a:lumMod val="95000"/>
                    <a:lumOff val="5000"/>
                  </a:schemeClr>
                </a:solidFill>
                <a:latin typeface="+mj-lt"/>
              </a:rPr>
              <a:t>Lorem ipsum dolor sit </a:t>
            </a:r>
            <a:r>
              <a:rPr lang="en-US" sz="1000" dirty="0" err="1">
                <a:solidFill>
                  <a:schemeClr val="tx1">
                    <a:lumMod val="95000"/>
                    <a:lumOff val="5000"/>
                  </a:schemeClr>
                </a:solidFill>
                <a:latin typeface="+mj-lt"/>
              </a:rPr>
              <a:t>amet</a:t>
            </a:r>
            <a:r>
              <a:rPr lang="en-US" sz="1000" dirty="0">
                <a:solidFill>
                  <a:schemeClr val="tx1">
                    <a:lumMod val="95000"/>
                    <a:lumOff val="5000"/>
                  </a:schemeClr>
                </a:solidFill>
                <a:latin typeface="+mj-lt"/>
              </a:rPr>
              <a:t> </a:t>
            </a:r>
            <a:r>
              <a:rPr lang="en-US" sz="1000" dirty="0" err="1">
                <a:solidFill>
                  <a:schemeClr val="tx1">
                    <a:lumMod val="95000"/>
                    <a:lumOff val="5000"/>
                  </a:schemeClr>
                </a:solidFill>
                <a:latin typeface="+mj-lt"/>
              </a:rPr>
              <a:t>consectetur</a:t>
            </a:r>
            <a:r>
              <a:rPr lang="en-US" sz="1000" dirty="0">
                <a:solidFill>
                  <a:schemeClr val="tx1">
                    <a:lumMod val="95000"/>
                    <a:lumOff val="5000"/>
                  </a:schemeClr>
                </a:solidFill>
                <a:latin typeface="+mj-lt"/>
              </a:rPr>
              <a:t> </a:t>
            </a:r>
            <a:r>
              <a:rPr lang="en-US" sz="1000" dirty="0" err="1">
                <a:solidFill>
                  <a:schemeClr val="tx1">
                    <a:lumMod val="95000"/>
                    <a:lumOff val="5000"/>
                  </a:schemeClr>
                </a:solidFill>
                <a:latin typeface="+mj-lt"/>
              </a:rPr>
              <a:t>adipiscing</a:t>
            </a:r>
            <a:r>
              <a:rPr lang="en-US" sz="1000" dirty="0">
                <a:solidFill>
                  <a:schemeClr val="tx1">
                    <a:lumMod val="95000"/>
                    <a:lumOff val="5000"/>
                  </a:schemeClr>
                </a:solidFill>
                <a:latin typeface="+mj-lt"/>
              </a:rPr>
              <a:t> </a:t>
            </a:r>
            <a:r>
              <a:rPr lang="en-US" sz="1000" dirty="0" err="1">
                <a:solidFill>
                  <a:schemeClr val="tx1">
                    <a:lumMod val="95000"/>
                    <a:lumOff val="5000"/>
                  </a:schemeClr>
                </a:solidFill>
                <a:latin typeface="+mj-lt"/>
              </a:rPr>
              <a:t>elit</a:t>
            </a:r>
            <a:r>
              <a:rPr lang="en-US" sz="1000" dirty="0">
                <a:solidFill>
                  <a:schemeClr val="tx1">
                    <a:lumMod val="95000"/>
                    <a:lumOff val="5000"/>
                  </a:schemeClr>
                </a:solidFill>
                <a:latin typeface="+mj-lt"/>
              </a:rPr>
              <a:t> </a:t>
            </a:r>
            <a:r>
              <a:rPr lang="en-US" sz="1000" dirty="0" err="1">
                <a:solidFill>
                  <a:schemeClr val="tx1">
                    <a:lumMod val="95000"/>
                    <a:lumOff val="5000"/>
                  </a:schemeClr>
                </a:solidFill>
                <a:latin typeface="+mj-lt"/>
              </a:rPr>
              <a:t>Etiam</a:t>
            </a:r>
            <a:r>
              <a:rPr lang="en-US" sz="1000" dirty="0">
                <a:solidFill>
                  <a:schemeClr val="tx1">
                    <a:lumMod val="95000"/>
                    <a:lumOff val="5000"/>
                  </a:schemeClr>
                </a:solidFill>
                <a:latin typeface="+mj-lt"/>
              </a:rPr>
              <a:t> et convallis </a:t>
            </a:r>
            <a:r>
              <a:rPr lang="en-US" sz="1000" dirty="0" err="1">
                <a:solidFill>
                  <a:schemeClr val="tx1">
                    <a:lumMod val="95000"/>
                    <a:lumOff val="5000"/>
                  </a:schemeClr>
                </a:solidFill>
                <a:latin typeface="+mj-lt"/>
              </a:rPr>
              <a:t>orci</a:t>
            </a:r>
            <a:r>
              <a:rPr lang="en-US" sz="1000" dirty="0">
                <a:solidFill>
                  <a:schemeClr val="tx1">
                    <a:lumMod val="95000"/>
                    <a:lumOff val="5000"/>
                  </a:schemeClr>
                </a:solidFill>
                <a:latin typeface="+mj-lt"/>
              </a:rPr>
              <a:t>. Sed </a:t>
            </a:r>
            <a:r>
              <a:rPr lang="en-US" sz="1000" dirty="0" err="1">
                <a:solidFill>
                  <a:schemeClr val="tx1">
                    <a:lumMod val="95000"/>
                    <a:lumOff val="5000"/>
                  </a:schemeClr>
                </a:solidFill>
                <a:latin typeface="+mj-lt"/>
              </a:rPr>
              <a:t>sed</a:t>
            </a:r>
            <a:r>
              <a:rPr lang="en-US" sz="1000" dirty="0">
                <a:solidFill>
                  <a:schemeClr val="tx1">
                    <a:lumMod val="95000"/>
                    <a:lumOff val="5000"/>
                  </a:schemeClr>
                </a:solidFill>
                <a:latin typeface="+mj-lt"/>
              </a:rPr>
              <a:t> </a:t>
            </a:r>
            <a:r>
              <a:rPr lang="en-US" sz="1000" dirty="0" err="1">
                <a:solidFill>
                  <a:schemeClr val="tx1">
                    <a:lumMod val="95000"/>
                    <a:lumOff val="5000"/>
                  </a:schemeClr>
                </a:solidFill>
                <a:latin typeface="+mj-lt"/>
              </a:rPr>
              <a:t>velit</a:t>
            </a:r>
            <a:r>
              <a:rPr lang="en-US" sz="1000" dirty="0">
                <a:solidFill>
                  <a:schemeClr val="tx1">
                    <a:lumMod val="95000"/>
                    <a:lumOff val="5000"/>
                  </a:schemeClr>
                </a:solidFill>
                <a:latin typeface="+mj-lt"/>
              </a:rPr>
              <a:t> </a:t>
            </a:r>
            <a:r>
              <a:rPr lang="en-US" sz="1000" dirty="0" err="1">
                <a:solidFill>
                  <a:schemeClr val="tx1">
                    <a:lumMod val="95000"/>
                    <a:lumOff val="5000"/>
                  </a:schemeClr>
                </a:solidFill>
                <a:latin typeface="+mj-lt"/>
              </a:rPr>
              <a:t>nec</a:t>
            </a:r>
            <a:r>
              <a:rPr lang="en-US" sz="1000" dirty="0">
                <a:solidFill>
                  <a:schemeClr val="tx1">
                    <a:lumMod val="95000"/>
                    <a:lumOff val="5000"/>
                  </a:schemeClr>
                </a:solidFill>
                <a:latin typeface="+mj-lt"/>
              </a:rPr>
              <a:t> mi </a:t>
            </a:r>
            <a:r>
              <a:rPr lang="en-US" sz="1000" dirty="0" err="1">
                <a:solidFill>
                  <a:schemeClr val="tx1">
                    <a:lumMod val="95000"/>
                    <a:lumOff val="5000"/>
                  </a:schemeClr>
                </a:solidFill>
                <a:latin typeface="+mj-lt"/>
              </a:rPr>
              <a:t>pellentesqueposuere</a:t>
            </a:r>
            <a:r>
              <a:rPr lang="en-US" sz="1000" dirty="0">
                <a:solidFill>
                  <a:schemeClr val="tx1">
                    <a:lumMod val="95000"/>
                    <a:lumOff val="5000"/>
                  </a:schemeClr>
                </a:solidFill>
                <a:latin typeface="+mj-lt"/>
              </a:rPr>
              <a:t>. </a:t>
            </a:r>
            <a:r>
              <a:rPr lang="en-US" sz="1000" dirty="0" err="1">
                <a:solidFill>
                  <a:schemeClr val="tx1">
                    <a:lumMod val="95000"/>
                    <a:lumOff val="5000"/>
                  </a:schemeClr>
                </a:solidFill>
                <a:latin typeface="+mj-lt"/>
              </a:rPr>
              <a:t>Donec</a:t>
            </a:r>
            <a:r>
              <a:rPr lang="en-US" sz="1000" dirty="0">
                <a:solidFill>
                  <a:schemeClr val="tx1">
                    <a:lumMod val="95000"/>
                    <a:lumOff val="5000"/>
                  </a:schemeClr>
                </a:solidFill>
                <a:latin typeface="+mj-lt"/>
              </a:rPr>
              <a:t> id fermentum </a:t>
            </a:r>
            <a:r>
              <a:rPr lang="en-US" sz="1000" dirty="0" err="1">
                <a:solidFill>
                  <a:schemeClr val="tx1">
                    <a:lumMod val="95000"/>
                    <a:lumOff val="5000"/>
                  </a:schemeClr>
                </a:solidFill>
                <a:latin typeface="+mj-lt"/>
              </a:rPr>
              <a:t>nisl</a:t>
            </a:r>
            <a:r>
              <a:rPr lang="en-US" sz="1000" dirty="0">
                <a:solidFill>
                  <a:schemeClr val="tx1">
                    <a:lumMod val="95000"/>
                    <a:lumOff val="5000"/>
                  </a:schemeClr>
                </a:solidFill>
                <a:latin typeface="+mj-lt"/>
              </a:rPr>
              <a:t>. Nam dictum </a:t>
            </a:r>
            <a:r>
              <a:rPr lang="en-US" sz="1000" dirty="0" err="1">
                <a:solidFill>
                  <a:schemeClr val="tx1">
                    <a:lumMod val="95000"/>
                    <a:lumOff val="5000"/>
                  </a:schemeClr>
                </a:solidFill>
                <a:latin typeface="+mj-lt"/>
              </a:rPr>
              <a:t>fringilla</a:t>
            </a:r>
            <a:r>
              <a:rPr lang="en-US" sz="1000" dirty="0">
                <a:solidFill>
                  <a:schemeClr val="tx1">
                    <a:lumMod val="95000"/>
                    <a:lumOff val="5000"/>
                  </a:schemeClr>
                </a:solidFill>
                <a:latin typeface="+mj-lt"/>
              </a:rPr>
              <a:t> </a:t>
            </a:r>
            <a:r>
              <a:rPr lang="en-US" sz="1000" dirty="0" err="1">
                <a:solidFill>
                  <a:schemeClr val="tx1">
                    <a:lumMod val="95000"/>
                    <a:lumOff val="5000"/>
                  </a:schemeClr>
                </a:solidFill>
                <a:latin typeface="+mj-lt"/>
              </a:rPr>
              <a:t>nunc</a:t>
            </a:r>
            <a:endParaRPr lang="en-US" sz="1000" dirty="0">
              <a:solidFill>
                <a:schemeClr val="tx1">
                  <a:lumMod val="95000"/>
                  <a:lumOff val="5000"/>
                </a:schemeClr>
              </a:solidFill>
              <a:latin typeface="+mj-lt"/>
            </a:endParaRPr>
          </a:p>
        </p:txBody>
      </p:sp>
      <p:sp>
        <p:nvSpPr>
          <p:cNvPr id="7" name="Rectangle 6">
            <a:extLst>
              <a:ext uri="{FF2B5EF4-FFF2-40B4-BE49-F238E27FC236}">
                <a16:creationId xmlns:a16="http://schemas.microsoft.com/office/drawing/2014/main" id="{7486D605-B825-433E-9468-4F67C528D6C4}"/>
              </a:ext>
            </a:extLst>
          </p:cNvPr>
          <p:cNvSpPr/>
          <p:nvPr/>
        </p:nvSpPr>
        <p:spPr>
          <a:xfrm>
            <a:off x="3255596" y="1412617"/>
            <a:ext cx="2840405" cy="340734"/>
          </a:xfrm>
          <a:prstGeom prst="rect">
            <a:avLst/>
          </a:prstGeom>
        </p:spPr>
        <p:txBody>
          <a:bodyPr wrap="square">
            <a:spAutoFit/>
          </a:bodyPr>
          <a:lstStyle/>
          <a:p>
            <a:pPr>
              <a:lnSpc>
                <a:spcPct val="150000"/>
              </a:lnSpc>
            </a:pPr>
            <a:r>
              <a:rPr lang="en-US" sz="1200" dirty="0">
                <a:solidFill>
                  <a:schemeClr val="bg1">
                    <a:lumMod val="50000"/>
                  </a:schemeClr>
                </a:solidFill>
                <a:latin typeface="+mj-lt"/>
              </a:rPr>
              <a:t>SAMPLE TEXT HERE</a:t>
            </a:r>
          </a:p>
        </p:txBody>
      </p:sp>
      <p:sp>
        <p:nvSpPr>
          <p:cNvPr id="8" name="Rectangle">
            <a:extLst>
              <a:ext uri="{FF2B5EF4-FFF2-40B4-BE49-F238E27FC236}">
                <a16:creationId xmlns:a16="http://schemas.microsoft.com/office/drawing/2014/main" id="{CFAAA502-8AB0-4CFA-A935-EB80F538ABD7}"/>
              </a:ext>
            </a:extLst>
          </p:cNvPr>
          <p:cNvSpPr/>
          <p:nvPr/>
        </p:nvSpPr>
        <p:spPr>
          <a:xfrm>
            <a:off x="7438466" y="1474339"/>
            <a:ext cx="3200400" cy="88570"/>
          </a:xfrm>
          <a:prstGeom prst="rect">
            <a:avLst/>
          </a:prstGeom>
          <a:solidFill>
            <a:schemeClr val="bg1">
              <a:lumMod val="95000"/>
            </a:schemeClr>
          </a:solidFill>
          <a:ln w="12700">
            <a:miter lim="400000"/>
          </a:ln>
        </p:spPr>
        <p:txBody>
          <a:bodyPr lIns="0" tIns="0" rIns="0" bIns="0" anchor="ctr"/>
          <a:lstStyle/>
          <a:p>
            <a:pPr>
              <a:lnSpc>
                <a:spcPct val="150000"/>
              </a:lnSpc>
            </a:pPr>
            <a:endParaRPr sz="1600">
              <a:solidFill>
                <a:schemeClr val="bg1">
                  <a:lumMod val="50000"/>
                </a:schemeClr>
              </a:solidFill>
              <a:latin typeface="+mj-lt"/>
            </a:endParaRPr>
          </a:p>
        </p:txBody>
      </p:sp>
      <p:sp>
        <p:nvSpPr>
          <p:cNvPr id="9" name="Rectangle">
            <a:extLst>
              <a:ext uri="{FF2B5EF4-FFF2-40B4-BE49-F238E27FC236}">
                <a16:creationId xmlns:a16="http://schemas.microsoft.com/office/drawing/2014/main" id="{6F7156F0-10A5-49A4-B5F4-EDE3390EB743}"/>
              </a:ext>
            </a:extLst>
          </p:cNvPr>
          <p:cNvSpPr/>
          <p:nvPr/>
        </p:nvSpPr>
        <p:spPr>
          <a:xfrm>
            <a:off x="7438465" y="1474339"/>
            <a:ext cx="3063240" cy="88570"/>
          </a:xfrm>
          <a:prstGeom prst="rect">
            <a:avLst/>
          </a:prstGeom>
          <a:solidFill>
            <a:schemeClr val="accent1"/>
          </a:solidFill>
          <a:ln w="12700">
            <a:miter lim="400000"/>
          </a:ln>
        </p:spPr>
        <p:txBody>
          <a:bodyPr lIns="0" tIns="0" rIns="0" bIns="0" anchor="ctr"/>
          <a:lstStyle/>
          <a:p>
            <a:pPr>
              <a:lnSpc>
                <a:spcPct val="150000"/>
              </a:lnSpc>
              <a:defRPr sz="3200" b="0">
                <a:solidFill>
                  <a:srgbClr val="FFFFFF"/>
                </a:solidFill>
                <a:latin typeface="+mn-lt"/>
                <a:ea typeface="+mn-ea"/>
                <a:cs typeface="+mn-cs"/>
                <a:sym typeface="Helvetica Neue Medium"/>
              </a:defRPr>
            </a:pPr>
            <a:endParaRPr sz="1600">
              <a:solidFill>
                <a:schemeClr val="bg1">
                  <a:lumMod val="50000"/>
                </a:schemeClr>
              </a:solidFill>
              <a:latin typeface="+mj-lt"/>
            </a:endParaRPr>
          </a:p>
        </p:txBody>
      </p:sp>
      <p:sp>
        <p:nvSpPr>
          <p:cNvPr id="10" name="Lorem ipsum">
            <a:extLst>
              <a:ext uri="{FF2B5EF4-FFF2-40B4-BE49-F238E27FC236}">
                <a16:creationId xmlns:a16="http://schemas.microsoft.com/office/drawing/2014/main" id="{BDFD1738-21AD-4BCD-B3C1-FE5FBE191768}"/>
              </a:ext>
            </a:extLst>
          </p:cNvPr>
          <p:cNvSpPr txBox="1"/>
          <p:nvPr/>
        </p:nvSpPr>
        <p:spPr>
          <a:xfrm>
            <a:off x="7449016" y="1214972"/>
            <a:ext cx="1025989" cy="299313"/>
          </a:xfrm>
          <a:prstGeom prst="rect">
            <a:avLst/>
          </a:prstGeom>
          <a:extLst>
            <a:ext uri="{C572A759-6A51-4108-AA02-DFA0A04FC94B}">
              <ma14:wrappingTextBoxFlag xmlns:ma14="http://schemas.microsoft.com/office/mac/drawingml/2011/main" xmlns="" val="1"/>
            </a:ext>
          </a:extLst>
        </p:spPr>
        <p:txBody>
          <a:bodyPr wrap="square">
            <a:spAutoFit/>
          </a:bodyPr>
          <a:lstStyle>
            <a:defPPr>
              <a:defRPr lang="en-US"/>
            </a:defPPr>
            <a:lvl1pPr>
              <a:lnSpc>
                <a:spcPct val="130000"/>
              </a:lnSpc>
              <a:defRPr sz="2000">
                <a:latin typeface="Lato" panose="020F0502020204030203" pitchFamily="34" charset="0"/>
              </a:defRPr>
            </a:lvl1pPr>
          </a:lstStyle>
          <a:p>
            <a:pPr>
              <a:lnSpc>
                <a:spcPct val="150000"/>
              </a:lnSpc>
            </a:pPr>
            <a:r>
              <a:rPr sz="1000" dirty="0">
                <a:solidFill>
                  <a:schemeClr val="bg1">
                    <a:lumMod val="50000"/>
                  </a:schemeClr>
                </a:solidFill>
                <a:latin typeface="+mj-lt"/>
              </a:rPr>
              <a:t>Lorem ipsum</a:t>
            </a:r>
          </a:p>
        </p:txBody>
      </p:sp>
      <p:sp>
        <p:nvSpPr>
          <p:cNvPr id="11" name="78%">
            <a:extLst>
              <a:ext uri="{FF2B5EF4-FFF2-40B4-BE49-F238E27FC236}">
                <a16:creationId xmlns:a16="http://schemas.microsoft.com/office/drawing/2014/main" id="{36101CF4-F1C8-4089-9B05-31DAC4880DC7}"/>
              </a:ext>
            </a:extLst>
          </p:cNvPr>
          <p:cNvSpPr txBox="1"/>
          <p:nvPr/>
        </p:nvSpPr>
        <p:spPr>
          <a:xfrm>
            <a:off x="10812128" y="1378898"/>
            <a:ext cx="624596" cy="299313"/>
          </a:xfrm>
          <a:prstGeom prst="rect">
            <a:avLst/>
          </a:prstGeom>
          <a:extLst>
            <a:ext uri="{C572A759-6A51-4108-AA02-DFA0A04FC94B}">
              <ma14:wrappingTextBoxFlag xmlns:ma14="http://schemas.microsoft.com/office/mac/drawingml/2011/main" xmlns="" val="1"/>
            </a:ext>
          </a:extLst>
        </p:spPr>
        <p:txBody>
          <a:bodyPr wrap="square">
            <a:spAutoFit/>
          </a:bodyPr>
          <a:lstStyle>
            <a:defPPr>
              <a:defRPr lang="en-US"/>
            </a:defPPr>
            <a:lvl1pPr>
              <a:lnSpc>
                <a:spcPct val="130000"/>
              </a:lnSpc>
              <a:defRPr sz="2000">
                <a:latin typeface="Lato" panose="020F0502020204030203" pitchFamily="34" charset="0"/>
              </a:defRPr>
            </a:lvl1pPr>
          </a:lstStyle>
          <a:p>
            <a:pPr>
              <a:lnSpc>
                <a:spcPct val="150000"/>
              </a:lnSpc>
            </a:pPr>
            <a:r>
              <a:rPr sz="1000" dirty="0">
                <a:solidFill>
                  <a:schemeClr val="bg1">
                    <a:lumMod val="50000"/>
                  </a:schemeClr>
                </a:solidFill>
                <a:latin typeface="+mj-lt"/>
              </a:rPr>
              <a:t>78%</a:t>
            </a:r>
          </a:p>
        </p:txBody>
      </p:sp>
      <p:sp>
        <p:nvSpPr>
          <p:cNvPr id="12" name="Rectangle">
            <a:extLst>
              <a:ext uri="{FF2B5EF4-FFF2-40B4-BE49-F238E27FC236}">
                <a16:creationId xmlns:a16="http://schemas.microsoft.com/office/drawing/2014/main" id="{657EBF5D-C3AF-4913-A1D0-C95BC1AE6B23}"/>
              </a:ext>
            </a:extLst>
          </p:cNvPr>
          <p:cNvSpPr/>
          <p:nvPr/>
        </p:nvSpPr>
        <p:spPr>
          <a:xfrm>
            <a:off x="7438466" y="1862773"/>
            <a:ext cx="3200400" cy="88570"/>
          </a:xfrm>
          <a:prstGeom prst="rect">
            <a:avLst/>
          </a:prstGeom>
          <a:solidFill>
            <a:schemeClr val="bg1">
              <a:lumMod val="95000"/>
            </a:schemeClr>
          </a:solidFill>
          <a:ln w="12700">
            <a:miter lim="400000"/>
          </a:ln>
        </p:spPr>
        <p:txBody>
          <a:bodyPr lIns="0" tIns="0" rIns="0" bIns="0" anchor="ctr"/>
          <a:lstStyle/>
          <a:p>
            <a:pPr>
              <a:lnSpc>
                <a:spcPct val="150000"/>
              </a:lnSpc>
            </a:pPr>
            <a:endParaRPr sz="1600">
              <a:solidFill>
                <a:schemeClr val="bg1">
                  <a:lumMod val="50000"/>
                </a:schemeClr>
              </a:solidFill>
              <a:latin typeface="+mj-lt"/>
            </a:endParaRPr>
          </a:p>
        </p:txBody>
      </p:sp>
      <p:sp>
        <p:nvSpPr>
          <p:cNvPr id="13" name="Rectangle">
            <a:extLst>
              <a:ext uri="{FF2B5EF4-FFF2-40B4-BE49-F238E27FC236}">
                <a16:creationId xmlns:a16="http://schemas.microsoft.com/office/drawing/2014/main" id="{5D2A6C78-7706-492B-8EDC-491728E0B10D}"/>
              </a:ext>
            </a:extLst>
          </p:cNvPr>
          <p:cNvSpPr/>
          <p:nvPr/>
        </p:nvSpPr>
        <p:spPr>
          <a:xfrm>
            <a:off x="7438466" y="1862773"/>
            <a:ext cx="2880360" cy="88570"/>
          </a:xfrm>
          <a:prstGeom prst="rect">
            <a:avLst/>
          </a:prstGeom>
          <a:solidFill>
            <a:schemeClr val="accent2"/>
          </a:solidFill>
          <a:ln w="12700">
            <a:miter lim="400000"/>
          </a:ln>
        </p:spPr>
        <p:txBody>
          <a:bodyPr lIns="0" tIns="0" rIns="0" bIns="0" anchor="ctr"/>
          <a:lstStyle/>
          <a:p>
            <a:pPr>
              <a:lnSpc>
                <a:spcPct val="150000"/>
              </a:lnSpc>
              <a:defRPr sz="3200" b="0">
                <a:solidFill>
                  <a:srgbClr val="FFFFFF"/>
                </a:solidFill>
                <a:latin typeface="+mn-lt"/>
                <a:ea typeface="+mn-ea"/>
                <a:cs typeface="+mn-cs"/>
                <a:sym typeface="Helvetica Neue Medium"/>
              </a:defRPr>
            </a:pPr>
            <a:endParaRPr sz="1600">
              <a:solidFill>
                <a:schemeClr val="bg1">
                  <a:lumMod val="50000"/>
                </a:schemeClr>
              </a:solidFill>
              <a:latin typeface="+mj-lt"/>
            </a:endParaRPr>
          </a:p>
        </p:txBody>
      </p:sp>
      <p:sp>
        <p:nvSpPr>
          <p:cNvPr id="14" name="Lorem ipsum">
            <a:extLst>
              <a:ext uri="{FF2B5EF4-FFF2-40B4-BE49-F238E27FC236}">
                <a16:creationId xmlns:a16="http://schemas.microsoft.com/office/drawing/2014/main" id="{BBAEE855-013D-4C3A-BCC2-2849366C0B58}"/>
              </a:ext>
            </a:extLst>
          </p:cNvPr>
          <p:cNvSpPr txBox="1"/>
          <p:nvPr/>
        </p:nvSpPr>
        <p:spPr>
          <a:xfrm>
            <a:off x="7449016" y="1603406"/>
            <a:ext cx="1025989" cy="299313"/>
          </a:xfrm>
          <a:prstGeom prst="rect">
            <a:avLst/>
          </a:prstGeom>
          <a:extLst>
            <a:ext uri="{C572A759-6A51-4108-AA02-DFA0A04FC94B}">
              <ma14:wrappingTextBoxFlag xmlns:ma14="http://schemas.microsoft.com/office/mac/drawingml/2011/main" xmlns="" val="1"/>
            </a:ext>
          </a:extLst>
        </p:spPr>
        <p:txBody>
          <a:bodyPr wrap="square">
            <a:spAutoFit/>
          </a:bodyPr>
          <a:lstStyle>
            <a:defPPr>
              <a:defRPr lang="en-US"/>
            </a:defPPr>
            <a:lvl1pPr>
              <a:lnSpc>
                <a:spcPct val="130000"/>
              </a:lnSpc>
              <a:defRPr sz="2000">
                <a:latin typeface="Lato" panose="020F0502020204030203" pitchFamily="34" charset="0"/>
              </a:defRPr>
            </a:lvl1pPr>
          </a:lstStyle>
          <a:p>
            <a:pPr>
              <a:lnSpc>
                <a:spcPct val="150000"/>
              </a:lnSpc>
            </a:pPr>
            <a:r>
              <a:rPr sz="1000" dirty="0">
                <a:solidFill>
                  <a:schemeClr val="bg1">
                    <a:lumMod val="50000"/>
                  </a:schemeClr>
                </a:solidFill>
                <a:latin typeface="+mj-lt"/>
              </a:rPr>
              <a:t>Lorem ipsum</a:t>
            </a:r>
          </a:p>
        </p:txBody>
      </p:sp>
      <p:sp>
        <p:nvSpPr>
          <p:cNvPr id="15" name="86%">
            <a:extLst>
              <a:ext uri="{FF2B5EF4-FFF2-40B4-BE49-F238E27FC236}">
                <a16:creationId xmlns:a16="http://schemas.microsoft.com/office/drawing/2014/main" id="{DA4DBB4C-688C-4AD1-9B7D-207FCC179133}"/>
              </a:ext>
            </a:extLst>
          </p:cNvPr>
          <p:cNvSpPr txBox="1"/>
          <p:nvPr/>
        </p:nvSpPr>
        <p:spPr>
          <a:xfrm>
            <a:off x="10812128" y="1767332"/>
            <a:ext cx="624596" cy="299313"/>
          </a:xfrm>
          <a:prstGeom prst="rect">
            <a:avLst/>
          </a:prstGeom>
          <a:extLst>
            <a:ext uri="{C572A759-6A51-4108-AA02-DFA0A04FC94B}">
              <ma14:wrappingTextBoxFlag xmlns:ma14="http://schemas.microsoft.com/office/mac/drawingml/2011/main" xmlns="" val="1"/>
            </a:ext>
          </a:extLst>
        </p:spPr>
        <p:txBody>
          <a:bodyPr wrap="square">
            <a:spAutoFit/>
          </a:bodyPr>
          <a:lstStyle>
            <a:defPPr>
              <a:defRPr lang="en-US"/>
            </a:defPPr>
            <a:lvl1pPr>
              <a:lnSpc>
                <a:spcPct val="130000"/>
              </a:lnSpc>
              <a:defRPr sz="2000">
                <a:latin typeface="Lato" panose="020F0502020204030203" pitchFamily="34" charset="0"/>
              </a:defRPr>
            </a:lvl1pPr>
          </a:lstStyle>
          <a:p>
            <a:pPr>
              <a:lnSpc>
                <a:spcPct val="150000"/>
              </a:lnSpc>
            </a:pPr>
            <a:r>
              <a:rPr lang="en-US" sz="1000" dirty="0">
                <a:solidFill>
                  <a:schemeClr val="bg1">
                    <a:lumMod val="50000"/>
                  </a:schemeClr>
                </a:solidFill>
                <a:latin typeface="+mj-lt"/>
              </a:rPr>
              <a:t>69</a:t>
            </a:r>
            <a:r>
              <a:rPr sz="1000" dirty="0">
                <a:solidFill>
                  <a:schemeClr val="bg1">
                    <a:lumMod val="50000"/>
                  </a:schemeClr>
                </a:solidFill>
                <a:latin typeface="+mj-lt"/>
              </a:rPr>
              <a:t>%</a:t>
            </a:r>
          </a:p>
        </p:txBody>
      </p:sp>
      <p:sp>
        <p:nvSpPr>
          <p:cNvPr id="16" name="Rectangle">
            <a:extLst>
              <a:ext uri="{FF2B5EF4-FFF2-40B4-BE49-F238E27FC236}">
                <a16:creationId xmlns:a16="http://schemas.microsoft.com/office/drawing/2014/main" id="{79D0F691-11E8-40ED-9857-CCB269F1FB35}"/>
              </a:ext>
            </a:extLst>
          </p:cNvPr>
          <p:cNvSpPr/>
          <p:nvPr/>
        </p:nvSpPr>
        <p:spPr>
          <a:xfrm>
            <a:off x="7438466" y="2251207"/>
            <a:ext cx="3200400" cy="88570"/>
          </a:xfrm>
          <a:prstGeom prst="rect">
            <a:avLst/>
          </a:prstGeom>
          <a:solidFill>
            <a:schemeClr val="bg1">
              <a:lumMod val="95000"/>
            </a:schemeClr>
          </a:solidFill>
          <a:ln w="12700">
            <a:miter lim="400000"/>
          </a:ln>
        </p:spPr>
        <p:txBody>
          <a:bodyPr lIns="0" tIns="0" rIns="0" bIns="0" anchor="ctr"/>
          <a:lstStyle/>
          <a:p>
            <a:pPr>
              <a:lnSpc>
                <a:spcPct val="150000"/>
              </a:lnSpc>
            </a:pPr>
            <a:endParaRPr sz="1600">
              <a:solidFill>
                <a:schemeClr val="bg1">
                  <a:lumMod val="50000"/>
                </a:schemeClr>
              </a:solidFill>
              <a:latin typeface="+mj-lt"/>
            </a:endParaRPr>
          </a:p>
        </p:txBody>
      </p:sp>
      <p:sp>
        <p:nvSpPr>
          <p:cNvPr id="17" name="Rectangle">
            <a:extLst>
              <a:ext uri="{FF2B5EF4-FFF2-40B4-BE49-F238E27FC236}">
                <a16:creationId xmlns:a16="http://schemas.microsoft.com/office/drawing/2014/main" id="{B04D9099-4521-4508-9912-4C36FD59A414}"/>
              </a:ext>
            </a:extLst>
          </p:cNvPr>
          <p:cNvSpPr/>
          <p:nvPr/>
        </p:nvSpPr>
        <p:spPr>
          <a:xfrm>
            <a:off x="7438465" y="2251207"/>
            <a:ext cx="2286000" cy="88570"/>
          </a:xfrm>
          <a:prstGeom prst="rect">
            <a:avLst/>
          </a:prstGeom>
          <a:solidFill>
            <a:schemeClr val="accent3"/>
          </a:solidFill>
          <a:ln w="12700">
            <a:miter lim="400000"/>
          </a:ln>
        </p:spPr>
        <p:txBody>
          <a:bodyPr lIns="0" tIns="0" rIns="0" bIns="0" anchor="ctr"/>
          <a:lstStyle/>
          <a:p>
            <a:pPr>
              <a:lnSpc>
                <a:spcPct val="150000"/>
              </a:lnSpc>
              <a:defRPr sz="3200" b="0">
                <a:solidFill>
                  <a:srgbClr val="FFFFFF"/>
                </a:solidFill>
                <a:latin typeface="+mn-lt"/>
                <a:ea typeface="+mn-ea"/>
                <a:cs typeface="+mn-cs"/>
                <a:sym typeface="Helvetica Neue Medium"/>
              </a:defRPr>
            </a:pPr>
            <a:endParaRPr sz="1600">
              <a:solidFill>
                <a:schemeClr val="bg1">
                  <a:lumMod val="50000"/>
                </a:schemeClr>
              </a:solidFill>
              <a:latin typeface="+mj-lt"/>
            </a:endParaRPr>
          </a:p>
        </p:txBody>
      </p:sp>
      <p:sp>
        <p:nvSpPr>
          <p:cNvPr id="18" name="Lorem ipsum">
            <a:extLst>
              <a:ext uri="{FF2B5EF4-FFF2-40B4-BE49-F238E27FC236}">
                <a16:creationId xmlns:a16="http://schemas.microsoft.com/office/drawing/2014/main" id="{F7B1F647-62AB-4277-B6EC-CDC60FC0B88E}"/>
              </a:ext>
            </a:extLst>
          </p:cNvPr>
          <p:cNvSpPr txBox="1"/>
          <p:nvPr/>
        </p:nvSpPr>
        <p:spPr>
          <a:xfrm>
            <a:off x="7440549" y="1991840"/>
            <a:ext cx="1025989" cy="299313"/>
          </a:xfrm>
          <a:prstGeom prst="rect">
            <a:avLst/>
          </a:prstGeom>
          <a:extLst>
            <a:ext uri="{C572A759-6A51-4108-AA02-DFA0A04FC94B}">
              <ma14:wrappingTextBoxFlag xmlns:ma14="http://schemas.microsoft.com/office/mac/drawingml/2011/main" xmlns="" val="1"/>
            </a:ext>
          </a:extLst>
        </p:spPr>
        <p:txBody>
          <a:bodyPr wrap="square">
            <a:spAutoFit/>
          </a:bodyPr>
          <a:lstStyle>
            <a:defPPr>
              <a:defRPr lang="en-US"/>
            </a:defPPr>
            <a:lvl1pPr>
              <a:lnSpc>
                <a:spcPct val="130000"/>
              </a:lnSpc>
              <a:defRPr sz="2000">
                <a:latin typeface="Lato" panose="020F0502020204030203" pitchFamily="34" charset="0"/>
              </a:defRPr>
            </a:lvl1pPr>
          </a:lstStyle>
          <a:p>
            <a:pPr>
              <a:lnSpc>
                <a:spcPct val="150000"/>
              </a:lnSpc>
            </a:pPr>
            <a:r>
              <a:rPr sz="1000" dirty="0">
                <a:solidFill>
                  <a:schemeClr val="bg1">
                    <a:lumMod val="50000"/>
                  </a:schemeClr>
                </a:solidFill>
                <a:latin typeface="+mj-lt"/>
              </a:rPr>
              <a:t>Lorem ipsum</a:t>
            </a:r>
          </a:p>
        </p:txBody>
      </p:sp>
      <p:sp>
        <p:nvSpPr>
          <p:cNvPr id="19" name="95%">
            <a:extLst>
              <a:ext uri="{FF2B5EF4-FFF2-40B4-BE49-F238E27FC236}">
                <a16:creationId xmlns:a16="http://schemas.microsoft.com/office/drawing/2014/main" id="{0E09BE0F-DE90-48DF-8BC9-98595D76AABC}"/>
              </a:ext>
            </a:extLst>
          </p:cNvPr>
          <p:cNvSpPr txBox="1"/>
          <p:nvPr/>
        </p:nvSpPr>
        <p:spPr>
          <a:xfrm>
            <a:off x="10803661" y="2155766"/>
            <a:ext cx="811910" cy="299313"/>
          </a:xfrm>
          <a:prstGeom prst="rect">
            <a:avLst/>
          </a:prstGeom>
          <a:extLst>
            <a:ext uri="{C572A759-6A51-4108-AA02-DFA0A04FC94B}">
              <ma14:wrappingTextBoxFlag xmlns:ma14="http://schemas.microsoft.com/office/mac/drawingml/2011/main" xmlns="" val="1"/>
            </a:ext>
          </a:extLst>
        </p:spPr>
        <p:txBody>
          <a:bodyPr wrap="square">
            <a:spAutoFit/>
          </a:bodyPr>
          <a:lstStyle>
            <a:defPPr>
              <a:defRPr lang="en-US"/>
            </a:defPPr>
            <a:lvl1pPr>
              <a:lnSpc>
                <a:spcPct val="130000"/>
              </a:lnSpc>
              <a:defRPr sz="2000">
                <a:latin typeface="Lato" panose="020F0502020204030203" pitchFamily="34" charset="0"/>
              </a:defRPr>
            </a:lvl1pPr>
          </a:lstStyle>
          <a:p>
            <a:pPr>
              <a:lnSpc>
                <a:spcPct val="150000"/>
              </a:lnSpc>
            </a:pPr>
            <a:r>
              <a:rPr sz="1000" dirty="0">
                <a:solidFill>
                  <a:schemeClr val="bg1">
                    <a:lumMod val="50000"/>
                  </a:schemeClr>
                </a:solidFill>
                <a:latin typeface="+mj-lt"/>
              </a:rPr>
              <a:t>95%</a:t>
            </a:r>
          </a:p>
        </p:txBody>
      </p:sp>
      <p:sp>
        <p:nvSpPr>
          <p:cNvPr id="20" name="Rectangle">
            <a:extLst>
              <a:ext uri="{FF2B5EF4-FFF2-40B4-BE49-F238E27FC236}">
                <a16:creationId xmlns:a16="http://schemas.microsoft.com/office/drawing/2014/main" id="{3C50AA2A-3193-4C04-AAF1-B4BCE14142C3}"/>
              </a:ext>
            </a:extLst>
          </p:cNvPr>
          <p:cNvSpPr/>
          <p:nvPr/>
        </p:nvSpPr>
        <p:spPr>
          <a:xfrm>
            <a:off x="7438466" y="2624225"/>
            <a:ext cx="3200400" cy="88570"/>
          </a:xfrm>
          <a:prstGeom prst="rect">
            <a:avLst/>
          </a:prstGeom>
          <a:solidFill>
            <a:schemeClr val="bg1">
              <a:lumMod val="95000"/>
            </a:schemeClr>
          </a:solidFill>
          <a:ln w="12700">
            <a:miter lim="400000"/>
          </a:ln>
        </p:spPr>
        <p:txBody>
          <a:bodyPr lIns="0" tIns="0" rIns="0" bIns="0" anchor="ctr"/>
          <a:lstStyle/>
          <a:p>
            <a:pPr>
              <a:lnSpc>
                <a:spcPct val="150000"/>
              </a:lnSpc>
            </a:pPr>
            <a:endParaRPr sz="1600">
              <a:solidFill>
                <a:schemeClr val="bg1">
                  <a:lumMod val="50000"/>
                </a:schemeClr>
              </a:solidFill>
              <a:latin typeface="+mj-lt"/>
            </a:endParaRPr>
          </a:p>
        </p:txBody>
      </p:sp>
      <p:sp>
        <p:nvSpPr>
          <p:cNvPr id="21" name="Rectangle">
            <a:extLst>
              <a:ext uri="{FF2B5EF4-FFF2-40B4-BE49-F238E27FC236}">
                <a16:creationId xmlns:a16="http://schemas.microsoft.com/office/drawing/2014/main" id="{9380314A-A000-4842-B22D-C1ED9D222FC4}"/>
              </a:ext>
            </a:extLst>
          </p:cNvPr>
          <p:cNvSpPr/>
          <p:nvPr/>
        </p:nvSpPr>
        <p:spPr>
          <a:xfrm>
            <a:off x="7438466" y="2624225"/>
            <a:ext cx="2834640" cy="88570"/>
          </a:xfrm>
          <a:prstGeom prst="rect">
            <a:avLst/>
          </a:prstGeom>
          <a:solidFill>
            <a:schemeClr val="accent4"/>
          </a:solidFill>
          <a:ln w="12700">
            <a:miter lim="400000"/>
          </a:ln>
        </p:spPr>
        <p:txBody>
          <a:bodyPr lIns="0" tIns="0" rIns="0" bIns="0" anchor="ctr"/>
          <a:lstStyle/>
          <a:p>
            <a:pPr>
              <a:lnSpc>
                <a:spcPct val="150000"/>
              </a:lnSpc>
              <a:defRPr sz="3200" b="0">
                <a:solidFill>
                  <a:srgbClr val="FFFFFF"/>
                </a:solidFill>
                <a:latin typeface="+mn-lt"/>
                <a:ea typeface="+mn-ea"/>
                <a:cs typeface="+mn-cs"/>
                <a:sym typeface="Helvetica Neue Medium"/>
              </a:defRPr>
            </a:pPr>
            <a:endParaRPr sz="1600">
              <a:solidFill>
                <a:schemeClr val="bg1">
                  <a:lumMod val="50000"/>
                </a:schemeClr>
              </a:solidFill>
              <a:latin typeface="+mj-lt"/>
            </a:endParaRPr>
          </a:p>
        </p:txBody>
      </p:sp>
      <p:sp>
        <p:nvSpPr>
          <p:cNvPr id="22" name="Lorem ipsum">
            <a:extLst>
              <a:ext uri="{FF2B5EF4-FFF2-40B4-BE49-F238E27FC236}">
                <a16:creationId xmlns:a16="http://schemas.microsoft.com/office/drawing/2014/main" id="{ED60D424-EF50-4EAA-AF64-6F2ACEB7660D}"/>
              </a:ext>
            </a:extLst>
          </p:cNvPr>
          <p:cNvSpPr txBox="1"/>
          <p:nvPr/>
        </p:nvSpPr>
        <p:spPr>
          <a:xfrm>
            <a:off x="7440549" y="2364858"/>
            <a:ext cx="1025989" cy="299313"/>
          </a:xfrm>
          <a:prstGeom prst="rect">
            <a:avLst/>
          </a:prstGeom>
          <a:extLst>
            <a:ext uri="{C572A759-6A51-4108-AA02-DFA0A04FC94B}">
              <ma14:wrappingTextBoxFlag xmlns:ma14="http://schemas.microsoft.com/office/mac/drawingml/2011/main" xmlns="" val="1"/>
            </a:ext>
          </a:extLst>
        </p:spPr>
        <p:txBody>
          <a:bodyPr wrap="square">
            <a:spAutoFit/>
          </a:bodyPr>
          <a:lstStyle>
            <a:defPPr>
              <a:defRPr lang="en-US"/>
            </a:defPPr>
            <a:lvl1pPr>
              <a:lnSpc>
                <a:spcPct val="130000"/>
              </a:lnSpc>
              <a:defRPr sz="2000">
                <a:latin typeface="Lato" panose="020F0502020204030203" pitchFamily="34" charset="0"/>
              </a:defRPr>
            </a:lvl1pPr>
          </a:lstStyle>
          <a:p>
            <a:pPr>
              <a:lnSpc>
                <a:spcPct val="150000"/>
              </a:lnSpc>
            </a:pPr>
            <a:r>
              <a:rPr sz="1000" dirty="0">
                <a:solidFill>
                  <a:schemeClr val="bg1">
                    <a:lumMod val="50000"/>
                  </a:schemeClr>
                </a:solidFill>
                <a:latin typeface="+mj-lt"/>
              </a:rPr>
              <a:t>Lorem ipsum</a:t>
            </a:r>
          </a:p>
        </p:txBody>
      </p:sp>
      <p:sp>
        <p:nvSpPr>
          <p:cNvPr id="23" name="95%">
            <a:extLst>
              <a:ext uri="{FF2B5EF4-FFF2-40B4-BE49-F238E27FC236}">
                <a16:creationId xmlns:a16="http://schemas.microsoft.com/office/drawing/2014/main" id="{4FE01483-A29F-4C1D-BBD7-66EE316EF5ED}"/>
              </a:ext>
            </a:extLst>
          </p:cNvPr>
          <p:cNvSpPr txBox="1"/>
          <p:nvPr/>
        </p:nvSpPr>
        <p:spPr>
          <a:xfrm>
            <a:off x="10803661" y="2528783"/>
            <a:ext cx="811910" cy="299313"/>
          </a:xfrm>
          <a:prstGeom prst="rect">
            <a:avLst/>
          </a:prstGeom>
          <a:extLst>
            <a:ext uri="{C572A759-6A51-4108-AA02-DFA0A04FC94B}">
              <ma14:wrappingTextBoxFlag xmlns:ma14="http://schemas.microsoft.com/office/mac/drawingml/2011/main" xmlns="" val="1"/>
            </a:ext>
          </a:extLst>
        </p:spPr>
        <p:txBody>
          <a:bodyPr wrap="square">
            <a:spAutoFit/>
          </a:bodyPr>
          <a:lstStyle>
            <a:defPPr>
              <a:defRPr lang="en-US"/>
            </a:defPPr>
            <a:lvl1pPr>
              <a:lnSpc>
                <a:spcPct val="130000"/>
              </a:lnSpc>
              <a:defRPr sz="2000">
                <a:latin typeface="Lato" panose="020F0502020204030203" pitchFamily="34" charset="0"/>
              </a:defRPr>
            </a:lvl1pPr>
          </a:lstStyle>
          <a:p>
            <a:pPr>
              <a:lnSpc>
                <a:spcPct val="150000"/>
              </a:lnSpc>
            </a:pPr>
            <a:r>
              <a:rPr lang="en-US" sz="1000" dirty="0">
                <a:solidFill>
                  <a:schemeClr val="bg1">
                    <a:lumMod val="50000"/>
                  </a:schemeClr>
                </a:solidFill>
                <a:latin typeface="+mj-lt"/>
              </a:rPr>
              <a:t>89</a:t>
            </a:r>
            <a:r>
              <a:rPr sz="1000" dirty="0">
                <a:solidFill>
                  <a:schemeClr val="bg1">
                    <a:lumMod val="50000"/>
                  </a:schemeClr>
                </a:solidFill>
                <a:latin typeface="+mj-lt"/>
              </a:rPr>
              <a:t>%</a:t>
            </a:r>
          </a:p>
        </p:txBody>
      </p:sp>
      <p:sp>
        <p:nvSpPr>
          <p:cNvPr id="24" name="Rectangle">
            <a:extLst>
              <a:ext uri="{FF2B5EF4-FFF2-40B4-BE49-F238E27FC236}">
                <a16:creationId xmlns:a16="http://schemas.microsoft.com/office/drawing/2014/main" id="{A351CC13-CF7B-4818-934E-068981327067}"/>
              </a:ext>
            </a:extLst>
          </p:cNvPr>
          <p:cNvSpPr/>
          <p:nvPr/>
        </p:nvSpPr>
        <p:spPr>
          <a:xfrm>
            <a:off x="1134037" y="4518224"/>
            <a:ext cx="3200400" cy="88570"/>
          </a:xfrm>
          <a:prstGeom prst="rect">
            <a:avLst/>
          </a:prstGeom>
          <a:solidFill>
            <a:schemeClr val="bg1">
              <a:lumMod val="95000"/>
            </a:schemeClr>
          </a:solidFill>
          <a:ln w="12700">
            <a:miter lim="400000"/>
          </a:ln>
        </p:spPr>
        <p:txBody>
          <a:bodyPr lIns="0" tIns="0" rIns="0" bIns="0" anchor="ctr"/>
          <a:lstStyle/>
          <a:p>
            <a:pPr>
              <a:lnSpc>
                <a:spcPct val="150000"/>
              </a:lnSpc>
            </a:pPr>
            <a:endParaRPr sz="1600">
              <a:solidFill>
                <a:schemeClr val="bg1">
                  <a:lumMod val="50000"/>
                </a:schemeClr>
              </a:solidFill>
              <a:latin typeface="+mj-lt"/>
            </a:endParaRPr>
          </a:p>
        </p:txBody>
      </p:sp>
      <p:sp>
        <p:nvSpPr>
          <p:cNvPr id="25" name="Rectangle">
            <a:extLst>
              <a:ext uri="{FF2B5EF4-FFF2-40B4-BE49-F238E27FC236}">
                <a16:creationId xmlns:a16="http://schemas.microsoft.com/office/drawing/2014/main" id="{BF0A0ADC-6C7A-4504-9617-B6D650E55D62}"/>
              </a:ext>
            </a:extLst>
          </p:cNvPr>
          <p:cNvSpPr/>
          <p:nvPr/>
        </p:nvSpPr>
        <p:spPr>
          <a:xfrm>
            <a:off x="1134036" y="4518224"/>
            <a:ext cx="3063240" cy="88570"/>
          </a:xfrm>
          <a:prstGeom prst="rect">
            <a:avLst/>
          </a:prstGeom>
          <a:solidFill>
            <a:schemeClr val="accent1"/>
          </a:solidFill>
          <a:ln w="12700">
            <a:miter lim="400000"/>
          </a:ln>
        </p:spPr>
        <p:txBody>
          <a:bodyPr lIns="0" tIns="0" rIns="0" bIns="0" anchor="ctr"/>
          <a:lstStyle/>
          <a:p>
            <a:pPr>
              <a:lnSpc>
                <a:spcPct val="150000"/>
              </a:lnSpc>
              <a:defRPr sz="3200" b="0">
                <a:solidFill>
                  <a:srgbClr val="FFFFFF"/>
                </a:solidFill>
                <a:latin typeface="+mn-lt"/>
                <a:ea typeface="+mn-ea"/>
                <a:cs typeface="+mn-cs"/>
                <a:sym typeface="Helvetica Neue Medium"/>
              </a:defRPr>
            </a:pPr>
            <a:endParaRPr sz="1600">
              <a:solidFill>
                <a:schemeClr val="bg1">
                  <a:lumMod val="50000"/>
                </a:schemeClr>
              </a:solidFill>
              <a:latin typeface="+mj-lt"/>
            </a:endParaRPr>
          </a:p>
        </p:txBody>
      </p:sp>
      <p:sp>
        <p:nvSpPr>
          <p:cNvPr id="26" name="Lorem ipsum">
            <a:extLst>
              <a:ext uri="{FF2B5EF4-FFF2-40B4-BE49-F238E27FC236}">
                <a16:creationId xmlns:a16="http://schemas.microsoft.com/office/drawing/2014/main" id="{9A62C4E8-8B10-45EF-A719-F74F76411E62}"/>
              </a:ext>
            </a:extLst>
          </p:cNvPr>
          <p:cNvSpPr txBox="1"/>
          <p:nvPr/>
        </p:nvSpPr>
        <p:spPr>
          <a:xfrm>
            <a:off x="1144587" y="4258856"/>
            <a:ext cx="1025989" cy="299313"/>
          </a:xfrm>
          <a:prstGeom prst="rect">
            <a:avLst/>
          </a:prstGeom>
          <a:extLst>
            <a:ext uri="{C572A759-6A51-4108-AA02-DFA0A04FC94B}">
              <ma14:wrappingTextBoxFlag xmlns:ma14="http://schemas.microsoft.com/office/mac/drawingml/2011/main" xmlns="" val="1"/>
            </a:ext>
          </a:extLst>
        </p:spPr>
        <p:txBody>
          <a:bodyPr wrap="square">
            <a:spAutoFit/>
          </a:bodyPr>
          <a:lstStyle>
            <a:defPPr>
              <a:defRPr lang="en-US"/>
            </a:defPPr>
            <a:lvl1pPr>
              <a:lnSpc>
                <a:spcPct val="130000"/>
              </a:lnSpc>
              <a:defRPr sz="2000">
                <a:latin typeface="Lato" panose="020F0502020204030203" pitchFamily="34" charset="0"/>
              </a:defRPr>
            </a:lvl1pPr>
          </a:lstStyle>
          <a:p>
            <a:pPr>
              <a:lnSpc>
                <a:spcPct val="150000"/>
              </a:lnSpc>
            </a:pPr>
            <a:r>
              <a:rPr sz="1000" dirty="0">
                <a:solidFill>
                  <a:schemeClr val="bg1">
                    <a:lumMod val="50000"/>
                  </a:schemeClr>
                </a:solidFill>
                <a:latin typeface="+mj-lt"/>
              </a:rPr>
              <a:t>Lorem ipsum</a:t>
            </a:r>
          </a:p>
        </p:txBody>
      </p:sp>
      <p:sp>
        <p:nvSpPr>
          <p:cNvPr id="27" name="78%">
            <a:extLst>
              <a:ext uri="{FF2B5EF4-FFF2-40B4-BE49-F238E27FC236}">
                <a16:creationId xmlns:a16="http://schemas.microsoft.com/office/drawing/2014/main" id="{6D5C249A-D291-438B-B37C-C6541EB919B4}"/>
              </a:ext>
            </a:extLst>
          </p:cNvPr>
          <p:cNvSpPr txBox="1"/>
          <p:nvPr/>
        </p:nvSpPr>
        <p:spPr>
          <a:xfrm>
            <a:off x="4507699" y="4422782"/>
            <a:ext cx="777240" cy="299313"/>
          </a:xfrm>
          <a:prstGeom prst="rect">
            <a:avLst/>
          </a:prstGeom>
          <a:extLst>
            <a:ext uri="{C572A759-6A51-4108-AA02-DFA0A04FC94B}">
              <ma14:wrappingTextBoxFlag xmlns:ma14="http://schemas.microsoft.com/office/mac/drawingml/2011/main" xmlns="" val="1"/>
            </a:ext>
          </a:extLst>
        </p:spPr>
        <p:txBody>
          <a:bodyPr wrap="square">
            <a:spAutoFit/>
          </a:bodyPr>
          <a:lstStyle>
            <a:defPPr>
              <a:defRPr lang="en-US"/>
            </a:defPPr>
            <a:lvl1pPr>
              <a:lnSpc>
                <a:spcPct val="130000"/>
              </a:lnSpc>
              <a:defRPr sz="2000">
                <a:latin typeface="Lato" panose="020F0502020204030203" pitchFamily="34" charset="0"/>
              </a:defRPr>
            </a:lvl1pPr>
          </a:lstStyle>
          <a:p>
            <a:pPr>
              <a:lnSpc>
                <a:spcPct val="150000"/>
              </a:lnSpc>
            </a:pPr>
            <a:r>
              <a:rPr sz="1000" dirty="0">
                <a:solidFill>
                  <a:schemeClr val="bg1">
                    <a:lumMod val="50000"/>
                  </a:schemeClr>
                </a:solidFill>
                <a:latin typeface="+mj-lt"/>
              </a:rPr>
              <a:t>78%</a:t>
            </a:r>
          </a:p>
        </p:txBody>
      </p:sp>
      <p:sp>
        <p:nvSpPr>
          <p:cNvPr id="28" name="Rectangle">
            <a:extLst>
              <a:ext uri="{FF2B5EF4-FFF2-40B4-BE49-F238E27FC236}">
                <a16:creationId xmlns:a16="http://schemas.microsoft.com/office/drawing/2014/main" id="{2FA5B2B1-01E0-432D-B7AB-26C07EB2349F}"/>
              </a:ext>
            </a:extLst>
          </p:cNvPr>
          <p:cNvSpPr/>
          <p:nvPr/>
        </p:nvSpPr>
        <p:spPr>
          <a:xfrm>
            <a:off x="1134037" y="4906658"/>
            <a:ext cx="3200400" cy="88570"/>
          </a:xfrm>
          <a:prstGeom prst="rect">
            <a:avLst/>
          </a:prstGeom>
          <a:solidFill>
            <a:schemeClr val="bg1">
              <a:lumMod val="95000"/>
            </a:schemeClr>
          </a:solidFill>
          <a:ln w="12700">
            <a:miter lim="400000"/>
          </a:ln>
        </p:spPr>
        <p:txBody>
          <a:bodyPr lIns="0" tIns="0" rIns="0" bIns="0" anchor="ctr"/>
          <a:lstStyle/>
          <a:p>
            <a:pPr>
              <a:lnSpc>
                <a:spcPct val="150000"/>
              </a:lnSpc>
            </a:pPr>
            <a:endParaRPr sz="1600">
              <a:solidFill>
                <a:schemeClr val="bg1">
                  <a:lumMod val="50000"/>
                </a:schemeClr>
              </a:solidFill>
              <a:latin typeface="+mj-lt"/>
            </a:endParaRPr>
          </a:p>
        </p:txBody>
      </p:sp>
      <p:sp>
        <p:nvSpPr>
          <p:cNvPr id="29" name="Rectangle">
            <a:extLst>
              <a:ext uri="{FF2B5EF4-FFF2-40B4-BE49-F238E27FC236}">
                <a16:creationId xmlns:a16="http://schemas.microsoft.com/office/drawing/2014/main" id="{A686ED75-3458-49D5-9208-86DD9BA63782}"/>
              </a:ext>
            </a:extLst>
          </p:cNvPr>
          <p:cNvSpPr/>
          <p:nvPr/>
        </p:nvSpPr>
        <p:spPr>
          <a:xfrm>
            <a:off x="1134037" y="4906658"/>
            <a:ext cx="2880360" cy="88570"/>
          </a:xfrm>
          <a:prstGeom prst="rect">
            <a:avLst/>
          </a:prstGeom>
          <a:solidFill>
            <a:schemeClr val="accent2"/>
          </a:solidFill>
          <a:ln w="12700">
            <a:miter lim="400000"/>
          </a:ln>
        </p:spPr>
        <p:txBody>
          <a:bodyPr lIns="0" tIns="0" rIns="0" bIns="0" anchor="ctr"/>
          <a:lstStyle/>
          <a:p>
            <a:pPr>
              <a:lnSpc>
                <a:spcPct val="150000"/>
              </a:lnSpc>
              <a:defRPr sz="3200" b="0">
                <a:solidFill>
                  <a:srgbClr val="FFFFFF"/>
                </a:solidFill>
                <a:latin typeface="+mn-lt"/>
                <a:ea typeface="+mn-ea"/>
                <a:cs typeface="+mn-cs"/>
                <a:sym typeface="Helvetica Neue Medium"/>
              </a:defRPr>
            </a:pPr>
            <a:endParaRPr sz="1600">
              <a:solidFill>
                <a:schemeClr val="bg1">
                  <a:lumMod val="50000"/>
                </a:schemeClr>
              </a:solidFill>
              <a:latin typeface="+mj-lt"/>
            </a:endParaRPr>
          </a:p>
        </p:txBody>
      </p:sp>
      <p:sp>
        <p:nvSpPr>
          <p:cNvPr id="30" name="Lorem ipsum">
            <a:extLst>
              <a:ext uri="{FF2B5EF4-FFF2-40B4-BE49-F238E27FC236}">
                <a16:creationId xmlns:a16="http://schemas.microsoft.com/office/drawing/2014/main" id="{C61154D2-7A9D-405B-B62D-6BB1E9BC2BFE}"/>
              </a:ext>
            </a:extLst>
          </p:cNvPr>
          <p:cNvSpPr txBox="1"/>
          <p:nvPr/>
        </p:nvSpPr>
        <p:spPr>
          <a:xfrm>
            <a:off x="1144587" y="4647291"/>
            <a:ext cx="1025989" cy="299313"/>
          </a:xfrm>
          <a:prstGeom prst="rect">
            <a:avLst/>
          </a:prstGeom>
          <a:extLst>
            <a:ext uri="{C572A759-6A51-4108-AA02-DFA0A04FC94B}">
              <ma14:wrappingTextBoxFlag xmlns:ma14="http://schemas.microsoft.com/office/mac/drawingml/2011/main" xmlns="" val="1"/>
            </a:ext>
          </a:extLst>
        </p:spPr>
        <p:txBody>
          <a:bodyPr wrap="square">
            <a:spAutoFit/>
          </a:bodyPr>
          <a:lstStyle>
            <a:defPPr>
              <a:defRPr lang="en-US"/>
            </a:defPPr>
            <a:lvl1pPr>
              <a:lnSpc>
                <a:spcPct val="130000"/>
              </a:lnSpc>
              <a:defRPr sz="2000">
                <a:latin typeface="Lato" panose="020F0502020204030203" pitchFamily="34" charset="0"/>
              </a:defRPr>
            </a:lvl1pPr>
          </a:lstStyle>
          <a:p>
            <a:pPr>
              <a:lnSpc>
                <a:spcPct val="150000"/>
              </a:lnSpc>
            </a:pPr>
            <a:r>
              <a:rPr sz="1000" dirty="0">
                <a:solidFill>
                  <a:schemeClr val="bg1">
                    <a:lumMod val="50000"/>
                  </a:schemeClr>
                </a:solidFill>
                <a:latin typeface="+mj-lt"/>
              </a:rPr>
              <a:t>Lorem ipsum</a:t>
            </a:r>
          </a:p>
        </p:txBody>
      </p:sp>
      <p:sp>
        <p:nvSpPr>
          <p:cNvPr id="31" name="86%">
            <a:extLst>
              <a:ext uri="{FF2B5EF4-FFF2-40B4-BE49-F238E27FC236}">
                <a16:creationId xmlns:a16="http://schemas.microsoft.com/office/drawing/2014/main" id="{4DC42FAC-F88E-450F-B56B-DA4A555D30AC}"/>
              </a:ext>
            </a:extLst>
          </p:cNvPr>
          <p:cNvSpPr txBox="1"/>
          <p:nvPr/>
        </p:nvSpPr>
        <p:spPr>
          <a:xfrm>
            <a:off x="4507698" y="4811216"/>
            <a:ext cx="595819" cy="299313"/>
          </a:xfrm>
          <a:prstGeom prst="rect">
            <a:avLst/>
          </a:prstGeom>
          <a:extLst>
            <a:ext uri="{C572A759-6A51-4108-AA02-DFA0A04FC94B}">
              <ma14:wrappingTextBoxFlag xmlns:ma14="http://schemas.microsoft.com/office/mac/drawingml/2011/main" xmlns="" val="1"/>
            </a:ext>
          </a:extLst>
        </p:spPr>
        <p:txBody>
          <a:bodyPr wrap="square">
            <a:spAutoFit/>
          </a:bodyPr>
          <a:lstStyle>
            <a:defPPr>
              <a:defRPr lang="en-US"/>
            </a:defPPr>
            <a:lvl1pPr>
              <a:lnSpc>
                <a:spcPct val="130000"/>
              </a:lnSpc>
              <a:defRPr sz="2000">
                <a:latin typeface="Lato" panose="020F0502020204030203" pitchFamily="34" charset="0"/>
              </a:defRPr>
            </a:lvl1pPr>
          </a:lstStyle>
          <a:p>
            <a:pPr>
              <a:lnSpc>
                <a:spcPct val="150000"/>
              </a:lnSpc>
            </a:pPr>
            <a:r>
              <a:rPr lang="en-US" sz="1000" dirty="0">
                <a:solidFill>
                  <a:schemeClr val="bg1">
                    <a:lumMod val="50000"/>
                  </a:schemeClr>
                </a:solidFill>
                <a:latin typeface="+mj-lt"/>
              </a:rPr>
              <a:t>69</a:t>
            </a:r>
            <a:r>
              <a:rPr sz="1000" dirty="0">
                <a:solidFill>
                  <a:schemeClr val="bg1">
                    <a:lumMod val="50000"/>
                  </a:schemeClr>
                </a:solidFill>
                <a:latin typeface="+mj-lt"/>
              </a:rPr>
              <a:t>%</a:t>
            </a:r>
          </a:p>
        </p:txBody>
      </p:sp>
      <p:sp>
        <p:nvSpPr>
          <p:cNvPr id="32" name="Rectangle">
            <a:extLst>
              <a:ext uri="{FF2B5EF4-FFF2-40B4-BE49-F238E27FC236}">
                <a16:creationId xmlns:a16="http://schemas.microsoft.com/office/drawing/2014/main" id="{A2F82584-3CB9-4F6A-9552-B13D67375086}"/>
              </a:ext>
            </a:extLst>
          </p:cNvPr>
          <p:cNvSpPr/>
          <p:nvPr/>
        </p:nvSpPr>
        <p:spPr>
          <a:xfrm>
            <a:off x="1134037" y="5295092"/>
            <a:ext cx="3200400" cy="88570"/>
          </a:xfrm>
          <a:prstGeom prst="rect">
            <a:avLst/>
          </a:prstGeom>
          <a:solidFill>
            <a:schemeClr val="bg1">
              <a:lumMod val="95000"/>
            </a:schemeClr>
          </a:solidFill>
          <a:ln w="12700">
            <a:miter lim="400000"/>
          </a:ln>
        </p:spPr>
        <p:txBody>
          <a:bodyPr lIns="0" tIns="0" rIns="0" bIns="0" anchor="ctr"/>
          <a:lstStyle/>
          <a:p>
            <a:pPr>
              <a:lnSpc>
                <a:spcPct val="150000"/>
              </a:lnSpc>
            </a:pPr>
            <a:endParaRPr sz="1600">
              <a:solidFill>
                <a:schemeClr val="bg1">
                  <a:lumMod val="50000"/>
                </a:schemeClr>
              </a:solidFill>
              <a:latin typeface="+mj-lt"/>
            </a:endParaRPr>
          </a:p>
        </p:txBody>
      </p:sp>
      <p:sp>
        <p:nvSpPr>
          <p:cNvPr id="33" name="Rectangle">
            <a:extLst>
              <a:ext uri="{FF2B5EF4-FFF2-40B4-BE49-F238E27FC236}">
                <a16:creationId xmlns:a16="http://schemas.microsoft.com/office/drawing/2014/main" id="{9663C973-D130-432B-8A43-9F8740D04F4C}"/>
              </a:ext>
            </a:extLst>
          </p:cNvPr>
          <p:cNvSpPr/>
          <p:nvPr/>
        </p:nvSpPr>
        <p:spPr>
          <a:xfrm>
            <a:off x="1134036" y="5295092"/>
            <a:ext cx="2286000" cy="88570"/>
          </a:xfrm>
          <a:prstGeom prst="rect">
            <a:avLst/>
          </a:prstGeom>
          <a:solidFill>
            <a:schemeClr val="accent3"/>
          </a:solidFill>
          <a:ln w="12700">
            <a:miter lim="400000"/>
          </a:ln>
        </p:spPr>
        <p:txBody>
          <a:bodyPr lIns="0" tIns="0" rIns="0" bIns="0" anchor="ctr"/>
          <a:lstStyle/>
          <a:p>
            <a:pPr>
              <a:lnSpc>
                <a:spcPct val="150000"/>
              </a:lnSpc>
              <a:defRPr sz="3200" b="0">
                <a:solidFill>
                  <a:srgbClr val="FFFFFF"/>
                </a:solidFill>
                <a:latin typeface="+mn-lt"/>
                <a:ea typeface="+mn-ea"/>
                <a:cs typeface="+mn-cs"/>
                <a:sym typeface="Helvetica Neue Medium"/>
              </a:defRPr>
            </a:pPr>
            <a:endParaRPr sz="1600">
              <a:solidFill>
                <a:schemeClr val="bg1">
                  <a:lumMod val="50000"/>
                </a:schemeClr>
              </a:solidFill>
              <a:latin typeface="+mj-lt"/>
            </a:endParaRPr>
          </a:p>
        </p:txBody>
      </p:sp>
      <p:sp>
        <p:nvSpPr>
          <p:cNvPr id="34" name="Lorem ipsum">
            <a:extLst>
              <a:ext uri="{FF2B5EF4-FFF2-40B4-BE49-F238E27FC236}">
                <a16:creationId xmlns:a16="http://schemas.microsoft.com/office/drawing/2014/main" id="{033F77E1-E730-4EF6-809D-1876421773FC}"/>
              </a:ext>
            </a:extLst>
          </p:cNvPr>
          <p:cNvSpPr txBox="1"/>
          <p:nvPr/>
        </p:nvSpPr>
        <p:spPr>
          <a:xfrm>
            <a:off x="1136120" y="5035725"/>
            <a:ext cx="1025989" cy="299313"/>
          </a:xfrm>
          <a:prstGeom prst="rect">
            <a:avLst/>
          </a:prstGeom>
          <a:extLst>
            <a:ext uri="{C572A759-6A51-4108-AA02-DFA0A04FC94B}">
              <ma14:wrappingTextBoxFlag xmlns:ma14="http://schemas.microsoft.com/office/mac/drawingml/2011/main" xmlns="" val="1"/>
            </a:ext>
          </a:extLst>
        </p:spPr>
        <p:txBody>
          <a:bodyPr wrap="square">
            <a:spAutoFit/>
          </a:bodyPr>
          <a:lstStyle>
            <a:defPPr>
              <a:defRPr lang="en-US"/>
            </a:defPPr>
            <a:lvl1pPr>
              <a:lnSpc>
                <a:spcPct val="130000"/>
              </a:lnSpc>
              <a:defRPr sz="2000">
                <a:latin typeface="Lato" panose="020F0502020204030203" pitchFamily="34" charset="0"/>
              </a:defRPr>
            </a:lvl1pPr>
          </a:lstStyle>
          <a:p>
            <a:pPr>
              <a:lnSpc>
                <a:spcPct val="150000"/>
              </a:lnSpc>
            </a:pPr>
            <a:r>
              <a:rPr sz="1000" dirty="0">
                <a:solidFill>
                  <a:schemeClr val="bg1">
                    <a:lumMod val="50000"/>
                  </a:schemeClr>
                </a:solidFill>
                <a:latin typeface="+mj-lt"/>
              </a:rPr>
              <a:t>Lorem ipsum</a:t>
            </a:r>
          </a:p>
        </p:txBody>
      </p:sp>
      <p:sp>
        <p:nvSpPr>
          <p:cNvPr id="35" name="95%">
            <a:extLst>
              <a:ext uri="{FF2B5EF4-FFF2-40B4-BE49-F238E27FC236}">
                <a16:creationId xmlns:a16="http://schemas.microsoft.com/office/drawing/2014/main" id="{D5490A8B-CE27-4413-8431-2C83C3808804}"/>
              </a:ext>
            </a:extLst>
          </p:cNvPr>
          <p:cNvSpPr txBox="1"/>
          <p:nvPr/>
        </p:nvSpPr>
        <p:spPr>
          <a:xfrm>
            <a:off x="4499232" y="5199650"/>
            <a:ext cx="777240" cy="299313"/>
          </a:xfrm>
          <a:prstGeom prst="rect">
            <a:avLst/>
          </a:prstGeom>
          <a:extLst>
            <a:ext uri="{C572A759-6A51-4108-AA02-DFA0A04FC94B}">
              <ma14:wrappingTextBoxFlag xmlns:ma14="http://schemas.microsoft.com/office/mac/drawingml/2011/main" xmlns="" val="1"/>
            </a:ext>
          </a:extLst>
        </p:spPr>
        <p:txBody>
          <a:bodyPr wrap="square">
            <a:spAutoFit/>
          </a:bodyPr>
          <a:lstStyle>
            <a:defPPr>
              <a:defRPr lang="en-US"/>
            </a:defPPr>
            <a:lvl1pPr>
              <a:lnSpc>
                <a:spcPct val="130000"/>
              </a:lnSpc>
              <a:defRPr sz="2000">
                <a:latin typeface="Lato" panose="020F0502020204030203" pitchFamily="34" charset="0"/>
              </a:defRPr>
            </a:lvl1pPr>
          </a:lstStyle>
          <a:p>
            <a:pPr>
              <a:lnSpc>
                <a:spcPct val="150000"/>
              </a:lnSpc>
            </a:pPr>
            <a:r>
              <a:rPr sz="1000" dirty="0">
                <a:solidFill>
                  <a:schemeClr val="bg1">
                    <a:lumMod val="50000"/>
                  </a:schemeClr>
                </a:solidFill>
                <a:latin typeface="+mj-lt"/>
              </a:rPr>
              <a:t>95%</a:t>
            </a:r>
          </a:p>
        </p:txBody>
      </p:sp>
      <p:sp>
        <p:nvSpPr>
          <p:cNvPr id="36" name="Rectangle">
            <a:extLst>
              <a:ext uri="{FF2B5EF4-FFF2-40B4-BE49-F238E27FC236}">
                <a16:creationId xmlns:a16="http://schemas.microsoft.com/office/drawing/2014/main" id="{A6658B35-BA29-4A8D-8B77-3D6E71859669}"/>
              </a:ext>
            </a:extLst>
          </p:cNvPr>
          <p:cNvSpPr/>
          <p:nvPr/>
        </p:nvSpPr>
        <p:spPr>
          <a:xfrm>
            <a:off x="1134037" y="5668109"/>
            <a:ext cx="3200400" cy="88570"/>
          </a:xfrm>
          <a:prstGeom prst="rect">
            <a:avLst/>
          </a:prstGeom>
          <a:solidFill>
            <a:schemeClr val="bg1">
              <a:lumMod val="95000"/>
            </a:schemeClr>
          </a:solidFill>
          <a:ln w="12700">
            <a:miter lim="400000"/>
          </a:ln>
        </p:spPr>
        <p:txBody>
          <a:bodyPr lIns="0" tIns="0" rIns="0" bIns="0" anchor="ctr"/>
          <a:lstStyle/>
          <a:p>
            <a:pPr>
              <a:lnSpc>
                <a:spcPct val="150000"/>
              </a:lnSpc>
            </a:pPr>
            <a:endParaRPr sz="1600">
              <a:solidFill>
                <a:schemeClr val="bg1">
                  <a:lumMod val="50000"/>
                </a:schemeClr>
              </a:solidFill>
              <a:latin typeface="+mj-lt"/>
            </a:endParaRPr>
          </a:p>
        </p:txBody>
      </p:sp>
      <p:sp>
        <p:nvSpPr>
          <p:cNvPr id="37" name="Rectangle">
            <a:extLst>
              <a:ext uri="{FF2B5EF4-FFF2-40B4-BE49-F238E27FC236}">
                <a16:creationId xmlns:a16="http://schemas.microsoft.com/office/drawing/2014/main" id="{CDD4555F-F64E-43D4-ABF1-8608F6058690}"/>
              </a:ext>
            </a:extLst>
          </p:cNvPr>
          <p:cNvSpPr/>
          <p:nvPr/>
        </p:nvSpPr>
        <p:spPr>
          <a:xfrm>
            <a:off x="1134037" y="5668109"/>
            <a:ext cx="2834640" cy="88570"/>
          </a:xfrm>
          <a:prstGeom prst="rect">
            <a:avLst/>
          </a:prstGeom>
          <a:solidFill>
            <a:schemeClr val="accent4"/>
          </a:solidFill>
          <a:ln w="12700">
            <a:miter lim="400000"/>
          </a:ln>
        </p:spPr>
        <p:txBody>
          <a:bodyPr lIns="0" tIns="0" rIns="0" bIns="0" anchor="ctr"/>
          <a:lstStyle/>
          <a:p>
            <a:pPr>
              <a:lnSpc>
                <a:spcPct val="150000"/>
              </a:lnSpc>
              <a:defRPr sz="3200" b="0">
                <a:solidFill>
                  <a:srgbClr val="FFFFFF"/>
                </a:solidFill>
                <a:latin typeface="+mn-lt"/>
                <a:ea typeface="+mn-ea"/>
                <a:cs typeface="+mn-cs"/>
                <a:sym typeface="Helvetica Neue Medium"/>
              </a:defRPr>
            </a:pPr>
            <a:endParaRPr sz="1600">
              <a:solidFill>
                <a:schemeClr val="bg1">
                  <a:lumMod val="50000"/>
                </a:schemeClr>
              </a:solidFill>
              <a:latin typeface="+mj-lt"/>
            </a:endParaRPr>
          </a:p>
        </p:txBody>
      </p:sp>
      <p:sp>
        <p:nvSpPr>
          <p:cNvPr id="38" name="Lorem ipsum">
            <a:extLst>
              <a:ext uri="{FF2B5EF4-FFF2-40B4-BE49-F238E27FC236}">
                <a16:creationId xmlns:a16="http://schemas.microsoft.com/office/drawing/2014/main" id="{07E5F4A3-B61C-4AD0-8A2F-E73F4B69E952}"/>
              </a:ext>
            </a:extLst>
          </p:cNvPr>
          <p:cNvSpPr txBox="1"/>
          <p:nvPr/>
        </p:nvSpPr>
        <p:spPr>
          <a:xfrm>
            <a:off x="1136120" y="5408742"/>
            <a:ext cx="1025989" cy="299313"/>
          </a:xfrm>
          <a:prstGeom prst="rect">
            <a:avLst/>
          </a:prstGeom>
          <a:extLst>
            <a:ext uri="{C572A759-6A51-4108-AA02-DFA0A04FC94B}">
              <ma14:wrappingTextBoxFlag xmlns:ma14="http://schemas.microsoft.com/office/mac/drawingml/2011/main" xmlns="" val="1"/>
            </a:ext>
          </a:extLst>
        </p:spPr>
        <p:txBody>
          <a:bodyPr wrap="square">
            <a:spAutoFit/>
          </a:bodyPr>
          <a:lstStyle>
            <a:defPPr>
              <a:defRPr lang="en-US"/>
            </a:defPPr>
            <a:lvl1pPr>
              <a:lnSpc>
                <a:spcPct val="130000"/>
              </a:lnSpc>
              <a:defRPr sz="2000">
                <a:latin typeface="Lato" panose="020F0502020204030203" pitchFamily="34" charset="0"/>
              </a:defRPr>
            </a:lvl1pPr>
          </a:lstStyle>
          <a:p>
            <a:pPr>
              <a:lnSpc>
                <a:spcPct val="150000"/>
              </a:lnSpc>
            </a:pPr>
            <a:r>
              <a:rPr sz="1000" dirty="0">
                <a:solidFill>
                  <a:schemeClr val="bg1">
                    <a:lumMod val="50000"/>
                  </a:schemeClr>
                </a:solidFill>
                <a:latin typeface="+mj-lt"/>
              </a:rPr>
              <a:t>Lorem ipsum</a:t>
            </a:r>
          </a:p>
        </p:txBody>
      </p:sp>
      <p:sp>
        <p:nvSpPr>
          <p:cNvPr id="39" name="95%">
            <a:extLst>
              <a:ext uri="{FF2B5EF4-FFF2-40B4-BE49-F238E27FC236}">
                <a16:creationId xmlns:a16="http://schemas.microsoft.com/office/drawing/2014/main" id="{BBB7C1EF-5616-4407-8570-66C853C9C1E0}"/>
              </a:ext>
            </a:extLst>
          </p:cNvPr>
          <p:cNvSpPr txBox="1"/>
          <p:nvPr/>
        </p:nvSpPr>
        <p:spPr>
          <a:xfrm>
            <a:off x="4499231" y="5572668"/>
            <a:ext cx="604285" cy="299313"/>
          </a:xfrm>
          <a:prstGeom prst="rect">
            <a:avLst/>
          </a:prstGeom>
          <a:extLst>
            <a:ext uri="{C572A759-6A51-4108-AA02-DFA0A04FC94B}">
              <ma14:wrappingTextBoxFlag xmlns:ma14="http://schemas.microsoft.com/office/mac/drawingml/2011/main" xmlns="" val="1"/>
            </a:ext>
          </a:extLst>
        </p:spPr>
        <p:txBody>
          <a:bodyPr wrap="square">
            <a:spAutoFit/>
          </a:bodyPr>
          <a:lstStyle>
            <a:defPPr>
              <a:defRPr lang="en-US"/>
            </a:defPPr>
            <a:lvl1pPr>
              <a:lnSpc>
                <a:spcPct val="130000"/>
              </a:lnSpc>
              <a:defRPr sz="2000">
                <a:latin typeface="Lato" panose="020F0502020204030203" pitchFamily="34" charset="0"/>
              </a:defRPr>
            </a:lvl1pPr>
          </a:lstStyle>
          <a:p>
            <a:pPr>
              <a:lnSpc>
                <a:spcPct val="150000"/>
              </a:lnSpc>
            </a:pPr>
            <a:r>
              <a:rPr lang="en-US" sz="1000" dirty="0">
                <a:solidFill>
                  <a:schemeClr val="bg1">
                    <a:lumMod val="50000"/>
                  </a:schemeClr>
                </a:solidFill>
                <a:latin typeface="+mj-lt"/>
              </a:rPr>
              <a:t>89</a:t>
            </a:r>
            <a:r>
              <a:rPr sz="1000" dirty="0">
                <a:solidFill>
                  <a:schemeClr val="bg1">
                    <a:lumMod val="50000"/>
                  </a:schemeClr>
                </a:solidFill>
                <a:latin typeface="+mj-lt"/>
              </a:rPr>
              <a:t>%</a:t>
            </a:r>
          </a:p>
        </p:txBody>
      </p:sp>
      <p:sp>
        <p:nvSpPr>
          <p:cNvPr id="40" name="TextBox 39">
            <a:extLst>
              <a:ext uri="{FF2B5EF4-FFF2-40B4-BE49-F238E27FC236}">
                <a16:creationId xmlns:a16="http://schemas.microsoft.com/office/drawing/2014/main" id="{3BAC39B6-40CF-4697-A367-171C12B134E2}"/>
              </a:ext>
            </a:extLst>
          </p:cNvPr>
          <p:cNvSpPr txBox="1"/>
          <p:nvPr/>
        </p:nvSpPr>
        <p:spPr>
          <a:xfrm>
            <a:off x="7606521" y="4307137"/>
            <a:ext cx="1211229" cy="444224"/>
          </a:xfrm>
          <a:prstGeom prst="rect">
            <a:avLst/>
          </a:prstGeom>
        </p:spPr>
        <p:txBody>
          <a:bodyPr wrap="square">
            <a:spAutoFit/>
          </a:bodyPr>
          <a:lstStyle>
            <a:defPPr>
              <a:defRPr lang="en-US"/>
            </a:defPPr>
            <a:lvl1pPr>
              <a:defRPr sz="3400">
                <a:solidFill>
                  <a:schemeClr val="tx1">
                    <a:lumMod val="40000"/>
                    <a:lumOff val="60000"/>
                  </a:schemeClr>
                </a:solidFill>
                <a:latin typeface="Lato" panose="020F0502020204030203" pitchFamily="34" charset="0"/>
              </a:defRPr>
            </a:lvl1pPr>
          </a:lstStyle>
          <a:p>
            <a:pPr algn="r">
              <a:lnSpc>
                <a:spcPct val="150000"/>
              </a:lnSpc>
            </a:pPr>
            <a:r>
              <a:rPr lang="en-US" sz="1700" dirty="0">
                <a:solidFill>
                  <a:schemeClr val="bg1">
                    <a:lumMod val="50000"/>
                  </a:schemeClr>
                </a:solidFill>
                <a:latin typeface="+mj-lt"/>
              </a:rPr>
              <a:t>OUR TEAM</a:t>
            </a:r>
          </a:p>
        </p:txBody>
      </p:sp>
      <p:sp>
        <p:nvSpPr>
          <p:cNvPr id="41" name="Rectangle 40">
            <a:extLst>
              <a:ext uri="{FF2B5EF4-FFF2-40B4-BE49-F238E27FC236}">
                <a16:creationId xmlns:a16="http://schemas.microsoft.com/office/drawing/2014/main" id="{6B44872D-C244-4FD4-A27B-458E8F1EE64A}"/>
              </a:ext>
            </a:extLst>
          </p:cNvPr>
          <p:cNvSpPr/>
          <p:nvPr/>
        </p:nvSpPr>
        <p:spPr>
          <a:xfrm>
            <a:off x="5971309" y="5123899"/>
            <a:ext cx="2846442" cy="991810"/>
          </a:xfrm>
          <a:prstGeom prst="rect">
            <a:avLst/>
          </a:prstGeom>
        </p:spPr>
        <p:txBody>
          <a:bodyPr wrap="square">
            <a:spAutoFit/>
          </a:bodyPr>
          <a:lstStyle/>
          <a:p>
            <a:pPr algn="just">
              <a:lnSpc>
                <a:spcPct val="150000"/>
              </a:lnSpc>
            </a:pPr>
            <a:r>
              <a:rPr lang="en-US" sz="1000" dirty="0">
                <a:solidFill>
                  <a:schemeClr val="tx1">
                    <a:lumMod val="95000"/>
                    <a:lumOff val="5000"/>
                  </a:schemeClr>
                </a:solidFill>
                <a:latin typeface="+mj-lt"/>
              </a:rPr>
              <a:t>Lorem ipsum dolor sit </a:t>
            </a:r>
            <a:r>
              <a:rPr lang="en-US" sz="1000" dirty="0" err="1">
                <a:solidFill>
                  <a:schemeClr val="tx1">
                    <a:lumMod val="95000"/>
                    <a:lumOff val="5000"/>
                  </a:schemeClr>
                </a:solidFill>
                <a:latin typeface="+mj-lt"/>
              </a:rPr>
              <a:t>amet</a:t>
            </a:r>
            <a:r>
              <a:rPr lang="en-US" sz="1000" dirty="0">
                <a:solidFill>
                  <a:schemeClr val="tx1">
                    <a:lumMod val="95000"/>
                    <a:lumOff val="5000"/>
                  </a:schemeClr>
                </a:solidFill>
                <a:latin typeface="+mj-lt"/>
              </a:rPr>
              <a:t> </a:t>
            </a:r>
            <a:r>
              <a:rPr lang="en-US" sz="1000" dirty="0" err="1">
                <a:solidFill>
                  <a:schemeClr val="tx1">
                    <a:lumMod val="95000"/>
                    <a:lumOff val="5000"/>
                  </a:schemeClr>
                </a:solidFill>
                <a:latin typeface="+mj-lt"/>
              </a:rPr>
              <a:t>consectetur</a:t>
            </a:r>
            <a:r>
              <a:rPr lang="en-US" sz="1000" dirty="0">
                <a:solidFill>
                  <a:schemeClr val="tx1">
                    <a:lumMod val="95000"/>
                    <a:lumOff val="5000"/>
                  </a:schemeClr>
                </a:solidFill>
                <a:latin typeface="+mj-lt"/>
              </a:rPr>
              <a:t> </a:t>
            </a:r>
            <a:r>
              <a:rPr lang="en-US" sz="1000" dirty="0" err="1">
                <a:solidFill>
                  <a:schemeClr val="tx1">
                    <a:lumMod val="95000"/>
                    <a:lumOff val="5000"/>
                  </a:schemeClr>
                </a:solidFill>
                <a:latin typeface="+mj-lt"/>
              </a:rPr>
              <a:t>adipiscing</a:t>
            </a:r>
            <a:r>
              <a:rPr lang="en-US" sz="1000" dirty="0">
                <a:solidFill>
                  <a:schemeClr val="tx1">
                    <a:lumMod val="95000"/>
                    <a:lumOff val="5000"/>
                  </a:schemeClr>
                </a:solidFill>
                <a:latin typeface="+mj-lt"/>
              </a:rPr>
              <a:t> </a:t>
            </a:r>
            <a:r>
              <a:rPr lang="en-US" sz="1000" dirty="0" err="1">
                <a:solidFill>
                  <a:schemeClr val="tx1">
                    <a:lumMod val="95000"/>
                    <a:lumOff val="5000"/>
                  </a:schemeClr>
                </a:solidFill>
                <a:latin typeface="+mj-lt"/>
              </a:rPr>
              <a:t>elit</a:t>
            </a:r>
            <a:r>
              <a:rPr lang="en-US" sz="1000" dirty="0">
                <a:solidFill>
                  <a:schemeClr val="tx1">
                    <a:lumMod val="95000"/>
                    <a:lumOff val="5000"/>
                  </a:schemeClr>
                </a:solidFill>
                <a:latin typeface="+mj-lt"/>
              </a:rPr>
              <a:t> </a:t>
            </a:r>
            <a:r>
              <a:rPr lang="en-US" sz="1000" dirty="0" err="1">
                <a:solidFill>
                  <a:schemeClr val="tx1">
                    <a:lumMod val="95000"/>
                    <a:lumOff val="5000"/>
                  </a:schemeClr>
                </a:solidFill>
                <a:latin typeface="+mj-lt"/>
              </a:rPr>
              <a:t>Etiam</a:t>
            </a:r>
            <a:r>
              <a:rPr lang="en-US" sz="1000" dirty="0">
                <a:solidFill>
                  <a:schemeClr val="tx1">
                    <a:lumMod val="95000"/>
                    <a:lumOff val="5000"/>
                  </a:schemeClr>
                </a:solidFill>
                <a:latin typeface="+mj-lt"/>
              </a:rPr>
              <a:t> et convallis </a:t>
            </a:r>
            <a:r>
              <a:rPr lang="en-US" sz="1000" dirty="0" err="1">
                <a:solidFill>
                  <a:schemeClr val="tx1">
                    <a:lumMod val="95000"/>
                    <a:lumOff val="5000"/>
                  </a:schemeClr>
                </a:solidFill>
                <a:latin typeface="+mj-lt"/>
              </a:rPr>
              <a:t>orci</a:t>
            </a:r>
            <a:r>
              <a:rPr lang="en-US" sz="1000" dirty="0">
                <a:solidFill>
                  <a:schemeClr val="tx1">
                    <a:lumMod val="95000"/>
                    <a:lumOff val="5000"/>
                  </a:schemeClr>
                </a:solidFill>
                <a:latin typeface="+mj-lt"/>
              </a:rPr>
              <a:t>. Sed </a:t>
            </a:r>
            <a:r>
              <a:rPr lang="en-US" sz="1000" dirty="0" err="1">
                <a:solidFill>
                  <a:schemeClr val="tx1">
                    <a:lumMod val="95000"/>
                    <a:lumOff val="5000"/>
                  </a:schemeClr>
                </a:solidFill>
                <a:latin typeface="+mj-lt"/>
              </a:rPr>
              <a:t>sed</a:t>
            </a:r>
            <a:r>
              <a:rPr lang="en-US" sz="1000" dirty="0">
                <a:solidFill>
                  <a:schemeClr val="tx1">
                    <a:lumMod val="95000"/>
                    <a:lumOff val="5000"/>
                  </a:schemeClr>
                </a:solidFill>
                <a:latin typeface="+mj-lt"/>
              </a:rPr>
              <a:t> </a:t>
            </a:r>
            <a:r>
              <a:rPr lang="en-US" sz="1000" dirty="0" err="1">
                <a:solidFill>
                  <a:schemeClr val="tx1">
                    <a:lumMod val="95000"/>
                    <a:lumOff val="5000"/>
                  </a:schemeClr>
                </a:solidFill>
                <a:latin typeface="+mj-lt"/>
              </a:rPr>
              <a:t>velit</a:t>
            </a:r>
            <a:r>
              <a:rPr lang="en-US" sz="1000" dirty="0">
                <a:solidFill>
                  <a:schemeClr val="tx1">
                    <a:lumMod val="95000"/>
                    <a:lumOff val="5000"/>
                  </a:schemeClr>
                </a:solidFill>
                <a:latin typeface="+mj-lt"/>
              </a:rPr>
              <a:t> </a:t>
            </a:r>
            <a:r>
              <a:rPr lang="en-US" sz="1000" dirty="0" err="1">
                <a:solidFill>
                  <a:schemeClr val="tx1">
                    <a:lumMod val="95000"/>
                    <a:lumOff val="5000"/>
                  </a:schemeClr>
                </a:solidFill>
                <a:latin typeface="+mj-lt"/>
              </a:rPr>
              <a:t>nec</a:t>
            </a:r>
            <a:r>
              <a:rPr lang="en-US" sz="1000" dirty="0">
                <a:solidFill>
                  <a:schemeClr val="tx1">
                    <a:lumMod val="95000"/>
                    <a:lumOff val="5000"/>
                  </a:schemeClr>
                </a:solidFill>
                <a:latin typeface="+mj-lt"/>
              </a:rPr>
              <a:t> mi </a:t>
            </a:r>
            <a:r>
              <a:rPr lang="en-US" sz="1000" dirty="0" err="1">
                <a:solidFill>
                  <a:schemeClr val="tx1">
                    <a:lumMod val="95000"/>
                    <a:lumOff val="5000"/>
                  </a:schemeClr>
                </a:solidFill>
                <a:latin typeface="+mj-lt"/>
              </a:rPr>
              <a:t>pellentesqueposuere</a:t>
            </a:r>
            <a:r>
              <a:rPr lang="en-US" sz="1000" dirty="0">
                <a:solidFill>
                  <a:schemeClr val="tx1">
                    <a:lumMod val="95000"/>
                    <a:lumOff val="5000"/>
                  </a:schemeClr>
                </a:solidFill>
                <a:latin typeface="+mj-lt"/>
              </a:rPr>
              <a:t>. </a:t>
            </a:r>
            <a:r>
              <a:rPr lang="en-US" sz="1000" dirty="0" err="1">
                <a:solidFill>
                  <a:schemeClr val="tx1">
                    <a:lumMod val="95000"/>
                    <a:lumOff val="5000"/>
                  </a:schemeClr>
                </a:solidFill>
                <a:latin typeface="+mj-lt"/>
              </a:rPr>
              <a:t>Donec</a:t>
            </a:r>
            <a:r>
              <a:rPr lang="en-US" sz="1000" dirty="0">
                <a:solidFill>
                  <a:schemeClr val="tx1">
                    <a:lumMod val="95000"/>
                    <a:lumOff val="5000"/>
                  </a:schemeClr>
                </a:solidFill>
                <a:latin typeface="+mj-lt"/>
              </a:rPr>
              <a:t> id fermentum </a:t>
            </a:r>
            <a:r>
              <a:rPr lang="en-US" sz="1000" dirty="0" err="1">
                <a:solidFill>
                  <a:schemeClr val="tx1">
                    <a:lumMod val="95000"/>
                    <a:lumOff val="5000"/>
                  </a:schemeClr>
                </a:solidFill>
                <a:latin typeface="+mj-lt"/>
              </a:rPr>
              <a:t>nisl</a:t>
            </a:r>
            <a:r>
              <a:rPr lang="en-US" sz="1000" dirty="0">
                <a:solidFill>
                  <a:schemeClr val="tx1">
                    <a:lumMod val="95000"/>
                    <a:lumOff val="5000"/>
                  </a:schemeClr>
                </a:solidFill>
                <a:latin typeface="+mj-lt"/>
              </a:rPr>
              <a:t>. Nam dictum </a:t>
            </a:r>
            <a:r>
              <a:rPr lang="en-US" sz="1000" dirty="0" err="1">
                <a:solidFill>
                  <a:schemeClr val="tx1">
                    <a:lumMod val="95000"/>
                    <a:lumOff val="5000"/>
                  </a:schemeClr>
                </a:solidFill>
                <a:latin typeface="+mj-lt"/>
              </a:rPr>
              <a:t>fringilla</a:t>
            </a:r>
            <a:r>
              <a:rPr lang="en-US" sz="1000" dirty="0">
                <a:solidFill>
                  <a:schemeClr val="tx1">
                    <a:lumMod val="95000"/>
                    <a:lumOff val="5000"/>
                  </a:schemeClr>
                </a:solidFill>
                <a:latin typeface="+mj-lt"/>
              </a:rPr>
              <a:t> </a:t>
            </a:r>
            <a:r>
              <a:rPr lang="en-US" sz="1000" dirty="0" err="1">
                <a:solidFill>
                  <a:schemeClr val="tx1">
                    <a:lumMod val="95000"/>
                    <a:lumOff val="5000"/>
                  </a:schemeClr>
                </a:solidFill>
                <a:latin typeface="+mj-lt"/>
              </a:rPr>
              <a:t>nunc</a:t>
            </a:r>
            <a:endParaRPr lang="en-US" sz="1000" dirty="0">
              <a:solidFill>
                <a:schemeClr val="tx1">
                  <a:lumMod val="95000"/>
                  <a:lumOff val="5000"/>
                </a:schemeClr>
              </a:solidFill>
              <a:latin typeface="+mj-lt"/>
            </a:endParaRPr>
          </a:p>
        </p:txBody>
      </p:sp>
      <p:sp>
        <p:nvSpPr>
          <p:cNvPr id="42" name="Rectangle 41">
            <a:extLst>
              <a:ext uri="{FF2B5EF4-FFF2-40B4-BE49-F238E27FC236}">
                <a16:creationId xmlns:a16="http://schemas.microsoft.com/office/drawing/2014/main" id="{9604047E-C5A6-4885-B79A-C2ACE47AA13B}"/>
              </a:ext>
            </a:extLst>
          </p:cNvPr>
          <p:cNvSpPr/>
          <p:nvPr/>
        </p:nvSpPr>
        <p:spPr>
          <a:xfrm>
            <a:off x="5983111" y="4612160"/>
            <a:ext cx="2834640" cy="340734"/>
          </a:xfrm>
          <a:prstGeom prst="rect">
            <a:avLst/>
          </a:prstGeom>
        </p:spPr>
        <p:txBody>
          <a:bodyPr wrap="square">
            <a:spAutoFit/>
          </a:bodyPr>
          <a:lstStyle/>
          <a:p>
            <a:pPr algn="r">
              <a:lnSpc>
                <a:spcPct val="150000"/>
              </a:lnSpc>
            </a:pPr>
            <a:r>
              <a:rPr lang="en-US" sz="1200" dirty="0">
                <a:solidFill>
                  <a:schemeClr val="bg1">
                    <a:lumMod val="50000"/>
                  </a:schemeClr>
                </a:solidFill>
                <a:latin typeface="+mj-lt"/>
              </a:rPr>
              <a:t>SAMPLE TEXT HERE</a:t>
            </a:r>
          </a:p>
        </p:txBody>
      </p:sp>
      <p:pic>
        <p:nvPicPr>
          <p:cNvPr id="4" name="Picture Placeholder 3">
            <a:extLst>
              <a:ext uri="{FF2B5EF4-FFF2-40B4-BE49-F238E27FC236}">
                <a16:creationId xmlns:a16="http://schemas.microsoft.com/office/drawing/2014/main" id="{BFECD62F-1276-41FE-A450-A4EEEA47E0C4}"/>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6667" b="16667"/>
          <a:stretch>
            <a:fillRect/>
          </a:stretch>
        </p:blipFill>
        <p:spPr/>
      </p:pic>
      <p:pic>
        <p:nvPicPr>
          <p:cNvPr id="45" name="Picture Placeholder 44">
            <a:extLst>
              <a:ext uri="{FF2B5EF4-FFF2-40B4-BE49-F238E27FC236}">
                <a16:creationId xmlns:a16="http://schemas.microsoft.com/office/drawing/2014/main" id="{1EF45435-8D15-4440-949F-5C8A8FB9B62A}"/>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14200" b="14200"/>
          <a:stretch>
            <a:fillRect/>
          </a:stretch>
        </p:blipFill>
        <p:spPr/>
      </p:pic>
    </p:spTree>
    <p:extLst>
      <p:ext uri="{BB962C8B-B14F-4D97-AF65-F5344CB8AC3E}">
        <p14:creationId xmlns:p14="http://schemas.microsoft.com/office/powerpoint/2010/main" val="31822406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a:extLst>
              <a:ext uri="{FF2B5EF4-FFF2-40B4-BE49-F238E27FC236}">
                <a16:creationId xmlns:a16="http://schemas.microsoft.com/office/drawing/2014/main" id="{D8513C30-06D8-446A-84E3-4B804A9BEF90}"/>
              </a:ext>
            </a:extLst>
          </p:cNvPr>
          <p:cNvSpPr/>
          <p:nvPr/>
        </p:nvSpPr>
        <p:spPr>
          <a:xfrm>
            <a:off x="7296944" y="1673225"/>
            <a:ext cx="3070225" cy="88900"/>
          </a:xfrm>
          <a:prstGeom prst="rect">
            <a:avLst/>
          </a:prstGeom>
          <a:solidFill>
            <a:schemeClr val="bg1">
              <a:lumMod val="95000"/>
            </a:schemeClr>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sz="1600">
              <a:solidFill>
                <a:srgbClr val="FFFFFF"/>
              </a:solidFill>
              <a:sym typeface="Helvetica Neue Medium"/>
            </a:endParaRPr>
          </a:p>
        </p:txBody>
      </p:sp>
      <p:sp>
        <p:nvSpPr>
          <p:cNvPr id="48131" name="Rectangle">
            <a:extLst>
              <a:ext uri="{FF2B5EF4-FFF2-40B4-BE49-F238E27FC236}">
                <a16:creationId xmlns:a16="http://schemas.microsoft.com/office/drawing/2014/main" id="{9C7EDCC2-7070-4156-BBB1-9A4E82AFC8B7}"/>
              </a:ext>
            </a:extLst>
          </p:cNvPr>
          <p:cNvSpPr>
            <a:spLocks noChangeArrowheads="1"/>
          </p:cNvSpPr>
          <p:nvPr/>
        </p:nvSpPr>
        <p:spPr bwMode="auto">
          <a:xfrm>
            <a:off x="7296944" y="1673225"/>
            <a:ext cx="2286000" cy="88900"/>
          </a:xfrm>
          <a:prstGeom prst="rect">
            <a:avLst/>
          </a:prstGeom>
          <a:solidFill>
            <a:schemeClr val="accent1"/>
          </a:solidFill>
          <a:ln>
            <a:noFill/>
          </a:ln>
        </p:spPr>
        <p:txBody>
          <a:bodyPr lIns="0" tIns="0" rIns="0" bIns="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hangingPunct="1"/>
            <a:endParaRPr lang="en-US" altLang="en-US" sz="1600">
              <a:solidFill>
                <a:srgbClr val="FFFFFF"/>
              </a:solidFill>
              <a:latin typeface="+mn-lt"/>
              <a:sym typeface="Helvetica Neue Medium"/>
            </a:endParaRPr>
          </a:p>
        </p:txBody>
      </p:sp>
      <p:sp>
        <p:nvSpPr>
          <p:cNvPr id="48132" name="Lorem ipsum">
            <a:extLst>
              <a:ext uri="{FF2B5EF4-FFF2-40B4-BE49-F238E27FC236}">
                <a16:creationId xmlns:a16="http://schemas.microsoft.com/office/drawing/2014/main" id="{5FF272A4-C808-4B94-8BD1-DE1BD900D2DA}"/>
              </a:ext>
            </a:extLst>
          </p:cNvPr>
          <p:cNvSpPr txBox="1">
            <a:spLocks noChangeArrowheads="1"/>
          </p:cNvSpPr>
          <p:nvPr/>
        </p:nvSpPr>
        <p:spPr bwMode="auto">
          <a:xfrm>
            <a:off x="7307263" y="1413669"/>
            <a:ext cx="1026319" cy="276229"/>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nSpc>
                <a:spcPct val="130000"/>
              </a:lnSpc>
              <a:defRPr sz="2000">
                <a:latin typeface="Lato" panose="020F0502020204030203"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r>
              <a:rPr lang="en-US" altLang="en-US" sz="1000" dirty="0">
                <a:latin typeface="+mn-lt"/>
              </a:rPr>
              <a:t>Lorem ipsum</a:t>
            </a:r>
          </a:p>
        </p:txBody>
      </p:sp>
      <p:sp>
        <p:nvSpPr>
          <p:cNvPr id="48133" name="78%">
            <a:extLst>
              <a:ext uri="{FF2B5EF4-FFF2-40B4-BE49-F238E27FC236}">
                <a16:creationId xmlns:a16="http://schemas.microsoft.com/office/drawing/2014/main" id="{2BD835DE-5D40-458C-B32D-2E27AEC816E7}"/>
              </a:ext>
            </a:extLst>
          </p:cNvPr>
          <p:cNvSpPr txBox="1">
            <a:spLocks noChangeArrowheads="1"/>
          </p:cNvSpPr>
          <p:nvPr/>
        </p:nvSpPr>
        <p:spPr bwMode="auto">
          <a:xfrm>
            <a:off x="10388600" y="1580451"/>
            <a:ext cx="411480" cy="223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square" lIns="25400" tIns="25400" rIns="25400" bIns="25400"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hangingPunct="1">
              <a:lnSpc>
                <a:spcPct val="120000"/>
              </a:lnSpc>
            </a:pPr>
            <a:r>
              <a:rPr lang="en-US" altLang="en-US" sz="1000" dirty="0">
                <a:latin typeface="+mn-lt"/>
                <a:ea typeface="Lato Light" panose="020F0502020204030203" pitchFamily="34" charset="0"/>
                <a:cs typeface="Lato Light" panose="020F0502020204030203" pitchFamily="34" charset="0"/>
                <a:sym typeface="Lato Light" panose="020F0502020204030203" pitchFamily="34" charset="0"/>
              </a:rPr>
              <a:t>78%</a:t>
            </a:r>
          </a:p>
        </p:txBody>
      </p:sp>
      <p:sp>
        <p:nvSpPr>
          <p:cNvPr id="19" name="Rectangle">
            <a:extLst>
              <a:ext uri="{FF2B5EF4-FFF2-40B4-BE49-F238E27FC236}">
                <a16:creationId xmlns:a16="http://schemas.microsoft.com/office/drawing/2014/main" id="{681F298C-7095-4615-9C99-8CB534EA57D3}"/>
              </a:ext>
            </a:extLst>
          </p:cNvPr>
          <p:cNvSpPr/>
          <p:nvPr/>
        </p:nvSpPr>
        <p:spPr>
          <a:xfrm>
            <a:off x="7296944" y="2131219"/>
            <a:ext cx="3070225" cy="88106"/>
          </a:xfrm>
          <a:prstGeom prst="rect">
            <a:avLst/>
          </a:prstGeom>
          <a:solidFill>
            <a:schemeClr val="bg1">
              <a:lumMod val="95000"/>
            </a:schemeClr>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sz="1600">
              <a:solidFill>
                <a:srgbClr val="FFFFFF"/>
              </a:solidFill>
              <a:sym typeface="Helvetica Neue Medium"/>
            </a:endParaRPr>
          </a:p>
        </p:txBody>
      </p:sp>
      <p:sp>
        <p:nvSpPr>
          <p:cNvPr id="48135" name="Rectangle">
            <a:extLst>
              <a:ext uri="{FF2B5EF4-FFF2-40B4-BE49-F238E27FC236}">
                <a16:creationId xmlns:a16="http://schemas.microsoft.com/office/drawing/2014/main" id="{18DF0B17-189C-4466-BC99-73BBE9F0AFF2}"/>
              </a:ext>
            </a:extLst>
          </p:cNvPr>
          <p:cNvSpPr>
            <a:spLocks noChangeArrowheads="1"/>
          </p:cNvSpPr>
          <p:nvPr/>
        </p:nvSpPr>
        <p:spPr bwMode="auto">
          <a:xfrm>
            <a:off x="7296944" y="2131219"/>
            <a:ext cx="1828800" cy="88106"/>
          </a:xfrm>
          <a:prstGeom prst="rect">
            <a:avLst/>
          </a:prstGeom>
          <a:solidFill>
            <a:schemeClr val="accent2"/>
          </a:solidFill>
          <a:ln>
            <a:noFill/>
          </a:ln>
        </p:spPr>
        <p:txBody>
          <a:bodyPr lIns="0" tIns="0" rIns="0" bIns="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hangingPunct="1"/>
            <a:endParaRPr lang="en-US" altLang="en-US" sz="1600">
              <a:solidFill>
                <a:srgbClr val="FFFFFF"/>
              </a:solidFill>
              <a:latin typeface="+mn-lt"/>
              <a:sym typeface="Helvetica Neue Medium"/>
            </a:endParaRPr>
          </a:p>
        </p:txBody>
      </p:sp>
      <p:sp>
        <p:nvSpPr>
          <p:cNvPr id="48136" name="Lorem ipsum">
            <a:extLst>
              <a:ext uri="{FF2B5EF4-FFF2-40B4-BE49-F238E27FC236}">
                <a16:creationId xmlns:a16="http://schemas.microsoft.com/office/drawing/2014/main" id="{6594C3DB-0493-47C6-BB75-DA3378C8FFCE}"/>
              </a:ext>
            </a:extLst>
          </p:cNvPr>
          <p:cNvSpPr txBox="1">
            <a:spLocks noChangeArrowheads="1"/>
          </p:cNvSpPr>
          <p:nvPr/>
        </p:nvSpPr>
        <p:spPr bwMode="auto">
          <a:xfrm>
            <a:off x="7307263" y="1871663"/>
            <a:ext cx="1026319" cy="276229"/>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square">
            <a:spAutoFit/>
          </a:bodyPr>
          <a:lstStyle>
            <a:defPPr>
              <a:defRPr lang="en-US"/>
            </a:defPPr>
            <a:lvl1pPr>
              <a:lnSpc>
                <a:spcPct val="130000"/>
              </a:lnSpc>
              <a:defRPr sz="2000">
                <a:latin typeface="Lato" panose="020F0502020204030203"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r>
              <a:rPr lang="en-US" altLang="en-US" sz="1000" dirty="0">
                <a:latin typeface="+mn-lt"/>
                <a:sym typeface="Lato Light" panose="020F0502020204030203" pitchFamily="34" charset="0"/>
              </a:rPr>
              <a:t>Lorem ipsum</a:t>
            </a:r>
          </a:p>
        </p:txBody>
      </p:sp>
      <p:sp>
        <p:nvSpPr>
          <p:cNvPr id="48137" name="86%">
            <a:extLst>
              <a:ext uri="{FF2B5EF4-FFF2-40B4-BE49-F238E27FC236}">
                <a16:creationId xmlns:a16="http://schemas.microsoft.com/office/drawing/2014/main" id="{A36B9EE2-E74D-483C-83B3-334569B647F6}"/>
              </a:ext>
            </a:extLst>
          </p:cNvPr>
          <p:cNvSpPr txBox="1">
            <a:spLocks noChangeArrowheads="1"/>
          </p:cNvSpPr>
          <p:nvPr/>
        </p:nvSpPr>
        <p:spPr bwMode="auto">
          <a:xfrm>
            <a:off x="10388600" y="2038048"/>
            <a:ext cx="274114" cy="223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25400" tIns="25400" rIns="25400" bIns="25400"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hangingPunct="1">
              <a:lnSpc>
                <a:spcPct val="120000"/>
              </a:lnSpc>
            </a:pPr>
            <a:r>
              <a:rPr lang="en-US" altLang="en-US" sz="1000">
                <a:latin typeface="+mn-lt"/>
                <a:ea typeface="Lato Light" panose="020F0502020204030203" pitchFamily="34" charset="0"/>
                <a:cs typeface="Lato Light" panose="020F0502020204030203" pitchFamily="34" charset="0"/>
                <a:sym typeface="Lato Light" panose="020F0502020204030203" pitchFamily="34" charset="0"/>
              </a:rPr>
              <a:t>86%</a:t>
            </a:r>
          </a:p>
        </p:txBody>
      </p:sp>
      <p:sp>
        <p:nvSpPr>
          <p:cNvPr id="23" name="Rectangle">
            <a:extLst>
              <a:ext uri="{FF2B5EF4-FFF2-40B4-BE49-F238E27FC236}">
                <a16:creationId xmlns:a16="http://schemas.microsoft.com/office/drawing/2014/main" id="{98D38D23-4C62-4621-9FE5-ADF2121752EC}"/>
              </a:ext>
            </a:extLst>
          </p:cNvPr>
          <p:cNvSpPr/>
          <p:nvPr/>
        </p:nvSpPr>
        <p:spPr>
          <a:xfrm>
            <a:off x="7296944" y="2588419"/>
            <a:ext cx="3070225" cy="88900"/>
          </a:xfrm>
          <a:prstGeom prst="rect">
            <a:avLst/>
          </a:prstGeom>
          <a:solidFill>
            <a:schemeClr val="bg1">
              <a:lumMod val="95000"/>
            </a:schemeClr>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sz="1600">
              <a:solidFill>
                <a:srgbClr val="FFFFFF"/>
              </a:solidFill>
              <a:sym typeface="Helvetica Neue Medium"/>
            </a:endParaRPr>
          </a:p>
        </p:txBody>
      </p:sp>
      <p:sp>
        <p:nvSpPr>
          <p:cNvPr id="48139" name="Rectangle">
            <a:extLst>
              <a:ext uri="{FF2B5EF4-FFF2-40B4-BE49-F238E27FC236}">
                <a16:creationId xmlns:a16="http://schemas.microsoft.com/office/drawing/2014/main" id="{553D36F5-3DEA-4C61-B08F-FCD51F679BA4}"/>
              </a:ext>
            </a:extLst>
          </p:cNvPr>
          <p:cNvSpPr>
            <a:spLocks noChangeArrowheads="1"/>
          </p:cNvSpPr>
          <p:nvPr/>
        </p:nvSpPr>
        <p:spPr bwMode="auto">
          <a:xfrm>
            <a:off x="7296944" y="2588419"/>
            <a:ext cx="2857500" cy="88900"/>
          </a:xfrm>
          <a:prstGeom prst="rect">
            <a:avLst/>
          </a:prstGeom>
          <a:solidFill>
            <a:schemeClr val="accent3"/>
          </a:solidFill>
          <a:ln>
            <a:noFill/>
          </a:ln>
        </p:spPr>
        <p:txBody>
          <a:bodyPr lIns="0" tIns="0" rIns="0" bIns="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hangingPunct="1"/>
            <a:endParaRPr lang="en-US" altLang="en-US" sz="1600">
              <a:solidFill>
                <a:srgbClr val="FFFFFF"/>
              </a:solidFill>
              <a:latin typeface="+mn-lt"/>
              <a:sym typeface="Helvetica Neue Medium"/>
            </a:endParaRPr>
          </a:p>
        </p:txBody>
      </p:sp>
      <p:sp>
        <p:nvSpPr>
          <p:cNvPr id="48140" name="Lorem ipsum">
            <a:extLst>
              <a:ext uri="{FF2B5EF4-FFF2-40B4-BE49-F238E27FC236}">
                <a16:creationId xmlns:a16="http://schemas.microsoft.com/office/drawing/2014/main" id="{0FB9C76E-F3F1-4C51-BCF6-4CE5197423BA}"/>
              </a:ext>
            </a:extLst>
          </p:cNvPr>
          <p:cNvSpPr txBox="1">
            <a:spLocks noChangeArrowheads="1"/>
          </p:cNvSpPr>
          <p:nvPr/>
        </p:nvSpPr>
        <p:spPr bwMode="auto">
          <a:xfrm>
            <a:off x="7299325" y="2329657"/>
            <a:ext cx="1025525" cy="276229"/>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square">
            <a:spAutoFit/>
          </a:bodyPr>
          <a:lstStyle>
            <a:defPPr>
              <a:defRPr lang="en-US"/>
            </a:defPPr>
            <a:lvl1pPr>
              <a:lnSpc>
                <a:spcPct val="130000"/>
              </a:lnSpc>
              <a:defRPr sz="2000">
                <a:latin typeface="Lato" panose="020F0502020204030203"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r>
              <a:rPr lang="en-US" altLang="en-US" sz="1000" dirty="0">
                <a:latin typeface="+mn-lt"/>
                <a:sym typeface="Lato Light" panose="020F0502020204030203" pitchFamily="34" charset="0"/>
              </a:rPr>
              <a:t>Lorem ipsum</a:t>
            </a:r>
          </a:p>
        </p:txBody>
      </p:sp>
      <p:sp>
        <p:nvSpPr>
          <p:cNvPr id="48141" name="95%">
            <a:extLst>
              <a:ext uri="{FF2B5EF4-FFF2-40B4-BE49-F238E27FC236}">
                <a16:creationId xmlns:a16="http://schemas.microsoft.com/office/drawing/2014/main" id="{9A5A1B5A-D4B4-401C-B586-8A8C5B06FE1A}"/>
              </a:ext>
            </a:extLst>
          </p:cNvPr>
          <p:cNvSpPr txBox="1">
            <a:spLocks noChangeArrowheads="1"/>
          </p:cNvSpPr>
          <p:nvPr/>
        </p:nvSpPr>
        <p:spPr bwMode="auto">
          <a:xfrm>
            <a:off x="10380662" y="2495644"/>
            <a:ext cx="274114" cy="223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25400" tIns="25400" rIns="25400" bIns="25400"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hangingPunct="1">
              <a:lnSpc>
                <a:spcPct val="120000"/>
              </a:lnSpc>
            </a:pPr>
            <a:r>
              <a:rPr lang="en-US" altLang="en-US" sz="1000">
                <a:latin typeface="+mn-lt"/>
                <a:ea typeface="Lato Light" panose="020F0502020204030203" pitchFamily="34" charset="0"/>
                <a:cs typeface="Lato Light" panose="020F0502020204030203" pitchFamily="34" charset="0"/>
                <a:sym typeface="Lato Light" panose="020F0502020204030203" pitchFamily="34" charset="0"/>
              </a:rPr>
              <a:t>95%</a:t>
            </a:r>
          </a:p>
        </p:txBody>
      </p:sp>
      <p:sp>
        <p:nvSpPr>
          <p:cNvPr id="48142" name="Rectangle 26">
            <a:extLst>
              <a:ext uri="{FF2B5EF4-FFF2-40B4-BE49-F238E27FC236}">
                <a16:creationId xmlns:a16="http://schemas.microsoft.com/office/drawing/2014/main" id="{378D89C5-3B2A-4FBF-8F2C-1A080AD93EEE}"/>
              </a:ext>
            </a:extLst>
          </p:cNvPr>
          <p:cNvSpPr>
            <a:spLocks noChangeArrowheads="1"/>
          </p:cNvSpPr>
          <p:nvPr/>
        </p:nvSpPr>
        <p:spPr bwMode="auto">
          <a:xfrm>
            <a:off x="4319588" y="1276341"/>
            <a:ext cx="1688307" cy="353943"/>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r>
              <a:rPr lang="en-US" sz="1700" dirty="0">
                <a:solidFill>
                  <a:schemeClr val="tx1">
                    <a:lumMod val="40000"/>
                    <a:lumOff val="60000"/>
                  </a:schemeClr>
                </a:solidFill>
                <a:latin typeface="+mn-lt"/>
              </a:rPr>
              <a:t>LOREM  </a:t>
            </a:r>
          </a:p>
        </p:txBody>
      </p:sp>
      <p:sp>
        <p:nvSpPr>
          <p:cNvPr id="28" name="Rectangle 27">
            <a:extLst>
              <a:ext uri="{FF2B5EF4-FFF2-40B4-BE49-F238E27FC236}">
                <a16:creationId xmlns:a16="http://schemas.microsoft.com/office/drawing/2014/main" id="{BD06197B-8A12-4C91-96E4-20037D95D422}"/>
              </a:ext>
            </a:extLst>
          </p:cNvPr>
          <p:cNvSpPr/>
          <p:nvPr/>
        </p:nvSpPr>
        <p:spPr>
          <a:xfrm>
            <a:off x="4319588" y="1583532"/>
            <a:ext cx="1196161" cy="276229"/>
          </a:xfrm>
          <a:prstGeom prst="rect">
            <a:avLst/>
          </a:prstGeom>
        </p:spPr>
        <p:txBody>
          <a:bodyPr wrap="none">
            <a:spAutoFit/>
          </a:bodyPr>
          <a:lstStyle/>
          <a:p>
            <a:pPr>
              <a:lnSpc>
                <a:spcPct val="130000"/>
              </a:lnSpc>
            </a:pPr>
            <a:r>
              <a:rPr lang="en-US" sz="1000" dirty="0">
                <a:solidFill>
                  <a:schemeClr val="accent6"/>
                </a:solidFill>
              </a:rPr>
              <a:t>SAMPLE TEXT HERE</a:t>
            </a:r>
          </a:p>
        </p:txBody>
      </p:sp>
      <p:sp>
        <p:nvSpPr>
          <p:cNvPr id="48144" name="Rectangle 28">
            <a:extLst>
              <a:ext uri="{FF2B5EF4-FFF2-40B4-BE49-F238E27FC236}">
                <a16:creationId xmlns:a16="http://schemas.microsoft.com/office/drawing/2014/main" id="{55CBE1D4-64A4-4BA6-AD11-394743CCCC6C}"/>
              </a:ext>
            </a:extLst>
          </p:cNvPr>
          <p:cNvSpPr>
            <a:spLocks noChangeArrowheads="1"/>
          </p:cNvSpPr>
          <p:nvPr/>
        </p:nvSpPr>
        <p:spPr bwMode="auto">
          <a:xfrm>
            <a:off x="4319588" y="2116932"/>
            <a:ext cx="2353469" cy="53014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algn="just">
              <a:lnSpc>
                <a:spcPct val="150000"/>
              </a:lnSpc>
            </a:pPr>
            <a:r>
              <a:rPr lang="en-US" altLang="en-US" sz="1000" dirty="0">
                <a:solidFill>
                  <a:schemeClr val="bg1">
                    <a:lumMod val="50000"/>
                  </a:schemeClr>
                </a:solidFill>
                <a:latin typeface="+mn-lt"/>
              </a:rPr>
              <a:t>Lorem ipsum dolor sit </a:t>
            </a:r>
            <a:r>
              <a:rPr lang="en-US" altLang="en-US" sz="1000" dirty="0" err="1">
                <a:solidFill>
                  <a:schemeClr val="bg1">
                    <a:lumMod val="50000"/>
                  </a:schemeClr>
                </a:solidFill>
                <a:latin typeface="+mn-lt"/>
              </a:rPr>
              <a:t>amet</a:t>
            </a:r>
            <a:r>
              <a:rPr lang="en-US" altLang="en-US" sz="1000" dirty="0">
                <a:solidFill>
                  <a:schemeClr val="bg1">
                    <a:lumMod val="50000"/>
                  </a:schemeClr>
                </a:solidFill>
                <a:latin typeface="+mn-lt"/>
              </a:rPr>
              <a:t> </a:t>
            </a:r>
            <a:r>
              <a:rPr lang="en-US" altLang="en-US" sz="1000" dirty="0" err="1">
                <a:solidFill>
                  <a:schemeClr val="bg1">
                    <a:lumMod val="50000"/>
                  </a:schemeClr>
                </a:solidFill>
                <a:latin typeface="+mn-lt"/>
              </a:rPr>
              <a:t>consectetur</a:t>
            </a:r>
            <a:r>
              <a:rPr lang="en-US" altLang="en-US" sz="1000" dirty="0">
                <a:solidFill>
                  <a:schemeClr val="bg1">
                    <a:lumMod val="50000"/>
                  </a:schemeClr>
                </a:solidFill>
                <a:latin typeface="+mn-lt"/>
              </a:rPr>
              <a:t> </a:t>
            </a:r>
            <a:r>
              <a:rPr lang="en-US" altLang="en-US" sz="1000" dirty="0" err="1">
                <a:solidFill>
                  <a:schemeClr val="bg1">
                    <a:lumMod val="50000"/>
                  </a:schemeClr>
                </a:solidFill>
                <a:latin typeface="+mn-lt"/>
              </a:rPr>
              <a:t>adipiscing</a:t>
            </a:r>
            <a:r>
              <a:rPr lang="en-US" altLang="en-US" sz="1000" dirty="0">
                <a:solidFill>
                  <a:schemeClr val="bg1">
                    <a:lumMod val="50000"/>
                  </a:schemeClr>
                </a:solidFill>
                <a:latin typeface="+mn-lt"/>
              </a:rPr>
              <a:t> </a:t>
            </a:r>
            <a:r>
              <a:rPr lang="en-US" altLang="en-US" sz="1000" dirty="0" err="1">
                <a:solidFill>
                  <a:schemeClr val="bg1">
                    <a:lumMod val="50000"/>
                  </a:schemeClr>
                </a:solidFill>
                <a:latin typeface="+mn-lt"/>
              </a:rPr>
              <a:t>elit</a:t>
            </a:r>
            <a:r>
              <a:rPr lang="en-US" altLang="en-US" sz="1000" dirty="0">
                <a:solidFill>
                  <a:schemeClr val="bg1">
                    <a:lumMod val="50000"/>
                  </a:schemeClr>
                </a:solidFill>
                <a:latin typeface="+mn-lt"/>
              </a:rPr>
              <a:t> </a:t>
            </a:r>
            <a:r>
              <a:rPr lang="en-US" altLang="en-US" sz="1000" dirty="0" err="1">
                <a:solidFill>
                  <a:schemeClr val="bg1">
                    <a:lumMod val="50000"/>
                  </a:schemeClr>
                </a:solidFill>
                <a:latin typeface="+mn-lt"/>
              </a:rPr>
              <a:t>Etiam</a:t>
            </a:r>
            <a:r>
              <a:rPr lang="en-US" altLang="en-US" sz="1000" dirty="0">
                <a:solidFill>
                  <a:schemeClr val="bg1">
                    <a:lumMod val="50000"/>
                  </a:schemeClr>
                </a:solidFill>
                <a:latin typeface="+mn-lt"/>
              </a:rPr>
              <a:t> et convallis </a:t>
            </a:r>
            <a:r>
              <a:rPr lang="en-US" altLang="en-US" sz="1000" dirty="0" err="1">
                <a:solidFill>
                  <a:schemeClr val="bg1">
                    <a:lumMod val="50000"/>
                  </a:schemeClr>
                </a:solidFill>
                <a:latin typeface="+mn-lt"/>
              </a:rPr>
              <a:t>orci</a:t>
            </a:r>
            <a:endParaRPr lang="en-US" altLang="en-US" sz="1000" dirty="0">
              <a:solidFill>
                <a:schemeClr val="bg1">
                  <a:lumMod val="50000"/>
                </a:schemeClr>
              </a:solidFill>
              <a:latin typeface="+mn-lt"/>
            </a:endParaRPr>
          </a:p>
        </p:txBody>
      </p:sp>
      <p:sp>
        <p:nvSpPr>
          <p:cNvPr id="30" name="Rectangle">
            <a:extLst>
              <a:ext uri="{FF2B5EF4-FFF2-40B4-BE49-F238E27FC236}">
                <a16:creationId xmlns:a16="http://schemas.microsoft.com/office/drawing/2014/main" id="{B785C0DF-D38E-41CA-92E2-4BBF2E1E4788}"/>
              </a:ext>
            </a:extLst>
          </p:cNvPr>
          <p:cNvSpPr/>
          <p:nvPr/>
        </p:nvSpPr>
        <p:spPr>
          <a:xfrm>
            <a:off x="7296944" y="4689475"/>
            <a:ext cx="3070225" cy="88107"/>
          </a:xfrm>
          <a:prstGeom prst="rect">
            <a:avLst/>
          </a:prstGeom>
          <a:solidFill>
            <a:schemeClr val="bg1">
              <a:lumMod val="95000"/>
            </a:schemeClr>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sz="1600">
              <a:solidFill>
                <a:srgbClr val="FFFFFF"/>
              </a:solidFill>
              <a:sym typeface="Helvetica Neue Medium"/>
            </a:endParaRPr>
          </a:p>
        </p:txBody>
      </p:sp>
      <p:sp>
        <p:nvSpPr>
          <p:cNvPr id="48146" name="Rectangle">
            <a:extLst>
              <a:ext uri="{FF2B5EF4-FFF2-40B4-BE49-F238E27FC236}">
                <a16:creationId xmlns:a16="http://schemas.microsoft.com/office/drawing/2014/main" id="{D4DA7E2E-E72A-4B25-B7A6-2402940253A8}"/>
              </a:ext>
            </a:extLst>
          </p:cNvPr>
          <p:cNvSpPr>
            <a:spLocks noChangeArrowheads="1"/>
          </p:cNvSpPr>
          <p:nvPr/>
        </p:nvSpPr>
        <p:spPr bwMode="auto">
          <a:xfrm>
            <a:off x="7296944" y="4689475"/>
            <a:ext cx="2286000" cy="88107"/>
          </a:xfrm>
          <a:prstGeom prst="rect">
            <a:avLst/>
          </a:prstGeom>
          <a:solidFill>
            <a:schemeClr val="accent1"/>
          </a:solidFill>
          <a:ln>
            <a:noFill/>
          </a:ln>
        </p:spPr>
        <p:txBody>
          <a:bodyPr lIns="0" tIns="0" rIns="0" bIns="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hangingPunct="1"/>
            <a:endParaRPr lang="en-US" altLang="en-US" sz="1600">
              <a:solidFill>
                <a:srgbClr val="FFFFFF"/>
              </a:solidFill>
              <a:latin typeface="+mn-lt"/>
              <a:sym typeface="Helvetica Neue Medium"/>
            </a:endParaRPr>
          </a:p>
        </p:txBody>
      </p:sp>
      <p:sp>
        <p:nvSpPr>
          <p:cNvPr id="48147" name="Lorem ipsum">
            <a:extLst>
              <a:ext uri="{FF2B5EF4-FFF2-40B4-BE49-F238E27FC236}">
                <a16:creationId xmlns:a16="http://schemas.microsoft.com/office/drawing/2014/main" id="{5CBE6A74-8490-4922-804E-ECDCEFA068A5}"/>
              </a:ext>
            </a:extLst>
          </p:cNvPr>
          <p:cNvSpPr txBox="1">
            <a:spLocks noChangeArrowheads="1"/>
          </p:cNvSpPr>
          <p:nvPr/>
        </p:nvSpPr>
        <p:spPr bwMode="auto">
          <a:xfrm>
            <a:off x="7307263" y="4429919"/>
            <a:ext cx="1026319" cy="276229"/>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nSpc>
                <a:spcPct val="130000"/>
              </a:lnSpc>
              <a:defRPr sz="2000">
                <a:latin typeface="Lato" panose="020F0502020204030203"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r>
              <a:rPr lang="en-US" altLang="en-US" sz="1000" dirty="0">
                <a:latin typeface="+mn-lt"/>
              </a:rPr>
              <a:t>Lorem ipsum</a:t>
            </a:r>
          </a:p>
        </p:txBody>
      </p:sp>
      <p:sp>
        <p:nvSpPr>
          <p:cNvPr id="48148" name="78%">
            <a:extLst>
              <a:ext uri="{FF2B5EF4-FFF2-40B4-BE49-F238E27FC236}">
                <a16:creationId xmlns:a16="http://schemas.microsoft.com/office/drawing/2014/main" id="{851596CF-DDED-4B74-9353-9CFC26A7CB94}"/>
              </a:ext>
            </a:extLst>
          </p:cNvPr>
          <p:cNvSpPr txBox="1">
            <a:spLocks noChangeArrowheads="1"/>
          </p:cNvSpPr>
          <p:nvPr/>
        </p:nvSpPr>
        <p:spPr bwMode="auto">
          <a:xfrm>
            <a:off x="10388600" y="4596304"/>
            <a:ext cx="274114" cy="223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25400" tIns="25400" rIns="25400" bIns="25400"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hangingPunct="1">
              <a:lnSpc>
                <a:spcPct val="120000"/>
              </a:lnSpc>
            </a:pPr>
            <a:r>
              <a:rPr lang="en-US" altLang="en-US" sz="1000">
                <a:latin typeface="+mn-lt"/>
                <a:ea typeface="Lato Light" panose="020F0502020204030203" pitchFamily="34" charset="0"/>
                <a:cs typeface="Lato Light" panose="020F0502020204030203" pitchFamily="34" charset="0"/>
                <a:sym typeface="Lato Light" panose="020F0502020204030203" pitchFamily="34" charset="0"/>
              </a:rPr>
              <a:t>78%</a:t>
            </a:r>
          </a:p>
        </p:txBody>
      </p:sp>
      <p:sp>
        <p:nvSpPr>
          <p:cNvPr id="34" name="Rectangle">
            <a:extLst>
              <a:ext uri="{FF2B5EF4-FFF2-40B4-BE49-F238E27FC236}">
                <a16:creationId xmlns:a16="http://schemas.microsoft.com/office/drawing/2014/main" id="{C2DC19D2-00D8-4716-850E-738598D5D38E}"/>
              </a:ext>
            </a:extLst>
          </p:cNvPr>
          <p:cNvSpPr/>
          <p:nvPr/>
        </p:nvSpPr>
        <p:spPr>
          <a:xfrm>
            <a:off x="7296944" y="5146675"/>
            <a:ext cx="3070225" cy="88900"/>
          </a:xfrm>
          <a:prstGeom prst="rect">
            <a:avLst/>
          </a:prstGeom>
          <a:solidFill>
            <a:schemeClr val="bg1">
              <a:lumMod val="95000"/>
            </a:schemeClr>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sz="1600">
              <a:solidFill>
                <a:srgbClr val="FFFFFF"/>
              </a:solidFill>
              <a:sym typeface="Helvetica Neue Medium"/>
            </a:endParaRPr>
          </a:p>
        </p:txBody>
      </p:sp>
      <p:sp>
        <p:nvSpPr>
          <p:cNvPr id="48150" name="Rectangle">
            <a:extLst>
              <a:ext uri="{FF2B5EF4-FFF2-40B4-BE49-F238E27FC236}">
                <a16:creationId xmlns:a16="http://schemas.microsoft.com/office/drawing/2014/main" id="{014F5591-6401-4A09-8B8A-C48A5F5695E4}"/>
              </a:ext>
            </a:extLst>
          </p:cNvPr>
          <p:cNvSpPr>
            <a:spLocks noChangeArrowheads="1"/>
          </p:cNvSpPr>
          <p:nvPr/>
        </p:nvSpPr>
        <p:spPr bwMode="auto">
          <a:xfrm>
            <a:off x="7296944" y="5146675"/>
            <a:ext cx="1828800" cy="88900"/>
          </a:xfrm>
          <a:prstGeom prst="rect">
            <a:avLst/>
          </a:prstGeom>
          <a:solidFill>
            <a:schemeClr val="accent2"/>
          </a:solidFill>
          <a:ln>
            <a:noFill/>
          </a:ln>
        </p:spPr>
        <p:txBody>
          <a:bodyPr lIns="0" tIns="0" rIns="0" bIns="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hangingPunct="1"/>
            <a:endParaRPr lang="en-US" altLang="en-US" sz="1600">
              <a:solidFill>
                <a:srgbClr val="FFFFFF"/>
              </a:solidFill>
              <a:latin typeface="+mn-lt"/>
              <a:sym typeface="Helvetica Neue Medium"/>
            </a:endParaRPr>
          </a:p>
        </p:txBody>
      </p:sp>
      <p:sp>
        <p:nvSpPr>
          <p:cNvPr id="48151" name="Lorem ipsum">
            <a:extLst>
              <a:ext uri="{FF2B5EF4-FFF2-40B4-BE49-F238E27FC236}">
                <a16:creationId xmlns:a16="http://schemas.microsoft.com/office/drawing/2014/main" id="{1F25C339-B9BE-4748-97A8-5151D7C15E39}"/>
              </a:ext>
            </a:extLst>
          </p:cNvPr>
          <p:cNvSpPr txBox="1">
            <a:spLocks noChangeArrowheads="1"/>
          </p:cNvSpPr>
          <p:nvPr/>
        </p:nvSpPr>
        <p:spPr bwMode="auto">
          <a:xfrm>
            <a:off x="7307263" y="4887913"/>
            <a:ext cx="1026319" cy="276229"/>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square">
            <a:spAutoFit/>
          </a:bodyPr>
          <a:lstStyle>
            <a:defPPr>
              <a:defRPr lang="en-US"/>
            </a:defPPr>
            <a:lvl1pPr>
              <a:lnSpc>
                <a:spcPct val="130000"/>
              </a:lnSpc>
              <a:defRPr sz="2000">
                <a:latin typeface="Lato" panose="020F0502020204030203"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r>
              <a:rPr lang="en-US" altLang="en-US" sz="1000" dirty="0">
                <a:latin typeface="+mn-lt"/>
                <a:sym typeface="Lato Light" panose="020F0502020204030203" pitchFamily="34" charset="0"/>
              </a:rPr>
              <a:t>Lorem ipsum</a:t>
            </a:r>
          </a:p>
        </p:txBody>
      </p:sp>
      <p:sp>
        <p:nvSpPr>
          <p:cNvPr id="48152" name="86%">
            <a:extLst>
              <a:ext uri="{FF2B5EF4-FFF2-40B4-BE49-F238E27FC236}">
                <a16:creationId xmlns:a16="http://schemas.microsoft.com/office/drawing/2014/main" id="{B542FA25-BD2F-4A30-994B-25780160D833}"/>
              </a:ext>
            </a:extLst>
          </p:cNvPr>
          <p:cNvSpPr txBox="1">
            <a:spLocks noChangeArrowheads="1"/>
          </p:cNvSpPr>
          <p:nvPr/>
        </p:nvSpPr>
        <p:spPr bwMode="auto">
          <a:xfrm>
            <a:off x="10388600" y="5053901"/>
            <a:ext cx="274114" cy="223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25400" tIns="25400" rIns="25400" bIns="25400"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hangingPunct="1">
              <a:lnSpc>
                <a:spcPct val="120000"/>
              </a:lnSpc>
            </a:pPr>
            <a:r>
              <a:rPr lang="en-US" altLang="en-US" sz="1000">
                <a:latin typeface="+mn-lt"/>
                <a:ea typeface="Lato Light" panose="020F0502020204030203" pitchFamily="34" charset="0"/>
                <a:cs typeface="Lato Light" panose="020F0502020204030203" pitchFamily="34" charset="0"/>
                <a:sym typeface="Lato Light" panose="020F0502020204030203" pitchFamily="34" charset="0"/>
              </a:rPr>
              <a:t>86%</a:t>
            </a:r>
          </a:p>
        </p:txBody>
      </p:sp>
      <p:sp>
        <p:nvSpPr>
          <p:cNvPr id="38" name="Rectangle">
            <a:extLst>
              <a:ext uri="{FF2B5EF4-FFF2-40B4-BE49-F238E27FC236}">
                <a16:creationId xmlns:a16="http://schemas.microsoft.com/office/drawing/2014/main" id="{05658439-F6B2-4F0D-9F93-1B6B2C0074C4}"/>
              </a:ext>
            </a:extLst>
          </p:cNvPr>
          <p:cNvSpPr/>
          <p:nvPr/>
        </p:nvSpPr>
        <p:spPr>
          <a:xfrm>
            <a:off x="7296944" y="5604669"/>
            <a:ext cx="3070225" cy="88900"/>
          </a:xfrm>
          <a:prstGeom prst="rect">
            <a:avLst/>
          </a:prstGeom>
          <a:solidFill>
            <a:schemeClr val="bg1">
              <a:lumMod val="95000"/>
            </a:schemeClr>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sz="1600">
              <a:solidFill>
                <a:srgbClr val="FFFFFF"/>
              </a:solidFill>
              <a:sym typeface="Helvetica Neue Medium"/>
            </a:endParaRPr>
          </a:p>
        </p:txBody>
      </p:sp>
      <p:sp>
        <p:nvSpPr>
          <p:cNvPr id="48154" name="Rectangle">
            <a:extLst>
              <a:ext uri="{FF2B5EF4-FFF2-40B4-BE49-F238E27FC236}">
                <a16:creationId xmlns:a16="http://schemas.microsoft.com/office/drawing/2014/main" id="{77D3782B-9D7A-4408-8232-C22AEE201D90}"/>
              </a:ext>
            </a:extLst>
          </p:cNvPr>
          <p:cNvSpPr>
            <a:spLocks noChangeArrowheads="1"/>
          </p:cNvSpPr>
          <p:nvPr/>
        </p:nvSpPr>
        <p:spPr bwMode="auto">
          <a:xfrm>
            <a:off x="7296944" y="5604669"/>
            <a:ext cx="2857500" cy="88900"/>
          </a:xfrm>
          <a:prstGeom prst="rect">
            <a:avLst/>
          </a:prstGeom>
          <a:solidFill>
            <a:schemeClr val="accent3"/>
          </a:solidFill>
          <a:ln>
            <a:noFill/>
          </a:ln>
        </p:spPr>
        <p:txBody>
          <a:bodyPr lIns="0" tIns="0" rIns="0" bIns="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hangingPunct="1"/>
            <a:endParaRPr lang="en-US" altLang="en-US" sz="1600">
              <a:solidFill>
                <a:srgbClr val="FFFFFF"/>
              </a:solidFill>
              <a:latin typeface="+mn-lt"/>
              <a:sym typeface="Helvetica Neue Medium"/>
            </a:endParaRPr>
          </a:p>
        </p:txBody>
      </p:sp>
      <p:sp>
        <p:nvSpPr>
          <p:cNvPr id="48155" name="Lorem ipsum">
            <a:extLst>
              <a:ext uri="{FF2B5EF4-FFF2-40B4-BE49-F238E27FC236}">
                <a16:creationId xmlns:a16="http://schemas.microsoft.com/office/drawing/2014/main" id="{ED5E9EFD-B232-4EF0-9361-6E8713211FAB}"/>
              </a:ext>
            </a:extLst>
          </p:cNvPr>
          <p:cNvSpPr txBox="1">
            <a:spLocks noChangeArrowheads="1"/>
          </p:cNvSpPr>
          <p:nvPr/>
        </p:nvSpPr>
        <p:spPr bwMode="auto">
          <a:xfrm>
            <a:off x="7299325" y="5345113"/>
            <a:ext cx="1025525" cy="276229"/>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square">
            <a:spAutoFit/>
          </a:bodyPr>
          <a:lstStyle>
            <a:defPPr>
              <a:defRPr lang="en-US"/>
            </a:defPPr>
            <a:lvl1pPr>
              <a:lnSpc>
                <a:spcPct val="130000"/>
              </a:lnSpc>
              <a:defRPr sz="2000">
                <a:latin typeface="Lato" panose="020F0502020204030203"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r>
              <a:rPr lang="en-US" altLang="en-US" sz="1000" dirty="0">
                <a:latin typeface="+mn-lt"/>
                <a:sym typeface="Lato Light" panose="020F0502020204030203" pitchFamily="34" charset="0"/>
              </a:rPr>
              <a:t>Lorem ipsum</a:t>
            </a:r>
          </a:p>
        </p:txBody>
      </p:sp>
      <p:sp>
        <p:nvSpPr>
          <p:cNvPr id="48156" name="95%">
            <a:extLst>
              <a:ext uri="{FF2B5EF4-FFF2-40B4-BE49-F238E27FC236}">
                <a16:creationId xmlns:a16="http://schemas.microsoft.com/office/drawing/2014/main" id="{DEE0367C-CDFA-4C74-957E-E2A028608525}"/>
              </a:ext>
            </a:extLst>
          </p:cNvPr>
          <p:cNvSpPr txBox="1">
            <a:spLocks noChangeArrowheads="1"/>
          </p:cNvSpPr>
          <p:nvPr/>
        </p:nvSpPr>
        <p:spPr bwMode="auto">
          <a:xfrm>
            <a:off x="10380662" y="5511498"/>
            <a:ext cx="274114" cy="223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25400" tIns="25400" rIns="25400" bIns="25400"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hangingPunct="1">
              <a:lnSpc>
                <a:spcPct val="120000"/>
              </a:lnSpc>
            </a:pPr>
            <a:r>
              <a:rPr lang="en-US" altLang="en-US" sz="1000">
                <a:latin typeface="+mn-lt"/>
                <a:ea typeface="Lato Light" panose="020F0502020204030203" pitchFamily="34" charset="0"/>
                <a:cs typeface="Lato Light" panose="020F0502020204030203" pitchFamily="34" charset="0"/>
                <a:sym typeface="Lato Light" panose="020F0502020204030203" pitchFamily="34" charset="0"/>
              </a:rPr>
              <a:t>95%</a:t>
            </a:r>
          </a:p>
        </p:txBody>
      </p:sp>
      <p:sp>
        <p:nvSpPr>
          <p:cNvPr id="48157" name="Rectangle 41">
            <a:extLst>
              <a:ext uri="{FF2B5EF4-FFF2-40B4-BE49-F238E27FC236}">
                <a16:creationId xmlns:a16="http://schemas.microsoft.com/office/drawing/2014/main" id="{457073C6-B2D9-44FE-B81B-9B9B7A55D75D}"/>
              </a:ext>
            </a:extLst>
          </p:cNvPr>
          <p:cNvSpPr>
            <a:spLocks noChangeArrowheads="1"/>
          </p:cNvSpPr>
          <p:nvPr/>
        </p:nvSpPr>
        <p:spPr bwMode="auto">
          <a:xfrm>
            <a:off x="4319588" y="4291797"/>
            <a:ext cx="1688307" cy="353943"/>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r>
              <a:rPr lang="en-US" sz="1700" dirty="0">
                <a:solidFill>
                  <a:schemeClr val="tx1">
                    <a:lumMod val="40000"/>
                    <a:lumOff val="60000"/>
                  </a:schemeClr>
                </a:solidFill>
                <a:latin typeface="+mn-lt"/>
              </a:rPr>
              <a:t>LOREM  </a:t>
            </a:r>
          </a:p>
        </p:txBody>
      </p:sp>
      <p:sp>
        <p:nvSpPr>
          <p:cNvPr id="43" name="Rectangle 42">
            <a:extLst>
              <a:ext uri="{FF2B5EF4-FFF2-40B4-BE49-F238E27FC236}">
                <a16:creationId xmlns:a16="http://schemas.microsoft.com/office/drawing/2014/main" id="{1033358D-AFB0-4FCE-A827-F4D2047732E8}"/>
              </a:ext>
            </a:extLst>
          </p:cNvPr>
          <p:cNvSpPr/>
          <p:nvPr/>
        </p:nvSpPr>
        <p:spPr>
          <a:xfrm>
            <a:off x="4319588" y="4599782"/>
            <a:ext cx="1196161" cy="276229"/>
          </a:xfrm>
          <a:prstGeom prst="rect">
            <a:avLst/>
          </a:prstGeom>
        </p:spPr>
        <p:txBody>
          <a:bodyPr wrap="none">
            <a:spAutoFit/>
          </a:bodyPr>
          <a:lstStyle/>
          <a:p>
            <a:pPr>
              <a:lnSpc>
                <a:spcPct val="130000"/>
              </a:lnSpc>
            </a:pPr>
            <a:r>
              <a:rPr lang="en-US" sz="1000" dirty="0">
                <a:solidFill>
                  <a:schemeClr val="accent6"/>
                </a:solidFill>
              </a:rPr>
              <a:t>SAMPLE TEXT HERE</a:t>
            </a:r>
          </a:p>
        </p:txBody>
      </p:sp>
      <p:sp>
        <p:nvSpPr>
          <p:cNvPr id="48159" name="Rectangle 43">
            <a:extLst>
              <a:ext uri="{FF2B5EF4-FFF2-40B4-BE49-F238E27FC236}">
                <a16:creationId xmlns:a16="http://schemas.microsoft.com/office/drawing/2014/main" id="{B1573FC8-B29B-45CB-8498-C343574371DF}"/>
              </a:ext>
            </a:extLst>
          </p:cNvPr>
          <p:cNvSpPr>
            <a:spLocks noChangeArrowheads="1"/>
          </p:cNvSpPr>
          <p:nvPr/>
        </p:nvSpPr>
        <p:spPr bwMode="auto">
          <a:xfrm>
            <a:off x="4319588" y="5133182"/>
            <a:ext cx="2353469" cy="53014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algn="just">
              <a:lnSpc>
                <a:spcPct val="150000"/>
              </a:lnSpc>
            </a:pPr>
            <a:r>
              <a:rPr lang="en-US" altLang="en-US" sz="1000" dirty="0">
                <a:solidFill>
                  <a:schemeClr val="bg1">
                    <a:lumMod val="50000"/>
                  </a:schemeClr>
                </a:solidFill>
                <a:latin typeface="+mn-lt"/>
              </a:rPr>
              <a:t>Lorem ipsum dolor sit </a:t>
            </a:r>
            <a:r>
              <a:rPr lang="en-US" altLang="en-US" sz="1000" dirty="0" err="1">
                <a:solidFill>
                  <a:schemeClr val="bg1">
                    <a:lumMod val="50000"/>
                  </a:schemeClr>
                </a:solidFill>
                <a:latin typeface="+mn-lt"/>
              </a:rPr>
              <a:t>amet</a:t>
            </a:r>
            <a:r>
              <a:rPr lang="en-US" altLang="en-US" sz="1000" dirty="0">
                <a:solidFill>
                  <a:schemeClr val="bg1">
                    <a:lumMod val="50000"/>
                  </a:schemeClr>
                </a:solidFill>
                <a:latin typeface="+mn-lt"/>
              </a:rPr>
              <a:t> </a:t>
            </a:r>
            <a:r>
              <a:rPr lang="en-US" altLang="en-US" sz="1000" dirty="0" err="1">
                <a:solidFill>
                  <a:schemeClr val="bg1">
                    <a:lumMod val="50000"/>
                  </a:schemeClr>
                </a:solidFill>
                <a:latin typeface="+mn-lt"/>
              </a:rPr>
              <a:t>consectetur</a:t>
            </a:r>
            <a:r>
              <a:rPr lang="en-US" altLang="en-US" sz="1000" dirty="0">
                <a:solidFill>
                  <a:schemeClr val="bg1">
                    <a:lumMod val="50000"/>
                  </a:schemeClr>
                </a:solidFill>
                <a:latin typeface="+mn-lt"/>
              </a:rPr>
              <a:t> </a:t>
            </a:r>
            <a:r>
              <a:rPr lang="en-US" altLang="en-US" sz="1000" dirty="0" err="1">
                <a:solidFill>
                  <a:schemeClr val="bg1">
                    <a:lumMod val="50000"/>
                  </a:schemeClr>
                </a:solidFill>
                <a:latin typeface="+mn-lt"/>
              </a:rPr>
              <a:t>adipiscing</a:t>
            </a:r>
            <a:r>
              <a:rPr lang="en-US" altLang="en-US" sz="1000" dirty="0">
                <a:solidFill>
                  <a:schemeClr val="bg1">
                    <a:lumMod val="50000"/>
                  </a:schemeClr>
                </a:solidFill>
                <a:latin typeface="+mn-lt"/>
              </a:rPr>
              <a:t> </a:t>
            </a:r>
            <a:r>
              <a:rPr lang="en-US" altLang="en-US" sz="1000" dirty="0" err="1">
                <a:solidFill>
                  <a:schemeClr val="bg1">
                    <a:lumMod val="50000"/>
                  </a:schemeClr>
                </a:solidFill>
                <a:latin typeface="+mn-lt"/>
              </a:rPr>
              <a:t>elit</a:t>
            </a:r>
            <a:r>
              <a:rPr lang="en-US" altLang="en-US" sz="1000" dirty="0">
                <a:solidFill>
                  <a:schemeClr val="bg1">
                    <a:lumMod val="50000"/>
                  </a:schemeClr>
                </a:solidFill>
                <a:latin typeface="+mn-lt"/>
              </a:rPr>
              <a:t> </a:t>
            </a:r>
            <a:r>
              <a:rPr lang="en-US" altLang="en-US" sz="1000" dirty="0" err="1">
                <a:solidFill>
                  <a:schemeClr val="bg1">
                    <a:lumMod val="50000"/>
                  </a:schemeClr>
                </a:solidFill>
                <a:latin typeface="+mn-lt"/>
              </a:rPr>
              <a:t>Etiam</a:t>
            </a:r>
            <a:r>
              <a:rPr lang="en-US" altLang="en-US" sz="1000" dirty="0">
                <a:solidFill>
                  <a:schemeClr val="bg1">
                    <a:lumMod val="50000"/>
                  </a:schemeClr>
                </a:solidFill>
                <a:latin typeface="+mn-lt"/>
              </a:rPr>
              <a:t> et convallis </a:t>
            </a:r>
            <a:r>
              <a:rPr lang="en-US" altLang="en-US" sz="1000" dirty="0" err="1">
                <a:solidFill>
                  <a:schemeClr val="bg1">
                    <a:lumMod val="50000"/>
                  </a:schemeClr>
                </a:solidFill>
                <a:latin typeface="+mn-lt"/>
              </a:rPr>
              <a:t>orci</a:t>
            </a:r>
            <a:endParaRPr lang="en-US" altLang="en-US" sz="1000" dirty="0">
              <a:solidFill>
                <a:schemeClr val="bg1">
                  <a:lumMod val="50000"/>
                </a:schemeClr>
              </a:solidFill>
              <a:latin typeface="+mn-lt"/>
            </a:endParaRPr>
          </a:p>
        </p:txBody>
      </p:sp>
      <p:cxnSp>
        <p:nvCxnSpPr>
          <p:cNvPr id="45" name="Straight Connector 44">
            <a:extLst>
              <a:ext uri="{FF2B5EF4-FFF2-40B4-BE49-F238E27FC236}">
                <a16:creationId xmlns:a16="http://schemas.microsoft.com/office/drawing/2014/main" id="{13C5C903-73EB-4314-9F04-7AD7F7E08369}"/>
              </a:ext>
            </a:extLst>
          </p:cNvPr>
          <p:cNvCxnSpPr>
            <a:cxnSpLocks/>
          </p:cNvCxnSpPr>
          <p:nvPr/>
        </p:nvCxnSpPr>
        <p:spPr>
          <a:xfrm>
            <a:off x="6914357" y="1571625"/>
            <a:ext cx="0" cy="1162050"/>
          </a:xfrm>
          <a:prstGeom prst="line">
            <a:avLst/>
          </a:prstGeom>
          <a:ln>
            <a:solidFill>
              <a:schemeClr val="accent1">
                <a:lumMod val="25000"/>
                <a:lumOff val="75000"/>
              </a:scheme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3F9E7B5B-E827-4258-B778-9189F7B28F31}"/>
              </a:ext>
            </a:extLst>
          </p:cNvPr>
          <p:cNvCxnSpPr>
            <a:cxnSpLocks/>
          </p:cNvCxnSpPr>
          <p:nvPr/>
        </p:nvCxnSpPr>
        <p:spPr>
          <a:xfrm>
            <a:off x="6914357" y="4599782"/>
            <a:ext cx="0" cy="1162050"/>
          </a:xfrm>
          <a:prstGeom prst="line">
            <a:avLst/>
          </a:prstGeom>
          <a:ln>
            <a:solidFill>
              <a:schemeClr val="accent1">
                <a:lumMod val="25000"/>
                <a:lumOff val="75000"/>
              </a:schemeClr>
            </a:solidFill>
          </a:ln>
        </p:spPr>
        <p:style>
          <a:lnRef idx="1">
            <a:schemeClr val="accent1"/>
          </a:lnRef>
          <a:fillRef idx="0">
            <a:schemeClr val="accent1"/>
          </a:fillRef>
          <a:effectRef idx="0">
            <a:schemeClr val="accent1"/>
          </a:effectRef>
          <a:fontRef idx="minor">
            <a:schemeClr val="tx1"/>
          </a:fontRef>
        </p:style>
      </p:cxnSp>
      <p:pic>
        <p:nvPicPr>
          <p:cNvPr id="3" name="Picture Placeholder 2">
            <a:extLst>
              <a:ext uri="{FF2B5EF4-FFF2-40B4-BE49-F238E27FC236}">
                <a16:creationId xmlns:a16="http://schemas.microsoft.com/office/drawing/2014/main" id="{CD0F54D9-F5FD-49B3-9FE3-9FF8CE0778A9}"/>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6667" b="16667"/>
          <a:stretch>
            <a:fillRect/>
          </a:stretch>
        </p:blipFill>
        <p:spPr/>
      </p:pic>
      <p:pic>
        <p:nvPicPr>
          <p:cNvPr id="6" name="Picture Placeholder 5">
            <a:extLst>
              <a:ext uri="{FF2B5EF4-FFF2-40B4-BE49-F238E27FC236}">
                <a16:creationId xmlns:a16="http://schemas.microsoft.com/office/drawing/2014/main" id="{2D1C4DB8-7352-40E2-ACE5-455EB26E30D6}"/>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l="16667" r="16667"/>
          <a:stretch>
            <a:fillRect/>
          </a:stretch>
        </p:blipFill>
        <p:spPr/>
      </p:pic>
    </p:spTree>
    <p:extLst>
      <p:ext uri="{BB962C8B-B14F-4D97-AF65-F5344CB8AC3E}">
        <p14:creationId xmlns:p14="http://schemas.microsoft.com/office/powerpoint/2010/main" val="21214575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27E66C26-A9DB-4379-9DB3-09DF828275A2}"/>
              </a:ext>
            </a:extLst>
          </p:cNvPr>
          <p:cNvSpPr/>
          <p:nvPr/>
        </p:nvSpPr>
        <p:spPr>
          <a:xfrm>
            <a:off x="2597505" y="4153331"/>
            <a:ext cx="1802210" cy="353943"/>
          </a:xfrm>
          <a:prstGeom prst="rect">
            <a:avLst/>
          </a:prstGeom>
        </p:spPr>
        <p:txBody>
          <a:bodyPr wrap="square">
            <a:spAutoFit/>
          </a:bodyPr>
          <a:lstStyle/>
          <a:p>
            <a:pPr algn="ctr"/>
            <a:r>
              <a:rPr lang="en-US" sz="1700" dirty="0">
                <a:solidFill>
                  <a:schemeClr val="tx1">
                    <a:lumMod val="40000"/>
                    <a:lumOff val="60000"/>
                  </a:schemeClr>
                </a:solidFill>
              </a:rPr>
              <a:t>Your NAME</a:t>
            </a:r>
          </a:p>
        </p:txBody>
      </p:sp>
      <p:sp>
        <p:nvSpPr>
          <p:cNvPr id="18" name="Rectangle 17">
            <a:extLst>
              <a:ext uri="{FF2B5EF4-FFF2-40B4-BE49-F238E27FC236}">
                <a16:creationId xmlns:a16="http://schemas.microsoft.com/office/drawing/2014/main" id="{D7B1E5CC-B0EA-445D-BBAF-D8301AF6ABD6}"/>
              </a:ext>
            </a:extLst>
          </p:cNvPr>
          <p:cNvSpPr/>
          <p:nvPr/>
        </p:nvSpPr>
        <p:spPr>
          <a:xfrm>
            <a:off x="2620084" y="4536493"/>
            <a:ext cx="1757052" cy="313034"/>
          </a:xfrm>
          <a:prstGeom prst="rect">
            <a:avLst/>
          </a:prstGeom>
        </p:spPr>
        <p:txBody>
          <a:bodyPr wrap="square">
            <a:spAutoFit/>
          </a:bodyPr>
          <a:lstStyle/>
          <a:p>
            <a:pPr algn="ctr">
              <a:lnSpc>
                <a:spcPct val="130000"/>
              </a:lnSpc>
            </a:pPr>
            <a:r>
              <a:rPr lang="en-US" sz="1200" dirty="0">
                <a:solidFill>
                  <a:schemeClr val="accent6"/>
                </a:solidFill>
              </a:rPr>
              <a:t>SAMPLE TEXT HERE</a:t>
            </a:r>
          </a:p>
        </p:txBody>
      </p:sp>
      <p:sp>
        <p:nvSpPr>
          <p:cNvPr id="19" name="Rectangle 1">
            <a:extLst>
              <a:ext uri="{FF2B5EF4-FFF2-40B4-BE49-F238E27FC236}">
                <a16:creationId xmlns:a16="http://schemas.microsoft.com/office/drawing/2014/main" id="{E40BB28F-ABA6-41A2-ABAA-479A59525FF8}"/>
              </a:ext>
            </a:extLst>
          </p:cNvPr>
          <p:cNvSpPr/>
          <p:nvPr/>
        </p:nvSpPr>
        <p:spPr>
          <a:xfrm>
            <a:off x="1822777" y="5017265"/>
            <a:ext cx="3413171" cy="617733"/>
          </a:xfrm>
          <a:prstGeom prst="rect">
            <a:avLst/>
          </a:prstGeom>
        </p:spPr>
        <p:txBody>
          <a:bodyPr wrap="square">
            <a:spAutoFit/>
          </a:bodyPr>
          <a:lstStyle/>
          <a:p>
            <a:pPr algn="ctr">
              <a:lnSpc>
                <a:spcPct val="150000"/>
              </a:lnSpc>
            </a:pPr>
            <a:r>
              <a:rPr lang="en-US" sz="1200" dirty="0">
                <a:solidFill>
                  <a:schemeClr val="bg1">
                    <a:lumMod val="50000"/>
                  </a:schemeClr>
                </a:solidFill>
              </a:rPr>
              <a:t>Lorem ipsum dolor sit </a:t>
            </a:r>
            <a:r>
              <a:rPr lang="en-US" sz="1200" dirty="0" err="1">
                <a:solidFill>
                  <a:schemeClr val="bg1">
                    <a:lumMod val="50000"/>
                  </a:schemeClr>
                </a:solidFill>
              </a:rPr>
              <a:t>amet</a:t>
            </a:r>
            <a:r>
              <a:rPr lang="en-US" sz="1200" dirty="0">
                <a:solidFill>
                  <a:schemeClr val="bg1">
                    <a:lumMod val="50000"/>
                  </a:schemeClr>
                </a:solidFill>
              </a:rPr>
              <a:t> </a:t>
            </a:r>
            <a:r>
              <a:rPr lang="en-US" sz="1200" dirty="0" err="1">
                <a:solidFill>
                  <a:schemeClr val="bg1">
                    <a:lumMod val="50000"/>
                  </a:schemeClr>
                </a:solidFill>
              </a:rPr>
              <a:t>consectetur</a:t>
            </a:r>
            <a:r>
              <a:rPr lang="en-US" sz="1200" dirty="0">
                <a:solidFill>
                  <a:schemeClr val="bg1">
                    <a:lumMod val="50000"/>
                  </a:schemeClr>
                </a:solidFill>
              </a:rPr>
              <a:t> </a:t>
            </a:r>
            <a:r>
              <a:rPr lang="en-US" sz="1200" dirty="0" err="1">
                <a:solidFill>
                  <a:schemeClr val="bg1">
                    <a:lumMod val="50000"/>
                  </a:schemeClr>
                </a:solidFill>
              </a:rPr>
              <a:t>adipiscing</a:t>
            </a:r>
            <a:r>
              <a:rPr lang="en-US" sz="1200" dirty="0">
                <a:solidFill>
                  <a:schemeClr val="bg1">
                    <a:lumMod val="50000"/>
                  </a:schemeClr>
                </a:solidFill>
              </a:rPr>
              <a:t> </a:t>
            </a:r>
            <a:r>
              <a:rPr lang="en-US" sz="1200" dirty="0" err="1">
                <a:solidFill>
                  <a:schemeClr val="bg1">
                    <a:lumMod val="50000"/>
                  </a:schemeClr>
                </a:solidFill>
              </a:rPr>
              <a:t>elit</a:t>
            </a:r>
            <a:r>
              <a:rPr lang="en-US" sz="1200" dirty="0">
                <a:solidFill>
                  <a:schemeClr val="bg1">
                    <a:lumMod val="50000"/>
                  </a:schemeClr>
                </a:solidFill>
              </a:rPr>
              <a:t> </a:t>
            </a:r>
            <a:r>
              <a:rPr lang="en-US" sz="1200" dirty="0" err="1">
                <a:solidFill>
                  <a:schemeClr val="bg1">
                    <a:lumMod val="50000"/>
                  </a:schemeClr>
                </a:solidFill>
              </a:rPr>
              <a:t>Etiam</a:t>
            </a:r>
            <a:r>
              <a:rPr lang="en-US" sz="1200" dirty="0">
                <a:solidFill>
                  <a:schemeClr val="bg1">
                    <a:lumMod val="50000"/>
                  </a:schemeClr>
                </a:solidFill>
              </a:rPr>
              <a:t> et convallis </a:t>
            </a:r>
            <a:r>
              <a:rPr lang="en-US" sz="1200" dirty="0" err="1">
                <a:solidFill>
                  <a:schemeClr val="bg1">
                    <a:lumMod val="50000"/>
                  </a:schemeClr>
                </a:solidFill>
              </a:rPr>
              <a:t>orci</a:t>
            </a:r>
            <a:r>
              <a:rPr lang="en-US" sz="1200" dirty="0">
                <a:solidFill>
                  <a:schemeClr val="bg1">
                    <a:lumMod val="50000"/>
                  </a:schemeClr>
                </a:solidFill>
              </a:rPr>
              <a:t>. Sed </a:t>
            </a:r>
            <a:r>
              <a:rPr lang="en-US" sz="1200" dirty="0" err="1">
                <a:solidFill>
                  <a:schemeClr val="bg1">
                    <a:lumMod val="50000"/>
                  </a:schemeClr>
                </a:solidFill>
              </a:rPr>
              <a:t>sed</a:t>
            </a:r>
            <a:r>
              <a:rPr lang="en-US" sz="1200" dirty="0">
                <a:solidFill>
                  <a:schemeClr val="bg1">
                    <a:lumMod val="50000"/>
                  </a:schemeClr>
                </a:solidFill>
              </a:rPr>
              <a:t> </a:t>
            </a:r>
            <a:r>
              <a:rPr lang="en-US" sz="1200" dirty="0" err="1">
                <a:solidFill>
                  <a:schemeClr val="bg1">
                    <a:lumMod val="50000"/>
                  </a:schemeClr>
                </a:solidFill>
              </a:rPr>
              <a:t>velit</a:t>
            </a:r>
            <a:r>
              <a:rPr lang="en-US" sz="1200" dirty="0">
                <a:solidFill>
                  <a:schemeClr val="bg1">
                    <a:lumMod val="50000"/>
                  </a:schemeClr>
                </a:solidFill>
              </a:rPr>
              <a:t> </a:t>
            </a:r>
            <a:r>
              <a:rPr lang="en-US" sz="1200" dirty="0" err="1">
                <a:solidFill>
                  <a:schemeClr val="bg1">
                    <a:lumMod val="50000"/>
                  </a:schemeClr>
                </a:solidFill>
              </a:rPr>
              <a:t>nec</a:t>
            </a:r>
            <a:r>
              <a:rPr lang="en-US" sz="1200" dirty="0">
                <a:solidFill>
                  <a:schemeClr val="bg1">
                    <a:lumMod val="50000"/>
                  </a:schemeClr>
                </a:solidFill>
              </a:rPr>
              <a:t> mi</a:t>
            </a:r>
          </a:p>
        </p:txBody>
      </p:sp>
      <p:sp>
        <p:nvSpPr>
          <p:cNvPr id="20" name="Rectangle 19">
            <a:extLst>
              <a:ext uri="{FF2B5EF4-FFF2-40B4-BE49-F238E27FC236}">
                <a16:creationId xmlns:a16="http://schemas.microsoft.com/office/drawing/2014/main" id="{ED4D5F52-440E-4D22-82BD-053AD1E5E482}"/>
              </a:ext>
            </a:extLst>
          </p:cNvPr>
          <p:cNvSpPr/>
          <p:nvPr/>
        </p:nvSpPr>
        <p:spPr>
          <a:xfrm>
            <a:off x="7768582" y="4153331"/>
            <a:ext cx="1802210" cy="353943"/>
          </a:xfrm>
          <a:prstGeom prst="rect">
            <a:avLst/>
          </a:prstGeom>
        </p:spPr>
        <p:txBody>
          <a:bodyPr wrap="square">
            <a:spAutoFit/>
          </a:bodyPr>
          <a:lstStyle/>
          <a:p>
            <a:pPr algn="ctr"/>
            <a:r>
              <a:rPr lang="en-US" sz="1700" dirty="0">
                <a:solidFill>
                  <a:schemeClr val="tx1">
                    <a:lumMod val="40000"/>
                    <a:lumOff val="60000"/>
                  </a:schemeClr>
                </a:solidFill>
              </a:rPr>
              <a:t>Your NAME</a:t>
            </a:r>
          </a:p>
        </p:txBody>
      </p:sp>
      <p:sp>
        <p:nvSpPr>
          <p:cNvPr id="21" name="Rectangle 20">
            <a:extLst>
              <a:ext uri="{FF2B5EF4-FFF2-40B4-BE49-F238E27FC236}">
                <a16:creationId xmlns:a16="http://schemas.microsoft.com/office/drawing/2014/main" id="{6C68FE8D-9BBA-481B-AD4F-0C51E7E1B955}"/>
              </a:ext>
            </a:extLst>
          </p:cNvPr>
          <p:cNvSpPr/>
          <p:nvPr/>
        </p:nvSpPr>
        <p:spPr>
          <a:xfrm>
            <a:off x="7791161" y="4536493"/>
            <a:ext cx="1757052" cy="313034"/>
          </a:xfrm>
          <a:prstGeom prst="rect">
            <a:avLst/>
          </a:prstGeom>
        </p:spPr>
        <p:txBody>
          <a:bodyPr wrap="square">
            <a:spAutoFit/>
          </a:bodyPr>
          <a:lstStyle/>
          <a:p>
            <a:pPr algn="ctr">
              <a:lnSpc>
                <a:spcPct val="130000"/>
              </a:lnSpc>
            </a:pPr>
            <a:r>
              <a:rPr lang="en-US" sz="1200" dirty="0">
                <a:solidFill>
                  <a:schemeClr val="accent6"/>
                </a:solidFill>
              </a:rPr>
              <a:t>SAMPLE TEXT HERE</a:t>
            </a:r>
          </a:p>
        </p:txBody>
      </p:sp>
      <p:sp>
        <p:nvSpPr>
          <p:cNvPr id="22" name="Rectangle 1">
            <a:extLst>
              <a:ext uri="{FF2B5EF4-FFF2-40B4-BE49-F238E27FC236}">
                <a16:creationId xmlns:a16="http://schemas.microsoft.com/office/drawing/2014/main" id="{85C401F7-04C1-461D-B33E-3212E26C2543}"/>
              </a:ext>
            </a:extLst>
          </p:cNvPr>
          <p:cNvSpPr/>
          <p:nvPr/>
        </p:nvSpPr>
        <p:spPr>
          <a:xfrm>
            <a:off x="7024432" y="5017266"/>
            <a:ext cx="3329377" cy="617733"/>
          </a:xfrm>
          <a:prstGeom prst="rect">
            <a:avLst/>
          </a:prstGeom>
        </p:spPr>
        <p:txBody>
          <a:bodyPr wrap="square">
            <a:spAutoFit/>
          </a:bodyPr>
          <a:lstStyle/>
          <a:p>
            <a:pPr algn="ctr">
              <a:lnSpc>
                <a:spcPct val="150000"/>
              </a:lnSpc>
            </a:pPr>
            <a:r>
              <a:rPr lang="en-US" sz="1200" dirty="0">
                <a:solidFill>
                  <a:schemeClr val="bg1">
                    <a:lumMod val="50000"/>
                  </a:schemeClr>
                </a:solidFill>
              </a:rPr>
              <a:t>Lorem ipsum dolor sit </a:t>
            </a:r>
            <a:r>
              <a:rPr lang="en-US" sz="1200" dirty="0" err="1">
                <a:solidFill>
                  <a:schemeClr val="bg1">
                    <a:lumMod val="50000"/>
                  </a:schemeClr>
                </a:solidFill>
              </a:rPr>
              <a:t>amet</a:t>
            </a:r>
            <a:r>
              <a:rPr lang="en-US" sz="1200" dirty="0">
                <a:solidFill>
                  <a:schemeClr val="bg1">
                    <a:lumMod val="50000"/>
                  </a:schemeClr>
                </a:solidFill>
              </a:rPr>
              <a:t> </a:t>
            </a:r>
            <a:r>
              <a:rPr lang="en-US" sz="1200" dirty="0" err="1">
                <a:solidFill>
                  <a:schemeClr val="bg1">
                    <a:lumMod val="50000"/>
                  </a:schemeClr>
                </a:solidFill>
              </a:rPr>
              <a:t>consectetur</a:t>
            </a:r>
            <a:r>
              <a:rPr lang="en-US" sz="1200" dirty="0">
                <a:solidFill>
                  <a:schemeClr val="bg1">
                    <a:lumMod val="50000"/>
                  </a:schemeClr>
                </a:solidFill>
              </a:rPr>
              <a:t> </a:t>
            </a:r>
            <a:r>
              <a:rPr lang="en-US" sz="1200" dirty="0" err="1">
                <a:solidFill>
                  <a:schemeClr val="bg1">
                    <a:lumMod val="50000"/>
                  </a:schemeClr>
                </a:solidFill>
              </a:rPr>
              <a:t>adipiscing</a:t>
            </a:r>
            <a:r>
              <a:rPr lang="en-US" sz="1200" dirty="0">
                <a:solidFill>
                  <a:schemeClr val="bg1">
                    <a:lumMod val="50000"/>
                  </a:schemeClr>
                </a:solidFill>
              </a:rPr>
              <a:t> </a:t>
            </a:r>
            <a:r>
              <a:rPr lang="en-US" sz="1200" dirty="0" err="1">
                <a:solidFill>
                  <a:schemeClr val="bg1">
                    <a:lumMod val="50000"/>
                  </a:schemeClr>
                </a:solidFill>
              </a:rPr>
              <a:t>elit</a:t>
            </a:r>
            <a:r>
              <a:rPr lang="en-US" sz="1200" dirty="0">
                <a:solidFill>
                  <a:schemeClr val="bg1">
                    <a:lumMod val="50000"/>
                  </a:schemeClr>
                </a:solidFill>
              </a:rPr>
              <a:t> </a:t>
            </a:r>
            <a:r>
              <a:rPr lang="en-US" sz="1200" dirty="0" err="1">
                <a:solidFill>
                  <a:schemeClr val="bg1">
                    <a:lumMod val="50000"/>
                  </a:schemeClr>
                </a:solidFill>
              </a:rPr>
              <a:t>Etiam</a:t>
            </a:r>
            <a:r>
              <a:rPr lang="en-US" sz="1200" dirty="0">
                <a:solidFill>
                  <a:schemeClr val="bg1">
                    <a:lumMod val="50000"/>
                  </a:schemeClr>
                </a:solidFill>
              </a:rPr>
              <a:t> et convallis </a:t>
            </a:r>
            <a:r>
              <a:rPr lang="en-US" sz="1200" dirty="0" err="1">
                <a:solidFill>
                  <a:schemeClr val="bg1">
                    <a:lumMod val="50000"/>
                  </a:schemeClr>
                </a:solidFill>
              </a:rPr>
              <a:t>orci</a:t>
            </a:r>
            <a:r>
              <a:rPr lang="en-US" sz="1200" dirty="0">
                <a:solidFill>
                  <a:schemeClr val="bg1">
                    <a:lumMod val="50000"/>
                  </a:schemeClr>
                </a:solidFill>
              </a:rPr>
              <a:t>. Sed </a:t>
            </a:r>
            <a:r>
              <a:rPr lang="en-US" sz="1200" dirty="0" err="1">
                <a:solidFill>
                  <a:schemeClr val="bg1">
                    <a:lumMod val="50000"/>
                  </a:schemeClr>
                </a:solidFill>
              </a:rPr>
              <a:t>sed</a:t>
            </a:r>
            <a:r>
              <a:rPr lang="en-US" sz="1200" dirty="0">
                <a:solidFill>
                  <a:schemeClr val="bg1">
                    <a:lumMod val="50000"/>
                  </a:schemeClr>
                </a:solidFill>
              </a:rPr>
              <a:t> </a:t>
            </a:r>
            <a:r>
              <a:rPr lang="en-US" sz="1200" dirty="0" err="1">
                <a:solidFill>
                  <a:schemeClr val="bg1">
                    <a:lumMod val="50000"/>
                  </a:schemeClr>
                </a:solidFill>
              </a:rPr>
              <a:t>velit</a:t>
            </a:r>
            <a:r>
              <a:rPr lang="en-US" sz="1200" dirty="0">
                <a:solidFill>
                  <a:schemeClr val="bg1">
                    <a:lumMod val="50000"/>
                  </a:schemeClr>
                </a:solidFill>
              </a:rPr>
              <a:t> </a:t>
            </a:r>
            <a:r>
              <a:rPr lang="en-US" sz="1200" dirty="0" err="1">
                <a:solidFill>
                  <a:schemeClr val="bg1">
                    <a:lumMod val="50000"/>
                  </a:schemeClr>
                </a:solidFill>
              </a:rPr>
              <a:t>nec</a:t>
            </a:r>
            <a:r>
              <a:rPr lang="en-US" sz="1200" dirty="0">
                <a:solidFill>
                  <a:schemeClr val="bg1">
                    <a:lumMod val="50000"/>
                  </a:schemeClr>
                </a:solidFill>
              </a:rPr>
              <a:t> mi</a:t>
            </a:r>
          </a:p>
        </p:txBody>
      </p:sp>
      <p:cxnSp>
        <p:nvCxnSpPr>
          <p:cNvPr id="13" name="Straight Connector 12">
            <a:extLst>
              <a:ext uri="{FF2B5EF4-FFF2-40B4-BE49-F238E27FC236}">
                <a16:creationId xmlns:a16="http://schemas.microsoft.com/office/drawing/2014/main" id="{9BA8453D-6336-4F39-A587-C76933FDBE2D}"/>
              </a:ext>
            </a:extLst>
          </p:cNvPr>
          <p:cNvCxnSpPr/>
          <p:nvPr/>
        </p:nvCxnSpPr>
        <p:spPr>
          <a:xfrm>
            <a:off x="6096000" y="955964"/>
            <a:ext cx="0" cy="4603567"/>
          </a:xfrm>
          <a:prstGeom prst="line">
            <a:avLst/>
          </a:prstGeom>
          <a:ln>
            <a:solidFill>
              <a:schemeClr val="tx1">
                <a:lumMod val="40000"/>
                <a:lumOff val="60000"/>
              </a:schemeClr>
            </a:solidFill>
            <a:prstDash val="dash"/>
          </a:ln>
        </p:spPr>
        <p:style>
          <a:lnRef idx="1">
            <a:schemeClr val="accent1"/>
          </a:lnRef>
          <a:fillRef idx="0">
            <a:schemeClr val="accent1"/>
          </a:fillRef>
          <a:effectRef idx="0">
            <a:schemeClr val="accent1"/>
          </a:effectRef>
          <a:fontRef idx="minor">
            <a:schemeClr val="tx1"/>
          </a:fontRef>
        </p:style>
      </p:cxnSp>
      <p:pic>
        <p:nvPicPr>
          <p:cNvPr id="4" name="Picture Placeholder 3">
            <a:extLst>
              <a:ext uri="{FF2B5EF4-FFF2-40B4-BE49-F238E27FC236}">
                <a16:creationId xmlns:a16="http://schemas.microsoft.com/office/drawing/2014/main" id="{AC367B09-2D63-4B2A-AC51-B7E06925FBD8}"/>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6667" r="16667"/>
          <a:stretch>
            <a:fillRect/>
          </a:stretch>
        </p:blipFill>
        <p:spPr/>
      </p:pic>
      <p:pic>
        <p:nvPicPr>
          <p:cNvPr id="7" name="Picture Placeholder 6">
            <a:extLst>
              <a:ext uri="{FF2B5EF4-FFF2-40B4-BE49-F238E27FC236}">
                <a16:creationId xmlns:a16="http://schemas.microsoft.com/office/drawing/2014/main" id="{CB130E75-D4E7-43DE-A77E-627E72718B55}"/>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l="16644" r="16644"/>
          <a:stretch>
            <a:fillRect/>
          </a:stretch>
        </p:blipFill>
        <p:spPr/>
      </p:pic>
    </p:spTree>
    <p:extLst>
      <p:ext uri="{BB962C8B-B14F-4D97-AF65-F5344CB8AC3E}">
        <p14:creationId xmlns:p14="http://schemas.microsoft.com/office/powerpoint/2010/main" val="20424571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C9ECB630-3C27-485D-8DDE-FB9B5E3CD56A}"/>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t="7813" b="7813"/>
          <a:stretch>
            <a:fillRect/>
          </a:stretch>
        </p:blipFill>
        <p:spPr/>
      </p:pic>
      <p:sp>
        <p:nvSpPr>
          <p:cNvPr id="10" name="Rectangle 9">
            <a:extLst>
              <a:ext uri="{FF2B5EF4-FFF2-40B4-BE49-F238E27FC236}">
                <a16:creationId xmlns:a16="http://schemas.microsoft.com/office/drawing/2014/main" id="{FBA7A26B-B4F3-4E4E-9785-7E873AEA576E}"/>
              </a:ext>
            </a:extLst>
          </p:cNvPr>
          <p:cNvSpPr/>
          <p:nvPr/>
        </p:nvSpPr>
        <p:spPr>
          <a:xfrm>
            <a:off x="0" y="0"/>
            <a:ext cx="12192000" cy="6858000"/>
          </a:xfrm>
          <a:prstGeom prst="rect">
            <a:avLst/>
          </a:prstGeom>
          <a:solidFill>
            <a:schemeClr val="tx2">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50"/>
          </a:p>
        </p:txBody>
      </p:sp>
      <p:sp>
        <p:nvSpPr>
          <p:cNvPr id="15" name="Shape 27">
            <a:extLst>
              <a:ext uri="{FF2B5EF4-FFF2-40B4-BE49-F238E27FC236}">
                <a16:creationId xmlns:a16="http://schemas.microsoft.com/office/drawing/2014/main" id="{1C6149D7-2A90-417F-ABB5-723AF3AD27E5}"/>
              </a:ext>
            </a:extLst>
          </p:cNvPr>
          <p:cNvSpPr/>
          <p:nvPr/>
        </p:nvSpPr>
        <p:spPr>
          <a:xfrm>
            <a:off x="3232268" y="2529534"/>
            <a:ext cx="5727465" cy="1436291"/>
          </a:xfrm>
          <a:prstGeom prst="rect">
            <a:avLst/>
          </a:prstGeom>
          <a:ln w="12700">
            <a:miter lim="400000"/>
          </a:ln>
          <a:extLst>
            <a:ext uri="{C572A759-6A51-4108-AA02-DFA0A04FC94B}">
              <ma14:wrappingTextBoxFlag xmlns="" xmlns:ma14="http://schemas.microsoft.com/office/mac/drawingml/2011/main" val="1"/>
            </a:ext>
          </a:extLst>
        </p:spPr>
        <p:txBody>
          <a:bodyPr wrap="none" lIns="25400" tIns="25400" rIns="25400" bIns="25400" anchor="ctr">
            <a:spAutoFit/>
          </a:bodyPr>
          <a:lstStyle>
            <a:lvl1pPr>
              <a:defRPr sz="14000" cap="all">
                <a:latin typeface="Lato Regular"/>
                <a:ea typeface="Lato Regular"/>
                <a:cs typeface="Lato Regular"/>
                <a:sym typeface="Lato Regular"/>
              </a:defRPr>
            </a:lvl1pPr>
          </a:lstStyle>
          <a:p>
            <a:pPr algn="ctr"/>
            <a:r>
              <a:rPr lang="en-US" altLang="zh-CN" sz="9000" spc="2500" dirty="0">
                <a:solidFill>
                  <a:schemeClr val="bg1"/>
                </a:solidFill>
                <a:latin typeface="+mj-lt"/>
              </a:rPr>
              <a:t>thanks</a:t>
            </a:r>
            <a:endParaRPr sz="9000" spc="2500" dirty="0">
              <a:solidFill>
                <a:schemeClr val="bg1"/>
              </a:solidFill>
              <a:latin typeface="+mj-lt"/>
            </a:endParaRPr>
          </a:p>
        </p:txBody>
      </p:sp>
      <p:sp>
        <p:nvSpPr>
          <p:cNvPr id="16" name="Shape 28">
            <a:extLst>
              <a:ext uri="{FF2B5EF4-FFF2-40B4-BE49-F238E27FC236}">
                <a16:creationId xmlns:a16="http://schemas.microsoft.com/office/drawing/2014/main" id="{FC103E22-BF33-45BD-9638-504E0CA4B8A7}"/>
              </a:ext>
            </a:extLst>
          </p:cNvPr>
          <p:cNvSpPr/>
          <p:nvPr/>
        </p:nvSpPr>
        <p:spPr>
          <a:xfrm>
            <a:off x="2239176" y="4771632"/>
            <a:ext cx="7713650" cy="189796"/>
          </a:xfrm>
          <a:prstGeom prst="rect">
            <a:avLst/>
          </a:prstGeom>
          <a:ln w="12700">
            <a:miter lim="400000"/>
          </a:ln>
          <a:extLst>
            <a:ext uri="{C572A759-6A51-4108-AA02-DFA0A04FC94B}">
              <ma14:wrappingTextBoxFlag xmlns="" xmlns:ma14="http://schemas.microsoft.com/office/mac/drawingml/2011/main" val="1"/>
            </a:ext>
          </a:extLst>
        </p:spPr>
        <p:txBody>
          <a:bodyPr wrap="none" lIns="25400" tIns="25400" rIns="25400" bIns="25400" anchor="ctr">
            <a:spAutoFit/>
          </a:bodyPr>
          <a:lstStyle>
            <a:lvl1pPr>
              <a:defRPr sz="2000" cap="all" spc="400">
                <a:latin typeface="Lato Regular"/>
                <a:ea typeface="Lato Regular"/>
                <a:cs typeface="Lato Regular"/>
                <a:sym typeface="Lato Regular"/>
              </a:defRPr>
            </a:lvl1pPr>
          </a:lstStyle>
          <a:p>
            <a:pPr algn="ctr"/>
            <a:r>
              <a:rPr sz="900" dirty="0">
                <a:solidFill>
                  <a:schemeClr val="bg1"/>
                </a:solidFill>
                <a:latin typeface="+mj-lt"/>
              </a:rPr>
              <a:t>Examples of text - simple and easy to use the theme of the demo template</a:t>
            </a:r>
          </a:p>
        </p:txBody>
      </p:sp>
      <p:cxnSp>
        <p:nvCxnSpPr>
          <p:cNvPr id="19" name="Straight Connector 18">
            <a:extLst>
              <a:ext uri="{FF2B5EF4-FFF2-40B4-BE49-F238E27FC236}">
                <a16:creationId xmlns:a16="http://schemas.microsoft.com/office/drawing/2014/main" id="{1876D5D1-7393-4995-91B0-E56C32139115}"/>
              </a:ext>
            </a:extLst>
          </p:cNvPr>
          <p:cNvCxnSpPr/>
          <p:nvPr/>
        </p:nvCxnSpPr>
        <p:spPr>
          <a:xfrm>
            <a:off x="6096000" y="1035319"/>
            <a:ext cx="0" cy="883226"/>
          </a:xfrm>
          <a:prstGeom prst="line">
            <a:avLst/>
          </a:prstGeom>
          <a:ln>
            <a:solidFill>
              <a:schemeClr val="bg1">
                <a:alpha val="22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0150380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a:extLst>
              <a:ext uri="{FF2B5EF4-FFF2-40B4-BE49-F238E27FC236}">
                <a16:creationId xmlns:a16="http://schemas.microsoft.com/office/drawing/2014/main" id="{437E1EEC-4C3C-4221-803D-3411498CBB98}"/>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t="7813" b="7813"/>
          <a:stretch>
            <a:fillRect/>
          </a:stretch>
        </p:blipFill>
        <p:spPr/>
      </p:pic>
    </p:spTree>
    <p:extLst>
      <p:ext uri="{BB962C8B-B14F-4D97-AF65-F5344CB8AC3E}">
        <p14:creationId xmlns:p14="http://schemas.microsoft.com/office/powerpoint/2010/main" val="126886700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517275F3-874E-4853-B5E3-3C2C09F58499}"/>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t="7813" b="7813"/>
          <a:stretch>
            <a:fillRect/>
          </a:stretch>
        </p:blipFill>
        <p:spPr/>
      </p:pic>
      <p:sp>
        <p:nvSpPr>
          <p:cNvPr id="3" name="Shape 47">
            <a:extLst>
              <a:ext uri="{FF2B5EF4-FFF2-40B4-BE49-F238E27FC236}">
                <a16:creationId xmlns:a16="http://schemas.microsoft.com/office/drawing/2014/main" id="{82E313DB-57BF-451A-ABA8-B8354AD496E8}"/>
              </a:ext>
            </a:extLst>
          </p:cNvPr>
          <p:cNvSpPr/>
          <p:nvPr/>
        </p:nvSpPr>
        <p:spPr>
          <a:xfrm>
            <a:off x="5926468" y="3935494"/>
            <a:ext cx="339064" cy="33906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10920" y="16952"/>
                </a:lnTo>
                <a:lnTo>
                  <a:pt x="0" y="21600"/>
                </a:lnTo>
                <a:lnTo>
                  <a:pt x="10800" y="0"/>
                </a:lnTo>
                <a:close/>
              </a:path>
            </a:pathLst>
          </a:custGeom>
          <a:solidFill>
            <a:srgbClr val="FFFFFF">
              <a:alpha val="80000"/>
            </a:srgbClr>
          </a:solidFill>
          <a:ln w="12700">
            <a:miter lim="400000"/>
          </a:ln>
        </p:spPr>
        <p:txBody>
          <a:bodyPr lIns="25400" tIns="25400" rIns="25400" bIns="25400" anchor="ctr"/>
          <a:lstStyle/>
          <a:p>
            <a:pPr algn="ctr">
              <a:defRPr sz="3200">
                <a:solidFill>
                  <a:srgbClr val="FFFFFF"/>
                </a:solidFill>
                <a:latin typeface="Lato Regular"/>
                <a:ea typeface="Lato Regular"/>
                <a:cs typeface="Lato Regular"/>
                <a:sym typeface="Lato Regular"/>
              </a:defRPr>
            </a:pPr>
            <a:endParaRPr sz="1600">
              <a:solidFill>
                <a:schemeClr val="bg1"/>
              </a:solidFill>
            </a:endParaRPr>
          </a:p>
        </p:txBody>
      </p:sp>
      <p:sp>
        <p:nvSpPr>
          <p:cNvPr id="4" name="Shape 49">
            <a:extLst>
              <a:ext uri="{FF2B5EF4-FFF2-40B4-BE49-F238E27FC236}">
                <a16:creationId xmlns:a16="http://schemas.microsoft.com/office/drawing/2014/main" id="{69B2C8A1-25F5-4737-97CF-A34F6ECDFB7D}"/>
              </a:ext>
            </a:extLst>
          </p:cNvPr>
          <p:cNvSpPr/>
          <p:nvPr/>
        </p:nvSpPr>
        <p:spPr>
          <a:xfrm>
            <a:off x="5024323" y="4495963"/>
            <a:ext cx="2143354" cy="339064"/>
          </a:xfrm>
          <a:prstGeom prst="rect">
            <a:avLst/>
          </a:prstGeom>
          <a:solidFill>
            <a:schemeClr val="bg1">
              <a:alpha val="58000"/>
            </a:schemeClr>
          </a:solidFill>
          <a:ln w="12700">
            <a:miter lim="400000"/>
          </a:ln>
        </p:spPr>
        <p:txBody>
          <a:bodyPr lIns="25400" tIns="25400" rIns="25400" bIns="25400" anchor="ctr"/>
          <a:lstStyle/>
          <a:p>
            <a:pPr algn="ctr">
              <a:defRPr sz="3200">
                <a:solidFill>
                  <a:srgbClr val="FFFFFF"/>
                </a:solidFill>
                <a:latin typeface="Lato Regular"/>
                <a:ea typeface="Lato Regular"/>
                <a:cs typeface="Lato Regular"/>
                <a:sym typeface="Lato Regular"/>
              </a:defRPr>
            </a:pPr>
            <a:endParaRPr sz="1600">
              <a:solidFill>
                <a:schemeClr val="bg1"/>
              </a:solidFill>
            </a:endParaRPr>
          </a:p>
        </p:txBody>
      </p:sp>
      <p:sp>
        <p:nvSpPr>
          <p:cNvPr id="5" name="Shape 50">
            <a:extLst>
              <a:ext uri="{FF2B5EF4-FFF2-40B4-BE49-F238E27FC236}">
                <a16:creationId xmlns:a16="http://schemas.microsoft.com/office/drawing/2014/main" id="{84D8730D-8C00-45EA-B48A-2DC621AE319E}"/>
              </a:ext>
            </a:extLst>
          </p:cNvPr>
          <p:cNvSpPr/>
          <p:nvPr/>
        </p:nvSpPr>
        <p:spPr>
          <a:xfrm>
            <a:off x="2650121" y="1837847"/>
            <a:ext cx="6891758" cy="974626"/>
          </a:xfrm>
          <a:prstGeom prst="rect">
            <a:avLst/>
          </a:prstGeom>
          <a:ln w="12700">
            <a:miter lim="400000"/>
          </a:ln>
          <a:extLst>
            <a:ext uri="{C572A759-6A51-4108-AA02-DFA0A04FC94B}">
              <ma14:wrappingTextBoxFlag xmlns="" xmlns:ma14="http://schemas.microsoft.com/office/mac/drawingml/2011/main" val="1"/>
            </a:ext>
          </a:extLst>
        </p:spPr>
        <p:txBody>
          <a:bodyPr wrap="none" lIns="25400" tIns="25400" rIns="25400" bIns="25400" anchor="ctr">
            <a:spAutoFit/>
          </a:bodyPr>
          <a:lstStyle>
            <a:lvl1pPr>
              <a:defRPr sz="14000" spc="1400">
                <a:solidFill>
                  <a:srgbClr val="FFFFFF"/>
                </a:solidFill>
                <a:latin typeface="Lato Black"/>
                <a:ea typeface="Lato Black"/>
                <a:cs typeface="Lato Black"/>
                <a:sym typeface="Lato Black"/>
              </a:defRPr>
            </a:lvl1pPr>
          </a:lstStyle>
          <a:p>
            <a:pPr algn="ctr"/>
            <a:r>
              <a:rPr lang="en-US" sz="6000" dirty="0">
                <a:solidFill>
                  <a:schemeClr val="bg1"/>
                </a:solidFill>
                <a:latin typeface="+mn-lt"/>
              </a:rPr>
              <a:t>PRESENTATION</a:t>
            </a:r>
            <a:endParaRPr sz="6000" dirty="0">
              <a:solidFill>
                <a:schemeClr val="bg1"/>
              </a:solidFill>
              <a:latin typeface="+mn-lt"/>
            </a:endParaRPr>
          </a:p>
        </p:txBody>
      </p:sp>
      <p:sp>
        <p:nvSpPr>
          <p:cNvPr id="6" name="Shape 51">
            <a:extLst>
              <a:ext uri="{FF2B5EF4-FFF2-40B4-BE49-F238E27FC236}">
                <a16:creationId xmlns:a16="http://schemas.microsoft.com/office/drawing/2014/main" id="{65F910A3-AFD7-4A15-A4F1-B3D8448EC472}"/>
              </a:ext>
            </a:extLst>
          </p:cNvPr>
          <p:cNvSpPr/>
          <p:nvPr/>
        </p:nvSpPr>
        <p:spPr>
          <a:xfrm>
            <a:off x="5046997" y="4576947"/>
            <a:ext cx="2098010" cy="189796"/>
          </a:xfrm>
          <a:prstGeom prst="rect">
            <a:avLst/>
          </a:prstGeom>
          <a:ln w="12700">
            <a:miter lim="400000"/>
          </a:ln>
          <a:extLst>
            <a:ext uri="{C572A759-6A51-4108-AA02-DFA0A04FC94B}">
              <ma14:wrappingTextBoxFlag xmlns="" xmlns:ma14="http://schemas.microsoft.com/office/mac/drawingml/2011/main" val="1"/>
            </a:ext>
          </a:extLst>
        </p:spPr>
        <p:txBody>
          <a:bodyPr wrap="none" lIns="25400" tIns="25400" rIns="25400" bIns="25400" anchor="ctr">
            <a:spAutoFit/>
          </a:bodyPr>
          <a:lstStyle>
            <a:lvl1pPr>
              <a:defRPr sz="2200" cap="all" spc="220">
                <a:solidFill>
                  <a:srgbClr val="FFFFFF"/>
                </a:solidFill>
                <a:latin typeface="Lato Medium"/>
                <a:ea typeface="Lato Medium"/>
                <a:cs typeface="Lato Medium"/>
                <a:sym typeface="Lato Medium"/>
              </a:defRPr>
            </a:lvl1pPr>
          </a:lstStyle>
          <a:p>
            <a:pPr algn="ctr"/>
            <a:r>
              <a:rPr lang="en-US" sz="900" dirty="0">
                <a:solidFill>
                  <a:schemeClr val="bg1"/>
                </a:solidFill>
                <a:latin typeface="+mn-lt"/>
              </a:rPr>
              <a:t>POWERPOINT </a:t>
            </a:r>
            <a:r>
              <a:rPr sz="900" dirty="0">
                <a:solidFill>
                  <a:schemeClr val="bg1"/>
                </a:solidFill>
                <a:latin typeface="+mn-lt"/>
              </a:rPr>
              <a:t>Presentation</a:t>
            </a:r>
          </a:p>
        </p:txBody>
      </p:sp>
      <p:sp>
        <p:nvSpPr>
          <p:cNvPr id="7" name="Shape 52">
            <a:extLst>
              <a:ext uri="{FF2B5EF4-FFF2-40B4-BE49-F238E27FC236}">
                <a16:creationId xmlns:a16="http://schemas.microsoft.com/office/drawing/2014/main" id="{7DA21EC5-1DE7-491B-9609-B30C5E53A6AC}"/>
              </a:ext>
            </a:extLst>
          </p:cNvPr>
          <p:cNvSpPr/>
          <p:nvPr/>
        </p:nvSpPr>
        <p:spPr>
          <a:xfrm>
            <a:off x="4088817" y="3105956"/>
            <a:ext cx="4014368" cy="251351"/>
          </a:xfrm>
          <a:prstGeom prst="rect">
            <a:avLst/>
          </a:prstGeom>
          <a:ln w="12700">
            <a:miter lim="400000"/>
          </a:ln>
          <a:extLst>
            <a:ext uri="{C572A759-6A51-4108-AA02-DFA0A04FC94B}">
              <ma14:wrappingTextBoxFlag xmlns="" xmlns:ma14="http://schemas.microsoft.com/office/mac/drawingml/2011/main" val="1"/>
            </a:ext>
          </a:extLst>
        </p:spPr>
        <p:txBody>
          <a:bodyPr wrap="none" lIns="25400" tIns="25400" rIns="25400" bIns="25400" anchor="ctr">
            <a:spAutoFit/>
          </a:bodyPr>
          <a:lstStyle>
            <a:lvl1pPr>
              <a:defRPr sz="2600" spc="260">
                <a:solidFill>
                  <a:srgbClr val="FFFFFF"/>
                </a:solidFill>
                <a:latin typeface="Lato Light"/>
                <a:ea typeface="Lato Light"/>
                <a:cs typeface="Lato Light"/>
                <a:sym typeface="Lato Light"/>
              </a:defRPr>
            </a:lvl1pPr>
          </a:lstStyle>
          <a:p>
            <a:pPr algn="ctr"/>
            <a:r>
              <a:rPr sz="1300" dirty="0">
                <a:solidFill>
                  <a:schemeClr val="bg1"/>
                </a:solidFill>
                <a:latin typeface="+mn-lt"/>
              </a:rPr>
              <a:t>Simple Style And Easy to edit Template</a:t>
            </a:r>
          </a:p>
        </p:txBody>
      </p:sp>
    </p:spTree>
    <p:extLst>
      <p:ext uri="{BB962C8B-B14F-4D97-AF65-F5344CB8AC3E}">
        <p14:creationId xmlns:p14="http://schemas.microsoft.com/office/powerpoint/2010/main" val="274109775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a:extLst>
              <a:ext uri="{FF2B5EF4-FFF2-40B4-BE49-F238E27FC236}">
                <a16:creationId xmlns:a16="http://schemas.microsoft.com/office/drawing/2014/main" id="{FF77AE05-0455-4B6B-8949-D922E2B5E2C4}"/>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t="7813" b="7813"/>
          <a:stretch>
            <a:fillRect/>
          </a:stretch>
        </p:blipFill>
        <p:spPr/>
      </p:pic>
      <p:sp>
        <p:nvSpPr>
          <p:cNvPr id="19" name="Shape 120">
            <a:extLst>
              <a:ext uri="{FF2B5EF4-FFF2-40B4-BE49-F238E27FC236}">
                <a16:creationId xmlns:a16="http://schemas.microsoft.com/office/drawing/2014/main" id="{023249AB-2DAF-4277-ABF1-C020EFF33F31}"/>
              </a:ext>
            </a:extLst>
          </p:cNvPr>
          <p:cNvSpPr/>
          <p:nvPr/>
        </p:nvSpPr>
        <p:spPr>
          <a:xfrm>
            <a:off x="2745267" y="77361"/>
            <a:ext cx="7172524" cy="6855678"/>
          </a:xfrm>
          <a:custGeom>
            <a:avLst/>
            <a:gdLst>
              <a:gd name="connsiteX0" fmla="*/ 3536 w 21600"/>
              <a:gd name="connsiteY0" fmla="*/ 3885 h 21600"/>
              <a:gd name="connsiteX1" fmla="*/ 18732 w 21600"/>
              <a:gd name="connsiteY1" fmla="*/ 0 h 21600"/>
              <a:gd name="connsiteX2" fmla="*/ 21600 w 21600"/>
              <a:gd name="connsiteY2" fmla="*/ 21600 h 21600"/>
              <a:gd name="connsiteX3" fmla="*/ 0 w 21600"/>
              <a:gd name="connsiteY3" fmla="*/ 21600 h 21600"/>
              <a:gd name="connsiteX4" fmla="*/ 3536 w 21600"/>
              <a:gd name="connsiteY4" fmla="*/ 3885 h 21600"/>
              <a:gd name="connsiteX0" fmla="*/ 2180 w 21600"/>
              <a:gd name="connsiteY0" fmla="*/ 4234 h 21600"/>
              <a:gd name="connsiteX1" fmla="*/ 18732 w 21600"/>
              <a:gd name="connsiteY1" fmla="*/ 0 h 21600"/>
              <a:gd name="connsiteX2" fmla="*/ 21600 w 21600"/>
              <a:gd name="connsiteY2" fmla="*/ 21600 h 21600"/>
              <a:gd name="connsiteX3" fmla="*/ 0 w 21600"/>
              <a:gd name="connsiteY3" fmla="*/ 21600 h 21600"/>
              <a:gd name="connsiteX4" fmla="*/ 2180 w 21600"/>
              <a:gd name="connsiteY4" fmla="*/ 4234 h 21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0" extrusionOk="0">
                <a:moveTo>
                  <a:pt x="2180" y="4234"/>
                </a:moveTo>
                <a:lnTo>
                  <a:pt x="18732" y="0"/>
                </a:lnTo>
                <a:lnTo>
                  <a:pt x="21600" y="21600"/>
                </a:lnTo>
                <a:lnTo>
                  <a:pt x="0" y="21600"/>
                </a:lnTo>
                <a:lnTo>
                  <a:pt x="2180" y="4234"/>
                </a:lnTo>
                <a:close/>
              </a:path>
            </a:pathLst>
          </a:custGeom>
          <a:solidFill>
            <a:schemeClr val="bg1">
              <a:alpha val="32000"/>
            </a:schemeClr>
          </a:solidFill>
          <a:ln w="12700">
            <a:miter lim="400000"/>
          </a:ln>
        </p:spPr>
        <p:txBody>
          <a:bodyPr lIns="25400" tIns="25400" rIns="25400" bIns="25400" anchor="ctr"/>
          <a:lstStyle/>
          <a:p>
            <a:pPr>
              <a:defRPr sz="3600">
                <a:solidFill>
                  <a:srgbClr val="FFFFFF"/>
                </a:solidFill>
              </a:defRPr>
            </a:pPr>
            <a:endParaRPr sz="1800"/>
          </a:p>
        </p:txBody>
      </p:sp>
      <p:sp>
        <p:nvSpPr>
          <p:cNvPr id="18" name="Shape 120">
            <a:extLst>
              <a:ext uri="{FF2B5EF4-FFF2-40B4-BE49-F238E27FC236}">
                <a16:creationId xmlns:a16="http://schemas.microsoft.com/office/drawing/2014/main" id="{6B587548-446D-43CC-B85D-52EB3395765E}"/>
              </a:ext>
            </a:extLst>
          </p:cNvPr>
          <p:cNvSpPr/>
          <p:nvPr/>
        </p:nvSpPr>
        <p:spPr>
          <a:xfrm>
            <a:off x="2509738" y="1161"/>
            <a:ext cx="7172524" cy="6855678"/>
          </a:xfrm>
          <a:custGeom>
            <a:avLst/>
            <a:gdLst>
              <a:gd name="connsiteX0" fmla="*/ 3536 w 21600"/>
              <a:gd name="connsiteY0" fmla="*/ 3885 h 21600"/>
              <a:gd name="connsiteX1" fmla="*/ 18732 w 21600"/>
              <a:gd name="connsiteY1" fmla="*/ 0 h 21600"/>
              <a:gd name="connsiteX2" fmla="*/ 21600 w 21600"/>
              <a:gd name="connsiteY2" fmla="*/ 21600 h 21600"/>
              <a:gd name="connsiteX3" fmla="*/ 0 w 21600"/>
              <a:gd name="connsiteY3" fmla="*/ 21600 h 21600"/>
              <a:gd name="connsiteX4" fmla="*/ 3536 w 21600"/>
              <a:gd name="connsiteY4" fmla="*/ 3885 h 21600"/>
              <a:gd name="connsiteX0" fmla="*/ 2180 w 21600"/>
              <a:gd name="connsiteY0" fmla="*/ 4234 h 21600"/>
              <a:gd name="connsiteX1" fmla="*/ 18732 w 21600"/>
              <a:gd name="connsiteY1" fmla="*/ 0 h 21600"/>
              <a:gd name="connsiteX2" fmla="*/ 21600 w 21600"/>
              <a:gd name="connsiteY2" fmla="*/ 21600 h 21600"/>
              <a:gd name="connsiteX3" fmla="*/ 0 w 21600"/>
              <a:gd name="connsiteY3" fmla="*/ 21600 h 21600"/>
              <a:gd name="connsiteX4" fmla="*/ 2180 w 21600"/>
              <a:gd name="connsiteY4" fmla="*/ 4234 h 21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0" extrusionOk="0">
                <a:moveTo>
                  <a:pt x="2180" y="4234"/>
                </a:moveTo>
                <a:lnTo>
                  <a:pt x="18732" y="0"/>
                </a:lnTo>
                <a:lnTo>
                  <a:pt x="21600" y="21600"/>
                </a:lnTo>
                <a:lnTo>
                  <a:pt x="0" y="21600"/>
                </a:lnTo>
                <a:lnTo>
                  <a:pt x="2180" y="4234"/>
                </a:lnTo>
                <a:close/>
              </a:path>
            </a:pathLst>
          </a:custGeom>
          <a:solidFill>
            <a:srgbClr val="FFFFFF">
              <a:alpha val="18000"/>
            </a:srgbClr>
          </a:solidFill>
          <a:ln w="12700">
            <a:miter lim="400000"/>
          </a:ln>
        </p:spPr>
        <p:txBody>
          <a:bodyPr lIns="25400" tIns="25400" rIns="25400" bIns="25400" anchor="ctr"/>
          <a:lstStyle/>
          <a:p>
            <a:pPr>
              <a:defRPr sz="3600">
                <a:solidFill>
                  <a:srgbClr val="FFFFFF"/>
                </a:solidFill>
              </a:defRPr>
            </a:pPr>
            <a:endParaRPr sz="1800"/>
          </a:p>
        </p:txBody>
      </p:sp>
      <p:sp>
        <p:nvSpPr>
          <p:cNvPr id="123" name="Shape 123"/>
          <p:cNvSpPr/>
          <p:nvPr/>
        </p:nvSpPr>
        <p:spPr>
          <a:xfrm>
            <a:off x="4892946" y="4533373"/>
            <a:ext cx="2406107" cy="205184"/>
          </a:xfrm>
          <a:prstGeom prst="rect">
            <a:avLst/>
          </a:prstGeom>
          <a:ln w="12700">
            <a:miter lim="400000"/>
          </a:ln>
          <a:extLst>
            <a:ext uri="{C572A759-6A51-4108-AA02-DFA0A04FC94B}">
              <ma14:wrappingTextBoxFlag xmlns:ma14="http://schemas.microsoft.com/office/mac/drawingml/2011/main" xmlns="" val="1"/>
            </a:ext>
          </a:extLst>
        </p:spPr>
        <p:txBody>
          <a:bodyPr wrap="none" lIns="25400" tIns="25400" rIns="25400" bIns="25400" anchor="ctr">
            <a:spAutoFit/>
          </a:bodyPr>
          <a:lstStyle>
            <a:lvl1pPr>
              <a:defRPr sz="2000" cap="all" spc="800">
                <a:solidFill>
                  <a:srgbClr val="D9925F"/>
                </a:solidFill>
                <a:latin typeface="Lato Regular"/>
                <a:ea typeface="Lato Regular"/>
                <a:cs typeface="Lato Regular"/>
                <a:sym typeface="Lato Regular"/>
              </a:defRPr>
            </a:lvl1pPr>
          </a:lstStyle>
          <a:p>
            <a:pPr algn="ctr"/>
            <a:r>
              <a:rPr lang="en-US" sz="1000" dirty="0">
                <a:solidFill>
                  <a:schemeClr val="tx1">
                    <a:lumMod val="95000"/>
                    <a:lumOff val="5000"/>
                  </a:schemeClr>
                </a:solidFill>
                <a:latin typeface="+mj-lt"/>
              </a:rPr>
              <a:t>Minimal design</a:t>
            </a:r>
            <a:endParaRPr sz="1000" dirty="0">
              <a:solidFill>
                <a:schemeClr val="tx1">
                  <a:lumMod val="95000"/>
                  <a:lumOff val="5000"/>
                </a:schemeClr>
              </a:solidFill>
              <a:latin typeface="+mj-lt"/>
            </a:endParaRPr>
          </a:p>
        </p:txBody>
      </p:sp>
      <p:sp>
        <p:nvSpPr>
          <p:cNvPr id="124" name="Shape 124"/>
          <p:cNvSpPr/>
          <p:nvPr/>
        </p:nvSpPr>
        <p:spPr>
          <a:xfrm>
            <a:off x="4149571" y="4134697"/>
            <a:ext cx="3892861" cy="235962"/>
          </a:xfrm>
          <a:prstGeom prst="rect">
            <a:avLst/>
          </a:prstGeom>
          <a:ln w="12700">
            <a:miter lim="400000"/>
          </a:ln>
          <a:extLst>
            <a:ext uri="{C572A759-6A51-4108-AA02-DFA0A04FC94B}">
              <ma14:wrappingTextBoxFlag xmlns:ma14="http://schemas.microsoft.com/office/mac/drawingml/2011/main" xmlns="" val="1"/>
            </a:ext>
          </a:extLst>
        </p:spPr>
        <p:txBody>
          <a:bodyPr wrap="none" lIns="25400" tIns="25400" rIns="25400" bIns="25400" anchor="ctr">
            <a:spAutoFit/>
          </a:bodyPr>
          <a:lstStyle>
            <a:lvl1pPr>
              <a:defRPr sz="3000" spc="300">
                <a:latin typeface="Lato Light"/>
                <a:ea typeface="Lato Light"/>
                <a:cs typeface="Lato Light"/>
                <a:sym typeface="Lato Light"/>
              </a:defRPr>
            </a:lvl1pPr>
          </a:lstStyle>
          <a:p>
            <a:pPr algn="ctr"/>
            <a:r>
              <a:rPr lang="en-US" sz="1200" dirty="0">
                <a:solidFill>
                  <a:schemeClr val="tx1">
                    <a:lumMod val="95000"/>
                    <a:lumOff val="5000"/>
                  </a:schemeClr>
                </a:solidFill>
                <a:latin typeface="+mj-lt"/>
              </a:rPr>
              <a:t>POWERPOINT </a:t>
            </a:r>
            <a:r>
              <a:rPr sz="1200" dirty="0">
                <a:solidFill>
                  <a:schemeClr val="tx1">
                    <a:lumMod val="95000"/>
                    <a:lumOff val="5000"/>
                  </a:schemeClr>
                </a:solidFill>
                <a:latin typeface="+mj-lt"/>
              </a:rPr>
              <a:t> PRESENTATION TEMPLATE</a:t>
            </a:r>
          </a:p>
        </p:txBody>
      </p:sp>
      <p:sp>
        <p:nvSpPr>
          <p:cNvPr id="126" name="Shape 126"/>
          <p:cNvSpPr/>
          <p:nvPr/>
        </p:nvSpPr>
        <p:spPr>
          <a:xfrm>
            <a:off x="5182654" y="3763123"/>
            <a:ext cx="1826692" cy="58416"/>
          </a:xfrm>
          <a:prstGeom prst="rect">
            <a:avLst/>
          </a:prstGeom>
          <a:solidFill>
            <a:schemeClr val="tx1"/>
          </a:solidFill>
          <a:ln w="12700">
            <a:noFill/>
            <a:miter lim="400000"/>
          </a:ln>
        </p:spPr>
        <p:txBody>
          <a:bodyPr lIns="25400" tIns="25400" rIns="25400" bIns="25400" anchor="ctr"/>
          <a:lstStyle/>
          <a:p>
            <a:pPr>
              <a:defRPr sz="3600">
                <a:solidFill>
                  <a:srgbClr val="FFFFFF"/>
                </a:solidFill>
                <a:latin typeface="Lato Regular"/>
                <a:ea typeface="Lato Regular"/>
                <a:cs typeface="Lato Regular"/>
                <a:sym typeface="Lato Regular"/>
              </a:defRPr>
            </a:pPr>
            <a:endParaRPr sz="1800">
              <a:latin typeface="+mj-lt"/>
            </a:endParaRPr>
          </a:p>
        </p:txBody>
      </p:sp>
      <p:sp>
        <p:nvSpPr>
          <p:cNvPr id="12" name="Presentation title">
            <a:extLst>
              <a:ext uri="{FF2B5EF4-FFF2-40B4-BE49-F238E27FC236}">
                <a16:creationId xmlns:a16="http://schemas.microsoft.com/office/drawing/2014/main" id="{3F76B1A0-AD83-4020-A14E-1458DD6AD7F2}"/>
              </a:ext>
            </a:extLst>
          </p:cNvPr>
          <p:cNvSpPr txBox="1"/>
          <p:nvPr/>
        </p:nvSpPr>
        <p:spPr>
          <a:xfrm>
            <a:off x="4143542" y="2534333"/>
            <a:ext cx="3904915" cy="974626"/>
          </a:xfrm>
          <a:prstGeom prst="rect">
            <a:avLst/>
          </a:prstGeom>
          <a:ln w="12700">
            <a:miter lim="400000"/>
          </a:ln>
          <a:extLst>
            <a:ext uri="{C572A759-6A51-4108-AA02-DFA0A04FC94B}">
              <ma14:wrappingTextBoxFlag xmlns="" xmlns:ma14="http://schemas.microsoft.com/office/mac/drawingml/2011/main" val="1"/>
            </a:ext>
          </a:extLst>
        </p:spPr>
        <p:txBody>
          <a:bodyPr wrap="none" lIns="25400" tIns="25400" rIns="25400" bIns="25400" anchor="ctr">
            <a:spAutoFit/>
          </a:bodyPr>
          <a:lstStyle>
            <a:lvl1pPr>
              <a:defRPr sz="3800" b="0">
                <a:solidFill>
                  <a:srgbClr val="B4DB0F"/>
                </a:solidFill>
                <a:latin typeface="Lato Bold"/>
                <a:ea typeface="Lato Bold"/>
                <a:cs typeface="Lato Bold"/>
                <a:sym typeface="Lato Bold"/>
              </a:defRPr>
            </a:lvl1pPr>
          </a:lstStyle>
          <a:p>
            <a:pPr algn="ctr"/>
            <a:r>
              <a:rPr lang="en-US" sz="6000" spc="1000" dirty="0">
                <a:solidFill>
                  <a:schemeClr val="bg1"/>
                </a:solidFill>
                <a:latin typeface="+mj-lt"/>
              </a:rPr>
              <a:t>OPENING</a:t>
            </a:r>
            <a:endParaRPr sz="6000" spc="1000" dirty="0">
              <a:solidFill>
                <a:schemeClr val="bg1"/>
              </a:solidFill>
              <a:latin typeface="+mj-lt"/>
            </a:endParaRPr>
          </a:p>
        </p:txBody>
      </p:sp>
    </p:spTree>
    <p:extLst>
      <p:ext uri="{BB962C8B-B14F-4D97-AF65-F5344CB8AC3E}">
        <p14:creationId xmlns:p14="http://schemas.microsoft.com/office/powerpoint/2010/main" val="341745861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EE14BCE-88E0-4DA0-8A63-821C6AD51AF4}"/>
              </a:ext>
            </a:extLst>
          </p:cNvPr>
          <p:cNvSpPr/>
          <p:nvPr/>
        </p:nvSpPr>
        <p:spPr>
          <a:xfrm>
            <a:off x="0" y="0"/>
            <a:ext cx="12192000" cy="6858000"/>
          </a:xfrm>
          <a:prstGeom prst="rect">
            <a:avLst/>
          </a:prstGeom>
          <a:solidFill>
            <a:srgbClr val="0B2255">
              <a:alpha val="4784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50"/>
          </a:p>
        </p:txBody>
      </p:sp>
      <p:pic>
        <p:nvPicPr>
          <p:cNvPr id="3" name="Picture Placeholder 2">
            <a:extLst>
              <a:ext uri="{FF2B5EF4-FFF2-40B4-BE49-F238E27FC236}">
                <a16:creationId xmlns:a16="http://schemas.microsoft.com/office/drawing/2014/main" id="{88FD0055-0A6B-4879-8390-FBA4DEF2128C}"/>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t="7813" b="7813"/>
          <a:stretch>
            <a:fillRect/>
          </a:stretch>
        </p:blipFill>
        <p:spPr/>
      </p:pic>
      <p:sp>
        <p:nvSpPr>
          <p:cNvPr id="5" name="Shape 57">
            <a:extLst>
              <a:ext uri="{FF2B5EF4-FFF2-40B4-BE49-F238E27FC236}">
                <a16:creationId xmlns:a16="http://schemas.microsoft.com/office/drawing/2014/main" id="{58A94DE5-091F-4206-9341-2F5BBF3E6EC2}"/>
              </a:ext>
            </a:extLst>
          </p:cNvPr>
          <p:cNvSpPr/>
          <p:nvPr/>
        </p:nvSpPr>
        <p:spPr>
          <a:xfrm>
            <a:off x="4047257" y="1380257"/>
            <a:ext cx="4097487" cy="4097487"/>
          </a:xfrm>
          <a:prstGeom prst="rect">
            <a:avLst/>
          </a:prstGeom>
          <a:ln w="508000">
            <a:solidFill>
              <a:schemeClr val="bg1">
                <a:alpha val="57000"/>
              </a:schemeClr>
            </a:solidFill>
            <a:miter lim="400000"/>
          </a:ln>
        </p:spPr>
        <p:txBody>
          <a:bodyPr lIns="25400" tIns="25400" rIns="25400" bIns="25400" anchor="ctr"/>
          <a:lstStyle/>
          <a:p>
            <a:pPr>
              <a:defRPr sz="3200"/>
            </a:pPr>
            <a:endParaRPr sz="1600">
              <a:solidFill>
                <a:schemeClr val="bg1"/>
              </a:solidFill>
            </a:endParaRPr>
          </a:p>
        </p:txBody>
      </p:sp>
      <p:sp>
        <p:nvSpPr>
          <p:cNvPr id="19" name="NATURE">
            <a:extLst>
              <a:ext uri="{FF2B5EF4-FFF2-40B4-BE49-F238E27FC236}">
                <a16:creationId xmlns:a16="http://schemas.microsoft.com/office/drawing/2014/main" id="{1EE4C861-0C3C-4E18-9758-4084AC999840}"/>
              </a:ext>
            </a:extLst>
          </p:cNvPr>
          <p:cNvSpPr txBox="1"/>
          <p:nvPr/>
        </p:nvSpPr>
        <p:spPr>
          <a:xfrm>
            <a:off x="4771567" y="2941687"/>
            <a:ext cx="2672655" cy="974626"/>
          </a:xfrm>
          <a:prstGeom prst="rect">
            <a:avLst/>
          </a:prstGeom>
          <a:ln w="12700">
            <a:miter lim="400000"/>
          </a:ln>
          <a:extLst>
            <a:ext uri="{C572A759-6A51-4108-AA02-DFA0A04FC94B}">
              <ma14:wrappingTextBoxFlag xmlns="" xmlns:ma14="http://schemas.microsoft.com/office/mac/drawingml/2011/main" val="1"/>
            </a:ext>
          </a:extLst>
        </p:spPr>
        <p:txBody>
          <a:bodyPr wrap="none" lIns="25400" tIns="25400" rIns="25400" bIns="25400" anchor="ctr">
            <a:spAutoFit/>
          </a:bodyPr>
          <a:lstStyle>
            <a:lvl1pPr>
              <a:defRPr sz="20000" b="0">
                <a:latin typeface="Lato Regular"/>
                <a:ea typeface="Lato Regular"/>
                <a:cs typeface="Lato Regular"/>
                <a:sym typeface="Lato Regular"/>
              </a:defRPr>
            </a:lvl1pPr>
          </a:lstStyle>
          <a:p>
            <a:pPr algn="ctr"/>
            <a:r>
              <a:rPr lang="en-US" sz="6000" b="1" spc="700" dirty="0">
                <a:solidFill>
                  <a:schemeClr val="bg1"/>
                </a:solidFill>
                <a:latin typeface="+mn-lt"/>
              </a:rPr>
              <a:t>COVER</a:t>
            </a:r>
            <a:endParaRPr sz="6000" b="1" spc="700" dirty="0">
              <a:solidFill>
                <a:schemeClr val="bg1"/>
              </a:solidFill>
              <a:latin typeface="+mn-lt"/>
            </a:endParaRPr>
          </a:p>
        </p:txBody>
      </p:sp>
      <p:sp>
        <p:nvSpPr>
          <p:cNvPr id="20" name="Presentation title">
            <a:extLst>
              <a:ext uri="{FF2B5EF4-FFF2-40B4-BE49-F238E27FC236}">
                <a16:creationId xmlns:a16="http://schemas.microsoft.com/office/drawing/2014/main" id="{100115F2-FD44-41E6-8206-DD1A9C520145}"/>
              </a:ext>
            </a:extLst>
          </p:cNvPr>
          <p:cNvSpPr txBox="1"/>
          <p:nvPr/>
        </p:nvSpPr>
        <p:spPr>
          <a:xfrm>
            <a:off x="4659773" y="3916313"/>
            <a:ext cx="2896241" cy="223651"/>
          </a:xfrm>
          <a:prstGeom prst="rect">
            <a:avLst/>
          </a:prstGeom>
          <a:ln w="12700">
            <a:miter lim="400000"/>
          </a:ln>
          <a:extLst>
            <a:ext uri="{C572A759-6A51-4108-AA02-DFA0A04FC94B}">
              <ma14:wrappingTextBoxFlag xmlns="" xmlns:ma14="http://schemas.microsoft.com/office/mac/drawingml/2011/main" val="1"/>
            </a:ext>
          </a:extLst>
        </p:spPr>
        <p:txBody>
          <a:bodyPr wrap="none" lIns="25400" tIns="25400" rIns="25400" bIns="25400" anchor="ctr">
            <a:spAutoFit/>
          </a:bodyPr>
          <a:lstStyle>
            <a:lvl1pPr>
              <a:lnSpc>
                <a:spcPct val="120000"/>
              </a:lnSpc>
              <a:defRPr sz="2600" b="0" cap="all" spc="754">
                <a:solidFill>
                  <a:srgbClr val="A4C910"/>
                </a:solidFill>
                <a:latin typeface="Lato Light"/>
                <a:ea typeface="Lato Light"/>
                <a:cs typeface="Lato Light"/>
                <a:sym typeface="Lato Light"/>
              </a:defRPr>
            </a:lvl1pPr>
          </a:lstStyle>
          <a:p>
            <a:pPr algn="ctr"/>
            <a:r>
              <a:rPr sz="1000" dirty="0">
                <a:solidFill>
                  <a:schemeClr val="bg1"/>
                </a:solidFill>
                <a:latin typeface="+mn-lt"/>
              </a:rPr>
              <a:t>Presentation title</a:t>
            </a:r>
          </a:p>
        </p:txBody>
      </p:sp>
    </p:spTree>
    <p:extLst>
      <p:ext uri="{BB962C8B-B14F-4D97-AF65-F5344CB8AC3E}">
        <p14:creationId xmlns:p14="http://schemas.microsoft.com/office/powerpoint/2010/main" val="189878475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E1459255-3BA2-46A4-8BD3-14EA6A13A615}"/>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t="8570" b="8570"/>
          <a:stretch>
            <a:fillRect/>
          </a:stretch>
        </p:blipFill>
        <p:spPr/>
      </p:pic>
      <p:pic>
        <p:nvPicPr>
          <p:cNvPr id="11" name="Picture Placeholder 10">
            <a:extLst>
              <a:ext uri="{FF2B5EF4-FFF2-40B4-BE49-F238E27FC236}">
                <a16:creationId xmlns:a16="http://schemas.microsoft.com/office/drawing/2014/main" id="{E4BC1F30-799E-422E-984D-05D5CEB0B340}"/>
              </a:ext>
            </a:extLst>
          </p:cNvPr>
          <p:cNvPicPr>
            <a:picLocks noGrp="1" noChangeAspect="1"/>
          </p:cNvPicPr>
          <p:nvPr>
            <p:ph type="pic" idx="13"/>
          </p:nvPr>
        </p:nvPicPr>
        <p:blipFill>
          <a:blip r:embed="rId3">
            <a:extLst>
              <a:ext uri="{28A0092B-C50C-407E-A947-70E740481C1C}">
                <a14:useLocalDpi xmlns:a14="http://schemas.microsoft.com/office/drawing/2010/main" val="0"/>
              </a:ext>
            </a:extLst>
          </a:blip>
          <a:srcRect t="12219" b="12219"/>
          <a:stretch>
            <a:fillRect/>
          </a:stretch>
        </p:blipFill>
        <p:spPr/>
      </p:pic>
    </p:spTree>
    <p:extLst>
      <p:ext uri="{BB962C8B-B14F-4D97-AF65-F5344CB8AC3E}">
        <p14:creationId xmlns:p14="http://schemas.microsoft.com/office/powerpoint/2010/main" val="307392726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Shape 31"/>
          <p:cNvSpPr/>
          <p:nvPr/>
        </p:nvSpPr>
        <p:spPr>
          <a:xfrm rot="18900000">
            <a:off x="6001393" y="4871045"/>
            <a:ext cx="189214" cy="18921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close/>
              </a:path>
            </a:pathLst>
          </a:custGeom>
          <a:solidFill>
            <a:schemeClr val="tx1">
              <a:lumMod val="40000"/>
              <a:lumOff val="60000"/>
            </a:schemeClr>
          </a:solidFill>
          <a:ln w="12700">
            <a:miter lim="400000"/>
          </a:ln>
        </p:spPr>
        <p:txBody>
          <a:bodyPr lIns="25400" tIns="25400" rIns="25400" bIns="25400" anchor="ctr"/>
          <a:lstStyle/>
          <a:p>
            <a:pPr algn="ctr">
              <a:defRPr sz="4400">
                <a:solidFill>
                  <a:srgbClr val="FFFFFF"/>
                </a:solidFill>
                <a:effectLst>
                  <a:outerShdw blurRad="25400" dist="33948" dir="2700000" rotWithShape="0">
                    <a:srgbClr val="3B3936"/>
                  </a:outerShdw>
                </a:effectLst>
              </a:defRPr>
            </a:pPr>
            <a:endParaRPr sz="2200">
              <a:latin typeface="+mj-lt"/>
            </a:endParaRPr>
          </a:p>
        </p:txBody>
      </p:sp>
      <p:sp>
        <p:nvSpPr>
          <p:cNvPr id="32" name="Shape 32"/>
          <p:cNvSpPr/>
          <p:nvPr/>
        </p:nvSpPr>
        <p:spPr>
          <a:xfrm>
            <a:off x="2362607" y="5327250"/>
            <a:ext cx="7466788" cy="220573"/>
          </a:xfrm>
          <a:prstGeom prst="rect">
            <a:avLst/>
          </a:prstGeom>
          <a:ln w="12700">
            <a:miter lim="400000"/>
          </a:ln>
          <a:extLst>
            <a:ext uri="{C572A759-6A51-4108-AA02-DFA0A04FC94B}">
              <ma14:wrappingTextBoxFlag xmlns:ma14="http://schemas.microsoft.com/office/mac/drawingml/2011/main" xmlns="" val="1"/>
            </a:ext>
          </a:extLst>
        </p:spPr>
        <p:txBody>
          <a:bodyPr wrap="none" lIns="25400" tIns="25400" rIns="25400" bIns="25400" anchor="ctr">
            <a:spAutoFit/>
          </a:bodyPr>
          <a:lstStyle>
            <a:lvl1pPr>
              <a:defRPr sz="2200" cap="all" spc="440">
                <a:solidFill>
                  <a:srgbClr val="000000"/>
                </a:solidFill>
                <a:latin typeface="Lato Regular"/>
                <a:ea typeface="Lato Regular"/>
                <a:cs typeface="Lato Regular"/>
                <a:sym typeface="Lato Regular"/>
              </a:defRPr>
            </a:lvl1pPr>
          </a:lstStyle>
          <a:p>
            <a:pPr algn="ctr"/>
            <a:r>
              <a:rPr lang="en-US" sz="1100" dirty="0">
                <a:latin typeface="+mj-lt"/>
              </a:rPr>
              <a:t>text - simple and easy to use the theme of the demo template</a:t>
            </a:r>
            <a:endParaRPr sz="1100" dirty="0">
              <a:latin typeface="+mj-lt"/>
            </a:endParaRPr>
          </a:p>
        </p:txBody>
      </p:sp>
      <p:sp>
        <p:nvSpPr>
          <p:cNvPr id="8" name="Shape 27">
            <a:extLst>
              <a:ext uri="{FF2B5EF4-FFF2-40B4-BE49-F238E27FC236}">
                <a16:creationId xmlns:a16="http://schemas.microsoft.com/office/drawing/2014/main" id="{98D48175-5159-4DF9-BF2F-A7836ECFF334}"/>
              </a:ext>
            </a:extLst>
          </p:cNvPr>
          <p:cNvSpPr/>
          <p:nvPr/>
        </p:nvSpPr>
        <p:spPr>
          <a:xfrm rot="10800000">
            <a:off x="1847029" y="-155667"/>
            <a:ext cx="8497942" cy="3796362"/>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ln w="12700">
            <a:solidFill>
              <a:srgbClr val="66635F"/>
            </a:solidFill>
            <a:miter lim="400000"/>
          </a:ln>
        </p:spPr>
        <p:txBody>
          <a:bodyPr lIns="25400" tIns="25400" rIns="25400" bIns="25400" anchor="ctr"/>
          <a:lstStyle/>
          <a:p>
            <a:pPr>
              <a:defRPr sz="4400">
                <a:solidFill>
                  <a:srgbClr val="FFFFFF"/>
                </a:solidFill>
                <a:effectLst>
                  <a:outerShdw blurRad="25400" dist="33948" dir="2700000" rotWithShape="0">
                    <a:srgbClr val="3B3936"/>
                  </a:outerShdw>
                </a:effectLst>
                <a:latin typeface="Lato Regular"/>
                <a:ea typeface="Lato Regular"/>
                <a:cs typeface="Lato Regular"/>
                <a:sym typeface="Lato Regular"/>
              </a:defRPr>
            </a:pPr>
            <a:endParaRPr sz="2200"/>
          </a:p>
        </p:txBody>
      </p:sp>
      <p:sp>
        <p:nvSpPr>
          <p:cNvPr id="33" name="Presentation title">
            <a:extLst>
              <a:ext uri="{FF2B5EF4-FFF2-40B4-BE49-F238E27FC236}">
                <a16:creationId xmlns:a16="http://schemas.microsoft.com/office/drawing/2014/main" id="{F842365A-ABCF-4398-9A71-A5EFE0C7AE2A}"/>
              </a:ext>
            </a:extLst>
          </p:cNvPr>
          <p:cNvSpPr txBox="1"/>
          <p:nvPr/>
        </p:nvSpPr>
        <p:spPr>
          <a:xfrm>
            <a:off x="3917519" y="3651501"/>
            <a:ext cx="4356962" cy="1128514"/>
          </a:xfrm>
          <a:prstGeom prst="rect">
            <a:avLst/>
          </a:prstGeom>
          <a:ln w="12700">
            <a:miter lim="400000"/>
          </a:ln>
          <a:extLst>
            <a:ext uri="{C572A759-6A51-4108-AA02-DFA0A04FC94B}">
              <ma14:wrappingTextBoxFlag xmlns="" xmlns:ma14="http://schemas.microsoft.com/office/mac/drawingml/2011/main" val="1"/>
            </a:ext>
          </a:extLst>
        </p:spPr>
        <p:txBody>
          <a:bodyPr wrap="none" lIns="25400" tIns="25400" rIns="25400" bIns="25400" anchor="ctr">
            <a:spAutoFit/>
          </a:bodyPr>
          <a:lstStyle>
            <a:lvl1pPr>
              <a:defRPr sz="3800" b="0">
                <a:solidFill>
                  <a:srgbClr val="B4DB0F"/>
                </a:solidFill>
                <a:latin typeface="Lato Bold"/>
                <a:ea typeface="Lato Bold"/>
                <a:cs typeface="Lato Bold"/>
                <a:sym typeface="Lato Bold"/>
              </a:defRPr>
            </a:lvl1pPr>
          </a:lstStyle>
          <a:p>
            <a:pPr algn="ctr"/>
            <a:r>
              <a:rPr lang="en-US" sz="7000" spc="1000" dirty="0">
                <a:solidFill>
                  <a:schemeClr val="tx1"/>
                </a:solidFill>
                <a:latin typeface="+mj-lt"/>
              </a:rPr>
              <a:t>OPENING</a:t>
            </a:r>
            <a:endParaRPr sz="7000" spc="1000" dirty="0">
              <a:solidFill>
                <a:schemeClr val="tx1"/>
              </a:solidFill>
              <a:latin typeface="+mj-lt"/>
            </a:endParaRPr>
          </a:p>
        </p:txBody>
      </p:sp>
      <p:pic>
        <p:nvPicPr>
          <p:cNvPr id="3" name="Picture Placeholder 2">
            <a:extLst>
              <a:ext uri="{FF2B5EF4-FFF2-40B4-BE49-F238E27FC236}">
                <a16:creationId xmlns:a16="http://schemas.microsoft.com/office/drawing/2014/main" id="{2EE585CA-7EF1-4D48-AF19-3C1B911DA8D4}"/>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2368" b="22368"/>
          <a:stretch>
            <a:fillRect/>
          </a:stretch>
        </p:blipFill>
        <p:spPr/>
      </p:pic>
    </p:spTree>
    <p:extLst>
      <p:ext uri="{BB962C8B-B14F-4D97-AF65-F5344CB8AC3E}">
        <p14:creationId xmlns:p14="http://schemas.microsoft.com/office/powerpoint/2010/main" val="357087696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69EDAE84-D797-427E-B7D3-0B935E7F0B3B}"/>
              </a:ext>
            </a:extLst>
          </p:cNvPr>
          <p:cNvPicPr>
            <a:picLocks noGrp="1" noChangeAspect="1"/>
          </p:cNvPicPr>
          <p:nvPr>
            <p:ph type="pic" idx="13"/>
          </p:nvPr>
        </p:nvPicPr>
        <p:blipFill>
          <a:blip r:embed="rId2">
            <a:extLst>
              <a:ext uri="{28A0092B-C50C-407E-A947-70E740481C1C}">
                <a14:useLocalDpi xmlns:a14="http://schemas.microsoft.com/office/drawing/2010/main" val="0"/>
              </a:ext>
            </a:extLst>
          </a:blip>
          <a:srcRect t="23069" b="23069"/>
          <a:stretch>
            <a:fillRect/>
          </a:stretch>
        </p:blipFill>
        <p:spPr/>
      </p:pic>
      <p:sp>
        <p:nvSpPr>
          <p:cNvPr id="9" name="NATURE">
            <a:extLst>
              <a:ext uri="{FF2B5EF4-FFF2-40B4-BE49-F238E27FC236}">
                <a16:creationId xmlns:a16="http://schemas.microsoft.com/office/drawing/2014/main" id="{4C97065F-329F-4E11-B51E-5F1DFE6DD01E}"/>
              </a:ext>
            </a:extLst>
          </p:cNvPr>
          <p:cNvSpPr txBox="1"/>
          <p:nvPr/>
        </p:nvSpPr>
        <p:spPr>
          <a:xfrm>
            <a:off x="8508114" y="3060001"/>
            <a:ext cx="2888740" cy="1066959"/>
          </a:xfrm>
          <a:prstGeom prst="rect">
            <a:avLst/>
          </a:prstGeom>
          <a:ln w="12700">
            <a:miter lim="400000"/>
          </a:ln>
          <a:extLst>
            <a:ext uri="{C572A759-6A51-4108-AA02-DFA0A04FC94B}">
              <ma14:wrappingTextBoxFlag xmlns="" xmlns:ma14="http://schemas.microsoft.com/office/mac/drawingml/2011/main" val="1"/>
            </a:ext>
          </a:extLst>
        </p:spPr>
        <p:txBody>
          <a:bodyPr wrap="none" lIns="25400" tIns="25400" rIns="25400" bIns="25400" anchor="ctr">
            <a:spAutoFit/>
          </a:bodyPr>
          <a:lstStyle>
            <a:lvl1pPr>
              <a:defRPr sz="20000" b="0">
                <a:latin typeface="Lato Regular"/>
                <a:ea typeface="Lato Regular"/>
                <a:cs typeface="Lato Regular"/>
                <a:sym typeface="Lato Regular"/>
              </a:defRPr>
            </a:lvl1pPr>
          </a:lstStyle>
          <a:p>
            <a:pPr algn="r"/>
            <a:r>
              <a:rPr lang="en-US" sz="6600" b="1" spc="700" dirty="0">
                <a:solidFill>
                  <a:schemeClr val="tx2"/>
                </a:solidFill>
                <a:latin typeface="+mn-lt"/>
              </a:rPr>
              <a:t>COVER</a:t>
            </a:r>
            <a:endParaRPr sz="6600" b="1" spc="700" dirty="0">
              <a:solidFill>
                <a:schemeClr val="tx2"/>
              </a:solidFill>
              <a:latin typeface="+mn-lt"/>
            </a:endParaRPr>
          </a:p>
        </p:txBody>
      </p:sp>
      <p:sp>
        <p:nvSpPr>
          <p:cNvPr id="19" name="Shape 123">
            <a:extLst>
              <a:ext uri="{FF2B5EF4-FFF2-40B4-BE49-F238E27FC236}">
                <a16:creationId xmlns:a16="http://schemas.microsoft.com/office/drawing/2014/main" id="{5D024BBD-D0A2-4FE2-B54E-526BCFBFAAF3}"/>
              </a:ext>
            </a:extLst>
          </p:cNvPr>
          <p:cNvSpPr/>
          <p:nvPr/>
        </p:nvSpPr>
        <p:spPr>
          <a:xfrm>
            <a:off x="8990746" y="4200855"/>
            <a:ext cx="2406108" cy="205184"/>
          </a:xfrm>
          <a:prstGeom prst="rect">
            <a:avLst/>
          </a:prstGeom>
          <a:ln w="12700">
            <a:miter lim="400000"/>
          </a:ln>
          <a:extLst>
            <a:ext uri="{C572A759-6A51-4108-AA02-DFA0A04FC94B}">
              <ma14:wrappingTextBoxFlag xmlns:ma14="http://schemas.microsoft.com/office/mac/drawingml/2011/main" xmlns="" val="1"/>
            </a:ext>
          </a:extLst>
        </p:spPr>
        <p:txBody>
          <a:bodyPr wrap="none" lIns="25400" tIns="25400" rIns="25400" bIns="25400" anchor="ctr">
            <a:spAutoFit/>
          </a:bodyPr>
          <a:lstStyle>
            <a:lvl1pPr>
              <a:defRPr sz="2000" cap="all" spc="800">
                <a:solidFill>
                  <a:srgbClr val="D9925F"/>
                </a:solidFill>
                <a:latin typeface="Lato Regular"/>
                <a:ea typeface="Lato Regular"/>
                <a:cs typeface="Lato Regular"/>
                <a:sym typeface="Lato Regular"/>
              </a:defRPr>
            </a:lvl1pPr>
          </a:lstStyle>
          <a:p>
            <a:pPr algn="r"/>
            <a:r>
              <a:rPr lang="en-US" sz="1000" b="1" dirty="0">
                <a:solidFill>
                  <a:schemeClr val="tx2"/>
                </a:solidFill>
                <a:latin typeface="+mn-lt"/>
              </a:rPr>
              <a:t>Minimal design</a:t>
            </a:r>
            <a:endParaRPr sz="1000" b="1" dirty="0">
              <a:solidFill>
                <a:schemeClr val="tx2"/>
              </a:solidFill>
              <a:latin typeface="+mn-lt"/>
            </a:endParaRPr>
          </a:p>
        </p:txBody>
      </p:sp>
      <p:sp>
        <p:nvSpPr>
          <p:cNvPr id="20" name="Shape 124">
            <a:extLst>
              <a:ext uri="{FF2B5EF4-FFF2-40B4-BE49-F238E27FC236}">
                <a16:creationId xmlns:a16="http://schemas.microsoft.com/office/drawing/2014/main" id="{CC228C42-C2F9-42BC-802C-25B5308353A0}"/>
              </a:ext>
            </a:extLst>
          </p:cNvPr>
          <p:cNvSpPr/>
          <p:nvPr/>
        </p:nvSpPr>
        <p:spPr>
          <a:xfrm>
            <a:off x="7525088" y="4449177"/>
            <a:ext cx="3871766" cy="235962"/>
          </a:xfrm>
          <a:prstGeom prst="rect">
            <a:avLst/>
          </a:prstGeom>
          <a:ln w="12700">
            <a:miter lim="400000"/>
          </a:ln>
          <a:extLst>
            <a:ext uri="{C572A759-6A51-4108-AA02-DFA0A04FC94B}">
              <ma14:wrappingTextBoxFlag xmlns:ma14="http://schemas.microsoft.com/office/mac/drawingml/2011/main" xmlns="" val="1"/>
            </a:ext>
          </a:extLst>
        </p:spPr>
        <p:txBody>
          <a:bodyPr wrap="none" lIns="25400" tIns="25400" rIns="25400" bIns="25400" anchor="ctr">
            <a:spAutoFit/>
          </a:bodyPr>
          <a:lstStyle>
            <a:lvl1pPr>
              <a:defRPr sz="3000" spc="300">
                <a:latin typeface="Lato Light"/>
                <a:ea typeface="Lato Light"/>
                <a:cs typeface="Lato Light"/>
                <a:sym typeface="Lato Light"/>
              </a:defRPr>
            </a:lvl1pPr>
          </a:lstStyle>
          <a:p>
            <a:pPr algn="r"/>
            <a:r>
              <a:rPr lang="en-US" sz="1200" b="1" dirty="0">
                <a:solidFill>
                  <a:schemeClr val="tx2"/>
                </a:solidFill>
                <a:latin typeface="+mn-lt"/>
              </a:rPr>
              <a:t>POWERPOINT</a:t>
            </a:r>
            <a:r>
              <a:rPr sz="1200" b="1" dirty="0">
                <a:solidFill>
                  <a:schemeClr val="tx2"/>
                </a:solidFill>
                <a:latin typeface="+mn-lt"/>
              </a:rPr>
              <a:t> PRESENTATION TEMPLATE</a:t>
            </a:r>
          </a:p>
        </p:txBody>
      </p:sp>
    </p:spTree>
    <p:extLst>
      <p:ext uri="{BB962C8B-B14F-4D97-AF65-F5344CB8AC3E}">
        <p14:creationId xmlns:p14="http://schemas.microsoft.com/office/powerpoint/2010/main" val="140838716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theme/theme1.xml><?xml version="1.0" encoding="utf-8"?>
<a:theme xmlns:a="http://schemas.openxmlformats.org/drawingml/2006/main" name="Office Theme">
  <a:themeElements>
    <a:clrScheme name="Slidehelper - 134">
      <a:dk1>
        <a:sysClr val="windowText" lastClr="000000"/>
      </a:dk1>
      <a:lt1>
        <a:sysClr val="window" lastClr="FFFFFF"/>
      </a:lt1>
      <a:dk2>
        <a:srgbClr val="323232"/>
      </a:dk2>
      <a:lt2>
        <a:srgbClr val="E3DED1"/>
      </a:lt2>
      <a:accent1>
        <a:srgbClr val="0C0F0A"/>
      </a:accent1>
      <a:accent2>
        <a:srgbClr val="FF206E"/>
      </a:accent2>
      <a:accent3>
        <a:srgbClr val="41EAD4"/>
      </a:accent3>
      <a:accent4>
        <a:srgbClr val="53A5CC"/>
      </a:accent4>
      <a:accent5>
        <a:srgbClr val="FBFF12"/>
      </a:accent5>
      <a:accent6>
        <a:srgbClr val="EFECCA"/>
      </a:accent6>
      <a:hlink>
        <a:srgbClr val="0C0F0A"/>
      </a:hlink>
      <a:folHlink>
        <a:srgbClr val="FF206E"/>
      </a:folHlink>
    </a:clrScheme>
    <a:fontScheme name="Custom 90">
      <a:majorFont>
        <a:latin typeface="Calibri Light"/>
        <a:ea typeface=""/>
        <a:cs typeface=""/>
      </a:majorFont>
      <a:minorFont>
        <a:latin typeface="Calibr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5459</TotalTime>
  <Words>1757</Words>
  <Application>Microsoft Office PowerPoint</Application>
  <PresentationFormat>Widescreen</PresentationFormat>
  <Paragraphs>165</Paragraphs>
  <Slides>25</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25</vt:i4>
      </vt:variant>
    </vt:vector>
  </HeadingPairs>
  <TitlesOfParts>
    <vt:vector size="32" baseType="lpstr">
      <vt:lpstr>Arial</vt:lpstr>
      <vt:lpstr>Calibri</vt:lpstr>
      <vt:lpstr>Calibri Light</vt:lpstr>
      <vt:lpstr>Gill Sans</vt:lpstr>
      <vt:lpstr>Lato Bold</vt:lpstr>
      <vt:lpstr>Lato Regular</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slidexpitch</dc:creator>
  <cp:lastModifiedBy>L J</cp:lastModifiedBy>
  <cp:revision>615</cp:revision>
  <dcterms:created xsi:type="dcterms:W3CDTF">2018-05-28T03:04:24Z</dcterms:created>
  <dcterms:modified xsi:type="dcterms:W3CDTF">2021-03-09T07:21:07Z</dcterms:modified>
</cp:coreProperties>
</file>