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7" r:id="rId12"/>
    <p:sldId id="268" r:id="rId13"/>
    <p:sldId id="269" r:id="rId14"/>
    <p:sldId id="272" r:id="rId15"/>
    <p:sldId id="273" r:id="rId16"/>
    <p:sldId id="274" r:id="rId17"/>
    <p:sldId id="275" r:id="rId18"/>
    <p:sldId id="276" r:id="rId19"/>
    <p:sldId id="278" r:id="rId20"/>
    <p:sldId id="280" r:id="rId21"/>
    <p:sldId id="284" r:id="rId22"/>
    <p:sldId id="281" r:id="rId23"/>
    <p:sldId id="282" r:id="rId24"/>
    <p:sldId id="283" r:id="rId25"/>
    <p:sldId id="41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8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114" y="39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431EB-4B9B-4843-A0A9-34907E50B132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DFAE8-5743-47FC-A552-44661B617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71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34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6267450" y="476250"/>
            <a:ext cx="5295900" cy="5905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26745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383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284259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236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498850"/>
            <a:ext cx="12192000" cy="3359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837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19878" y="1510748"/>
            <a:ext cx="8627649" cy="5367130"/>
          </a:xfrm>
          <a:custGeom>
            <a:avLst/>
            <a:gdLst>
              <a:gd name="connsiteX0" fmla="*/ 0 w 8408988"/>
              <a:gd name="connsiteY0" fmla="*/ 5307495 h 5307495"/>
              <a:gd name="connsiteX1" fmla="*/ 1326874 w 8408988"/>
              <a:gd name="connsiteY1" fmla="*/ 0 h 5307495"/>
              <a:gd name="connsiteX2" fmla="*/ 7082114 w 8408988"/>
              <a:gd name="connsiteY2" fmla="*/ 0 h 5307495"/>
              <a:gd name="connsiteX3" fmla="*/ 8408988 w 8408988"/>
              <a:gd name="connsiteY3" fmla="*/ 5307495 h 5307495"/>
              <a:gd name="connsiteX4" fmla="*/ 0 w 8408988"/>
              <a:gd name="connsiteY4" fmla="*/ 5307495 h 5307495"/>
              <a:gd name="connsiteX0" fmla="*/ 0 w 8408988"/>
              <a:gd name="connsiteY0" fmla="*/ 5327374 h 5327374"/>
              <a:gd name="connsiteX1" fmla="*/ 3771900 w 8408988"/>
              <a:gd name="connsiteY1" fmla="*/ 0 h 5327374"/>
              <a:gd name="connsiteX2" fmla="*/ 7082114 w 8408988"/>
              <a:gd name="connsiteY2" fmla="*/ 19879 h 5327374"/>
              <a:gd name="connsiteX3" fmla="*/ 8408988 w 8408988"/>
              <a:gd name="connsiteY3" fmla="*/ 5327374 h 5327374"/>
              <a:gd name="connsiteX4" fmla="*/ 0 w 8408988"/>
              <a:gd name="connsiteY4" fmla="*/ 5327374 h 5327374"/>
              <a:gd name="connsiteX0" fmla="*/ 0 w 4671875"/>
              <a:gd name="connsiteY0" fmla="*/ 5327374 h 5327374"/>
              <a:gd name="connsiteX1" fmla="*/ 34787 w 4671875"/>
              <a:gd name="connsiteY1" fmla="*/ 0 h 5327374"/>
              <a:gd name="connsiteX2" fmla="*/ 3345001 w 4671875"/>
              <a:gd name="connsiteY2" fmla="*/ 19879 h 5327374"/>
              <a:gd name="connsiteX3" fmla="*/ 4671875 w 4671875"/>
              <a:gd name="connsiteY3" fmla="*/ 5327374 h 5327374"/>
              <a:gd name="connsiteX4" fmla="*/ 0 w 4671875"/>
              <a:gd name="connsiteY4" fmla="*/ 5327374 h 5327374"/>
              <a:gd name="connsiteX0" fmla="*/ 0 w 4671875"/>
              <a:gd name="connsiteY0" fmla="*/ 5327374 h 5327374"/>
              <a:gd name="connsiteX1" fmla="*/ 14909 w 4671875"/>
              <a:gd name="connsiteY1" fmla="*/ 0 h 5327374"/>
              <a:gd name="connsiteX2" fmla="*/ 3345001 w 4671875"/>
              <a:gd name="connsiteY2" fmla="*/ 19879 h 5327374"/>
              <a:gd name="connsiteX3" fmla="*/ 4671875 w 4671875"/>
              <a:gd name="connsiteY3" fmla="*/ 5327374 h 5327374"/>
              <a:gd name="connsiteX4" fmla="*/ 0 w 4671875"/>
              <a:gd name="connsiteY4" fmla="*/ 5327374 h 5327374"/>
              <a:gd name="connsiteX0" fmla="*/ 0 w 8627649"/>
              <a:gd name="connsiteY0" fmla="*/ 5327374 h 5347253"/>
              <a:gd name="connsiteX1" fmla="*/ 14909 w 8627649"/>
              <a:gd name="connsiteY1" fmla="*/ 0 h 5347253"/>
              <a:gd name="connsiteX2" fmla="*/ 3345001 w 8627649"/>
              <a:gd name="connsiteY2" fmla="*/ 19879 h 5347253"/>
              <a:gd name="connsiteX3" fmla="*/ 8627649 w 8627649"/>
              <a:gd name="connsiteY3" fmla="*/ 5347253 h 5347253"/>
              <a:gd name="connsiteX4" fmla="*/ 0 w 8627649"/>
              <a:gd name="connsiteY4" fmla="*/ 5327374 h 5347253"/>
              <a:gd name="connsiteX0" fmla="*/ 0 w 8627649"/>
              <a:gd name="connsiteY0" fmla="*/ 5347251 h 5367130"/>
              <a:gd name="connsiteX1" fmla="*/ 14909 w 8627649"/>
              <a:gd name="connsiteY1" fmla="*/ 19877 h 5367130"/>
              <a:gd name="connsiteX2" fmla="*/ 2033035 w 8627649"/>
              <a:gd name="connsiteY2" fmla="*/ 0 h 5367130"/>
              <a:gd name="connsiteX3" fmla="*/ 8627649 w 8627649"/>
              <a:gd name="connsiteY3" fmla="*/ 5367130 h 5367130"/>
              <a:gd name="connsiteX4" fmla="*/ 0 w 8627649"/>
              <a:gd name="connsiteY4" fmla="*/ 5347251 h 5367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27649" h="5367130">
                <a:moveTo>
                  <a:pt x="0" y="5347251"/>
                </a:moveTo>
                <a:cubicBezTo>
                  <a:pt x="4970" y="3571460"/>
                  <a:pt x="9939" y="1795668"/>
                  <a:pt x="14909" y="19877"/>
                </a:cubicBezTo>
                <a:lnTo>
                  <a:pt x="2033035" y="0"/>
                </a:lnTo>
                <a:lnTo>
                  <a:pt x="8627649" y="5367130"/>
                </a:lnTo>
                <a:lnTo>
                  <a:pt x="0" y="5347251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164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92858" y="219357"/>
            <a:ext cx="3049352" cy="4023459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7695 w 10000"/>
              <a:gd name="connsiteY2" fmla="*/ 8955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8918"/>
              <a:gd name="connsiteY0" fmla="*/ 0 h 10000"/>
              <a:gd name="connsiteX1" fmla="*/ 8918 w 8918"/>
              <a:gd name="connsiteY1" fmla="*/ 450 h 10000"/>
              <a:gd name="connsiteX2" fmla="*/ 7695 w 8918"/>
              <a:gd name="connsiteY2" fmla="*/ 8955 h 10000"/>
              <a:gd name="connsiteX3" fmla="*/ 2000 w 8918"/>
              <a:gd name="connsiteY3" fmla="*/ 10000 h 10000"/>
              <a:gd name="connsiteX4" fmla="*/ 0 w 8918"/>
              <a:gd name="connsiteY4" fmla="*/ 0 h 10000"/>
              <a:gd name="connsiteX0" fmla="*/ 0 w 8432"/>
              <a:gd name="connsiteY0" fmla="*/ 0 h 9910"/>
              <a:gd name="connsiteX1" fmla="*/ 8432 w 8432"/>
              <a:gd name="connsiteY1" fmla="*/ 360 h 9910"/>
              <a:gd name="connsiteX2" fmla="*/ 7061 w 8432"/>
              <a:gd name="connsiteY2" fmla="*/ 8865 h 9910"/>
              <a:gd name="connsiteX3" fmla="*/ 675 w 8432"/>
              <a:gd name="connsiteY3" fmla="*/ 9910 h 9910"/>
              <a:gd name="connsiteX4" fmla="*/ 0 w 8432"/>
              <a:gd name="connsiteY4" fmla="*/ 0 h 9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32" h="9910">
                <a:moveTo>
                  <a:pt x="0" y="0"/>
                </a:moveTo>
                <a:lnTo>
                  <a:pt x="8432" y="360"/>
                </a:lnTo>
                <a:lnTo>
                  <a:pt x="7061" y="8865"/>
                </a:lnTo>
                <a:lnTo>
                  <a:pt x="675" y="991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3657823" y="182817"/>
            <a:ext cx="4699762" cy="3912933"/>
          </a:xfrm>
          <a:prstGeom prst="trapezoid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735569" y="182817"/>
            <a:ext cx="4145473" cy="4316031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7695 w 10000"/>
              <a:gd name="connsiteY2" fmla="*/ 8955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8955"/>
              <a:gd name="connsiteX1" fmla="*/ 10000 w 10000"/>
              <a:gd name="connsiteY1" fmla="*/ 0 h 8955"/>
              <a:gd name="connsiteX2" fmla="*/ 7695 w 10000"/>
              <a:gd name="connsiteY2" fmla="*/ 8955 h 8955"/>
              <a:gd name="connsiteX3" fmla="*/ 1848 w 10000"/>
              <a:gd name="connsiteY3" fmla="*/ 7591 h 8955"/>
              <a:gd name="connsiteX4" fmla="*/ 0 w 10000"/>
              <a:gd name="connsiteY4" fmla="*/ 0 h 8955"/>
              <a:gd name="connsiteX0" fmla="*/ 0 w 9152"/>
              <a:gd name="connsiteY0" fmla="*/ 0 h 10000"/>
              <a:gd name="connsiteX1" fmla="*/ 9152 w 9152"/>
              <a:gd name="connsiteY1" fmla="*/ 424 h 10000"/>
              <a:gd name="connsiteX2" fmla="*/ 7695 w 9152"/>
              <a:gd name="connsiteY2" fmla="*/ 10000 h 10000"/>
              <a:gd name="connsiteX3" fmla="*/ 1848 w 9152"/>
              <a:gd name="connsiteY3" fmla="*/ 8477 h 10000"/>
              <a:gd name="connsiteX4" fmla="*/ 0 w 9152"/>
              <a:gd name="connsiteY4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2" h="10000">
                <a:moveTo>
                  <a:pt x="0" y="0"/>
                </a:moveTo>
                <a:lnTo>
                  <a:pt x="9152" y="424"/>
                </a:lnTo>
                <a:lnTo>
                  <a:pt x="7695" y="10000"/>
                </a:lnTo>
                <a:lnTo>
                  <a:pt x="1848" y="8477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527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6108700" cy="341985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108700" y="0"/>
            <a:ext cx="6083300" cy="341985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3438144"/>
            <a:ext cx="6108700" cy="341985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108700" y="3438144"/>
            <a:ext cx="6083300" cy="341985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786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0" y="0"/>
            <a:ext cx="7424928" cy="6858000"/>
          </a:xfrm>
          <a:prstGeom prst="teardrop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16013" y="1042988"/>
            <a:ext cx="2103437" cy="2101850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16012" y="3950494"/>
            <a:ext cx="2103437" cy="2101850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895788" y="1042988"/>
            <a:ext cx="2103437" cy="2101850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895788" y="3950494"/>
            <a:ext cx="2103437" cy="2101850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1786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14127" y="585280"/>
            <a:ext cx="3127819" cy="3125866"/>
          </a:xfrm>
          <a:prstGeom prst="diamond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9282" y="1866067"/>
            <a:ext cx="3127819" cy="3125866"/>
          </a:xfrm>
          <a:prstGeom prst="diamond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064437" y="585280"/>
            <a:ext cx="3127819" cy="3125866"/>
          </a:xfrm>
          <a:prstGeom prst="diamond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630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800350" y="4267200"/>
            <a:ext cx="9391650" cy="2590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2800350" cy="4229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908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933950" y="0"/>
            <a:ext cx="725805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9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3219450" y="-19050"/>
            <a:ext cx="8972550" cy="5981700"/>
          </a:xfrm>
          <a:custGeom>
            <a:avLst/>
            <a:gdLst>
              <a:gd name="connsiteX0" fmla="*/ 0 w 8153400"/>
              <a:gd name="connsiteY0" fmla="*/ 2438400 h 2438400"/>
              <a:gd name="connsiteX1" fmla="*/ 4076700 w 8153400"/>
              <a:gd name="connsiteY1" fmla="*/ 0 h 2438400"/>
              <a:gd name="connsiteX2" fmla="*/ 8153400 w 8153400"/>
              <a:gd name="connsiteY2" fmla="*/ 2438400 h 2438400"/>
              <a:gd name="connsiteX3" fmla="*/ 0 w 8153400"/>
              <a:gd name="connsiteY3" fmla="*/ 2438400 h 2438400"/>
              <a:gd name="connsiteX0" fmla="*/ 0 w 8153400"/>
              <a:gd name="connsiteY0" fmla="*/ 2438400 h 2438400"/>
              <a:gd name="connsiteX1" fmla="*/ 8153400 w 8153400"/>
              <a:gd name="connsiteY1" fmla="*/ 0 h 2438400"/>
              <a:gd name="connsiteX2" fmla="*/ 8153400 w 8153400"/>
              <a:gd name="connsiteY2" fmla="*/ 2438400 h 2438400"/>
              <a:gd name="connsiteX3" fmla="*/ 0 w 8153400"/>
              <a:gd name="connsiteY3" fmla="*/ 2438400 h 2438400"/>
              <a:gd name="connsiteX0" fmla="*/ 0 w 8763000"/>
              <a:gd name="connsiteY0" fmla="*/ 0 h 2438400"/>
              <a:gd name="connsiteX1" fmla="*/ 8763000 w 8763000"/>
              <a:gd name="connsiteY1" fmla="*/ 0 h 2438400"/>
              <a:gd name="connsiteX2" fmla="*/ 8763000 w 8763000"/>
              <a:gd name="connsiteY2" fmla="*/ 2438400 h 2438400"/>
              <a:gd name="connsiteX3" fmla="*/ 0 w 8763000"/>
              <a:gd name="connsiteY3" fmla="*/ 0 h 2438400"/>
              <a:gd name="connsiteX0" fmla="*/ 0 w 8763000"/>
              <a:gd name="connsiteY0" fmla="*/ 0 h 5353050"/>
              <a:gd name="connsiteX1" fmla="*/ 8763000 w 8763000"/>
              <a:gd name="connsiteY1" fmla="*/ 0 h 5353050"/>
              <a:gd name="connsiteX2" fmla="*/ 8763000 w 8763000"/>
              <a:gd name="connsiteY2" fmla="*/ 5353050 h 5353050"/>
              <a:gd name="connsiteX3" fmla="*/ 0 w 8763000"/>
              <a:gd name="connsiteY3" fmla="*/ 0 h 5353050"/>
              <a:gd name="connsiteX0" fmla="*/ 0 w 8763000"/>
              <a:gd name="connsiteY0" fmla="*/ 0 h 5314950"/>
              <a:gd name="connsiteX1" fmla="*/ 8763000 w 8763000"/>
              <a:gd name="connsiteY1" fmla="*/ 0 h 5314950"/>
              <a:gd name="connsiteX2" fmla="*/ 8763000 w 8763000"/>
              <a:gd name="connsiteY2" fmla="*/ 5314950 h 5314950"/>
              <a:gd name="connsiteX3" fmla="*/ 0 w 8763000"/>
              <a:gd name="connsiteY3" fmla="*/ 0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63000" h="5314950">
                <a:moveTo>
                  <a:pt x="0" y="0"/>
                </a:moveTo>
                <a:lnTo>
                  <a:pt x="8763000" y="0"/>
                </a:lnTo>
                <a:lnTo>
                  <a:pt x="8763000" y="5314950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0"/>
          </p:nvPr>
        </p:nvSpPr>
        <p:spPr>
          <a:xfrm>
            <a:off x="0" y="-19050"/>
            <a:ext cx="5791200" cy="3924300"/>
          </a:xfrm>
          <a:custGeom>
            <a:avLst/>
            <a:gdLst>
              <a:gd name="connsiteX0" fmla="*/ 0 w 5143500"/>
              <a:gd name="connsiteY0" fmla="*/ 3067050 h 3067050"/>
              <a:gd name="connsiteX1" fmla="*/ 2571750 w 5143500"/>
              <a:gd name="connsiteY1" fmla="*/ 0 h 3067050"/>
              <a:gd name="connsiteX2" fmla="*/ 5143500 w 5143500"/>
              <a:gd name="connsiteY2" fmla="*/ 3067050 h 3067050"/>
              <a:gd name="connsiteX3" fmla="*/ 0 w 5143500"/>
              <a:gd name="connsiteY3" fmla="*/ 3067050 h 3067050"/>
              <a:gd name="connsiteX0" fmla="*/ 0 w 5143500"/>
              <a:gd name="connsiteY0" fmla="*/ 3105150 h 3105150"/>
              <a:gd name="connsiteX1" fmla="*/ 19050 w 5143500"/>
              <a:gd name="connsiteY1" fmla="*/ 0 h 3105150"/>
              <a:gd name="connsiteX2" fmla="*/ 5143500 w 5143500"/>
              <a:gd name="connsiteY2" fmla="*/ 3105150 h 3105150"/>
              <a:gd name="connsiteX3" fmla="*/ 0 w 5143500"/>
              <a:gd name="connsiteY3" fmla="*/ 3105150 h 3105150"/>
              <a:gd name="connsiteX0" fmla="*/ 0 w 5543550"/>
              <a:gd name="connsiteY0" fmla="*/ 3105150 h 3105150"/>
              <a:gd name="connsiteX1" fmla="*/ 19050 w 5543550"/>
              <a:gd name="connsiteY1" fmla="*/ 0 h 3105150"/>
              <a:gd name="connsiteX2" fmla="*/ 5543550 w 5543550"/>
              <a:gd name="connsiteY2" fmla="*/ 57150 h 3105150"/>
              <a:gd name="connsiteX3" fmla="*/ 0 w 5543550"/>
              <a:gd name="connsiteY3" fmla="*/ 3105150 h 3105150"/>
              <a:gd name="connsiteX0" fmla="*/ 0 w 5543550"/>
              <a:gd name="connsiteY0" fmla="*/ 3067050 h 3067050"/>
              <a:gd name="connsiteX1" fmla="*/ 0 w 5543550"/>
              <a:gd name="connsiteY1" fmla="*/ 0 h 3067050"/>
              <a:gd name="connsiteX2" fmla="*/ 5543550 w 5543550"/>
              <a:gd name="connsiteY2" fmla="*/ 19050 h 3067050"/>
              <a:gd name="connsiteX3" fmla="*/ 0 w 5543550"/>
              <a:gd name="connsiteY3" fmla="*/ 3067050 h 3067050"/>
              <a:gd name="connsiteX0" fmla="*/ 0 w 5581650"/>
              <a:gd name="connsiteY0" fmla="*/ 3086100 h 3086100"/>
              <a:gd name="connsiteX1" fmla="*/ 0 w 5581650"/>
              <a:gd name="connsiteY1" fmla="*/ 19050 h 3086100"/>
              <a:gd name="connsiteX2" fmla="*/ 5581650 w 5581650"/>
              <a:gd name="connsiteY2" fmla="*/ 0 h 3086100"/>
              <a:gd name="connsiteX3" fmla="*/ 0 w 5581650"/>
              <a:gd name="connsiteY3" fmla="*/ 3086100 h 308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81650" h="3086100">
                <a:moveTo>
                  <a:pt x="0" y="3086100"/>
                </a:moveTo>
                <a:lnTo>
                  <a:pt x="0" y="19050"/>
                </a:lnTo>
                <a:lnTo>
                  <a:pt x="5581650" y="0"/>
                </a:lnTo>
                <a:lnTo>
                  <a:pt x="0" y="30861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6195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47750" y="0"/>
            <a:ext cx="2247900" cy="34099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047750" y="3829050"/>
            <a:ext cx="2247900" cy="30289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38550" y="0"/>
            <a:ext cx="2247900" cy="933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638550" y="1352550"/>
            <a:ext cx="2247900" cy="30289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3638550" y="4800600"/>
            <a:ext cx="2247900" cy="2057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76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562600" y="0"/>
            <a:ext cx="3581400" cy="6858000"/>
          </a:xfrm>
          <a:prstGeom prst="parallelogram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8610600" y="0"/>
            <a:ext cx="3581400" cy="6858000"/>
          </a:xfrm>
          <a:prstGeom prst="parallelogram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628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91200" y="0"/>
            <a:ext cx="6400800" cy="6858000"/>
          </a:xfrm>
          <a:custGeom>
            <a:avLst/>
            <a:gdLst>
              <a:gd name="connsiteX0" fmla="*/ 0 w 8115300"/>
              <a:gd name="connsiteY0" fmla="*/ 6858000 h 6858000"/>
              <a:gd name="connsiteX1" fmla="*/ 1714500 w 8115300"/>
              <a:gd name="connsiteY1" fmla="*/ 0 h 6858000"/>
              <a:gd name="connsiteX2" fmla="*/ 6400800 w 8115300"/>
              <a:gd name="connsiteY2" fmla="*/ 0 h 6858000"/>
              <a:gd name="connsiteX3" fmla="*/ 8115300 w 8115300"/>
              <a:gd name="connsiteY3" fmla="*/ 6858000 h 6858000"/>
              <a:gd name="connsiteX4" fmla="*/ 0 w 8115300"/>
              <a:gd name="connsiteY4" fmla="*/ 6858000 h 6858000"/>
              <a:gd name="connsiteX0" fmla="*/ 0 w 6438900"/>
              <a:gd name="connsiteY0" fmla="*/ 6858000 h 6858000"/>
              <a:gd name="connsiteX1" fmla="*/ 1714500 w 6438900"/>
              <a:gd name="connsiteY1" fmla="*/ 0 h 6858000"/>
              <a:gd name="connsiteX2" fmla="*/ 6400800 w 6438900"/>
              <a:gd name="connsiteY2" fmla="*/ 0 h 6858000"/>
              <a:gd name="connsiteX3" fmla="*/ 6438900 w 6438900"/>
              <a:gd name="connsiteY3" fmla="*/ 6858000 h 6858000"/>
              <a:gd name="connsiteX4" fmla="*/ 0 w 6438900"/>
              <a:gd name="connsiteY4" fmla="*/ 6858000 h 6858000"/>
              <a:gd name="connsiteX0" fmla="*/ 0 w 6400800"/>
              <a:gd name="connsiteY0" fmla="*/ 6858000 h 6858000"/>
              <a:gd name="connsiteX1" fmla="*/ 1714500 w 6400800"/>
              <a:gd name="connsiteY1" fmla="*/ 0 h 6858000"/>
              <a:gd name="connsiteX2" fmla="*/ 6400800 w 6400800"/>
              <a:gd name="connsiteY2" fmla="*/ 0 h 6858000"/>
              <a:gd name="connsiteX3" fmla="*/ 6400800 w 6400800"/>
              <a:gd name="connsiteY3" fmla="*/ 6838950 h 6858000"/>
              <a:gd name="connsiteX4" fmla="*/ 0 w 6400800"/>
              <a:gd name="connsiteY4" fmla="*/ 6858000 h 6858000"/>
              <a:gd name="connsiteX0" fmla="*/ 0 w 6419850"/>
              <a:gd name="connsiteY0" fmla="*/ 6858000 h 6877050"/>
              <a:gd name="connsiteX1" fmla="*/ 1714500 w 6419850"/>
              <a:gd name="connsiteY1" fmla="*/ 0 h 6877050"/>
              <a:gd name="connsiteX2" fmla="*/ 6400800 w 6419850"/>
              <a:gd name="connsiteY2" fmla="*/ 0 h 6877050"/>
              <a:gd name="connsiteX3" fmla="*/ 6419850 w 6419850"/>
              <a:gd name="connsiteY3" fmla="*/ 6877050 h 6877050"/>
              <a:gd name="connsiteX4" fmla="*/ 0 w 6419850"/>
              <a:gd name="connsiteY4" fmla="*/ 6858000 h 6877050"/>
              <a:gd name="connsiteX0" fmla="*/ 0 w 6400800"/>
              <a:gd name="connsiteY0" fmla="*/ 6858000 h 6858000"/>
              <a:gd name="connsiteX1" fmla="*/ 1714500 w 6400800"/>
              <a:gd name="connsiteY1" fmla="*/ 0 h 6858000"/>
              <a:gd name="connsiteX2" fmla="*/ 6400800 w 6400800"/>
              <a:gd name="connsiteY2" fmla="*/ 0 h 6858000"/>
              <a:gd name="connsiteX3" fmla="*/ 6381750 w 6400800"/>
              <a:gd name="connsiteY3" fmla="*/ 6838950 h 6858000"/>
              <a:gd name="connsiteX4" fmla="*/ 0 w 64008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800" h="6858000">
                <a:moveTo>
                  <a:pt x="0" y="6858000"/>
                </a:moveTo>
                <a:lnTo>
                  <a:pt x="1714500" y="0"/>
                </a:lnTo>
                <a:lnTo>
                  <a:pt x="6400800" y="0"/>
                </a:lnTo>
                <a:lnTo>
                  <a:pt x="6381750" y="683895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28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105400" y="1295400"/>
            <a:ext cx="3638550" cy="5562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334500" y="571500"/>
            <a:ext cx="2171700" cy="2724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9334500" y="3829050"/>
            <a:ext cx="2171700" cy="27241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018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19625" y="-19050"/>
            <a:ext cx="6181725" cy="5505450"/>
          </a:xfrm>
          <a:custGeom>
            <a:avLst/>
            <a:gdLst>
              <a:gd name="connsiteX0" fmla="*/ 0 w 5391150"/>
              <a:gd name="connsiteY0" fmla="*/ 5219700 h 5219700"/>
              <a:gd name="connsiteX1" fmla="*/ 2695575 w 5391150"/>
              <a:gd name="connsiteY1" fmla="*/ 0 h 5219700"/>
              <a:gd name="connsiteX2" fmla="*/ 5391150 w 5391150"/>
              <a:gd name="connsiteY2" fmla="*/ 5219700 h 5219700"/>
              <a:gd name="connsiteX3" fmla="*/ 0 w 5391150"/>
              <a:gd name="connsiteY3" fmla="*/ 5219700 h 5219700"/>
              <a:gd name="connsiteX0" fmla="*/ 0 w 8877300"/>
              <a:gd name="connsiteY0" fmla="*/ 5238750 h 5238750"/>
              <a:gd name="connsiteX1" fmla="*/ 2695575 w 8877300"/>
              <a:gd name="connsiteY1" fmla="*/ 19050 h 5238750"/>
              <a:gd name="connsiteX2" fmla="*/ 8877300 w 8877300"/>
              <a:gd name="connsiteY2" fmla="*/ 0 h 5238750"/>
              <a:gd name="connsiteX3" fmla="*/ 0 w 8877300"/>
              <a:gd name="connsiteY3" fmla="*/ 5238750 h 5238750"/>
              <a:gd name="connsiteX0" fmla="*/ 2105025 w 6181725"/>
              <a:gd name="connsiteY0" fmla="*/ 5505450 h 5505450"/>
              <a:gd name="connsiteX1" fmla="*/ 0 w 6181725"/>
              <a:gd name="connsiteY1" fmla="*/ 19050 h 5505450"/>
              <a:gd name="connsiteX2" fmla="*/ 6181725 w 6181725"/>
              <a:gd name="connsiteY2" fmla="*/ 0 h 5505450"/>
              <a:gd name="connsiteX3" fmla="*/ 2105025 w 6181725"/>
              <a:gd name="connsiteY3" fmla="*/ 5505450 h 550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81725" h="5505450">
                <a:moveTo>
                  <a:pt x="2105025" y="5505450"/>
                </a:moveTo>
                <a:lnTo>
                  <a:pt x="0" y="19050"/>
                </a:lnTo>
                <a:lnTo>
                  <a:pt x="6181725" y="0"/>
                </a:lnTo>
                <a:lnTo>
                  <a:pt x="2105025" y="550545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7334250" y="2971800"/>
            <a:ext cx="1943100" cy="2800350"/>
          </a:xfrm>
          <a:custGeom>
            <a:avLst/>
            <a:gdLst>
              <a:gd name="connsiteX0" fmla="*/ 0 w 2686050"/>
              <a:gd name="connsiteY0" fmla="*/ 2286000 h 2286000"/>
              <a:gd name="connsiteX1" fmla="*/ 1343025 w 2686050"/>
              <a:gd name="connsiteY1" fmla="*/ 0 h 2286000"/>
              <a:gd name="connsiteX2" fmla="*/ 2686050 w 2686050"/>
              <a:gd name="connsiteY2" fmla="*/ 2286000 h 2286000"/>
              <a:gd name="connsiteX3" fmla="*/ 0 w 2686050"/>
              <a:gd name="connsiteY3" fmla="*/ 2286000 h 2286000"/>
              <a:gd name="connsiteX0" fmla="*/ 0 w 4171950"/>
              <a:gd name="connsiteY0" fmla="*/ 590550 h 2286000"/>
              <a:gd name="connsiteX1" fmla="*/ 2828925 w 4171950"/>
              <a:gd name="connsiteY1" fmla="*/ 0 h 2286000"/>
              <a:gd name="connsiteX2" fmla="*/ 4171950 w 4171950"/>
              <a:gd name="connsiteY2" fmla="*/ 2286000 h 2286000"/>
              <a:gd name="connsiteX3" fmla="*/ 0 w 4171950"/>
              <a:gd name="connsiteY3" fmla="*/ 590550 h 2286000"/>
              <a:gd name="connsiteX0" fmla="*/ 0 w 4171950"/>
              <a:gd name="connsiteY0" fmla="*/ 2000250 h 3695700"/>
              <a:gd name="connsiteX1" fmla="*/ 1457325 w 4171950"/>
              <a:gd name="connsiteY1" fmla="*/ 0 h 3695700"/>
              <a:gd name="connsiteX2" fmla="*/ 4171950 w 4171950"/>
              <a:gd name="connsiteY2" fmla="*/ 3695700 h 3695700"/>
              <a:gd name="connsiteX3" fmla="*/ 0 w 4171950"/>
              <a:gd name="connsiteY3" fmla="*/ 2000250 h 3695700"/>
              <a:gd name="connsiteX0" fmla="*/ 0 w 1943100"/>
              <a:gd name="connsiteY0" fmla="*/ 2000250 h 2800350"/>
              <a:gd name="connsiteX1" fmla="*/ 1457325 w 1943100"/>
              <a:gd name="connsiteY1" fmla="*/ 0 h 2800350"/>
              <a:gd name="connsiteX2" fmla="*/ 1943100 w 1943100"/>
              <a:gd name="connsiteY2" fmla="*/ 2800350 h 2800350"/>
              <a:gd name="connsiteX3" fmla="*/ 0 w 1943100"/>
              <a:gd name="connsiteY3" fmla="*/ 2000250 h 280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3100" h="2800350">
                <a:moveTo>
                  <a:pt x="0" y="2000250"/>
                </a:moveTo>
                <a:lnTo>
                  <a:pt x="1457325" y="0"/>
                </a:lnTo>
                <a:lnTo>
                  <a:pt x="1943100" y="2800350"/>
                </a:lnTo>
                <a:lnTo>
                  <a:pt x="0" y="200025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713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16776" y="-19050"/>
            <a:ext cx="6681972" cy="3448050"/>
          </a:xfrm>
          <a:custGeom>
            <a:avLst/>
            <a:gdLst>
              <a:gd name="connsiteX0" fmla="*/ 0 w 4929372"/>
              <a:gd name="connsiteY0" fmla="*/ 4849942 h 4849942"/>
              <a:gd name="connsiteX1" fmla="*/ 0 w 4929372"/>
              <a:gd name="connsiteY1" fmla="*/ 0 h 4849942"/>
              <a:gd name="connsiteX2" fmla="*/ 4929372 w 4929372"/>
              <a:gd name="connsiteY2" fmla="*/ 4849942 h 4849942"/>
              <a:gd name="connsiteX3" fmla="*/ 0 w 4929372"/>
              <a:gd name="connsiteY3" fmla="*/ 4849942 h 4849942"/>
              <a:gd name="connsiteX0" fmla="*/ 0 w 4357872"/>
              <a:gd name="connsiteY0" fmla="*/ 4849942 h 4849942"/>
              <a:gd name="connsiteX1" fmla="*/ 0 w 4357872"/>
              <a:gd name="connsiteY1" fmla="*/ 0 h 4849942"/>
              <a:gd name="connsiteX2" fmla="*/ 4357872 w 4357872"/>
              <a:gd name="connsiteY2" fmla="*/ 1382842 h 4849942"/>
              <a:gd name="connsiteX3" fmla="*/ 0 w 4357872"/>
              <a:gd name="connsiteY3" fmla="*/ 4849942 h 4849942"/>
              <a:gd name="connsiteX0" fmla="*/ 2324100 w 6681972"/>
              <a:gd name="connsiteY0" fmla="*/ 3478342 h 3478342"/>
              <a:gd name="connsiteX1" fmla="*/ 0 w 6681972"/>
              <a:gd name="connsiteY1" fmla="*/ 0 h 3478342"/>
              <a:gd name="connsiteX2" fmla="*/ 6681972 w 6681972"/>
              <a:gd name="connsiteY2" fmla="*/ 11242 h 3478342"/>
              <a:gd name="connsiteX3" fmla="*/ 2324100 w 6681972"/>
              <a:gd name="connsiteY3" fmla="*/ 3478342 h 3478342"/>
              <a:gd name="connsiteX0" fmla="*/ 3409950 w 6681972"/>
              <a:gd name="connsiteY0" fmla="*/ 3440242 h 3440242"/>
              <a:gd name="connsiteX1" fmla="*/ 0 w 6681972"/>
              <a:gd name="connsiteY1" fmla="*/ 0 h 3440242"/>
              <a:gd name="connsiteX2" fmla="*/ 6681972 w 6681972"/>
              <a:gd name="connsiteY2" fmla="*/ 11242 h 3440242"/>
              <a:gd name="connsiteX3" fmla="*/ 3409950 w 6681972"/>
              <a:gd name="connsiteY3" fmla="*/ 3440242 h 3440242"/>
              <a:gd name="connsiteX0" fmla="*/ 3409950 w 6681972"/>
              <a:gd name="connsiteY0" fmla="*/ 3448050 h 3448050"/>
              <a:gd name="connsiteX1" fmla="*/ 0 w 6681972"/>
              <a:gd name="connsiteY1" fmla="*/ 7808 h 3448050"/>
              <a:gd name="connsiteX2" fmla="*/ 6681972 w 6681972"/>
              <a:gd name="connsiteY2" fmla="*/ 0 h 3448050"/>
              <a:gd name="connsiteX3" fmla="*/ 3409950 w 6681972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1972" h="3448050">
                <a:moveTo>
                  <a:pt x="3409950" y="3448050"/>
                </a:moveTo>
                <a:lnTo>
                  <a:pt x="0" y="7808"/>
                </a:lnTo>
                <a:lnTo>
                  <a:pt x="6681972" y="0"/>
                </a:lnTo>
                <a:lnTo>
                  <a:pt x="3409950" y="344805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0" y="3467100"/>
            <a:ext cx="6743700" cy="3371850"/>
          </a:xfrm>
          <a:custGeom>
            <a:avLst/>
            <a:gdLst>
              <a:gd name="connsiteX0" fmla="*/ 0 w 4800600"/>
              <a:gd name="connsiteY0" fmla="*/ 2609850 h 2609850"/>
              <a:gd name="connsiteX1" fmla="*/ 0 w 4800600"/>
              <a:gd name="connsiteY1" fmla="*/ 0 h 2609850"/>
              <a:gd name="connsiteX2" fmla="*/ 4800600 w 4800600"/>
              <a:gd name="connsiteY2" fmla="*/ 2609850 h 2609850"/>
              <a:gd name="connsiteX3" fmla="*/ 0 w 4800600"/>
              <a:gd name="connsiteY3" fmla="*/ 2609850 h 2609850"/>
              <a:gd name="connsiteX0" fmla="*/ 0 w 10534650"/>
              <a:gd name="connsiteY0" fmla="*/ 3200400 h 3200400"/>
              <a:gd name="connsiteX1" fmla="*/ 5734050 w 10534650"/>
              <a:gd name="connsiteY1" fmla="*/ 0 h 3200400"/>
              <a:gd name="connsiteX2" fmla="*/ 10534650 w 10534650"/>
              <a:gd name="connsiteY2" fmla="*/ 2609850 h 3200400"/>
              <a:gd name="connsiteX3" fmla="*/ 0 w 10534650"/>
              <a:gd name="connsiteY3" fmla="*/ 3200400 h 3200400"/>
              <a:gd name="connsiteX0" fmla="*/ 0 w 6762750"/>
              <a:gd name="connsiteY0" fmla="*/ 3200400 h 3219450"/>
              <a:gd name="connsiteX1" fmla="*/ 5734050 w 6762750"/>
              <a:gd name="connsiteY1" fmla="*/ 0 h 3219450"/>
              <a:gd name="connsiteX2" fmla="*/ 6762750 w 6762750"/>
              <a:gd name="connsiteY2" fmla="*/ 3219450 h 3219450"/>
              <a:gd name="connsiteX3" fmla="*/ 0 w 6762750"/>
              <a:gd name="connsiteY3" fmla="*/ 3200400 h 3219450"/>
              <a:gd name="connsiteX0" fmla="*/ 0 w 6762750"/>
              <a:gd name="connsiteY0" fmla="*/ 3390900 h 3409950"/>
              <a:gd name="connsiteX1" fmla="*/ 3429000 w 6762750"/>
              <a:gd name="connsiteY1" fmla="*/ 0 h 3409950"/>
              <a:gd name="connsiteX2" fmla="*/ 6762750 w 6762750"/>
              <a:gd name="connsiteY2" fmla="*/ 3409950 h 3409950"/>
              <a:gd name="connsiteX3" fmla="*/ 0 w 6762750"/>
              <a:gd name="connsiteY3" fmla="*/ 3390900 h 3409950"/>
              <a:gd name="connsiteX0" fmla="*/ 0 w 6781800"/>
              <a:gd name="connsiteY0" fmla="*/ 3390900 h 3390900"/>
              <a:gd name="connsiteX1" fmla="*/ 3429000 w 6781800"/>
              <a:gd name="connsiteY1" fmla="*/ 0 h 3390900"/>
              <a:gd name="connsiteX2" fmla="*/ 6781800 w 6781800"/>
              <a:gd name="connsiteY2" fmla="*/ 3371850 h 3390900"/>
              <a:gd name="connsiteX3" fmla="*/ 0 w 6781800"/>
              <a:gd name="connsiteY3" fmla="*/ 3390900 h 3390900"/>
              <a:gd name="connsiteX0" fmla="*/ 0 w 6743700"/>
              <a:gd name="connsiteY0" fmla="*/ 3371850 h 3371850"/>
              <a:gd name="connsiteX1" fmla="*/ 3390900 w 6743700"/>
              <a:gd name="connsiteY1" fmla="*/ 0 h 3371850"/>
              <a:gd name="connsiteX2" fmla="*/ 6743700 w 6743700"/>
              <a:gd name="connsiteY2" fmla="*/ 3371850 h 3371850"/>
              <a:gd name="connsiteX3" fmla="*/ 0 w 6743700"/>
              <a:gd name="connsiteY3" fmla="*/ 3371850 h 337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3700" h="3371850">
                <a:moveTo>
                  <a:pt x="0" y="3371850"/>
                </a:moveTo>
                <a:lnTo>
                  <a:pt x="3390900" y="0"/>
                </a:lnTo>
                <a:lnTo>
                  <a:pt x="6743700" y="3371850"/>
                </a:lnTo>
                <a:lnTo>
                  <a:pt x="0" y="337185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-9525" y="76200"/>
            <a:ext cx="3267075" cy="6629400"/>
          </a:xfrm>
          <a:custGeom>
            <a:avLst/>
            <a:gdLst>
              <a:gd name="connsiteX0" fmla="*/ 0 w 3219450"/>
              <a:gd name="connsiteY0" fmla="*/ 2895600 h 2895600"/>
              <a:gd name="connsiteX1" fmla="*/ 1609725 w 3219450"/>
              <a:gd name="connsiteY1" fmla="*/ 0 h 2895600"/>
              <a:gd name="connsiteX2" fmla="*/ 3219450 w 3219450"/>
              <a:gd name="connsiteY2" fmla="*/ 2895600 h 2895600"/>
              <a:gd name="connsiteX3" fmla="*/ 0 w 3219450"/>
              <a:gd name="connsiteY3" fmla="*/ 2895600 h 2895600"/>
              <a:gd name="connsiteX0" fmla="*/ 0 w 3219450"/>
              <a:gd name="connsiteY0" fmla="*/ 4152900 h 4152900"/>
              <a:gd name="connsiteX1" fmla="*/ 1095375 w 3219450"/>
              <a:gd name="connsiteY1" fmla="*/ 0 h 4152900"/>
              <a:gd name="connsiteX2" fmla="*/ 3219450 w 3219450"/>
              <a:gd name="connsiteY2" fmla="*/ 4152900 h 4152900"/>
              <a:gd name="connsiteX3" fmla="*/ 0 w 3219450"/>
              <a:gd name="connsiteY3" fmla="*/ 4152900 h 4152900"/>
              <a:gd name="connsiteX0" fmla="*/ 28575 w 2124075"/>
              <a:gd name="connsiteY0" fmla="*/ 6553200 h 6553200"/>
              <a:gd name="connsiteX1" fmla="*/ 0 w 2124075"/>
              <a:gd name="connsiteY1" fmla="*/ 0 h 6553200"/>
              <a:gd name="connsiteX2" fmla="*/ 2124075 w 2124075"/>
              <a:gd name="connsiteY2" fmla="*/ 4152900 h 6553200"/>
              <a:gd name="connsiteX3" fmla="*/ 28575 w 2124075"/>
              <a:gd name="connsiteY3" fmla="*/ 6553200 h 6553200"/>
              <a:gd name="connsiteX0" fmla="*/ 28575 w 2124075"/>
              <a:gd name="connsiteY0" fmla="*/ 6629400 h 6629400"/>
              <a:gd name="connsiteX1" fmla="*/ 0 w 2124075"/>
              <a:gd name="connsiteY1" fmla="*/ 0 h 6629400"/>
              <a:gd name="connsiteX2" fmla="*/ 2124075 w 2124075"/>
              <a:gd name="connsiteY2" fmla="*/ 4229100 h 6629400"/>
              <a:gd name="connsiteX3" fmla="*/ 28575 w 2124075"/>
              <a:gd name="connsiteY3" fmla="*/ 6629400 h 6629400"/>
              <a:gd name="connsiteX0" fmla="*/ 28575 w 3286125"/>
              <a:gd name="connsiteY0" fmla="*/ 6629400 h 6629400"/>
              <a:gd name="connsiteX1" fmla="*/ 0 w 3286125"/>
              <a:gd name="connsiteY1" fmla="*/ 0 h 6629400"/>
              <a:gd name="connsiteX2" fmla="*/ 3286125 w 3286125"/>
              <a:gd name="connsiteY2" fmla="*/ 3390900 h 6629400"/>
              <a:gd name="connsiteX3" fmla="*/ 28575 w 3286125"/>
              <a:gd name="connsiteY3" fmla="*/ 6629400 h 6629400"/>
              <a:gd name="connsiteX0" fmla="*/ 28575 w 3324225"/>
              <a:gd name="connsiteY0" fmla="*/ 6629400 h 6629400"/>
              <a:gd name="connsiteX1" fmla="*/ 0 w 3324225"/>
              <a:gd name="connsiteY1" fmla="*/ 0 h 6629400"/>
              <a:gd name="connsiteX2" fmla="*/ 3324225 w 3324225"/>
              <a:gd name="connsiteY2" fmla="*/ 3429000 h 6629400"/>
              <a:gd name="connsiteX3" fmla="*/ 28575 w 3324225"/>
              <a:gd name="connsiteY3" fmla="*/ 6629400 h 6629400"/>
              <a:gd name="connsiteX0" fmla="*/ 28575 w 3248025"/>
              <a:gd name="connsiteY0" fmla="*/ 6629400 h 6629400"/>
              <a:gd name="connsiteX1" fmla="*/ 0 w 3248025"/>
              <a:gd name="connsiteY1" fmla="*/ 0 h 6629400"/>
              <a:gd name="connsiteX2" fmla="*/ 3248025 w 3248025"/>
              <a:gd name="connsiteY2" fmla="*/ 3352800 h 6629400"/>
              <a:gd name="connsiteX3" fmla="*/ 28575 w 3248025"/>
              <a:gd name="connsiteY3" fmla="*/ 6629400 h 6629400"/>
              <a:gd name="connsiteX0" fmla="*/ 28575 w 3267075"/>
              <a:gd name="connsiteY0" fmla="*/ 6629400 h 6629400"/>
              <a:gd name="connsiteX1" fmla="*/ 0 w 3267075"/>
              <a:gd name="connsiteY1" fmla="*/ 0 h 6629400"/>
              <a:gd name="connsiteX2" fmla="*/ 3267075 w 3267075"/>
              <a:gd name="connsiteY2" fmla="*/ 3409950 h 6629400"/>
              <a:gd name="connsiteX3" fmla="*/ 28575 w 3267075"/>
              <a:gd name="connsiteY3" fmla="*/ 6629400 h 6629400"/>
              <a:gd name="connsiteX0" fmla="*/ 28575 w 3267075"/>
              <a:gd name="connsiteY0" fmla="*/ 6629400 h 6629400"/>
              <a:gd name="connsiteX1" fmla="*/ 0 w 3267075"/>
              <a:gd name="connsiteY1" fmla="*/ 0 h 6629400"/>
              <a:gd name="connsiteX2" fmla="*/ 3267075 w 3267075"/>
              <a:gd name="connsiteY2" fmla="*/ 3371850 h 6629400"/>
              <a:gd name="connsiteX3" fmla="*/ 28575 w 3267075"/>
              <a:gd name="connsiteY3" fmla="*/ 6629400 h 662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075" h="6629400">
                <a:moveTo>
                  <a:pt x="28575" y="6629400"/>
                </a:moveTo>
                <a:lnTo>
                  <a:pt x="0" y="0"/>
                </a:lnTo>
                <a:lnTo>
                  <a:pt x="3267075" y="3371850"/>
                </a:lnTo>
                <a:lnTo>
                  <a:pt x="28575" y="66294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31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43000" y="0"/>
            <a:ext cx="10420350" cy="3467100"/>
          </a:xfrm>
          <a:custGeom>
            <a:avLst/>
            <a:gdLst>
              <a:gd name="connsiteX0" fmla="*/ 0 w 9696450"/>
              <a:gd name="connsiteY0" fmla="*/ 4972050 h 4972050"/>
              <a:gd name="connsiteX1" fmla="*/ 0 w 9696450"/>
              <a:gd name="connsiteY1" fmla="*/ 0 h 4972050"/>
              <a:gd name="connsiteX2" fmla="*/ 9696450 w 9696450"/>
              <a:gd name="connsiteY2" fmla="*/ 4972050 h 4972050"/>
              <a:gd name="connsiteX3" fmla="*/ 0 w 9696450"/>
              <a:gd name="connsiteY3" fmla="*/ 4972050 h 4972050"/>
              <a:gd name="connsiteX0" fmla="*/ 0 w 9677400"/>
              <a:gd name="connsiteY0" fmla="*/ 4972050 h 4972050"/>
              <a:gd name="connsiteX1" fmla="*/ 0 w 9677400"/>
              <a:gd name="connsiteY1" fmla="*/ 0 h 4972050"/>
              <a:gd name="connsiteX2" fmla="*/ 9677400 w 9677400"/>
              <a:gd name="connsiteY2" fmla="*/ 0 h 4972050"/>
              <a:gd name="connsiteX3" fmla="*/ 0 w 9677400"/>
              <a:gd name="connsiteY3" fmla="*/ 4972050 h 4972050"/>
              <a:gd name="connsiteX0" fmla="*/ 6953250 w 9677400"/>
              <a:gd name="connsiteY0" fmla="*/ 3467100 h 3467100"/>
              <a:gd name="connsiteX1" fmla="*/ 0 w 9677400"/>
              <a:gd name="connsiteY1" fmla="*/ 0 h 3467100"/>
              <a:gd name="connsiteX2" fmla="*/ 9677400 w 9677400"/>
              <a:gd name="connsiteY2" fmla="*/ 0 h 3467100"/>
              <a:gd name="connsiteX3" fmla="*/ 6953250 w 9677400"/>
              <a:gd name="connsiteY3" fmla="*/ 3467100 h 3467100"/>
              <a:gd name="connsiteX0" fmla="*/ 8305800 w 11029950"/>
              <a:gd name="connsiteY0" fmla="*/ 3467100 h 3467100"/>
              <a:gd name="connsiteX1" fmla="*/ 0 w 11029950"/>
              <a:gd name="connsiteY1" fmla="*/ 0 h 3467100"/>
              <a:gd name="connsiteX2" fmla="*/ 11029950 w 11029950"/>
              <a:gd name="connsiteY2" fmla="*/ 0 h 3467100"/>
              <a:gd name="connsiteX3" fmla="*/ 8305800 w 11029950"/>
              <a:gd name="connsiteY3" fmla="*/ 3467100 h 3467100"/>
              <a:gd name="connsiteX0" fmla="*/ 8305800 w 10420350"/>
              <a:gd name="connsiteY0" fmla="*/ 3467100 h 3467100"/>
              <a:gd name="connsiteX1" fmla="*/ 0 w 10420350"/>
              <a:gd name="connsiteY1" fmla="*/ 0 h 3467100"/>
              <a:gd name="connsiteX2" fmla="*/ 10420350 w 10420350"/>
              <a:gd name="connsiteY2" fmla="*/ 0 h 3467100"/>
              <a:gd name="connsiteX3" fmla="*/ 8305800 w 10420350"/>
              <a:gd name="connsiteY3" fmla="*/ 3467100 h 3467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20350" h="3467100">
                <a:moveTo>
                  <a:pt x="8305800" y="3467100"/>
                </a:moveTo>
                <a:lnTo>
                  <a:pt x="0" y="0"/>
                </a:lnTo>
                <a:lnTo>
                  <a:pt x="10420350" y="0"/>
                </a:lnTo>
                <a:lnTo>
                  <a:pt x="8305800" y="34671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10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191500" y="0"/>
            <a:ext cx="40005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758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202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58" r:id="rId11"/>
    <p:sldLayoutId id="2147483659" r:id="rId12"/>
    <p:sldLayoutId id="2147483660" r:id="rId13"/>
    <p:sldLayoutId id="2147483665" r:id="rId14"/>
    <p:sldLayoutId id="2147483666" r:id="rId15"/>
    <p:sldLayoutId id="2147483667" r:id="rId16"/>
    <p:sldLayoutId id="2147483668" r:id="rId17"/>
    <p:sldLayoutId id="2147483671" r:id="rId18"/>
    <p:sldLayoutId id="2147483672" r:id="rId19"/>
    <p:sldLayoutId id="2147483673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4.jpg"/><Relationship Id="rId4" Type="http://schemas.openxmlformats.org/officeDocument/2006/relationships/image" Target="../media/image9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BB2AB7D-BF81-4B3A-A4CE-6143BA8FE84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1" b="12481"/>
          <a:stretch>
            <a:fillRect/>
          </a:stretch>
        </p:blipFill>
        <p:spPr>
          <a:solidFill>
            <a:schemeClr val="bg1">
              <a:lumMod val="75000"/>
            </a:schemeClr>
          </a:solidFill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52BC143-29F1-4439-9ABA-AEDA055B64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F0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7B99A3-F708-4895-A7D3-BB2571FC30A3}"/>
              </a:ext>
            </a:extLst>
          </p:cNvPr>
          <p:cNvSpPr txBox="1"/>
          <p:nvPr/>
        </p:nvSpPr>
        <p:spPr>
          <a:xfrm>
            <a:off x="3452648" y="2921168"/>
            <a:ext cx="546040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spc="300">
                <a:solidFill>
                  <a:schemeClr val="bg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BEACH RESORT</a:t>
            </a:r>
            <a:endParaRPr lang="en-US" sz="6000" b="1" spc="300" dirty="0">
              <a:solidFill>
                <a:schemeClr val="bg1"/>
              </a:solidFill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769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06990" y="463057"/>
            <a:ext cx="7132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tx2">
                    <a:lumMod val="50000"/>
                    <a:lumOff val="50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Let’s Start an Awesome Project!</a:t>
            </a:r>
          </a:p>
        </p:txBody>
      </p:sp>
      <p:sp>
        <p:nvSpPr>
          <p:cNvPr id="20" name="Oval 19"/>
          <p:cNvSpPr/>
          <p:nvPr/>
        </p:nvSpPr>
        <p:spPr>
          <a:xfrm>
            <a:off x="3990441" y="1506429"/>
            <a:ext cx="816692" cy="816692"/>
          </a:xfrm>
          <a:prstGeom prst="ellipse">
            <a:avLst/>
          </a:prstGeom>
          <a:solidFill>
            <a:schemeClr val="accent1"/>
          </a:solidFill>
          <a:ln w="1651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91440" rIns="0" bIns="0" rtlCol="0" anchor="ctr"/>
          <a:lstStyle/>
          <a:p>
            <a:pPr algn="ctr"/>
            <a:endParaRPr lang="en-US" sz="2800" spc="300">
              <a:ea typeface="linea-basic-10" charset="0"/>
              <a:cs typeface="linea-basic-10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213240" y="2554321"/>
            <a:ext cx="816692" cy="816692"/>
          </a:xfrm>
          <a:prstGeom prst="ellipse">
            <a:avLst/>
          </a:prstGeom>
          <a:solidFill>
            <a:schemeClr val="bg1">
              <a:lumMod val="75000"/>
            </a:schemeClr>
          </a:solidFill>
          <a:ln w="1651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91440" rIns="0" bIns="0" rtlCol="0" anchor="ctr"/>
          <a:lstStyle/>
          <a:p>
            <a:pPr algn="ctr"/>
            <a:endParaRPr lang="en-US" sz="2800" spc="300">
              <a:ea typeface="linea-basic-10" charset="0"/>
              <a:cs typeface="linea-basic-10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475928" y="3643958"/>
            <a:ext cx="816692" cy="816692"/>
          </a:xfrm>
          <a:prstGeom prst="ellipse">
            <a:avLst/>
          </a:prstGeom>
          <a:solidFill>
            <a:schemeClr val="bg1">
              <a:lumMod val="50000"/>
            </a:schemeClr>
          </a:solidFill>
          <a:ln w="1651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91440" rIns="0" bIns="0" rtlCol="0" anchor="ctr"/>
          <a:lstStyle/>
          <a:p>
            <a:pPr algn="ctr"/>
            <a:endParaRPr lang="en-US" sz="2800" spc="300">
              <a:ea typeface="linea-basic-10" charset="0"/>
              <a:cs typeface="linea-basic-10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7757687" y="4716867"/>
            <a:ext cx="816692" cy="816692"/>
          </a:xfrm>
          <a:prstGeom prst="ellipse">
            <a:avLst/>
          </a:prstGeom>
          <a:solidFill>
            <a:schemeClr val="bg1">
              <a:lumMod val="25000"/>
            </a:schemeClr>
          </a:solidFill>
          <a:ln w="1651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91440" rIns="0" bIns="0" rtlCol="0" anchor="ctr"/>
          <a:lstStyle/>
          <a:p>
            <a:pPr algn="ctr"/>
            <a:endParaRPr lang="en-US" sz="2800" spc="300">
              <a:ea typeface="linea-basic-10" charset="0"/>
              <a:cs typeface="linea-basic-10" charset="0"/>
            </a:endParaRPr>
          </a:p>
        </p:txBody>
      </p:sp>
      <p:sp>
        <p:nvSpPr>
          <p:cNvPr id="24" name="Shape 2604"/>
          <p:cNvSpPr/>
          <p:nvPr/>
        </p:nvSpPr>
        <p:spPr>
          <a:xfrm>
            <a:off x="4223023" y="1770968"/>
            <a:ext cx="351528" cy="2876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9600"/>
                </a:moveTo>
                <a:lnTo>
                  <a:pt x="17673" y="9600"/>
                </a:lnTo>
                <a:lnTo>
                  <a:pt x="17673" y="8400"/>
                </a:lnTo>
                <a:cubicBezTo>
                  <a:pt x="17673" y="7738"/>
                  <a:pt x="17233" y="7200"/>
                  <a:pt x="16691" y="7200"/>
                </a:cubicBezTo>
                <a:lnTo>
                  <a:pt x="14727" y="7200"/>
                </a:lnTo>
                <a:cubicBezTo>
                  <a:pt x="14186" y="7200"/>
                  <a:pt x="13745" y="7738"/>
                  <a:pt x="13745" y="8400"/>
                </a:cubicBezTo>
                <a:lnTo>
                  <a:pt x="13745" y="9600"/>
                </a:lnTo>
                <a:lnTo>
                  <a:pt x="7855" y="9600"/>
                </a:lnTo>
                <a:lnTo>
                  <a:pt x="7855" y="8400"/>
                </a:lnTo>
                <a:cubicBezTo>
                  <a:pt x="7855" y="7738"/>
                  <a:pt x="7414" y="7200"/>
                  <a:pt x="6873" y="7200"/>
                </a:cubicBezTo>
                <a:lnTo>
                  <a:pt x="4909" y="7200"/>
                </a:lnTo>
                <a:cubicBezTo>
                  <a:pt x="4367" y="7200"/>
                  <a:pt x="3927" y="7738"/>
                  <a:pt x="3927" y="8400"/>
                </a:cubicBezTo>
                <a:lnTo>
                  <a:pt x="3927" y="9600"/>
                </a:lnTo>
                <a:lnTo>
                  <a:pt x="982" y="9600"/>
                </a:lnTo>
                <a:lnTo>
                  <a:pt x="982" y="3601"/>
                </a:lnTo>
                <a:lnTo>
                  <a:pt x="20618" y="3601"/>
                </a:lnTo>
                <a:cubicBezTo>
                  <a:pt x="20618" y="3601"/>
                  <a:pt x="20618" y="9600"/>
                  <a:pt x="20618" y="9600"/>
                </a:cubicBezTo>
                <a:close/>
                <a:moveTo>
                  <a:pt x="14727" y="8400"/>
                </a:moveTo>
                <a:lnTo>
                  <a:pt x="16691" y="8400"/>
                </a:lnTo>
                <a:lnTo>
                  <a:pt x="16691" y="12001"/>
                </a:lnTo>
                <a:lnTo>
                  <a:pt x="14727" y="12001"/>
                </a:lnTo>
                <a:cubicBezTo>
                  <a:pt x="14727" y="12001"/>
                  <a:pt x="14727" y="8400"/>
                  <a:pt x="14727" y="8400"/>
                </a:cubicBezTo>
                <a:close/>
                <a:moveTo>
                  <a:pt x="4909" y="8400"/>
                </a:moveTo>
                <a:lnTo>
                  <a:pt x="6873" y="8400"/>
                </a:lnTo>
                <a:lnTo>
                  <a:pt x="6873" y="12001"/>
                </a:lnTo>
                <a:lnTo>
                  <a:pt x="4909" y="12001"/>
                </a:lnTo>
                <a:cubicBezTo>
                  <a:pt x="4909" y="12001"/>
                  <a:pt x="4909" y="8400"/>
                  <a:pt x="4909" y="8400"/>
                </a:cubicBezTo>
                <a:close/>
                <a:moveTo>
                  <a:pt x="19636" y="20400"/>
                </a:moveTo>
                <a:lnTo>
                  <a:pt x="1964" y="20400"/>
                </a:lnTo>
                <a:lnTo>
                  <a:pt x="1964" y="10800"/>
                </a:lnTo>
                <a:lnTo>
                  <a:pt x="3927" y="10800"/>
                </a:lnTo>
                <a:lnTo>
                  <a:pt x="3927" y="12001"/>
                </a:lnTo>
                <a:cubicBezTo>
                  <a:pt x="3927" y="12662"/>
                  <a:pt x="4367" y="13200"/>
                  <a:pt x="4909" y="13200"/>
                </a:cubicBezTo>
                <a:lnTo>
                  <a:pt x="6873" y="13200"/>
                </a:lnTo>
                <a:cubicBezTo>
                  <a:pt x="7414" y="13200"/>
                  <a:pt x="7855" y="12662"/>
                  <a:pt x="7855" y="12001"/>
                </a:cubicBezTo>
                <a:lnTo>
                  <a:pt x="7855" y="10800"/>
                </a:lnTo>
                <a:lnTo>
                  <a:pt x="13745" y="10800"/>
                </a:lnTo>
                <a:lnTo>
                  <a:pt x="13745" y="12001"/>
                </a:lnTo>
                <a:cubicBezTo>
                  <a:pt x="13745" y="12662"/>
                  <a:pt x="14186" y="13200"/>
                  <a:pt x="14727" y="13200"/>
                </a:cubicBezTo>
                <a:lnTo>
                  <a:pt x="16691" y="13200"/>
                </a:lnTo>
                <a:cubicBezTo>
                  <a:pt x="17233" y="13200"/>
                  <a:pt x="17673" y="12662"/>
                  <a:pt x="17673" y="12001"/>
                </a:cubicBezTo>
                <a:lnTo>
                  <a:pt x="17673" y="10800"/>
                </a:lnTo>
                <a:lnTo>
                  <a:pt x="19636" y="10800"/>
                </a:lnTo>
                <a:cubicBezTo>
                  <a:pt x="19636" y="10800"/>
                  <a:pt x="19636" y="20400"/>
                  <a:pt x="19636" y="20400"/>
                </a:cubicBezTo>
                <a:close/>
                <a:moveTo>
                  <a:pt x="8836" y="1200"/>
                </a:moveTo>
                <a:lnTo>
                  <a:pt x="12764" y="1200"/>
                </a:lnTo>
                <a:cubicBezTo>
                  <a:pt x="13305" y="1200"/>
                  <a:pt x="13745" y="1738"/>
                  <a:pt x="13745" y="2400"/>
                </a:cubicBezTo>
                <a:lnTo>
                  <a:pt x="7855" y="2400"/>
                </a:lnTo>
                <a:cubicBezTo>
                  <a:pt x="7855" y="1738"/>
                  <a:pt x="8295" y="1200"/>
                  <a:pt x="8836" y="1200"/>
                </a:cubicBezTo>
                <a:moveTo>
                  <a:pt x="20618" y="2400"/>
                </a:moveTo>
                <a:lnTo>
                  <a:pt x="14727" y="2400"/>
                </a:lnTo>
                <a:cubicBezTo>
                  <a:pt x="14727" y="1075"/>
                  <a:pt x="13848" y="0"/>
                  <a:pt x="12764" y="0"/>
                </a:cubicBezTo>
                <a:lnTo>
                  <a:pt x="8836" y="0"/>
                </a:lnTo>
                <a:cubicBezTo>
                  <a:pt x="7752" y="0"/>
                  <a:pt x="6873" y="1075"/>
                  <a:pt x="6873" y="2400"/>
                </a:cubicBezTo>
                <a:lnTo>
                  <a:pt x="982" y="2400"/>
                </a:lnTo>
                <a:cubicBezTo>
                  <a:pt x="440" y="2400"/>
                  <a:pt x="0" y="2938"/>
                  <a:pt x="0" y="3601"/>
                </a:cubicBezTo>
                <a:lnTo>
                  <a:pt x="0" y="9600"/>
                </a:lnTo>
                <a:cubicBezTo>
                  <a:pt x="0" y="10262"/>
                  <a:pt x="440" y="10800"/>
                  <a:pt x="982" y="10800"/>
                </a:cubicBezTo>
                <a:lnTo>
                  <a:pt x="982" y="20400"/>
                </a:lnTo>
                <a:cubicBezTo>
                  <a:pt x="982" y="21062"/>
                  <a:pt x="1422" y="21600"/>
                  <a:pt x="1964" y="21600"/>
                </a:cubicBezTo>
                <a:lnTo>
                  <a:pt x="19636" y="21600"/>
                </a:lnTo>
                <a:cubicBezTo>
                  <a:pt x="20178" y="21600"/>
                  <a:pt x="20618" y="21062"/>
                  <a:pt x="20618" y="20400"/>
                </a:cubicBezTo>
                <a:lnTo>
                  <a:pt x="20618" y="10800"/>
                </a:lnTo>
                <a:cubicBezTo>
                  <a:pt x="21160" y="10800"/>
                  <a:pt x="21600" y="10262"/>
                  <a:pt x="21600" y="9600"/>
                </a:cubicBezTo>
                <a:lnTo>
                  <a:pt x="21600" y="3601"/>
                </a:lnTo>
                <a:cubicBezTo>
                  <a:pt x="21600" y="2938"/>
                  <a:pt x="21160" y="2400"/>
                  <a:pt x="20618" y="240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5" name="Shape 2614"/>
          <p:cNvSpPr/>
          <p:nvPr/>
        </p:nvSpPr>
        <p:spPr>
          <a:xfrm>
            <a:off x="5445822" y="2786903"/>
            <a:ext cx="351528" cy="3515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6" name="Shape 2624"/>
          <p:cNvSpPr/>
          <p:nvPr/>
        </p:nvSpPr>
        <p:spPr>
          <a:xfrm>
            <a:off x="7990269" y="4949449"/>
            <a:ext cx="351528" cy="3515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2" y="6873"/>
                </a:moveTo>
                <a:lnTo>
                  <a:pt x="20618" y="6873"/>
                </a:lnTo>
                <a:lnTo>
                  <a:pt x="20618" y="7855"/>
                </a:lnTo>
                <a:lnTo>
                  <a:pt x="982" y="7855"/>
                </a:lnTo>
                <a:cubicBezTo>
                  <a:pt x="982" y="7855"/>
                  <a:pt x="982" y="6873"/>
                  <a:pt x="982" y="6873"/>
                </a:cubicBezTo>
                <a:close/>
                <a:moveTo>
                  <a:pt x="16691" y="8836"/>
                </a:moveTo>
                <a:lnTo>
                  <a:pt x="18655" y="8836"/>
                </a:lnTo>
                <a:lnTo>
                  <a:pt x="18655" y="17673"/>
                </a:lnTo>
                <a:lnTo>
                  <a:pt x="16691" y="17673"/>
                </a:lnTo>
                <a:cubicBezTo>
                  <a:pt x="16691" y="17673"/>
                  <a:pt x="16691" y="8836"/>
                  <a:pt x="16691" y="8836"/>
                </a:cubicBezTo>
                <a:close/>
                <a:moveTo>
                  <a:pt x="13745" y="8836"/>
                </a:moveTo>
                <a:lnTo>
                  <a:pt x="15709" y="8836"/>
                </a:lnTo>
                <a:lnTo>
                  <a:pt x="15709" y="17673"/>
                </a:lnTo>
                <a:lnTo>
                  <a:pt x="13745" y="17673"/>
                </a:lnTo>
                <a:cubicBezTo>
                  <a:pt x="13745" y="17673"/>
                  <a:pt x="13745" y="8836"/>
                  <a:pt x="13745" y="8836"/>
                </a:cubicBezTo>
                <a:close/>
                <a:moveTo>
                  <a:pt x="8836" y="8836"/>
                </a:moveTo>
                <a:lnTo>
                  <a:pt x="12764" y="8836"/>
                </a:lnTo>
                <a:lnTo>
                  <a:pt x="12764" y="17673"/>
                </a:lnTo>
                <a:lnTo>
                  <a:pt x="8836" y="17673"/>
                </a:lnTo>
                <a:cubicBezTo>
                  <a:pt x="8836" y="17673"/>
                  <a:pt x="8836" y="8836"/>
                  <a:pt x="8836" y="8836"/>
                </a:cubicBezTo>
                <a:close/>
                <a:moveTo>
                  <a:pt x="5891" y="8836"/>
                </a:moveTo>
                <a:lnTo>
                  <a:pt x="7855" y="8836"/>
                </a:lnTo>
                <a:lnTo>
                  <a:pt x="7855" y="17673"/>
                </a:lnTo>
                <a:lnTo>
                  <a:pt x="5891" y="17673"/>
                </a:lnTo>
                <a:cubicBezTo>
                  <a:pt x="5891" y="17673"/>
                  <a:pt x="5891" y="8836"/>
                  <a:pt x="5891" y="8836"/>
                </a:cubicBezTo>
                <a:close/>
                <a:moveTo>
                  <a:pt x="2945" y="8836"/>
                </a:moveTo>
                <a:lnTo>
                  <a:pt x="4909" y="8836"/>
                </a:lnTo>
                <a:lnTo>
                  <a:pt x="4909" y="17673"/>
                </a:lnTo>
                <a:lnTo>
                  <a:pt x="2945" y="17673"/>
                </a:lnTo>
                <a:cubicBezTo>
                  <a:pt x="2945" y="17673"/>
                  <a:pt x="2945" y="8836"/>
                  <a:pt x="2945" y="8836"/>
                </a:cubicBezTo>
                <a:close/>
                <a:moveTo>
                  <a:pt x="19773" y="18655"/>
                </a:moveTo>
                <a:lnTo>
                  <a:pt x="20428" y="20618"/>
                </a:lnTo>
                <a:lnTo>
                  <a:pt x="1172" y="20618"/>
                </a:lnTo>
                <a:lnTo>
                  <a:pt x="1827" y="18655"/>
                </a:lnTo>
                <a:cubicBezTo>
                  <a:pt x="1827" y="18655"/>
                  <a:pt x="19773" y="18655"/>
                  <a:pt x="19773" y="18655"/>
                </a:cubicBezTo>
                <a:close/>
                <a:moveTo>
                  <a:pt x="10800" y="1056"/>
                </a:moveTo>
                <a:lnTo>
                  <a:pt x="19261" y="5891"/>
                </a:lnTo>
                <a:lnTo>
                  <a:pt x="2339" y="5891"/>
                </a:lnTo>
                <a:cubicBezTo>
                  <a:pt x="2339" y="5891"/>
                  <a:pt x="10800" y="1056"/>
                  <a:pt x="10800" y="1056"/>
                </a:cubicBezTo>
                <a:close/>
                <a:moveTo>
                  <a:pt x="21109" y="8836"/>
                </a:moveTo>
                <a:cubicBezTo>
                  <a:pt x="21380" y="8836"/>
                  <a:pt x="21600" y="8617"/>
                  <a:pt x="21600" y="8345"/>
                </a:cubicBezTo>
                <a:lnTo>
                  <a:pt x="21600" y="6382"/>
                </a:lnTo>
                <a:cubicBezTo>
                  <a:pt x="21600" y="6200"/>
                  <a:pt x="21496" y="6047"/>
                  <a:pt x="21349" y="5963"/>
                </a:cubicBezTo>
                <a:lnTo>
                  <a:pt x="21353" y="5956"/>
                </a:lnTo>
                <a:lnTo>
                  <a:pt x="11044" y="65"/>
                </a:lnTo>
                <a:lnTo>
                  <a:pt x="11040" y="72"/>
                </a:lnTo>
                <a:cubicBezTo>
                  <a:pt x="10968" y="30"/>
                  <a:pt x="10889" y="0"/>
                  <a:pt x="10800" y="0"/>
                </a:cubicBezTo>
                <a:cubicBezTo>
                  <a:pt x="10711" y="0"/>
                  <a:pt x="10632" y="30"/>
                  <a:pt x="10560" y="72"/>
                </a:cubicBezTo>
                <a:lnTo>
                  <a:pt x="10556" y="65"/>
                </a:lnTo>
                <a:lnTo>
                  <a:pt x="247" y="5956"/>
                </a:lnTo>
                <a:lnTo>
                  <a:pt x="251" y="5963"/>
                </a:lnTo>
                <a:cubicBezTo>
                  <a:pt x="104" y="6047"/>
                  <a:pt x="0" y="6200"/>
                  <a:pt x="0" y="6382"/>
                </a:cubicBezTo>
                <a:lnTo>
                  <a:pt x="0" y="8345"/>
                </a:lnTo>
                <a:cubicBezTo>
                  <a:pt x="0" y="8617"/>
                  <a:pt x="220" y="8836"/>
                  <a:pt x="491" y="8836"/>
                </a:cubicBezTo>
                <a:lnTo>
                  <a:pt x="1964" y="8836"/>
                </a:lnTo>
                <a:lnTo>
                  <a:pt x="1964" y="17673"/>
                </a:lnTo>
                <a:lnTo>
                  <a:pt x="1473" y="17673"/>
                </a:lnTo>
                <a:cubicBezTo>
                  <a:pt x="1256" y="17673"/>
                  <a:pt x="1078" y="17816"/>
                  <a:pt x="1013" y="18010"/>
                </a:cubicBezTo>
                <a:lnTo>
                  <a:pt x="1007" y="18009"/>
                </a:lnTo>
                <a:lnTo>
                  <a:pt x="25" y="20954"/>
                </a:lnTo>
                <a:lnTo>
                  <a:pt x="31" y="20955"/>
                </a:lnTo>
                <a:cubicBezTo>
                  <a:pt x="14" y="21005"/>
                  <a:pt x="0" y="21055"/>
                  <a:pt x="0" y="21109"/>
                </a:cubicBezTo>
                <a:cubicBezTo>
                  <a:pt x="0" y="21381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cubicBezTo>
                  <a:pt x="21600" y="21055"/>
                  <a:pt x="21586" y="21005"/>
                  <a:pt x="21569" y="20955"/>
                </a:cubicBezTo>
                <a:lnTo>
                  <a:pt x="21575" y="20954"/>
                </a:lnTo>
                <a:lnTo>
                  <a:pt x="20593" y="18009"/>
                </a:lnTo>
                <a:lnTo>
                  <a:pt x="20587" y="18010"/>
                </a:lnTo>
                <a:cubicBezTo>
                  <a:pt x="20522" y="17816"/>
                  <a:pt x="20344" y="17673"/>
                  <a:pt x="20127" y="17673"/>
                </a:cubicBezTo>
                <a:lnTo>
                  <a:pt x="19636" y="17673"/>
                </a:lnTo>
                <a:lnTo>
                  <a:pt x="19636" y="8836"/>
                </a:lnTo>
                <a:cubicBezTo>
                  <a:pt x="19636" y="8836"/>
                  <a:pt x="21109" y="8836"/>
                  <a:pt x="21109" y="883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7" name="Shape 2634"/>
          <p:cNvSpPr/>
          <p:nvPr/>
        </p:nvSpPr>
        <p:spPr>
          <a:xfrm>
            <a:off x="6708510" y="3876540"/>
            <a:ext cx="351528" cy="3515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79" y="7008"/>
                </a:moveTo>
                <a:cubicBezTo>
                  <a:pt x="20006" y="12260"/>
                  <a:pt x="12624" y="19436"/>
                  <a:pt x="10800" y="20538"/>
                </a:cubicBezTo>
                <a:cubicBezTo>
                  <a:pt x="8976" y="19436"/>
                  <a:pt x="1594" y="12260"/>
                  <a:pt x="1021" y="7001"/>
                </a:cubicBezTo>
                <a:cubicBezTo>
                  <a:pt x="1021" y="7001"/>
                  <a:pt x="982" y="6718"/>
                  <a:pt x="982" y="6382"/>
                </a:cubicBezTo>
                <a:cubicBezTo>
                  <a:pt x="982" y="3404"/>
                  <a:pt x="3404" y="982"/>
                  <a:pt x="6382" y="982"/>
                </a:cubicBezTo>
                <a:cubicBezTo>
                  <a:pt x="7780" y="982"/>
                  <a:pt x="9107" y="1518"/>
                  <a:pt x="10120" y="2491"/>
                </a:cubicBezTo>
                <a:lnTo>
                  <a:pt x="10800" y="3145"/>
                </a:lnTo>
                <a:lnTo>
                  <a:pt x="11480" y="2491"/>
                </a:lnTo>
                <a:cubicBezTo>
                  <a:pt x="12493" y="1518"/>
                  <a:pt x="13820" y="982"/>
                  <a:pt x="15218" y="982"/>
                </a:cubicBezTo>
                <a:cubicBezTo>
                  <a:pt x="18196" y="982"/>
                  <a:pt x="20618" y="3404"/>
                  <a:pt x="20618" y="6382"/>
                </a:cubicBezTo>
                <a:cubicBezTo>
                  <a:pt x="20618" y="6725"/>
                  <a:pt x="20579" y="7008"/>
                  <a:pt x="20579" y="7008"/>
                </a:cubicBezTo>
                <a:moveTo>
                  <a:pt x="21600" y="6382"/>
                </a:moveTo>
                <a:cubicBezTo>
                  <a:pt x="21600" y="2857"/>
                  <a:pt x="18743" y="0"/>
                  <a:pt x="15218" y="0"/>
                </a:cubicBezTo>
                <a:cubicBezTo>
                  <a:pt x="13502" y="0"/>
                  <a:pt x="11947" y="681"/>
                  <a:pt x="10800" y="1784"/>
                </a:cubicBezTo>
                <a:cubicBezTo>
                  <a:pt x="9653" y="681"/>
                  <a:pt x="8098" y="0"/>
                  <a:pt x="6382" y="0"/>
                </a:cubicBezTo>
                <a:cubicBezTo>
                  <a:pt x="2857" y="0"/>
                  <a:pt x="0" y="2857"/>
                  <a:pt x="0" y="6382"/>
                </a:cubicBezTo>
                <a:cubicBezTo>
                  <a:pt x="0" y="6792"/>
                  <a:pt x="65" y="7282"/>
                  <a:pt x="45" y="7115"/>
                </a:cubicBezTo>
                <a:cubicBezTo>
                  <a:pt x="733" y="13419"/>
                  <a:pt x="9855" y="21600"/>
                  <a:pt x="10800" y="21600"/>
                </a:cubicBezTo>
                <a:cubicBezTo>
                  <a:pt x="11745" y="21600"/>
                  <a:pt x="20867" y="13419"/>
                  <a:pt x="21555" y="7115"/>
                </a:cubicBezTo>
                <a:cubicBezTo>
                  <a:pt x="21536" y="7282"/>
                  <a:pt x="21600" y="6792"/>
                  <a:pt x="21600" y="6382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8" name="TextBox 27"/>
          <p:cNvSpPr txBox="1"/>
          <p:nvPr/>
        </p:nvSpPr>
        <p:spPr>
          <a:xfrm>
            <a:off x="5183437" y="1369254"/>
            <a:ext cx="1611531" cy="3311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>
                <a:ea typeface="Lato Bold" panose="020F0502020204030203" pitchFamily="34" charset="0"/>
                <a:cs typeface="Lato Bold" panose="020F0502020204030203" pitchFamily="34" charset="0"/>
              </a:rPr>
              <a:t>EYE CANDY DESIGN</a:t>
            </a:r>
          </a:p>
        </p:txBody>
      </p:sp>
      <p:sp>
        <p:nvSpPr>
          <p:cNvPr id="29" name="TextBox 28"/>
          <p:cNvSpPr txBox="1"/>
          <p:nvPr/>
        </p:nvSpPr>
        <p:spPr>
          <a:xfrm flipH="1">
            <a:off x="5267819" y="1770614"/>
            <a:ext cx="3339952" cy="525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amet, consectetur adipiscing elit, sed do eiusmod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5700" y="2554321"/>
            <a:ext cx="161153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>
                <a:ea typeface="Lato Bold" panose="020F0502020204030203" pitchFamily="34" charset="0"/>
                <a:cs typeface="Lato Bold" panose="020F0502020204030203" pitchFamily="34" charset="0"/>
              </a:rPr>
              <a:t>EYE CANDY DESIGN</a:t>
            </a:r>
          </a:p>
        </p:txBody>
      </p:sp>
      <p:sp>
        <p:nvSpPr>
          <p:cNvPr id="31" name="TextBox 30"/>
          <p:cNvSpPr txBox="1"/>
          <p:nvPr/>
        </p:nvSpPr>
        <p:spPr>
          <a:xfrm flipH="1">
            <a:off x="6405700" y="2866933"/>
            <a:ext cx="3339952" cy="525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amet, consectetur adipiscing elit, sed do eiusmod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68388" y="3599541"/>
            <a:ext cx="161153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>
                <a:ea typeface="Lato Bold" panose="020F0502020204030203" pitchFamily="34" charset="0"/>
                <a:cs typeface="Lato Bold" panose="020F0502020204030203" pitchFamily="34" charset="0"/>
              </a:rPr>
              <a:t>EYE CANDY DESIGN</a:t>
            </a:r>
          </a:p>
        </p:txBody>
      </p:sp>
      <p:sp>
        <p:nvSpPr>
          <p:cNvPr id="33" name="TextBox 32"/>
          <p:cNvSpPr txBox="1"/>
          <p:nvPr/>
        </p:nvSpPr>
        <p:spPr>
          <a:xfrm flipH="1">
            <a:off x="7668388" y="3912153"/>
            <a:ext cx="3339952" cy="525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amet, consectetur adipiscing elit, sed do eiusmod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950147" y="4716867"/>
            <a:ext cx="161153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>
                <a:ea typeface="Lato Bold" panose="020F0502020204030203" pitchFamily="34" charset="0"/>
                <a:cs typeface="Lato Bold" panose="020F0502020204030203" pitchFamily="34" charset="0"/>
              </a:rPr>
              <a:t>EYE CANDY DESIGN</a:t>
            </a:r>
          </a:p>
        </p:txBody>
      </p:sp>
      <p:sp>
        <p:nvSpPr>
          <p:cNvPr id="35" name="TextBox 34"/>
          <p:cNvSpPr txBox="1"/>
          <p:nvPr/>
        </p:nvSpPr>
        <p:spPr>
          <a:xfrm flipH="1">
            <a:off x="8950147" y="5029479"/>
            <a:ext cx="3339952" cy="525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amet, consectetur adipiscing elit, sed do eiusmod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4974601-AC85-476B-9506-CC0F6F7427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4" b="3344"/>
          <a:stretch/>
        </p:blipFill>
        <p:spPr>
          <a:xfrm>
            <a:off x="-19878" y="1510748"/>
            <a:ext cx="8627649" cy="5367130"/>
          </a:xfrm>
        </p:spPr>
      </p:pic>
    </p:spTree>
    <p:extLst>
      <p:ext uri="{BB962C8B-B14F-4D97-AF65-F5344CB8AC3E}">
        <p14:creationId xmlns:p14="http://schemas.microsoft.com/office/powerpoint/2010/main" val="3377639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3486F6A9-EEFA-4F18-ACCC-A2A5F402AD4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1" b="12481"/>
          <a:stretch>
            <a:fillRect/>
          </a:stretch>
        </p:blipFill>
        <p:spPr/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28AFE50A-B5E6-47C5-8B4E-25ADD0B0B89F}"/>
              </a:ext>
            </a:extLst>
          </p:cNvPr>
          <p:cNvSpPr/>
          <p:nvPr/>
        </p:nvSpPr>
        <p:spPr>
          <a:xfrm>
            <a:off x="0" y="-818"/>
            <a:ext cx="12192000" cy="6858000"/>
          </a:xfrm>
          <a:prstGeom prst="rect">
            <a:avLst/>
          </a:prstGeom>
          <a:solidFill>
            <a:schemeClr val="tx2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324286" y="3891058"/>
            <a:ext cx="5100033" cy="1210614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77199" y="5141754"/>
            <a:ext cx="5100033" cy="1210614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324286" y="3931140"/>
            <a:ext cx="5100033" cy="1210614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0006" y="2743200"/>
            <a:ext cx="5100033" cy="1210614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4" name="Shape 2546"/>
          <p:cNvSpPr/>
          <p:nvPr/>
        </p:nvSpPr>
        <p:spPr>
          <a:xfrm>
            <a:off x="1088313" y="3069198"/>
            <a:ext cx="488622" cy="3997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400"/>
                </a:moveTo>
                <a:lnTo>
                  <a:pt x="18655" y="20400"/>
                </a:lnTo>
                <a:lnTo>
                  <a:pt x="18655" y="1200"/>
                </a:lnTo>
                <a:lnTo>
                  <a:pt x="20618" y="1200"/>
                </a:lnTo>
                <a:cubicBezTo>
                  <a:pt x="20618" y="1200"/>
                  <a:pt x="20618" y="20400"/>
                  <a:pt x="20618" y="20400"/>
                </a:cubicBezTo>
                <a:close/>
                <a:moveTo>
                  <a:pt x="21109" y="0"/>
                </a:moveTo>
                <a:lnTo>
                  <a:pt x="18164" y="0"/>
                </a:lnTo>
                <a:cubicBezTo>
                  <a:pt x="17893" y="0"/>
                  <a:pt x="17673" y="269"/>
                  <a:pt x="17673" y="600"/>
                </a:cubicBezTo>
                <a:lnTo>
                  <a:pt x="17673" y="21000"/>
                </a:lnTo>
                <a:cubicBezTo>
                  <a:pt x="17673" y="21332"/>
                  <a:pt x="17893" y="21600"/>
                  <a:pt x="18164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lnTo>
                  <a:pt x="21600" y="600"/>
                </a:lnTo>
                <a:cubicBezTo>
                  <a:pt x="21600" y="269"/>
                  <a:pt x="21380" y="0"/>
                  <a:pt x="21109" y="0"/>
                </a:cubicBezTo>
                <a:moveTo>
                  <a:pt x="8836" y="20400"/>
                </a:moveTo>
                <a:lnTo>
                  <a:pt x="6873" y="20400"/>
                </a:lnTo>
                <a:lnTo>
                  <a:pt x="6873" y="3600"/>
                </a:lnTo>
                <a:lnTo>
                  <a:pt x="8836" y="3600"/>
                </a:lnTo>
                <a:cubicBezTo>
                  <a:pt x="8836" y="3600"/>
                  <a:pt x="8836" y="20400"/>
                  <a:pt x="8836" y="20400"/>
                </a:cubicBezTo>
                <a:close/>
                <a:moveTo>
                  <a:pt x="9327" y="2400"/>
                </a:moveTo>
                <a:lnTo>
                  <a:pt x="6382" y="2400"/>
                </a:lnTo>
                <a:cubicBezTo>
                  <a:pt x="6111" y="2400"/>
                  <a:pt x="5891" y="2669"/>
                  <a:pt x="5891" y="3000"/>
                </a:cubicBezTo>
                <a:lnTo>
                  <a:pt x="5891" y="21000"/>
                </a:lnTo>
                <a:cubicBezTo>
                  <a:pt x="5891" y="21332"/>
                  <a:pt x="6111" y="21600"/>
                  <a:pt x="6382" y="21600"/>
                </a:cubicBezTo>
                <a:lnTo>
                  <a:pt x="9327" y="21600"/>
                </a:lnTo>
                <a:cubicBezTo>
                  <a:pt x="9598" y="21600"/>
                  <a:pt x="9818" y="21332"/>
                  <a:pt x="9818" y="21000"/>
                </a:cubicBezTo>
                <a:lnTo>
                  <a:pt x="9818" y="3000"/>
                </a:lnTo>
                <a:cubicBezTo>
                  <a:pt x="9818" y="2669"/>
                  <a:pt x="9598" y="2400"/>
                  <a:pt x="9327" y="2400"/>
                </a:cubicBezTo>
                <a:moveTo>
                  <a:pt x="14727" y="20400"/>
                </a:moveTo>
                <a:lnTo>
                  <a:pt x="12764" y="20400"/>
                </a:lnTo>
                <a:lnTo>
                  <a:pt x="12764" y="10800"/>
                </a:lnTo>
                <a:lnTo>
                  <a:pt x="14727" y="10800"/>
                </a:lnTo>
                <a:cubicBezTo>
                  <a:pt x="14727" y="10800"/>
                  <a:pt x="14727" y="20400"/>
                  <a:pt x="14727" y="20400"/>
                </a:cubicBezTo>
                <a:close/>
                <a:moveTo>
                  <a:pt x="15218" y="9600"/>
                </a:moveTo>
                <a:lnTo>
                  <a:pt x="12273" y="9600"/>
                </a:lnTo>
                <a:cubicBezTo>
                  <a:pt x="12002" y="9600"/>
                  <a:pt x="11782" y="9869"/>
                  <a:pt x="11782" y="10200"/>
                </a:cubicBezTo>
                <a:lnTo>
                  <a:pt x="11782" y="21000"/>
                </a:lnTo>
                <a:cubicBezTo>
                  <a:pt x="11782" y="21332"/>
                  <a:pt x="12002" y="21600"/>
                  <a:pt x="12273" y="21600"/>
                </a:cubicBezTo>
                <a:lnTo>
                  <a:pt x="15218" y="21600"/>
                </a:lnTo>
                <a:cubicBezTo>
                  <a:pt x="15489" y="21600"/>
                  <a:pt x="15709" y="21332"/>
                  <a:pt x="15709" y="21000"/>
                </a:cubicBezTo>
                <a:lnTo>
                  <a:pt x="15709" y="10200"/>
                </a:lnTo>
                <a:cubicBezTo>
                  <a:pt x="15709" y="9869"/>
                  <a:pt x="15489" y="9600"/>
                  <a:pt x="15218" y="9600"/>
                </a:cubicBezTo>
                <a:moveTo>
                  <a:pt x="2945" y="20400"/>
                </a:moveTo>
                <a:lnTo>
                  <a:pt x="982" y="20400"/>
                </a:lnTo>
                <a:lnTo>
                  <a:pt x="982" y="14400"/>
                </a:lnTo>
                <a:lnTo>
                  <a:pt x="2945" y="14400"/>
                </a:lnTo>
                <a:cubicBezTo>
                  <a:pt x="2945" y="14400"/>
                  <a:pt x="2945" y="20400"/>
                  <a:pt x="2945" y="20400"/>
                </a:cubicBezTo>
                <a:close/>
                <a:moveTo>
                  <a:pt x="3436" y="13200"/>
                </a:moveTo>
                <a:lnTo>
                  <a:pt x="491" y="13200"/>
                </a:lnTo>
                <a:cubicBezTo>
                  <a:pt x="220" y="13200"/>
                  <a:pt x="0" y="13469"/>
                  <a:pt x="0" y="13800"/>
                </a:cubicBezTo>
                <a:lnTo>
                  <a:pt x="0" y="21000"/>
                </a:lnTo>
                <a:cubicBezTo>
                  <a:pt x="0" y="21332"/>
                  <a:pt x="220" y="21600"/>
                  <a:pt x="491" y="21600"/>
                </a:cubicBezTo>
                <a:lnTo>
                  <a:pt x="3436" y="21600"/>
                </a:lnTo>
                <a:cubicBezTo>
                  <a:pt x="3707" y="21600"/>
                  <a:pt x="3927" y="21332"/>
                  <a:pt x="3927" y="21000"/>
                </a:cubicBezTo>
                <a:lnTo>
                  <a:pt x="3927" y="13800"/>
                </a:lnTo>
                <a:cubicBezTo>
                  <a:pt x="3927" y="13469"/>
                  <a:pt x="3707" y="13200"/>
                  <a:pt x="3436" y="132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chemeClr val="tx2"/>
              </a:solidFill>
            </a:endParaRPr>
          </a:p>
        </p:txBody>
      </p:sp>
      <p:sp>
        <p:nvSpPr>
          <p:cNvPr id="5" name="Shape 2632"/>
          <p:cNvSpPr/>
          <p:nvPr/>
        </p:nvSpPr>
        <p:spPr>
          <a:xfrm>
            <a:off x="1107006" y="4252054"/>
            <a:ext cx="399781" cy="4886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7673"/>
                </a:moveTo>
                <a:cubicBezTo>
                  <a:pt x="4588" y="17673"/>
                  <a:pt x="1200" y="16051"/>
                  <a:pt x="1200" y="15218"/>
                </a:cubicBezTo>
                <a:cubicBezTo>
                  <a:pt x="1200" y="14690"/>
                  <a:pt x="1355" y="14275"/>
                  <a:pt x="1611" y="13896"/>
                </a:cubicBezTo>
                <a:cubicBezTo>
                  <a:pt x="3255" y="14967"/>
                  <a:pt x="6746" y="15709"/>
                  <a:pt x="10800" y="15709"/>
                </a:cubicBezTo>
                <a:cubicBezTo>
                  <a:pt x="14856" y="15709"/>
                  <a:pt x="18345" y="14966"/>
                  <a:pt x="19987" y="13894"/>
                </a:cubicBezTo>
                <a:cubicBezTo>
                  <a:pt x="20244" y="14273"/>
                  <a:pt x="20400" y="14689"/>
                  <a:pt x="20400" y="15218"/>
                </a:cubicBezTo>
                <a:cubicBezTo>
                  <a:pt x="20400" y="16051"/>
                  <a:pt x="17011" y="17673"/>
                  <a:pt x="10800" y="17673"/>
                </a:cubicBezTo>
                <a:moveTo>
                  <a:pt x="10800" y="20618"/>
                </a:moveTo>
                <a:cubicBezTo>
                  <a:pt x="9475" y="20618"/>
                  <a:pt x="8400" y="19739"/>
                  <a:pt x="8400" y="18655"/>
                </a:cubicBezTo>
                <a:cubicBezTo>
                  <a:pt x="8400" y="18625"/>
                  <a:pt x="8408" y="18597"/>
                  <a:pt x="8409" y="18567"/>
                </a:cubicBezTo>
                <a:cubicBezTo>
                  <a:pt x="9179" y="18623"/>
                  <a:pt x="9977" y="18655"/>
                  <a:pt x="10800" y="18655"/>
                </a:cubicBezTo>
                <a:cubicBezTo>
                  <a:pt x="11623" y="18655"/>
                  <a:pt x="12421" y="18623"/>
                  <a:pt x="13191" y="18567"/>
                </a:cubicBezTo>
                <a:cubicBezTo>
                  <a:pt x="13192" y="18597"/>
                  <a:pt x="13200" y="18625"/>
                  <a:pt x="13200" y="18655"/>
                </a:cubicBezTo>
                <a:cubicBezTo>
                  <a:pt x="13200" y="19739"/>
                  <a:pt x="12125" y="20618"/>
                  <a:pt x="10800" y="20618"/>
                </a:cubicBezTo>
                <a:moveTo>
                  <a:pt x="2948" y="12551"/>
                </a:moveTo>
                <a:cubicBezTo>
                  <a:pt x="4308" y="11388"/>
                  <a:pt x="6000" y="9939"/>
                  <a:pt x="6000" y="6873"/>
                </a:cubicBezTo>
                <a:cubicBezTo>
                  <a:pt x="6000" y="5232"/>
                  <a:pt x="7238" y="3825"/>
                  <a:pt x="8988" y="3239"/>
                </a:cubicBezTo>
                <a:cubicBezTo>
                  <a:pt x="9428" y="3657"/>
                  <a:pt x="10072" y="3927"/>
                  <a:pt x="10800" y="3927"/>
                </a:cubicBezTo>
                <a:cubicBezTo>
                  <a:pt x="11528" y="3927"/>
                  <a:pt x="12172" y="3657"/>
                  <a:pt x="12611" y="3239"/>
                </a:cubicBezTo>
                <a:cubicBezTo>
                  <a:pt x="14362" y="3825"/>
                  <a:pt x="15600" y="5232"/>
                  <a:pt x="15600" y="6873"/>
                </a:cubicBezTo>
                <a:cubicBezTo>
                  <a:pt x="15600" y="9939"/>
                  <a:pt x="17292" y="11388"/>
                  <a:pt x="18652" y="12551"/>
                </a:cubicBezTo>
                <a:cubicBezTo>
                  <a:pt x="18911" y="12773"/>
                  <a:pt x="19152" y="12979"/>
                  <a:pt x="19366" y="13183"/>
                </a:cubicBezTo>
                <a:cubicBezTo>
                  <a:pt x="18217" y="14077"/>
                  <a:pt x="14825" y="14727"/>
                  <a:pt x="10800" y="14727"/>
                </a:cubicBezTo>
                <a:cubicBezTo>
                  <a:pt x="6779" y="14727"/>
                  <a:pt x="3383" y="14079"/>
                  <a:pt x="2230" y="13186"/>
                </a:cubicBezTo>
                <a:cubicBezTo>
                  <a:pt x="2446" y="12981"/>
                  <a:pt x="2687" y="12774"/>
                  <a:pt x="2948" y="12551"/>
                </a:cubicBezTo>
                <a:moveTo>
                  <a:pt x="10800" y="982"/>
                </a:moveTo>
                <a:cubicBezTo>
                  <a:pt x="11462" y="982"/>
                  <a:pt x="12000" y="1422"/>
                  <a:pt x="12000" y="1964"/>
                </a:cubicBezTo>
                <a:cubicBezTo>
                  <a:pt x="12000" y="2506"/>
                  <a:pt x="11462" y="2945"/>
                  <a:pt x="10800" y="2945"/>
                </a:cubicBezTo>
                <a:cubicBezTo>
                  <a:pt x="10138" y="2945"/>
                  <a:pt x="9600" y="2506"/>
                  <a:pt x="9600" y="1964"/>
                </a:cubicBezTo>
                <a:cubicBezTo>
                  <a:pt x="9600" y="1422"/>
                  <a:pt x="10138" y="982"/>
                  <a:pt x="10800" y="982"/>
                </a:cubicBezTo>
                <a:moveTo>
                  <a:pt x="21600" y="15218"/>
                </a:moveTo>
                <a:cubicBezTo>
                  <a:pt x="21600" y="11782"/>
                  <a:pt x="16800" y="11782"/>
                  <a:pt x="16800" y="6873"/>
                </a:cubicBezTo>
                <a:cubicBezTo>
                  <a:pt x="16800" y="4845"/>
                  <a:pt x="15296" y="3105"/>
                  <a:pt x="13152" y="2356"/>
                </a:cubicBezTo>
                <a:cubicBezTo>
                  <a:pt x="13183" y="2229"/>
                  <a:pt x="13200" y="2098"/>
                  <a:pt x="13200" y="1964"/>
                </a:cubicBezTo>
                <a:cubicBezTo>
                  <a:pt x="13200" y="879"/>
                  <a:pt x="12125" y="0"/>
                  <a:pt x="10800" y="0"/>
                </a:cubicBezTo>
                <a:cubicBezTo>
                  <a:pt x="9475" y="0"/>
                  <a:pt x="8400" y="879"/>
                  <a:pt x="8400" y="1964"/>
                </a:cubicBezTo>
                <a:cubicBezTo>
                  <a:pt x="8400" y="2098"/>
                  <a:pt x="8417" y="2229"/>
                  <a:pt x="8448" y="2356"/>
                </a:cubicBezTo>
                <a:cubicBezTo>
                  <a:pt x="6304" y="3105"/>
                  <a:pt x="4800" y="4845"/>
                  <a:pt x="4800" y="6873"/>
                </a:cubicBezTo>
                <a:cubicBezTo>
                  <a:pt x="4800" y="11782"/>
                  <a:pt x="0" y="11782"/>
                  <a:pt x="0" y="15218"/>
                </a:cubicBezTo>
                <a:cubicBezTo>
                  <a:pt x="0" y="16716"/>
                  <a:pt x="3016" y="17986"/>
                  <a:pt x="7217" y="18457"/>
                </a:cubicBezTo>
                <a:cubicBezTo>
                  <a:pt x="7211" y="18523"/>
                  <a:pt x="7200" y="18587"/>
                  <a:pt x="7200" y="18655"/>
                </a:cubicBezTo>
                <a:cubicBezTo>
                  <a:pt x="7200" y="20282"/>
                  <a:pt x="8812" y="21600"/>
                  <a:pt x="10800" y="21600"/>
                </a:cubicBezTo>
                <a:cubicBezTo>
                  <a:pt x="12788" y="21600"/>
                  <a:pt x="14400" y="20282"/>
                  <a:pt x="14400" y="18655"/>
                </a:cubicBezTo>
                <a:cubicBezTo>
                  <a:pt x="14400" y="18587"/>
                  <a:pt x="14389" y="18523"/>
                  <a:pt x="14383" y="18457"/>
                </a:cubicBezTo>
                <a:cubicBezTo>
                  <a:pt x="18584" y="17986"/>
                  <a:pt x="21600" y="16716"/>
                  <a:pt x="21600" y="15218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7419" y="3022868"/>
            <a:ext cx="134972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SERVICES NAME</a:t>
            </a:r>
          </a:p>
        </p:txBody>
      </p:sp>
      <p:sp>
        <p:nvSpPr>
          <p:cNvPr id="7" name="TextBox 6"/>
          <p:cNvSpPr txBox="1"/>
          <p:nvPr/>
        </p:nvSpPr>
        <p:spPr>
          <a:xfrm flipH="1">
            <a:off x="1827418" y="3269089"/>
            <a:ext cx="3829183" cy="525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dirty="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dirty="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endParaRPr lang="en-US" sz="1200" dirty="0">
              <a:solidFill>
                <a:schemeClr val="tx2"/>
              </a:solidFill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27419" y="4149474"/>
            <a:ext cx="134972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SERVICES NAME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1827418" y="4395695"/>
            <a:ext cx="3829183" cy="444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do </a:t>
            </a:r>
            <a:r>
              <a:rPr lang="en-US" sz="120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ut</a:t>
            </a:r>
          </a:p>
        </p:txBody>
      </p:sp>
      <p:sp>
        <p:nvSpPr>
          <p:cNvPr id="11" name="Shape 2633"/>
          <p:cNvSpPr/>
          <p:nvPr/>
        </p:nvSpPr>
        <p:spPr>
          <a:xfrm>
            <a:off x="6618139" y="4233559"/>
            <a:ext cx="488622" cy="4886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44" y="18334"/>
                </a:moveTo>
                <a:lnTo>
                  <a:pt x="15583" y="6873"/>
                </a:lnTo>
                <a:lnTo>
                  <a:pt x="20168" y="6873"/>
                </a:lnTo>
                <a:cubicBezTo>
                  <a:pt x="20168" y="6873"/>
                  <a:pt x="12144" y="18334"/>
                  <a:pt x="12144" y="18334"/>
                </a:cubicBezTo>
                <a:close/>
                <a:moveTo>
                  <a:pt x="10800" y="19403"/>
                </a:moveTo>
                <a:lnTo>
                  <a:pt x="7041" y="6873"/>
                </a:lnTo>
                <a:lnTo>
                  <a:pt x="14559" y="6873"/>
                </a:lnTo>
                <a:cubicBezTo>
                  <a:pt x="14559" y="6873"/>
                  <a:pt x="10800" y="19403"/>
                  <a:pt x="10800" y="19403"/>
                </a:cubicBezTo>
                <a:close/>
                <a:moveTo>
                  <a:pt x="1432" y="6873"/>
                </a:moveTo>
                <a:lnTo>
                  <a:pt x="6017" y="6873"/>
                </a:lnTo>
                <a:lnTo>
                  <a:pt x="9456" y="18334"/>
                </a:lnTo>
                <a:cubicBezTo>
                  <a:pt x="9456" y="18334"/>
                  <a:pt x="1432" y="6873"/>
                  <a:pt x="1432" y="6873"/>
                </a:cubicBezTo>
                <a:close/>
                <a:moveTo>
                  <a:pt x="6578" y="982"/>
                </a:moveTo>
                <a:lnTo>
                  <a:pt x="8536" y="982"/>
                </a:lnTo>
                <a:lnTo>
                  <a:pt x="6082" y="5891"/>
                </a:lnTo>
                <a:lnTo>
                  <a:pt x="1669" y="5891"/>
                </a:lnTo>
                <a:cubicBezTo>
                  <a:pt x="1669" y="5891"/>
                  <a:pt x="6578" y="982"/>
                  <a:pt x="6578" y="982"/>
                </a:cubicBezTo>
                <a:close/>
                <a:moveTo>
                  <a:pt x="11973" y="982"/>
                </a:moveTo>
                <a:lnTo>
                  <a:pt x="14427" y="5891"/>
                </a:lnTo>
                <a:lnTo>
                  <a:pt x="7173" y="5891"/>
                </a:lnTo>
                <a:lnTo>
                  <a:pt x="9627" y="982"/>
                </a:lnTo>
                <a:cubicBezTo>
                  <a:pt x="9627" y="982"/>
                  <a:pt x="11973" y="982"/>
                  <a:pt x="11973" y="982"/>
                </a:cubicBezTo>
                <a:close/>
                <a:moveTo>
                  <a:pt x="15022" y="982"/>
                </a:moveTo>
                <a:lnTo>
                  <a:pt x="19931" y="5891"/>
                </a:lnTo>
                <a:lnTo>
                  <a:pt x="15518" y="5891"/>
                </a:lnTo>
                <a:lnTo>
                  <a:pt x="13064" y="982"/>
                </a:lnTo>
                <a:cubicBezTo>
                  <a:pt x="13064" y="982"/>
                  <a:pt x="15022" y="982"/>
                  <a:pt x="15022" y="982"/>
                </a:cubicBezTo>
                <a:close/>
                <a:moveTo>
                  <a:pt x="21600" y="6382"/>
                </a:moveTo>
                <a:cubicBezTo>
                  <a:pt x="21600" y="6272"/>
                  <a:pt x="21557" y="6175"/>
                  <a:pt x="21495" y="6093"/>
                </a:cubicBezTo>
                <a:lnTo>
                  <a:pt x="21502" y="6088"/>
                </a:lnTo>
                <a:lnTo>
                  <a:pt x="21471" y="6057"/>
                </a:lnTo>
                <a:cubicBezTo>
                  <a:pt x="21459" y="6044"/>
                  <a:pt x="21448" y="6032"/>
                  <a:pt x="21434" y="6020"/>
                </a:cubicBezTo>
                <a:lnTo>
                  <a:pt x="15611" y="197"/>
                </a:lnTo>
                <a:lnTo>
                  <a:pt x="15604" y="201"/>
                </a:lnTo>
                <a:cubicBezTo>
                  <a:pt x="15514" y="82"/>
                  <a:pt x="15379" y="0"/>
                  <a:pt x="15218" y="0"/>
                </a:cubicBezTo>
                <a:lnTo>
                  <a:pt x="6382" y="0"/>
                </a:lnTo>
                <a:cubicBezTo>
                  <a:pt x="6221" y="0"/>
                  <a:pt x="6086" y="82"/>
                  <a:pt x="5996" y="201"/>
                </a:cubicBezTo>
                <a:lnTo>
                  <a:pt x="5989" y="197"/>
                </a:lnTo>
                <a:lnTo>
                  <a:pt x="166" y="6020"/>
                </a:lnTo>
                <a:cubicBezTo>
                  <a:pt x="152" y="6032"/>
                  <a:pt x="141" y="6044"/>
                  <a:pt x="129" y="6057"/>
                </a:cubicBezTo>
                <a:lnTo>
                  <a:pt x="98" y="6088"/>
                </a:lnTo>
                <a:lnTo>
                  <a:pt x="105" y="6093"/>
                </a:lnTo>
                <a:cubicBezTo>
                  <a:pt x="43" y="6175"/>
                  <a:pt x="0" y="6272"/>
                  <a:pt x="0" y="6382"/>
                </a:cubicBezTo>
                <a:cubicBezTo>
                  <a:pt x="0" y="6499"/>
                  <a:pt x="46" y="6602"/>
                  <a:pt x="115" y="6686"/>
                </a:cubicBezTo>
                <a:lnTo>
                  <a:pt x="109" y="6690"/>
                </a:lnTo>
                <a:lnTo>
                  <a:pt x="10418" y="21418"/>
                </a:lnTo>
                <a:lnTo>
                  <a:pt x="10424" y="21413"/>
                </a:lnTo>
                <a:cubicBezTo>
                  <a:pt x="10514" y="21525"/>
                  <a:pt x="10646" y="21600"/>
                  <a:pt x="10800" y="21600"/>
                </a:cubicBezTo>
                <a:cubicBezTo>
                  <a:pt x="10954" y="21600"/>
                  <a:pt x="11086" y="21525"/>
                  <a:pt x="11176" y="21413"/>
                </a:cubicBezTo>
                <a:lnTo>
                  <a:pt x="11182" y="21418"/>
                </a:lnTo>
                <a:lnTo>
                  <a:pt x="21491" y="6690"/>
                </a:lnTo>
                <a:lnTo>
                  <a:pt x="21485" y="6686"/>
                </a:lnTo>
                <a:cubicBezTo>
                  <a:pt x="21553" y="6602"/>
                  <a:pt x="21600" y="6499"/>
                  <a:pt x="21600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74506" y="3022868"/>
            <a:ext cx="134972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SERVICES NAME</a:t>
            </a:r>
          </a:p>
        </p:txBody>
      </p:sp>
      <p:sp>
        <p:nvSpPr>
          <p:cNvPr id="13" name="TextBox 12"/>
          <p:cNvSpPr txBox="1"/>
          <p:nvPr/>
        </p:nvSpPr>
        <p:spPr>
          <a:xfrm flipH="1">
            <a:off x="7274505" y="3269089"/>
            <a:ext cx="3829183" cy="444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do </a:t>
            </a:r>
            <a:r>
              <a:rPr lang="en-US" sz="120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ut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74506" y="4149474"/>
            <a:ext cx="134972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>
                <a:solidFill>
                  <a:schemeClr val="tx2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SERVICES NAME</a:t>
            </a:r>
          </a:p>
        </p:txBody>
      </p:sp>
      <p:sp>
        <p:nvSpPr>
          <p:cNvPr id="15" name="TextBox 14"/>
          <p:cNvSpPr txBox="1"/>
          <p:nvPr/>
        </p:nvSpPr>
        <p:spPr>
          <a:xfrm flipH="1">
            <a:off x="7274505" y="4395695"/>
            <a:ext cx="3829183" cy="444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do </a:t>
            </a:r>
            <a:r>
              <a:rPr lang="en-US" sz="120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ut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790567" y="661846"/>
            <a:ext cx="4610866" cy="1079386"/>
            <a:chOff x="1237373" y="661846"/>
            <a:chExt cx="4610866" cy="1079386"/>
          </a:xfrm>
        </p:grpSpPr>
        <p:sp>
          <p:nvSpPr>
            <p:cNvPr id="17" name="TextBox 16"/>
            <p:cNvSpPr txBox="1"/>
            <p:nvPr/>
          </p:nvSpPr>
          <p:spPr>
            <a:xfrm>
              <a:off x="1237373" y="661846"/>
              <a:ext cx="46108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spc="600">
                  <a:solidFill>
                    <a:schemeClr val="bg1"/>
                  </a:solidFill>
                  <a:ea typeface="Lato Heavy" panose="020F0502020204030203" pitchFamily="34" charset="0"/>
                  <a:cs typeface="Lato Heavy" panose="020F0502020204030203" pitchFamily="34" charset="0"/>
                </a:rPr>
                <a:t>OUR SERVICES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flipH="1">
              <a:off x="1623853" y="1296623"/>
              <a:ext cx="3837906" cy="4446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en-US" sz="1200">
                  <a:solidFill>
                    <a:schemeClr val="bg1"/>
                  </a:solidFill>
                  <a:ea typeface="Lato Regular" panose="020F0502020204030203" pitchFamily="34" charset="0"/>
                  <a:cs typeface="Lato Regular" panose="020F0502020204030203" pitchFamily="34" charset="0"/>
                </a:rPr>
                <a:t>Lorem ipsum dolor sit amet, consectetur adipiscing elit, sed do eiusmod tempor incididunt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827419" y="5387650"/>
            <a:ext cx="134972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>
                <a:solidFill>
                  <a:schemeClr val="tx2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SERVICES NAME</a:t>
            </a:r>
          </a:p>
        </p:txBody>
      </p:sp>
      <p:sp>
        <p:nvSpPr>
          <p:cNvPr id="21" name="TextBox 20"/>
          <p:cNvSpPr txBox="1"/>
          <p:nvPr/>
        </p:nvSpPr>
        <p:spPr>
          <a:xfrm flipH="1">
            <a:off x="1827418" y="5633871"/>
            <a:ext cx="3829183" cy="444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sed</a:t>
            </a: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do </a:t>
            </a:r>
            <a:r>
              <a:rPr lang="en-US" sz="120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err="1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>
                <a:solidFill>
                  <a:schemeClr val="tx2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ut</a:t>
            </a:r>
          </a:p>
        </p:txBody>
      </p:sp>
      <p:sp>
        <p:nvSpPr>
          <p:cNvPr id="22" name="Shape 2587"/>
          <p:cNvSpPr/>
          <p:nvPr/>
        </p:nvSpPr>
        <p:spPr>
          <a:xfrm>
            <a:off x="6541018" y="5586473"/>
            <a:ext cx="488622" cy="4886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66585" y="5306379"/>
            <a:ext cx="134972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SERVICES NAME</a:t>
            </a:r>
          </a:p>
        </p:txBody>
      </p:sp>
      <p:sp>
        <p:nvSpPr>
          <p:cNvPr id="24" name="TextBox 23"/>
          <p:cNvSpPr txBox="1"/>
          <p:nvPr/>
        </p:nvSpPr>
        <p:spPr>
          <a:xfrm flipH="1">
            <a:off x="7266584" y="5613430"/>
            <a:ext cx="3829183" cy="444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endParaRPr lang="en-US" sz="1200" dirty="0">
              <a:solidFill>
                <a:schemeClr val="bg1"/>
              </a:solidFill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  <p:sp>
        <p:nvSpPr>
          <p:cNvPr id="30" name="Shape 3717"/>
          <p:cNvSpPr/>
          <p:nvPr/>
        </p:nvSpPr>
        <p:spPr>
          <a:xfrm>
            <a:off x="1042138" y="5517223"/>
            <a:ext cx="598718" cy="4596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4727"/>
                </a:moveTo>
                <a:lnTo>
                  <a:pt x="982" y="14727"/>
                </a:lnTo>
                <a:lnTo>
                  <a:pt x="982" y="1964"/>
                </a:lnTo>
                <a:cubicBezTo>
                  <a:pt x="982" y="1422"/>
                  <a:pt x="1422" y="982"/>
                  <a:pt x="1964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cubicBezTo>
                  <a:pt x="20618" y="1964"/>
                  <a:pt x="20618" y="14727"/>
                  <a:pt x="20618" y="14727"/>
                </a:cubicBezTo>
                <a:close/>
                <a:moveTo>
                  <a:pt x="20618" y="16691"/>
                </a:moveTo>
                <a:cubicBezTo>
                  <a:pt x="20618" y="17233"/>
                  <a:pt x="20178" y="17673"/>
                  <a:pt x="19636" y="17673"/>
                </a:cubicBezTo>
                <a:lnTo>
                  <a:pt x="1964" y="17673"/>
                </a:lnTo>
                <a:cubicBezTo>
                  <a:pt x="1422" y="17673"/>
                  <a:pt x="982" y="17233"/>
                  <a:pt x="982" y="16691"/>
                </a:cubicBezTo>
                <a:lnTo>
                  <a:pt x="982" y="15709"/>
                </a:lnTo>
                <a:lnTo>
                  <a:pt x="20618" y="15709"/>
                </a:lnTo>
                <a:cubicBezTo>
                  <a:pt x="20618" y="15709"/>
                  <a:pt x="20618" y="16691"/>
                  <a:pt x="20618" y="16691"/>
                </a:cubicBezTo>
                <a:close/>
                <a:moveTo>
                  <a:pt x="11782" y="20618"/>
                </a:moveTo>
                <a:lnTo>
                  <a:pt x="9818" y="20618"/>
                </a:lnTo>
                <a:lnTo>
                  <a:pt x="9818" y="18655"/>
                </a:lnTo>
                <a:lnTo>
                  <a:pt x="11782" y="18655"/>
                </a:lnTo>
                <a:cubicBezTo>
                  <a:pt x="11782" y="18655"/>
                  <a:pt x="11782" y="20618"/>
                  <a:pt x="11782" y="20618"/>
                </a:cubicBezTo>
                <a:close/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879"/>
                  <a:pt x="0" y="1964"/>
                </a:cubicBezTo>
                <a:lnTo>
                  <a:pt x="0" y="16691"/>
                </a:lnTo>
                <a:cubicBezTo>
                  <a:pt x="0" y="17775"/>
                  <a:pt x="879" y="18655"/>
                  <a:pt x="1964" y="18655"/>
                </a:cubicBezTo>
                <a:lnTo>
                  <a:pt x="8836" y="18655"/>
                </a:lnTo>
                <a:lnTo>
                  <a:pt x="8836" y="20618"/>
                </a:lnTo>
                <a:lnTo>
                  <a:pt x="7364" y="20618"/>
                </a:lnTo>
                <a:cubicBezTo>
                  <a:pt x="7092" y="20618"/>
                  <a:pt x="6873" y="20839"/>
                  <a:pt x="6873" y="21109"/>
                </a:cubicBezTo>
                <a:cubicBezTo>
                  <a:pt x="6873" y="21380"/>
                  <a:pt x="7092" y="21600"/>
                  <a:pt x="7364" y="21600"/>
                </a:cubicBezTo>
                <a:lnTo>
                  <a:pt x="14236" y="21600"/>
                </a:lnTo>
                <a:cubicBezTo>
                  <a:pt x="14508" y="21600"/>
                  <a:pt x="14727" y="21380"/>
                  <a:pt x="14727" y="21109"/>
                </a:cubicBezTo>
                <a:cubicBezTo>
                  <a:pt x="14727" y="20839"/>
                  <a:pt x="14508" y="20618"/>
                  <a:pt x="14236" y="20618"/>
                </a:cubicBezTo>
                <a:lnTo>
                  <a:pt x="12764" y="20618"/>
                </a:lnTo>
                <a:lnTo>
                  <a:pt x="12764" y="18655"/>
                </a:lnTo>
                <a:lnTo>
                  <a:pt x="19636" y="18655"/>
                </a:lnTo>
                <a:cubicBezTo>
                  <a:pt x="20721" y="18655"/>
                  <a:pt x="21600" y="17775"/>
                  <a:pt x="21600" y="16691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schemeClr val="tx2"/>
              </a:solidFill>
            </a:endParaRPr>
          </a:p>
        </p:txBody>
      </p:sp>
      <p:sp>
        <p:nvSpPr>
          <p:cNvPr id="31" name="Shape 2781"/>
          <p:cNvSpPr/>
          <p:nvPr/>
        </p:nvSpPr>
        <p:spPr>
          <a:xfrm>
            <a:off x="6536596" y="2903489"/>
            <a:ext cx="570165" cy="7031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891" y="6873"/>
                </a:moveTo>
                <a:cubicBezTo>
                  <a:pt x="6162" y="6873"/>
                  <a:pt x="6382" y="6653"/>
                  <a:pt x="6382" y="6382"/>
                </a:cubicBezTo>
                <a:lnTo>
                  <a:pt x="6382" y="1473"/>
                </a:lnTo>
                <a:cubicBezTo>
                  <a:pt x="6382" y="1201"/>
                  <a:pt x="6162" y="982"/>
                  <a:pt x="5891" y="982"/>
                </a:cubicBezTo>
                <a:cubicBezTo>
                  <a:pt x="5620" y="982"/>
                  <a:pt x="5400" y="1201"/>
                  <a:pt x="5400" y="1473"/>
                </a:cubicBezTo>
                <a:lnTo>
                  <a:pt x="5400" y="6382"/>
                </a:lnTo>
                <a:cubicBezTo>
                  <a:pt x="5400" y="6653"/>
                  <a:pt x="5620" y="6873"/>
                  <a:pt x="5891" y="6873"/>
                </a:cubicBezTo>
                <a:moveTo>
                  <a:pt x="2945" y="5891"/>
                </a:moveTo>
                <a:cubicBezTo>
                  <a:pt x="3216" y="5891"/>
                  <a:pt x="3436" y="5671"/>
                  <a:pt x="3436" y="5400"/>
                </a:cubicBezTo>
                <a:lnTo>
                  <a:pt x="3436" y="2455"/>
                </a:lnTo>
                <a:cubicBezTo>
                  <a:pt x="3436" y="2183"/>
                  <a:pt x="3216" y="1964"/>
                  <a:pt x="2945" y="1964"/>
                </a:cubicBezTo>
                <a:cubicBezTo>
                  <a:pt x="2675" y="1964"/>
                  <a:pt x="2455" y="2183"/>
                  <a:pt x="2455" y="2455"/>
                </a:cubicBezTo>
                <a:lnTo>
                  <a:pt x="2455" y="5400"/>
                </a:lnTo>
                <a:cubicBezTo>
                  <a:pt x="2455" y="5671"/>
                  <a:pt x="2675" y="5891"/>
                  <a:pt x="2945" y="5891"/>
                </a:cubicBezTo>
                <a:moveTo>
                  <a:pt x="18655" y="15218"/>
                </a:moveTo>
                <a:lnTo>
                  <a:pt x="17648" y="15218"/>
                </a:lnTo>
                <a:cubicBezTo>
                  <a:pt x="17660" y="15056"/>
                  <a:pt x="17673" y="14893"/>
                  <a:pt x="17673" y="14727"/>
                </a:cubicBezTo>
                <a:lnTo>
                  <a:pt x="17673" y="11291"/>
                </a:lnTo>
                <a:lnTo>
                  <a:pt x="18655" y="11291"/>
                </a:lnTo>
                <a:cubicBezTo>
                  <a:pt x="19739" y="11291"/>
                  <a:pt x="20618" y="12170"/>
                  <a:pt x="20618" y="13255"/>
                </a:cubicBezTo>
                <a:cubicBezTo>
                  <a:pt x="20618" y="14339"/>
                  <a:pt x="19739" y="15218"/>
                  <a:pt x="18655" y="15218"/>
                </a:cubicBezTo>
                <a:moveTo>
                  <a:pt x="16691" y="14727"/>
                </a:moveTo>
                <a:cubicBezTo>
                  <a:pt x="16691" y="15802"/>
                  <a:pt x="16399" y="16805"/>
                  <a:pt x="15896" y="17673"/>
                </a:cubicBezTo>
                <a:lnTo>
                  <a:pt x="1777" y="17673"/>
                </a:lnTo>
                <a:cubicBezTo>
                  <a:pt x="1274" y="16805"/>
                  <a:pt x="982" y="15802"/>
                  <a:pt x="982" y="14727"/>
                </a:cubicBezTo>
                <a:lnTo>
                  <a:pt x="982" y="8836"/>
                </a:lnTo>
                <a:lnTo>
                  <a:pt x="16691" y="8836"/>
                </a:lnTo>
                <a:cubicBezTo>
                  <a:pt x="16691" y="8836"/>
                  <a:pt x="16691" y="14727"/>
                  <a:pt x="16691" y="14727"/>
                </a:cubicBezTo>
                <a:close/>
                <a:moveTo>
                  <a:pt x="10800" y="20618"/>
                </a:moveTo>
                <a:lnTo>
                  <a:pt x="6873" y="20618"/>
                </a:lnTo>
                <a:cubicBezTo>
                  <a:pt x="5131" y="20618"/>
                  <a:pt x="3569" y="19857"/>
                  <a:pt x="2491" y="18655"/>
                </a:cubicBezTo>
                <a:lnTo>
                  <a:pt x="15182" y="18655"/>
                </a:lnTo>
                <a:cubicBezTo>
                  <a:pt x="14103" y="19857"/>
                  <a:pt x="12542" y="20618"/>
                  <a:pt x="10800" y="20618"/>
                </a:cubicBezTo>
                <a:moveTo>
                  <a:pt x="18655" y="10309"/>
                </a:moveTo>
                <a:lnTo>
                  <a:pt x="17673" y="10309"/>
                </a:lnTo>
                <a:lnTo>
                  <a:pt x="17673" y="8836"/>
                </a:lnTo>
                <a:cubicBezTo>
                  <a:pt x="17673" y="8295"/>
                  <a:pt x="17233" y="7855"/>
                  <a:pt x="16691" y="7855"/>
                </a:cubicBezTo>
                <a:lnTo>
                  <a:pt x="982" y="7855"/>
                </a:lnTo>
                <a:cubicBezTo>
                  <a:pt x="440" y="7855"/>
                  <a:pt x="0" y="8295"/>
                  <a:pt x="0" y="8836"/>
                </a:cubicBezTo>
                <a:lnTo>
                  <a:pt x="0" y="14727"/>
                </a:lnTo>
                <a:cubicBezTo>
                  <a:pt x="0" y="17232"/>
                  <a:pt x="1344" y="19417"/>
                  <a:pt x="3346" y="20618"/>
                </a:cubicBezTo>
                <a:lnTo>
                  <a:pt x="491" y="20618"/>
                </a:lnTo>
                <a:cubicBezTo>
                  <a:pt x="220" y="20618"/>
                  <a:pt x="0" y="20838"/>
                  <a:pt x="0" y="21109"/>
                </a:cubicBezTo>
                <a:cubicBezTo>
                  <a:pt x="0" y="21380"/>
                  <a:pt x="220" y="21600"/>
                  <a:pt x="491" y="21600"/>
                </a:cubicBezTo>
                <a:lnTo>
                  <a:pt x="17182" y="21600"/>
                </a:lnTo>
                <a:cubicBezTo>
                  <a:pt x="17453" y="21600"/>
                  <a:pt x="17673" y="21380"/>
                  <a:pt x="17673" y="21109"/>
                </a:cubicBezTo>
                <a:cubicBezTo>
                  <a:pt x="17673" y="20838"/>
                  <a:pt x="17453" y="20618"/>
                  <a:pt x="17182" y="20618"/>
                </a:cubicBezTo>
                <a:lnTo>
                  <a:pt x="14330" y="20618"/>
                </a:lnTo>
                <a:cubicBezTo>
                  <a:pt x="15925" y="19659"/>
                  <a:pt x="17101" y="18074"/>
                  <a:pt x="17511" y="16200"/>
                </a:cubicBezTo>
                <a:lnTo>
                  <a:pt x="18655" y="16200"/>
                </a:lnTo>
                <a:cubicBezTo>
                  <a:pt x="20281" y="16200"/>
                  <a:pt x="21600" y="14882"/>
                  <a:pt x="21600" y="13255"/>
                </a:cubicBezTo>
                <a:cubicBezTo>
                  <a:pt x="21600" y="11628"/>
                  <a:pt x="20281" y="10309"/>
                  <a:pt x="18655" y="10309"/>
                </a:cubicBezTo>
                <a:moveTo>
                  <a:pt x="11782" y="5891"/>
                </a:moveTo>
                <a:cubicBezTo>
                  <a:pt x="12053" y="5891"/>
                  <a:pt x="12273" y="5671"/>
                  <a:pt x="12273" y="5400"/>
                </a:cubicBezTo>
                <a:lnTo>
                  <a:pt x="12273" y="2455"/>
                </a:lnTo>
                <a:cubicBezTo>
                  <a:pt x="12273" y="2183"/>
                  <a:pt x="12053" y="1964"/>
                  <a:pt x="11782" y="1964"/>
                </a:cubicBezTo>
                <a:cubicBezTo>
                  <a:pt x="11511" y="1964"/>
                  <a:pt x="11291" y="2183"/>
                  <a:pt x="11291" y="2455"/>
                </a:cubicBezTo>
                <a:lnTo>
                  <a:pt x="11291" y="5400"/>
                </a:lnTo>
                <a:cubicBezTo>
                  <a:pt x="11291" y="5671"/>
                  <a:pt x="11511" y="5891"/>
                  <a:pt x="11782" y="5891"/>
                </a:cubicBezTo>
                <a:moveTo>
                  <a:pt x="14727" y="6873"/>
                </a:moveTo>
                <a:cubicBezTo>
                  <a:pt x="14998" y="6873"/>
                  <a:pt x="15218" y="6653"/>
                  <a:pt x="15218" y="6382"/>
                </a:cubicBezTo>
                <a:lnTo>
                  <a:pt x="15218" y="1473"/>
                </a:lnTo>
                <a:cubicBezTo>
                  <a:pt x="15218" y="1201"/>
                  <a:pt x="14998" y="982"/>
                  <a:pt x="14727" y="982"/>
                </a:cubicBezTo>
                <a:cubicBezTo>
                  <a:pt x="14456" y="982"/>
                  <a:pt x="14236" y="1201"/>
                  <a:pt x="14236" y="1473"/>
                </a:cubicBezTo>
                <a:lnTo>
                  <a:pt x="14236" y="6382"/>
                </a:lnTo>
                <a:cubicBezTo>
                  <a:pt x="14236" y="6653"/>
                  <a:pt x="14456" y="6873"/>
                  <a:pt x="14727" y="6873"/>
                </a:cubicBezTo>
                <a:moveTo>
                  <a:pt x="8836" y="5891"/>
                </a:moveTo>
                <a:cubicBezTo>
                  <a:pt x="9107" y="5891"/>
                  <a:pt x="9327" y="5671"/>
                  <a:pt x="9327" y="5400"/>
                </a:cubicBezTo>
                <a:lnTo>
                  <a:pt x="9327" y="491"/>
                </a:lnTo>
                <a:cubicBezTo>
                  <a:pt x="9327" y="220"/>
                  <a:pt x="9107" y="0"/>
                  <a:pt x="8836" y="0"/>
                </a:cubicBezTo>
                <a:cubicBezTo>
                  <a:pt x="8566" y="0"/>
                  <a:pt x="8345" y="220"/>
                  <a:pt x="8345" y="491"/>
                </a:cubicBezTo>
                <a:lnTo>
                  <a:pt x="8345" y="5400"/>
                </a:lnTo>
                <a:cubicBezTo>
                  <a:pt x="8345" y="5671"/>
                  <a:pt x="8566" y="5891"/>
                  <a:pt x="8836" y="5891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chemeClr val="bg1"/>
              </a:solidFill>
            </a:endParaRPr>
          </a:p>
        </p:txBody>
      </p:sp>
      <p:sp>
        <p:nvSpPr>
          <p:cNvPr id="32" name="Right Triangle 17"/>
          <p:cNvSpPr/>
          <p:nvPr/>
        </p:nvSpPr>
        <p:spPr>
          <a:xfrm>
            <a:off x="10598727" y="5369033"/>
            <a:ext cx="1593273" cy="1489785"/>
          </a:xfrm>
          <a:custGeom>
            <a:avLst/>
            <a:gdLst>
              <a:gd name="connsiteX0" fmla="*/ 0 w 1427018"/>
              <a:gd name="connsiteY0" fmla="*/ 1448222 h 1448222"/>
              <a:gd name="connsiteX1" fmla="*/ 0 w 1427018"/>
              <a:gd name="connsiteY1" fmla="*/ 0 h 1448222"/>
              <a:gd name="connsiteX2" fmla="*/ 1427018 w 1427018"/>
              <a:gd name="connsiteY2" fmla="*/ 1448222 h 1448222"/>
              <a:gd name="connsiteX3" fmla="*/ 0 w 1427018"/>
              <a:gd name="connsiteY3" fmla="*/ 1448222 h 1448222"/>
              <a:gd name="connsiteX0" fmla="*/ 0 w 2258291"/>
              <a:gd name="connsiteY0" fmla="*/ 1004876 h 1004876"/>
              <a:gd name="connsiteX1" fmla="*/ 2258291 w 2258291"/>
              <a:gd name="connsiteY1" fmla="*/ 0 h 1004876"/>
              <a:gd name="connsiteX2" fmla="*/ 1427018 w 2258291"/>
              <a:gd name="connsiteY2" fmla="*/ 1004876 h 1004876"/>
              <a:gd name="connsiteX3" fmla="*/ 0 w 2258291"/>
              <a:gd name="connsiteY3" fmla="*/ 1004876 h 1004876"/>
              <a:gd name="connsiteX0" fmla="*/ 0 w 2258291"/>
              <a:gd name="connsiteY0" fmla="*/ 1004876 h 1475930"/>
              <a:gd name="connsiteX1" fmla="*/ 2258291 w 2258291"/>
              <a:gd name="connsiteY1" fmla="*/ 0 h 1475930"/>
              <a:gd name="connsiteX2" fmla="*/ 2244436 w 2258291"/>
              <a:gd name="connsiteY2" fmla="*/ 1475930 h 1475930"/>
              <a:gd name="connsiteX3" fmla="*/ 0 w 2258291"/>
              <a:gd name="connsiteY3" fmla="*/ 1004876 h 1475930"/>
              <a:gd name="connsiteX0" fmla="*/ 0 w 1593273"/>
              <a:gd name="connsiteY0" fmla="*/ 1475930 h 1475930"/>
              <a:gd name="connsiteX1" fmla="*/ 1593273 w 1593273"/>
              <a:gd name="connsiteY1" fmla="*/ 0 h 1475930"/>
              <a:gd name="connsiteX2" fmla="*/ 1579418 w 1593273"/>
              <a:gd name="connsiteY2" fmla="*/ 1475930 h 1475930"/>
              <a:gd name="connsiteX3" fmla="*/ 0 w 1593273"/>
              <a:gd name="connsiteY3" fmla="*/ 1475930 h 1475930"/>
              <a:gd name="connsiteX0" fmla="*/ 0 w 1593273"/>
              <a:gd name="connsiteY0" fmla="*/ 1489785 h 1489785"/>
              <a:gd name="connsiteX1" fmla="*/ 1593273 w 1593273"/>
              <a:gd name="connsiteY1" fmla="*/ 0 h 1489785"/>
              <a:gd name="connsiteX2" fmla="*/ 1579418 w 1593273"/>
              <a:gd name="connsiteY2" fmla="*/ 1489785 h 1489785"/>
              <a:gd name="connsiteX3" fmla="*/ 0 w 1593273"/>
              <a:gd name="connsiteY3" fmla="*/ 1489785 h 1489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3273" h="1489785">
                <a:moveTo>
                  <a:pt x="0" y="1489785"/>
                </a:moveTo>
                <a:lnTo>
                  <a:pt x="1593273" y="0"/>
                </a:lnTo>
                <a:lnTo>
                  <a:pt x="1579418" y="1489785"/>
                </a:lnTo>
                <a:lnTo>
                  <a:pt x="0" y="148978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3" name="Right Triangle 17"/>
          <p:cNvSpPr/>
          <p:nvPr/>
        </p:nvSpPr>
        <p:spPr>
          <a:xfrm rot="10800000">
            <a:off x="0" y="0"/>
            <a:ext cx="1593273" cy="1489785"/>
          </a:xfrm>
          <a:custGeom>
            <a:avLst/>
            <a:gdLst>
              <a:gd name="connsiteX0" fmla="*/ 0 w 1427018"/>
              <a:gd name="connsiteY0" fmla="*/ 1448222 h 1448222"/>
              <a:gd name="connsiteX1" fmla="*/ 0 w 1427018"/>
              <a:gd name="connsiteY1" fmla="*/ 0 h 1448222"/>
              <a:gd name="connsiteX2" fmla="*/ 1427018 w 1427018"/>
              <a:gd name="connsiteY2" fmla="*/ 1448222 h 1448222"/>
              <a:gd name="connsiteX3" fmla="*/ 0 w 1427018"/>
              <a:gd name="connsiteY3" fmla="*/ 1448222 h 1448222"/>
              <a:gd name="connsiteX0" fmla="*/ 0 w 2258291"/>
              <a:gd name="connsiteY0" fmla="*/ 1004876 h 1004876"/>
              <a:gd name="connsiteX1" fmla="*/ 2258291 w 2258291"/>
              <a:gd name="connsiteY1" fmla="*/ 0 h 1004876"/>
              <a:gd name="connsiteX2" fmla="*/ 1427018 w 2258291"/>
              <a:gd name="connsiteY2" fmla="*/ 1004876 h 1004876"/>
              <a:gd name="connsiteX3" fmla="*/ 0 w 2258291"/>
              <a:gd name="connsiteY3" fmla="*/ 1004876 h 1004876"/>
              <a:gd name="connsiteX0" fmla="*/ 0 w 2258291"/>
              <a:gd name="connsiteY0" fmla="*/ 1004876 h 1475930"/>
              <a:gd name="connsiteX1" fmla="*/ 2258291 w 2258291"/>
              <a:gd name="connsiteY1" fmla="*/ 0 h 1475930"/>
              <a:gd name="connsiteX2" fmla="*/ 2244436 w 2258291"/>
              <a:gd name="connsiteY2" fmla="*/ 1475930 h 1475930"/>
              <a:gd name="connsiteX3" fmla="*/ 0 w 2258291"/>
              <a:gd name="connsiteY3" fmla="*/ 1004876 h 1475930"/>
              <a:gd name="connsiteX0" fmla="*/ 0 w 1593273"/>
              <a:gd name="connsiteY0" fmla="*/ 1475930 h 1475930"/>
              <a:gd name="connsiteX1" fmla="*/ 1593273 w 1593273"/>
              <a:gd name="connsiteY1" fmla="*/ 0 h 1475930"/>
              <a:gd name="connsiteX2" fmla="*/ 1579418 w 1593273"/>
              <a:gd name="connsiteY2" fmla="*/ 1475930 h 1475930"/>
              <a:gd name="connsiteX3" fmla="*/ 0 w 1593273"/>
              <a:gd name="connsiteY3" fmla="*/ 1475930 h 1475930"/>
              <a:gd name="connsiteX0" fmla="*/ 0 w 1593273"/>
              <a:gd name="connsiteY0" fmla="*/ 1489785 h 1489785"/>
              <a:gd name="connsiteX1" fmla="*/ 1593273 w 1593273"/>
              <a:gd name="connsiteY1" fmla="*/ 0 h 1489785"/>
              <a:gd name="connsiteX2" fmla="*/ 1579418 w 1593273"/>
              <a:gd name="connsiteY2" fmla="*/ 1489785 h 1489785"/>
              <a:gd name="connsiteX3" fmla="*/ 0 w 1593273"/>
              <a:gd name="connsiteY3" fmla="*/ 1489785 h 1489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3273" h="1489785">
                <a:moveTo>
                  <a:pt x="0" y="1489785"/>
                </a:moveTo>
                <a:lnTo>
                  <a:pt x="1593273" y="0"/>
                </a:lnTo>
                <a:lnTo>
                  <a:pt x="1579418" y="1489785"/>
                </a:lnTo>
                <a:lnTo>
                  <a:pt x="0" y="148978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437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196E219-D41D-4172-8151-8CE8F6FC943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5" r="15185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4631635" y="2072378"/>
            <a:ext cx="7560365" cy="369332"/>
          </a:xfrm>
          <a:prstGeom prst="rect">
            <a:avLst/>
          </a:prstGeom>
          <a:noFill/>
          <a:ln w="12700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1628" y="1545975"/>
            <a:ext cx="5944660" cy="14214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/>
          </a:p>
        </p:txBody>
      </p:sp>
      <p:sp>
        <p:nvSpPr>
          <p:cNvPr id="10" name="Rectangle 9"/>
          <p:cNvSpPr/>
          <p:nvPr/>
        </p:nvSpPr>
        <p:spPr>
          <a:xfrm>
            <a:off x="541628" y="3125965"/>
            <a:ext cx="5944660" cy="14544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/>
          </a:p>
        </p:txBody>
      </p:sp>
      <p:sp>
        <p:nvSpPr>
          <p:cNvPr id="12" name="Rectangle 11"/>
          <p:cNvSpPr/>
          <p:nvPr/>
        </p:nvSpPr>
        <p:spPr>
          <a:xfrm>
            <a:off x="541628" y="4768267"/>
            <a:ext cx="5944660" cy="1385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14" name="Straight Connector 13"/>
          <p:cNvCxnSpPr/>
          <p:nvPr/>
        </p:nvCxnSpPr>
        <p:spPr>
          <a:xfrm>
            <a:off x="2196290" y="1892419"/>
            <a:ext cx="0" cy="4717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196290" y="3532960"/>
            <a:ext cx="0" cy="47172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196290" y="5160054"/>
            <a:ext cx="0" cy="47172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671419" y="1799561"/>
            <a:ext cx="162269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ea typeface="Lato Bold" panose="020F0502020204030203" pitchFamily="34" charset="0"/>
                <a:cs typeface="Lato Bold" panose="020F0502020204030203" pitchFamily="34" charset="0"/>
              </a:rPr>
              <a:t> DESIGN</a:t>
            </a:r>
          </a:p>
        </p:txBody>
      </p:sp>
      <p:sp>
        <p:nvSpPr>
          <p:cNvPr id="18" name="TextBox 17"/>
          <p:cNvSpPr txBox="1"/>
          <p:nvPr/>
        </p:nvSpPr>
        <p:spPr>
          <a:xfrm flipH="1">
            <a:off x="2671417" y="2112173"/>
            <a:ext cx="2891157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elit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, sed do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eiusmod</a:t>
            </a:r>
            <a:endParaRPr lang="en-US" sz="1200" dirty="0"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endParaRPr lang="en-US" sz="1200" dirty="0"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71419" y="3441864"/>
            <a:ext cx="162269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ea typeface="Lato Bold" panose="020F0502020204030203" pitchFamily="34" charset="0"/>
                <a:cs typeface="Lato Bold" panose="020F0502020204030203" pitchFamily="34" charset="0"/>
              </a:rPr>
              <a:t> DESIGN</a:t>
            </a:r>
          </a:p>
        </p:txBody>
      </p:sp>
      <p:sp>
        <p:nvSpPr>
          <p:cNvPr id="20" name="TextBox 19"/>
          <p:cNvSpPr txBox="1"/>
          <p:nvPr/>
        </p:nvSpPr>
        <p:spPr>
          <a:xfrm flipH="1">
            <a:off x="2671418" y="3754476"/>
            <a:ext cx="2891161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120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amet, consectetur adipiscing elit, sed do eiusmod</a:t>
            </a:r>
          </a:p>
          <a:p>
            <a:pPr algn="just">
              <a:lnSpc>
                <a:spcPct val="125000"/>
              </a:lnSpc>
            </a:pPr>
            <a:r>
              <a:rPr lang="en-US" sz="120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amet, consectetur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26941" y="5020900"/>
            <a:ext cx="162269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>
                <a:ea typeface="Lato Bold" panose="020F0502020204030203" pitchFamily="34" charset="0"/>
                <a:cs typeface="Lato Bold" panose="020F0502020204030203" pitchFamily="34" charset="0"/>
              </a:rPr>
              <a:t> DESIGN</a:t>
            </a:r>
          </a:p>
        </p:txBody>
      </p:sp>
      <p:sp>
        <p:nvSpPr>
          <p:cNvPr id="22" name="TextBox 21"/>
          <p:cNvSpPr txBox="1"/>
          <p:nvPr/>
        </p:nvSpPr>
        <p:spPr>
          <a:xfrm flipH="1">
            <a:off x="2671418" y="5342194"/>
            <a:ext cx="2891161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elit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, sed do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eiusmod</a:t>
            </a:r>
            <a:endParaRPr lang="en-US" sz="1200" dirty="0"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endParaRPr lang="en-US" sz="1200" dirty="0"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960613" y="1885263"/>
            <a:ext cx="816692" cy="816692"/>
          </a:xfrm>
          <a:prstGeom prst="ellipse">
            <a:avLst/>
          </a:prstGeom>
          <a:solidFill>
            <a:schemeClr val="bg1">
              <a:lumMod val="25000"/>
            </a:schemeClr>
          </a:solidFill>
          <a:ln w="1651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91440" rIns="0" bIns="0" rtlCol="0" anchor="ctr"/>
          <a:lstStyle/>
          <a:p>
            <a:pPr algn="ctr"/>
            <a:endParaRPr lang="en-US" sz="2800" spc="300">
              <a:ea typeface="linea-basic-10" charset="0"/>
              <a:cs typeface="linea-basic-10" charset="0"/>
            </a:endParaRPr>
          </a:p>
        </p:txBody>
      </p:sp>
      <p:sp>
        <p:nvSpPr>
          <p:cNvPr id="27" name="Shape 2624"/>
          <p:cNvSpPr/>
          <p:nvPr/>
        </p:nvSpPr>
        <p:spPr>
          <a:xfrm>
            <a:off x="1193195" y="2054226"/>
            <a:ext cx="351528" cy="3515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2" y="6873"/>
                </a:moveTo>
                <a:lnTo>
                  <a:pt x="20618" y="6873"/>
                </a:lnTo>
                <a:lnTo>
                  <a:pt x="20618" y="7855"/>
                </a:lnTo>
                <a:lnTo>
                  <a:pt x="982" y="7855"/>
                </a:lnTo>
                <a:cubicBezTo>
                  <a:pt x="982" y="7855"/>
                  <a:pt x="982" y="6873"/>
                  <a:pt x="982" y="6873"/>
                </a:cubicBezTo>
                <a:close/>
                <a:moveTo>
                  <a:pt x="16691" y="8836"/>
                </a:moveTo>
                <a:lnTo>
                  <a:pt x="18655" y="8836"/>
                </a:lnTo>
                <a:lnTo>
                  <a:pt x="18655" y="17673"/>
                </a:lnTo>
                <a:lnTo>
                  <a:pt x="16691" y="17673"/>
                </a:lnTo>
                <a:cubicBezTo>
                  <a:pt x="16691" y="17673"/>
                  <a:pt x="16691" y="8836"/>
                  <a:pt x="16691" y="8836"/>
                </a:cubicBezTo>
                <a:close/>
                <a:moveTo>
                  <a:pt x="13745" y="8836"/>
                </a:moveTo>
                <a:lnTo>
                  <a:pt x="15709" y="8836"/>
                </a:lnTo>
                <a:lnTo>
                  <a:pt x="15709" y="17673"/>
                </a:lnTo>
                <a:lnTo>
                  <a:pt x="13745" y="17673"/>
                </a:lnTo>
                <a:cubicBezTo>
                  <a:pt x="13745" y="17673"/>
                  <a:pt x="13745" y="8836"/>
                  <a:pt x="13745" y="8836"/>
                </a:cubicBezTo>
                <a:close/>
                <a:moveTo>
                  <a:pt x="8836" y="8836"/>
                </a:moveTo>
                <a:lnTo>
                  <a:pt x="12764" y="8836"/>
                </a:lnTo>
                <a:lnTo>
                  <a:pt x="12764" y="17673"/>
                </a:lnTo>
                <a:lnTo>
                  <a:pt x="8836" y="17673"/>
                </a:lnTo>
                <a:cubicBezTo>
                  <a:pt x="8836" y="17673"/>
                  <a:pt x="8836" y="8836"/>
                  <a:pt x="8836" y="8836"/>
                </a:cubicBezTo>
                <a:close/>
                <a:moveTo>
                  <a:pt x="5891" y="8836"/>
                </a:moveTo>
                <a:lnTo>
                  <a:pt x="7855" y="8836"/>
                </a:lnTo>
                <a:lnTo>
                  <a:pt x="7855" y="17673"/>
                </a:lnTo>
                <a:lnTo>
                  <a:pt x="5891" y="17673"/>
                </a:lnTo>
                <a:cubicBezTo>
                  <a:pt x="5891" y="17673"/>
                  <a:pt x="5891" y="8836"/>
                  <a:pt x="5891" y="8836"/>
                </a:cubicBezTo>
                <a:close/>
                <a:moveTo>
                  <a:pt x="2945" y="8836"/>
                </a:moveTo>
                <a:lnTo>
                  <a:pt x="4909" y="8836"/>
                </a:lnTo>
                <a:lnTo>
                  <a:pt x="4909" y="17673"/>
                </a:lnTo>
                <a:lnTo>
                  <a:pt x="2945" y="17673"/>
                </a:lnTo>
                <a:cubicBezTo>
                  <a:pt x="2945" y="17673"/>
                  <a:pt x="2945" y="8836"/>
                  <a:pt x="2945" y="8836"/>
                </a:cubicBezTo>
                <a:close/>
                <a:moveTo>
                  <a:pt x="19773" y="18655"/>
                </a:moveTo>
                <a:lnTo>
                  <a:pt x="20428" y="20618"/>
                </a:lnTo>
                <a:lnTo>
                  <a:pt x="1172" y="20618"/>
                </a:lnTo>
                <a:lnTo>
                  <a:pt x="1827" y="18655"/>
                </a:lnTo>
                <a:cubicBezTo>
                  <a:pt x="1827" y="18655"/>
                  <a:pt x="19773" y="18655"/>
                  <a:pt x="19773" y="18655"/>
                </a:cubicBezTo>
                <a:close/>
                <a:moveTo>
                  <a:pt x="10800" y="1056"/>
                </a:moveTo>
                <a:lnTo>
                  <a:pt x="19261" y="5891"/>
                </a:lnTo>
                <a:lnTo>
                  <a:pt x="2339" y="5891"/>
                </a:lnTo>
                <a:cubicBezTo>
                  <a:pt x="2339" y="5891"/>
                  <a:pt x="10800" y="1056"/>
                  <a:pt x="10800" y="1056"/>
                </a:cubicBezTo>
                <a:close/>
                <a:moveTo>
                  <a:pt x="21109" y="8836"/>
                </a:moveTo>
                <a:cubicBezTo>
                  <a:pt x="21380" y="8836"/>
                  <a:pt x="21600" y="8617"/>
                  <a:pt x="21600" y="8345"/>
                </a:cubicBezTo>
                <a:lnTo>
                  <a:pt x="21600" y="6382"/>
                </a:lnTo>
                <a:cubicBezTo>
                  <a:pt x="21600" y="6200"/>
                  <a:pt x="21496" y="6047"/>
                  <a:pt x="21349" y="5963"/>
                </a:cubicBezTo>
                <a:lnTo>
                  <a:pt x="21353" y="5956"/>
                </a:lnTo>
                <a:lnTo>
                  <a:pt x="11044" y="65"/>
                </a:lnTo>
                <a:lnTo>
                  <a:pt x="11040" y="72"/>
                </a:lnTo>
                <a:cubicBezTo>
                  <a:pt x="10968" y="30"/>
                  <a:pt x="10889" y="0"/>
                  <a:pt x="10800" y="0"/>
                </a:cubicBezTo>
                <a:cubicBezTo>
                  <a:pt x="10711" y="0"/>
                  <a:pt x="10632" y="30"/>
                  <a:pt x="10560" y="72"/>
                </a:cubicBezTo>
                <a:lnTo>
                  <a:pt x="10556" y="65"/>
                </a:lnTo>
                <a:lnTo>
                  <a:pt x="247" y="5956"/>
                </a:lnTo>
                <a:lnTo>
                  <a:pt x="251" y="5963"/>
                </a:lnTo>
                <a:cubicBezTo>
                  <a:pt x="104" y="6047"/>
                  <a:pt x="0" y="6200"/>
                  <a:pt x="0" y="6382"/>
                </a:cubicBezTo>
                <a:lnTo>
                  <a:pt x="0" y="8345"/>
                </a:lnTo>
                <a:cubicBezTo>
                  <a:pt x="0" y="8617"/>
                  <a:pt x="220" y="8836"/>
                  <a:pt x="491" y="8836"/>
                </a:cubicBezTo>
                <a:lnTo>
                  <a:pt x="1964" y="8836"/>
                </a:lnTo>
                <a:lnTo>
                  <a:pt x="1964" y="17673"/>
                </a:lnTo>
                <a:lnTo>
                  <a:pt x="1473" y="17673"/>
                </a:lnTo>
                <a:cubicBezTo>
                  <a:pt x="1256" y="17673"/>
                  <a:pt x="1078" y="17816"/>
                  <a:pt x="1013" y="18010"/>
                </a:cubicBezTo>
                <a:lnTo>
                  <a:pt x="1007" y="18009"/>
                </a:lnTo>
                <a:lnTo>
                  <a:pt x="25" y="20954"/>
                </a:lnTo>
                <a:lnTo>
                  <a:pt x="31" y="20955"/>
                </a:lnTo>
                <a:cubicBezTo>
                  <a:pt x="14" y="21005"/>
                  <a:pt x="0" y="21055"/>
                  <a:pt x="0" y="21109"/>
                </a:cubicBezTo>
                <a:cubicBezTo>
                  <a:pt x="0" y="21381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81"/>
                  <a:pt x="21600" y="21109"/>
                </a:cubicBezTo>
                <a:cubicBezTo>
                  <a:pt x="21600" y="21055"/>
                  <a:pt x="21586" y="21005"/>
                  <a:pt x="21569" y="20955"/>
                </a:cubicBezTo>
                <a:lnTo>
                  <a:pt x="21575" y="20954"/>
                </a:lnTo>
                <a:lnTo>
                  <a:pt x="20593" y="18009"/>
                </a:lnTo>
                <a:lnTo>
                  <a:pt x="20587" y="18010"/>
                </a:lnTo>
                <a:cubicBezTo>
                  <a:pt x="20522" y="17816"/>
                  <a:pt x="20344" y="17673"/>
                  <a:pt x="20127" y="17673"/>
                </a:cubicBezTo>
                <a:lnTo>
                  <a:pt x="19636" y="17673"/>
                </a:lnTo>
                <a:lnTo>
                  <a:pt x="19636" y="8836"/>
                </a:lnTo>
                <a:cubicBezTo>
                  <a:pt x="19636" y="8836"/>
                  <a:pt x="21109" y="8836"/>
                  <a:pt x="21109" y="8836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28" name="Oval 27"/>
          <p:cNvSpPr/>
          <p:nvPr/>
        </p:nvSpPr>
        <p:spPr>
          <a:xfrm>
            <a:off x="960613" y="3429000"/>
            <a:ext cx="816692" cy="816692"/>
          </a:xfrm>
          <a:prstGeom prst="ellipse">
            <a:avLst/>
          </a:prstGeom>
          <a:solidFill>
            <a:schemeClr val="accent4"/>
          </a:solidFill>
          <a:ln w="1651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91440" rIns="0" bIns="0" rtlCol="0" anchor="ctr"/>
          <a:lstStyle/>
          <a:p>
            <a:pPr algn="ctr"/>
            <a:endParaRPr lang="en-US" sz="2800" spc="300">
              <a:ea typeface="linea-basic-10" charset="0"/>
              <a:cs typeface="linea-basic-10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960613" y="5087642"/>
            <a:ext cx="816692" cy="816692"/>
          </a:xfrm>
          <a:prstGeom prst="ellipse">
            <a:avLst/>
          </a:prstGeom>
          <a:solidFill>
            <a:schemeClr val="accent1"/>
          </a:solidFill>
          <a:ln w="1651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91440" rIns="0" bIns="0" rtlCol="0" anchor="ctr"/>
          <a:lstStyle/>
          <a:p>
            <a:pPr algn="ctr"/>
            <a:endParaRPr lang="en-US" sz="2800" spc="300">
              <a:ea typeface="linea-basic-10" charset="0"/>
              <a:cs typeface="linea-basic-10" charset="0"/>
            </a:endParaRPr>
          </a:p>
        </p:txBody>
      </p:sp>
      <p:sp>
        <p:nvSpPr>
          <p:cNvPr id="32" name="Shape 2614"/>
          <p:cNvSpPr/>
          <p:nvPr/>
        </p:nvSpPr>
        <p:spPr>
          <a:xfrm>
            <a:off x="1193195" y="3669659"/>
            <a:ext cx="351528" cy="3515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34" name="Shape 2634"/>
          <p:cNvSpPr/>
          <p:nvPr/>
        </p:nvSpPr>
        <p:spPr>
          <a:xfrm>
            <a:off x="1193195" y="5342194"/>
            <a:ext cx="351528" cy="3515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79" y="7008"/>
                </a:moveTo>
                <a:cubicBezTo>
                  <a:pt x="20006" y="12260"/>
                  <a:pt x="12624" y="19436"/>
                  <a:pt x="10800" y="20538"/>
                </a:cubicBezTo>
                <a:cubicBezTo>
                  <a:pt x="8976" y="19436"/>
                  <a:pt x="1594" y="12260"/>
                  <a:pt x="1021" y="7001"/>
                </a:cubicBezTo>
                <a:cubicBezTo>
                  <a:pt x="1021" y="7001"/>
                  <a:pt x="982" y="6718"/>
                  <a:pt x="982" y="6382"/>
                </a:cubicBezTo>
                <a:cubicBezTo>
                  <a:pt x="982" y="3404"/>
                  <a:pt x="3404" y="982"/>
                  <a:pt x="6382" y="982"/>
                </a:cubicBezTo>
                <a:cubicBezTo>
                  <a:pt x="7780" y="982"/>
                  <a:pt x="9107" y="1518"/>
                  <a:pt x="10120" y="2491"/>
                </a:cubicBezTo>
                <a:lnTo>
                  <a:pt x="10800" y="3145"/>
                </a:lnTo>
                <a:lnTo>
                  <a:pt x="11480" y="2491"/>
                </a:lnTo>
                <a:cubicBezTo>
                  <a:pt x="12493" y="1518"/>
                  <a:pt x="13820" y="982"/>
                  <a:pt x="15218" y="982"/>
                </a:cubicBezTo>
                <a:cubicBezTo>
                  <a:pt x="18196" y="982"/>
                  <a:pt x="20618" y="3404"/>
                  <a:pt x="20618" y="6382"/>
                </a:cubicBezTo>
                <a:cubicBezTo>
                  <a:pt x="20618" y="6725"/>
                  <a:pt x="20579" y="7008"/>
                  <a:pt x="20579" y="7008"/>
                </a:cubicBezTo>
                <a:moveTo>
                  <a:pt x="21600" y="6382"/>
                </a:moveTo>
                <a:cubicBezTo>
                  <a:pt x="21600" y="2857"/>
                  <a:pt x="18743" y="0"/>
                  <a:pt x="15218" y="0"/>
                </a:cubicBezTo>
                <a:cubicBezTo>
                  <a:pt x="13502" y="0"/>
                  <a:pt x="11947" y="681"/>
                  <a:pt x="10800" y="1784"/>
                </a:cubicBezTo>
                <a:cubicBezTo>
                  <a:pt x="9653" y="681"/>
                  <a:pt x="8098" y="0"/>
                  <a:pt x="6382" y="0"/>
                </a:cubicBezTo>
                <a:cubicBezTo>
                  <a:pt x="2857" y="0"/>
                  <a:pt x="0" y="2857"/>
                  <a:pt x="0" y="6382"/>
                </a:cubicBezTo>
                <a:cubicBezTo>
                  <a:pt x="0" y="6792"/>
                  <a:pt x="65" y="7282"/>
                  <a:pt x="45" y="7115"/>
                </a:cubicBezTo>
                <a:cubicBezTo>
                  <a:pt x="733" y="13419"/>
                  <a:pt x="9855" y="21600"/>
                  <a:pt x="10800" y="21600"/>
                </a:cubicBezTo>
                <a:cubicBezTo>
                  <a:pt x="11745" y="21600"/>
                  <a:pt x="20867" y="13419"/>
                  <a:pt x="21555" y="7115"/>
                </a:cubicBezTo>
                <a:cubicBezTo>
                  <a:pt x="21536" y="7282"/>
                  <a:pt x="21600" y="6792"/>
                  <a:pt x="21600" y="6382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2BC4C70-ECAC-4418-9CDF-0D631F6105F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4" r="12624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541629" y="479229"/>
            <a:ext cx="567629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50000"/>
                    <a:lumOff val="50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Let’s Start an Awesome Project!</a:t>
            </a:r>
          </a:p>
        </p:txBody>
      </p:sp>
    </p:spTree>
    <p:extLst>
      <p:ext uri="{BB962C8B-B14F-4D97-AF65-F5344CB8AC3E}">
        <p14:creationId xmlns:p14="http://schemas.microsoft.com/office/powerpoint/2010/main" val="2009636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361E4AB-E036-4929-9FF7-073ED2D2040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" r="6"/>
          <a:stretch>
            <a:fillRect/>
          </a:stretch>
        </p:blipFill>
        <p:spPr/>
      </p:pic>
      <p:sp>
        <p:nvSpPr>
          <p:cNvPr id="28" name="Folded Corner 27"/>
          <p:cNvSpPr/>
          <p:nvPr/>
        </p:nvSpPr>
        <p:spPr>
          <a:xfrm>
            <a:off x="8375623" y="3521249"/>
            <a:ext cx="2895600" cy="2628900"/>
          </a:xfrm>
          <a:prstGeom prst="foldedCorner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lded Corner 1"/>
          <p:cNvSpPr/>
          <p:nvPr/>
        </p:nvSpPr>
        <p:spPr>
          <a:xfrm>
            <a:off x="808999" y="3521249"/>
            <a:ext cx="2895600" cy="2628900"/>
          </a:xfrm>
          <a:prstGeom prst="foldedCorne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643799" y="493262"/>
            <a:ext cx="4904397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spc="600" dirty="0">
                <a:solidFill>
                  <a:schemeClr val="bg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ABOUT YOUR </a:t>
            </a:r>
          </a:p>
          <a:p>
            <a:pPr algn="ctr"/>
            <a:r>
              <a:rPr lang="en-US" sz="4400" b="1" spc="600" dirty="0">
                <a:solidFill>
                  <a:schemeClr val="bg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SERVICES</a:t>
            </a:r>
          </a:p>
          <a:p>
            <a:pPr algn="ctr"/>
            <a:endParaRPr lang="en-US" sz="36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13835" y="1746838"/>
            <a:ext cx="30315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spc="600">
                <a:ea typeface="Lato Bold" panose="020F0502020204030203" pitchFamily="34" charset="0"/>
                <a:cs typeface="Lato Bold" panose="020F0502020204030203" pitchFamily="34" charset="0"/>
              </a:rPr>
              <a:t>SOMETHING ABOUT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72660" y="4029936"/>
            <a:ext cx="96827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FEARTURE</a:t>
            </a:r>
          </a:p>
        </p:txBody>
      </p:sp>
      <p:sp>
        <p:nvSpPr>
          <p:cNvPr id="13" name="TextBox 12"/>
          <p:cNvSpPr txBox="1"/>
          <p:nvPr/>
        </p:nvSpPr>
        <p:spPr>
          <a:xfrm flipH="1">
            <a:off x="1080900" y="4466367"/>
            <a:ext cx="2351799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Lorem ipsum dolor sit amet, consectetur adipiscing elit, sed do eiusmod tempor incididunt ut labore et dolore magna aliqua</a:t>
            </a:r>
            <a:r>
              <a:rPr lang="vi-VN" sz="120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.</a:t>
            </a:r>
            <a:endParaRPr lang="en-US" sz="1200">
              <a:solidFill>
                <a:schemeClr val="bg1"/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39284" y="4073869"/>
            <a:ext cx="96827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FEARTURE</a:t>
            </a:r>
          </a:p>
        </p:txBody>
      </p:sp>
      <p:sp>
        <p:nvSpPr>
          <p:cNvPr id="17" name="TextBox 16"/>
          <p:cNvSpPr txBox="1"/>
          <p:nvPr/>
        </p:nvSpPr>
        <p:spPr>
          <a:xfrm flipH="1">
            <a:off x="8647524" y="4510300"/>
            <a:ext cx="2351799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Lorem ipsum dolor sit amet, consectetur adipiscing elit, sed do eiusmod tempor incididunt ut labore et dolore magna aliqua</a:t>
            </a:r>
            <a:r>
              <a:rPr lang="vi-VN" sz="120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.</a:t>
            </a:r>
            <a:endParaRPr lang="en-US" sz="1200">
              <a:solidFill>
                <a:schemeClr val="bg1"/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26" name="Folded Corner 25"/>
          <p:cNvSpPr/>
          <p:nvPr/>
        </p:nvSpPr>
        <p:spPr>
          <a:xfrm>
            <a:off x="4597126" y="3521249"/>
            <a:ext cx="2895600" cy="2628900"/>
          </a:xfrm>
          <a:prstGeom prst="foldedCorne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560787" y="4029936"/>
            <a:ext cx="96827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FEARTURE</a:t>
            </a:r>
          </a:p>
        </p:txBody>
      </p:sp>
      <p:sp>
        <p:nvSpPr>
          <p:cNvPr id="15" name="TextBox 14"/>
          <p:cNvSpPr txBox="1"/>
          <p:nvPr/>
        </p:nvSpPr>
        <p:spPr>
          <a:xfrm flipH="1">
            <a:off x="4869027" y="4466367"/>
            <a:ext cx="2351799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eiusmod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tempor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labore</a:t>
            </a:r>
            <a:r>
              <a:rPr lang="en-US" sz="1200" dirty="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et dolore magna </a:t>
            </a:r>
            <a:r>
              <a:rPr lang="en-US" sz="1200" dirty="0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aliqua</a:t>
            </a:r>
            <a:r>
              <a:rPr lang="vi-VN" sz="1200" dirty="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.</a:t>
            </a:r>
            <a:endParaRPr lang="en-US" sz="1200" dirty="0">
              <a:solidFill>
                <a:schemeClr val="bg1"/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584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59BB870-89B9-4719-9C0D-136D44852D1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2" b="6012"/>
          <a:stretch>
            <a:fillRect/>
          </a:stretch>
        </p:blipFill>
        <p:spPr>
          <a:solidFill>
            <a:schemeClr val="bg1">
              <a:lumMod val="65000"/>
            </a:schemeClr>
          </a:solidFill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D532ED5-AE06-4036-9AA0-36CFAB887F5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6" r="9906"/>
          <a:stretch>
            <a:fillRect/>
          </a:stretch>
        </p:blipFill>
        <p:spPr>
          <a:solidFill>
            <a:schemeClr val="bg1">
              <a:lumMod val="65000"/>
            </a:schemeClr>
          </a:solidFill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45E65EA-37A0-46D5-986A-BCF6EDE068D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8" r="14008"/>
          <a:stretch>
            <a:fillRect/>
          </a:stretch>
        </p:blipFill>
        <p:spPr>
          <a:solidFill>
            <a:schemeClr val="bg1">
              <a:lumMod val="65000"/>
            </a:schemeClr>
          </a:solidFill>
        </p:spPr>
      </p:pic>
      <p:sp>
        <p:nvSpPr>
          <p:cNvPr id="11" name="TextBox 10"/>
          <p:cNvSpPr txBox="1"/>
          <p:nvPr/>
        </p:nvSpPr>
        <p:spPr>
          <a:xfrm>
            <a:off x="0" y="0"/>
            <a:ext cx="898906" cy="4864608"/>
          </a:xfrm>
          <a:custGeom>
            <a:avLst/>
            <a:gdLst>
              <a:gd name="connsiteX0" fmla="*/ 0 w 2014474"/>
              <a:gd name="connsiteY0" fmla="*/ 822960 h 822960"/>
              <a:gd name="connsiteX1" fmla="*/ 1007237 w 2014474"/>
              <a:gd name="connsiteY1" fmla="*/ 0 h 822960"/>
              <a:gd name="connsiteX2" fmla="*/ 2014474 w 2014474"/>
              <a:gd name="connsiteY2" fmla="*/ 822960 h 822960"/>
              <a:gd name="connsiteX3" fmla="*/ 0 w 2014474"/>
              <a:gd name="connsiteY3" fmla="*/ 822960 h 822960"/>
              <a:gd name="connsiteX0" fmla="*/ 0 w 2014474"/>
              <a:gd name="connsiteY0" fmla="*/ 822960 h 822960"/>
              <a:gd name="connsiteX1" fmla="*/ 824357 w 2014474"/>
              <a:gd name="connsiteY1" fmla="*/ 0 h 822960"/>
              <a:gd name="connsiteX2" fmla="*/ 2014474 w 2014474"/>
              <a:gd name="connsiteY2" fmla="*/ 822960 h 822960"/>
              <a:gd name="connsiteX3" fmla="*/ 0 w 2014474"/>
              <a:gd name="connsiteY3" fmla="*/ 822960 h 822960"/>
              <a:gd name="connsiteX0" fmla="*/ 0 w 1209802"/>
              <a:gd name="connsiteY0" fmla="*/ 1993392 h 1993392"/>
              <a:gd name="connsiteX1" fmla="*/ 19685 w 1209802"/>
              <a:gd name="connsiteY1" fmla="*/ 0 h 1993392"/>
              <a:gd name="connsiteX2" fmla="*/ 1209802 w 1209802"/>
              <a:gd name="connsiteY2" fmla="*/ 822960 h 1993392"/>
              <a:gd name="connsiteX3" fmla="*/ 0 w 1209802"/>
              <a:gd name="connsiteY3" fmla="*/ 1993392 h 1993392"/>
              <a:gd name="connsiteX0" fmla="*/ 0 w 917194"/>
              <a:gd name="connsiteY0" fmla="*/ 2011680 h 2011680"/>
              <a:gd name="connsiteX1" fmla="*/ 19685 w 917194"/>
              <a:gd name="connsiteY1" fmla="*/ 18288 h 2011680"/>
              <a:gd name="connsiteX2" fmla="*/ 917194 w 917194"/>
              <a:gd name="connsiteY2" fmla="*/ 0 h 2011680"/>
              <a:gd name="connsiteX3" fmla="*/ 0 w 917194"/>
              <a:gd name="connsiteY3" fmla="*/ 2011680 h 2011680"/>
              <a:gd name="connsiteX0" fmla="*/ 0 w 935482"/>
              <a:gd name="connsiteY0" fmla="*/ 4828032 h 4828032"/>
              <a:gd name="connsiteX1" fmla="*/ 37973 w 935482"/>
              <a:gd name="connsiteY1" fmla="*/ 18288 h 4828032"/>
              <a:gd name="connsiteX2" fmla="*/ 935482 w 935482"/>
              <a:gd name="connsiteY2" fmla="*/ 0 h 4828032"/>
              <a:gd name="connsiteX3" fmla="*/ 0 w 935482"/>
              <a:gd name="connsiteY3" fmla="*/ 4828032 h 4828032"/>
              <a:gd name="connsiteX0" fmla="*/ 0 w 898906"/>
              <a:gd name="connsiteY0" fmla="*/ 4864608 h 4864608"/>
              <a:gd name="connsiteX1" fmla="*/ 1397 w 898906"/>
              <a:gd name="connsiteY1" fmla="*/ 18288 h 4864608"/>
              <a:gd name="connsiteX2" fmla="*/ 898906 w 898906"/>
              <a:gd name="connsiteY2" fmla="*/ 0 h 4864608"/>
              <a:gd name="connsiteX3" fmla="*/ 0 w 898906"/>
              <a:gd name="connsiteY3" fmla="*/ 4864608 h 4864608"/>
              <a:gd name="connsiteX0" fmla="*/ 0 w 898906"/>
              <a:gd name="connsiteY0" fmla="*/ 4864608 h 4864608"/>
              <a:gd name="connsiteX1" fmla="*/ 1397 w 898906"/>
              <a:gd name="connsiteY1" fmla="*/ 18288 h 4864608"/>
              <a:gd name="connsiteX2" fmla="*/ 898906 w 898906"/>
              <a:gd name="connsiteY2" fmla="*/ 0 h 4864608"/>
              <a:gd name="connsiteX3" fmla="*/ 0 w 898906"/>
              <a:gd name="connsiteY3" fmla="*/ 4864608 h 4864608"/>
              <a:gd name="connsiteX0" fmla="*/ 0 w 898906"/>
              <a:gd name="connsiteY0" fmla="*/ 4901184 h 4901184"/>
              <a:gd name="connsiteX1" fmla="*/ 1397 w 898906"/>
              <a:gd name="connsiteY1" fmla="*/ 0 h 4901184"/>
              <a:gd name="connsiteX2" fmla="*/ 898906 w 898906"/>
              <a:gd name="connsiteY2" fmla="*/ 36576 h 4901184"/>
              <a:gd name="connsiteX3" fmla="*/ 0 w 898906"/>
              <a:gd name="connsiteY3" fmla="*/ 4901184 h 4901184"/>
              <a:gd name="connsiteX0" fmla="*/ 0 w 898906"/>
              <a:gd name="connsiteY0" fmla="*/ 4864608 h 4864608"/>
              <a:gd name="connsiteX1" fmla="*/ 1397 w 898906"/>
              <a:gd name="connsiteY1" fmla="*/ 0 h 4864608"/>
              <a:gd name="connsiteX2" fmla="*/ 898906 w 898906"/>
              <a:gd name="connsiteY2" fmla="*/ 0 h 4864608"/>
              <a:gd name="connsiteX3" fmla="*/ 0 w 898906"/>
              <a:gd name="connsiteY3" fmla="*/ 4864608 h 4864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8906" h="4864608">
                <a:moveTo>
                  <a:pt x="0" y="4864608"/>
                </a:moveTo>
                <a:cubicBezTo>
                  <a:pt x="466" y="3249168"/>
                  <a:pt x="931" y="1615440"/>
                  <a:pt x="1397" y="0"/>
                </a:cubicBezTo>
                <a:lnTo>
                  <a:pt x="898906" y="0"/>
                </a:lnTo>
                <a:lnTo>
                  <a:pt x="0" y="486460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 rot="10800000">
            <a:off x="11293094" y="1993392"/>
            <a:ext cx="898906" cy="4864608"/>
          </a:xfrm>
          <a:custGeom>
            <a:avLst/>
            <a:gdLst>
              <a:gd name="connsiteX0" fmla="*/ 0 w 2014474"/>
              <a:gd name="connsiteY0" fmla="*/ 822960 h 822960"/>
              <a:gd name="connsiteX1" fmla="*/ 1007237 w 2014474"/>
              <a:gd name="connsiteY1" fmla="*/ 0 h 822960"/>
              <a:gd name="connsiteX2" fmla="*/ 2014474 w 2014474"/>
              <a:gd name="connsiteY2" fmla="*/ 822960 h 822960"/>
              <a:gd name="connsiteX3" fmla="*/ 0 w 2014474"/>
              <a:gd name="connsiteY3" fmla="*/ 822960 h 822960"/>
              <a:gd name="connsiteX0" fmla="*/ 0 w 2014474"/>
              <a:gd name="connsiteY0" fmla="*/ 822960 h 822960"/>
              <a:gd name="connsiteX1" fmla="*/ 824357 w 2014474"/>
              <a:gd name="connsiteY1" fmla="*/ 0 h 822960"/>
              <a:gd name="connsiteX2" fmla="*/ 2014474 w 2014474"/>
              <a:gd name="connsiteY2" fmla="*/ 822960 h 822960"/>
              <a:gd name="connsiteX3" fmla="*/ 0 w 2014474"/>
              <a:gd name="connsiteY3" fmla="*/ 822960 h 822960"/>
              <a:gd name="connsiteX0" fmla="*/ 0 w 1209802"/>
              <a:gd name="connsiteY0" fmla="*/ 1993392 h 1993392"/>
              <a:gd name="connsiteX1" fmla="*/ 19685 w 1209802"/>
              <a:gd name="connsiteY1" fmla="*/ 0 h 1993392"/>
              <a:gd name="connsiteX2" fmla="*/ 1209802 w 1209802"/>
              <a:gd name="connsiteY2" fmla="*/ 822960 h 1993392"/>
              <a:gd name="connsiteX3" fmla="*/ 0 w 1209802"/>
              <a:gd name="connsiteY3" fmla="*/ 1993392 h 1993392"/>
              <a:gd name="connsiteX0" fmla="*/ 0 w 917194"/>
              <a:gd name="connsiteY0" fmla="*/ 2011680 h 2011680"/>
              <a:gd name="connsiteX1" fmla="*/ 19685 w 917194"/>
              <a:gd name="connsiteY1" fmla="*/ 18288 h 2011680"/>
              <a:gd name="connsiteX2" fmla="*/ 917194 w 917194"/>
              <a:gd name="connsiteY2" fmla="*/ 0 h 2011680"/>
              <a:gd name="connsiteX3" fmla="*/ 0 w 917194"/>
              <a:gd name="connsiteY3" fmla="*/ 2011680 h 2011680"/>
              <a:gd name="connsiteX0" fmla="*/ 0 w 935482"/>
              <a:gd name="connsiteY0" fmla="*/ 4828032 h 4828032"/>
              <a:gd name="connsiteX1" fmla="*/ 37973 w 935482"/>
              <a:gd name="connsiteY1" fmla="*/ 18288 h 4828032"/>
              <a:gd name="connsiteX2" fmla="*/ 935482 w 935482"/>
              <a:gd name="connsiteY2" fmla="*/ 0 h 4828032"/>
              <a:gd name="connsiteX3" fmla="*/ 0 w 935482"/>
              <a:gd name="connsiteY3" fmla="*/ 4828032 h 4828032"/>
              <a:gd name="connsiteX0" fmla="*/ 0 w 898906"/>
              <a:gd name="connsiteY0" fmla="*/ 4864608 h 4864608"/>
              <a:gd name="connsiteX1" fmla="*/ 1397 w 898906"/>
              <a:gd name="connsiteY1" fmla="*/ 18288 h 4864608"/>
              <a:gd name="connsiteX2" fmla="*/ 898906 w 898906"/>
              <a:gd name="connsiteY2" fmla="*/ 0 h 4864608"/>
              <a:gd name="connsiteX3" fmla="*/ 0 w 898906"/>
              <a:gd name="connsiteY3" fmla="*/ 4864608 h 4864608"/>
              <a:gd name="connsiteX0" fmla="*/ 0 w 898906"/>
              <a:gd name="connsiteY0" fmla="*/ 4864608 h 4864608"/>
              <a:gd name="connsiteX1" fmla="*/ 1397 w 898906"/>
              <a:gd name="connsiteY1" fmla="*/ 18288 h 4864608"/>
              <a:gd name="connsiteX2" fmla="*/ 898906 w 898906"/>
              <a:gd name="connsiteY2" fmla="*/ 0 h 4864608"/>
              <a:gd name="connsiteX3" fmla="*/ 0 w 898906"/>
              <a:gd name="connsiteY3" fmla="*/ 4864608 h 4864608"/>
              <a:gd name="connsiteX0" fmla="*/ 0 w 898906"/>
              <a:gd name="connsiteY0" fmla="*/ 4901184 h 4901184"/>
              <a:gd name="connsiteX1" fmla="*/ 1397 w 898906"/>
              <a:gd name="connsiteY1" fmla="*/ 0 h 4901184"/>
              <a:gd name="connsiteX2" fmla="*/ 898906 w 898906"/>
              <a:gd name="connsiteY2" fmla="*/ 36576 h 4901184"/>
              <a:gd name="connsiteX3" fmla="*/ 0 w 898906"/>
              <a:gd name="connsiteY3" fmla="*/ 4901184 h 4901184"/>
              <a:gd name="connsiteX0" fmla="*/ 0 w 898906"/>
              <a:gd name="connsiteY0" fmla="*/ 4864608 h 4864608"/>
              <a:gd name="connsiteX1" fmla="*/ 1397 w 898906"/>
              <a:gd name="connsiteY1" fmla="*/ 0 h 4864608"/>
              <a:gd name="connsiteX2" fmla="*/ 898906 w 898906"/>
              <a:gd name="connsiteY2" fmla="*/ 0 h 4864608"/>
              <a:gd name="connsiteX3" fmla="*/ 0 w 898906"/>
              <a:gd name="connsiteY3" fmla="*/ 4864608 h 4864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8906" h="4864608">
                <a:moveTo>
                  <a:pt x="0" y="4864608"/>
                </a:moveTo>
                <a:cubicBezTo>
                  <a:pt x="466" y="3249168"/>
                  <a:pt x="931" y="1615440"/>
                  <a:pt x="1397" y="0"/>
                </a:cubicBezTo>
                <a:lnTo>
                  <a:pt x="898906" y="0"/>
                </a:lnTo>
                <a:lnTo>
                  <a:pt x="0" y="486460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403555" y="4801261"/>
            <a:ext cx="7333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ea typeface="Lato Heavy" panose="020F0502020204030203" pitchFamily="34" charset="0"/>
                <a:cs typeface="Lato Heavy" panose="020F0502020204030203" pitchFamily="34" charset="0"/>
              </a:rPr>
              <a:t>FOLLOW US!</a:t>
            </a:r>
            <a:endParaRPr lang="en-US" sz="3200" dirty="0">
              <a:solidFill>
                <a:schemeClr val="accent1"/>
              </a:solidFill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flipH="1">
            <a:off x="2451809" y="5565310"/>
            <a:ext cx="7402254" cy="525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200" i="1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i="1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i="1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i="1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elit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sed do </a:t>
            </a:r>
            <a:r>
              <a:rPr lang="en-US" sz="1200" i="1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eiusmod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i="1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tempor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i="1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incididunt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i="1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i="1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labore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et dolore magna </a:t>
            </a:r>
            <a:r>
              <a:rPr lang="en-US" sz="1200" i="1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aliqua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. Ut </a:t>
            </a:r>
            <a:r>
              <a:rPr lang="en-US" sz="1200" i="1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enim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ad minim </a:t>
            </a:r>
            <a:r>
              <a:rPr lang="en-US" sz="1200" i="1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veniam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i="1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quis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i="1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nostrud</a:t>
            </a:r>
            <a:r>
              <a:rPr lang="en-US" sz="1200" i="1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exercitation</a:t>
            </a:r>
          </a:p>
        </p:txBody>
      </p:sp>
    </p:spTree>
    <p:extLst>
      <p:ext uri="{BB962C8B-B14F-4D97-AF65-F5344CB8AC3E}">
        <p14:creationId xmlns:p14="http://schemas.microsoft.com/office/powerpoint/2010/main" val="3653265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CFB49EF-953B-46AD-8A81-97915CDA67A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6" b="7926"/>
          <a:stretch>
            <a:fillRect/>
          </a:stretch>
        </p:blipFill>
        <p:spPr>
          <a:solidFill>
            <a:schemeClr val="bg1">
              <a:lumMod val="65000"/>
            </a:schemeClr>
          </a:solidFill>
        </p:spPr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6AF21401-F114-43E3-AE28-4005CE32E42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7" b="8017"/>
          <a:stretch>
            <a:fillRect/>
          </a:stretch>
        </p:blipFill>
        <p:spPr>
          <a:solidFill>
            <a:schemeClr val="bg1">
              <a:lumMod val="65000"/>
            </a:schemeClr>
          </a:solidFill>
        </p:spPr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26B397B-3260-414B-933D-45BC17337F9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7" b="12507"/>
          <a:stretch>
            <a:fillRect/>
          </a:stretch>
        </p:blipFill>
        <p:spPr>
          <a:solidFill>
            <a:schemeClr val="bg1">
              <a:lumMod val="65000"/>
            </a:schemeClr>
          </a:solidFill>
        </p:spPr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6BF876E-3769-435C-88CF-672EF10367B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17" b="8017"/>
          <a:stretch>
            <a:fillRect/>
          </a:stretch>
        </p:blipFill>
        <p:spPr>
          <a:solidFill>
            <a:schemeClr val="bg1">
              <a:lumMod val="65000"/>
            </a:schemeClr>
          </a:solidFill>
        </p:spPr>
      </p:pic>
      <p:sp>
        <p:nvSpPr>
          <p:cNvPr id="10" name="TextBox 9"/>
          <p:cNvSpPr txBox="1"/>
          <p:nvPr/>
        </p:nvSpPr>
        <p:spPr>
          <a:xfrm rot="5400000">
            <a:off x="4737100" y="2226308"/>
            <a:ext cx="2743199" cy="2423668"/>
          </a:xfrm>
          <a:prstGeom prst="hexagon">
            <a:avLst/>
          </a:prstGeom>
          <a:solidFill>
            <a:schemeClr val="bg1">
              <a:lumMod val="85000"/>
            </a:schemeClr>
          </a:solidFill>
          <a:ln w="1270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50B49-DC27-4CD0-B4B6-1638BE6AA77E}"/>
              </a:ext>
            </a:extLst>
          </p:cNvPr>
          <p:cNvSpPr txBox="1"/>
          <p:nvPr/>
        </p:nvSpPr>
        <p:spPr>
          <a:xfrm>
            <a:off x="5070721" y="2837977"/>
            <a:ext cx="20759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300" dirty="0">
                <a:solidFill>
                  <a:schemeClr val="tx2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HOTEL DELUXE</a:t>
            </a:r>
          </a:p>
        </p:txBody>
      </p:sp>
    </p:spTree>
    <p:extLst>
      <p:ext uri="{BB962C8B-B14F-4D97-AF65-F5344CB8AC3E}">
        <p14:creationId xmlns:p14="http://schemas.microsoft.com/office/powerpoint/2010/main" val="3939354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678113" y="5898206"/>
            <a:ext cx="97622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rPr>
              <a:t>M.LUFFY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51238" y="6189137"/>
            <a:ext cx="62998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i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designer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87731" y="2940587"/>
            <a:ext cx="96661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rPr>
              <a:t>N.ROBIN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047" y="3217586"/>
            <a:ext cx="62998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i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designer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6162" y="2940587"/>
            <a:ext cx="86401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rPr>
              <a:t>R.ZORO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93182" y="3223501"/>
            <a:ext cx="62998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i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designer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61066" y="5874211"/>
            <a:ext cx="90409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rPr>
              <a:t>V. SANJI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98123" y="6162511"/>
            <a:ext cx="62998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i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designer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07198" y="1575178"/>
            <a:ext cx="3127248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FOLLOW COMPANY </a:t>
            </a:r>
            <a:r>
              <a:rPr lang="en-US" sz="3200">
                <a:solidFill>
                  <a:schemeClr val="accent1"/>
                </a:solidFill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TEAM.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207198" y="4093089"/>
            <a:ext cx="3496056" cy="11079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i="1">
                <a:solidFill>
                  <a:schemeClr val="bg2">
                    <a:lumMod val="5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Lorem ipsum dolor sit amet, consectetur adipiscing elit, sed do eiusmod tempor incididunt ut labore et dolore magna aliqua. Ut enim ad minim veniam, quis nostrud exercitation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207198" y="3282061"/>
            <a:ext cx="93268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3F93AD-A58A-4269-AF5C-3C526B9518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7860722-C23B-4429-B216-E51F2AC13F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D80816EB-679F-49DB-B37B-EA130C7C1F5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9A95A706-7829-4430-B14E-9D453EDEE7B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094079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 flipH="1">
            <a:off x="4720221" y="5510007"/>
            <a:ext cx="275155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, sed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5517960" y="6067022"/>
            <a:ext cx="1156077" cy="279328"/>
            <a:chOff x="876749" y="5847419"/>
            <a:chExt cx="1156077" cy="279328"/>
          </a:xfrm>
        </p:grpSpPr>
        <p:sp>
          <p:nvSpPr>
            <p:cNvPr id="12" name="Shape 2872"/>
            <p:cNvSpPr/>
            <p:nvPr/>
          </p:nvSpPr>
          <p:spPr>
            <a:xfrm>
              <a:off x="876749" y="5847419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5929" y="7018"/>
                  </a:moveTo>
                  <a:cubicBezTo>
                    <a:pt x="15540" y="7246"/>
                    <a:pt x="15108" y="7411"/>
                    <a:pt x="14650" y="7499"/>
                  </a:cubicBezTo>
                  <a:cubicBezTo>
                    <a:pt x="14282" y="7114"/>
                    <a:pt x="13759" y="6874"/>
                    <a:pt x="13180" y="6874"/>
                  </a:cubicBezTo>
                  <a:cubicBezTo>
                    <a:pt x="12067" y="6874"/>
                    <a:pt x="11165" y="7762"/>
                    <a:pt x="11165" y="8856"/>
                  </a:cubicBezTo>
                  <a:cubicBezTo>
                    <a:pt x="11165" y="9011"/>
                    <a:pt x="11183" y="9162"/>
                    <a:pt x="11217" y="9308"/>
                  </a:cubicBezTo>
                  <a:cubicBezTo>
                    <a:pt x="9543" y="9225"/>
                    <a:pt x="8059" y="8436"/>
                    <a:pt x="7066" y="7236"/>
                  </a:cubicBezTo>
                  <a:cubicBezTo>
                    <a:pt x="6892" y="7529"/>
                    <a:pt x="6793" y="7870"/>
                    <a:pt x="6793" y="8233"/>
                  </a:cubicBezTo>
                  <a:cubicBezTo>
                    <a:pt x="6793" y="8921"/>
                    <a:pt x="7148" y="9528"/>
                    <a:pt x="7689" y="9883"/>
                  </a:cubicBezTo>
                  <a:cubicBezTo>
                    <a:pt x="7359" y="9873"/>
                    <a:pt x="7048" y="9784"/>
                    <a:pt x="6777" y="9635"/>
                  </a:cubicBezTo>
                  <a:cubicBezTo>
                    <a:pt x="6776" y="9644"/>
                    <a:pt x="6776" y="9652"/>
                    <a:pt x="6776" y="9660"/>
                  </a:cubicBezTo>
                  <a:cubicBezTo>
                    <a:pt x="6776" y="10621"/>
                    <a:pt x="7471" y="11422"/>
                    <a:pt x="8392" y="11604"/>
                  </a:cubicBezTo>
                  <a:cubicBezTo>
                    <a:pt x="8223" y="11650"/>
                    <a:pt x="8045" y="11673"/>
                    <a:pt x="7861" y="11673"/>
                  </a:cubicBezTo>
                  <a:cubicBezTo>
                    <a:pt x="7732" y="11673"/>
                    <a:pt x="7606" y="11661"/>
                    <a:pt x="7483" y="11638"/>
                  </a:cubicBezTo>
                  <a:cubicBezTo>
                    <a:pt x="7739" y="12426"/>
                    <a:pt x="8482" y="12999"/>
                    <a:pt x="9364" y="13015"/>
                  </a:cubicBezTo>
                  <a:cubicBezTo>
                    <a:pt x="8674" y="13547"/>
                    <a:pt x="7806" y="13863"/>
                    <a:pt x="6862" y="13863"/>
                  </a:cubicBezTo>
                  <a:cubicBezTo>
                    <a:pt x="6699" y="13863"/>
                    <a:pt x="6539" y="13855"/>
                    <a:pt x="6382" y="13837"/>
                  </a:cubicBezTo>
                  <a:cubicBezTo>
                    <a:pt x="7273" y="14398"/>
                    <a:pt x="8332" y="14727"/>
                    <a:pt x="9470" y="14727"/>
                  </a:cubicBezTo>
                  <a:cubicBezTo>
                    <a:pt x="13174" y="14727"/>
                    <a:pt x="15200" y="11706"/>
                    <a:pt x="15200" y="9086"/>
                  </a:cubicBezTo>
                  <a:cubicBezTo>
                    <a:pt x="15200" y="9000"/>
                    <a:pt x="15199" y="8914"/>
                    <a:pt x="15195" y="8829"/>
                  </a:cubicBezTo>
                  <a:cubicBezTo>
                    <a:pt x="15588" y="8550"/>
                    <a:pt x="15930" y="8201"/>
                    <a:pt x="16200" y="7804"/>
                  </a:cubicBezTo>
                  <a:cubicBezTo>
                    <a:pt x="15839" y="7960"/>
                    <a:pt x="15451" y="8067"/>
                    <a:pt x="15043" y="8115"/>
                  </a:cubicBezTo>
                  <a:cubicBezTo>
                    <a:pt x="15459" y="7870"/>
                    <a:pt x="15778" y="7482"/>
                    <a:pt x="15929" y="7018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3" name="Shape 2873"/>
            <p:cNvSpPr/>
            <p:nvPr/>
          </p:nvSpPr>
          <p:spPr>
            <a:xfrm>
              <a:off x="1315123" y="5847419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76" y="8468"/>
                  </a:moveTo>
                  <a:cubicBezTo>
                    <a:pt x="11776" y="8071"/>
                    <a:pt x="11817" y="7858"/>
                    <a:pt x="12428" y="7858"/>
                  </a:cubicBezTo>
                  <a:lnTo>
                    <a:pt x="13245" y="7858"/>
                  </a:lnTo>
                  <a:lnTo>
                    <a:pt x="13245" y="6381"/>
                  </a:lnTo>
                  <a:lnTo>
                    <a:pt x="11938" y="6381"/>
                  </a:lnTo>
                  <a:cubicBezTo>
                    <a:pt x="10368" y="6381"/>
                    <a:pt x="9816" y="7120"/>
                    <a:pt x="9816" y="8363"/>
                  </a:cubicBezTo>
                  <a:lnTo>
                    <a:pt x="9816" y="9322"/>
                  </a:lnTo>
                  <a:lnTo>
                    <a:pt x="8837" y="9322"/>
                  </a:lnTo>
                  <a:lnTo>
                    <a:pt x="8837" y="10800"/>
                  </a:lnTo>
                  <a:lnTo>
                    <a:pt x="9816" y="10800"/>
                  </a:lnTo>
                  <a:lnTo>
                    <a:pt x="9816" y="15219"/>
                  </a:lnTo>
                  <a:lnTo>
                    <a:pt x="11774" y="15219"/>
                  </a:lnTo>
                  <a:lnTo>
                    <a:pt x="11774" y="10800"/>
                  </a:lnTo>
                  <a:lnTo>
                    <a:pt x="13081" y="10800"/>
                  </a:lnTo>
                  <a:lnTo>
                    <a:pt x="13254" y="9322"/>
                  </a:lnTo>
                  <a:lnTo>
                    <a:pt x="11774" y="9322"/>
                  </a:lnTo>
                  <a:cubicBezTo>
                    <a:pt x="11774" y="9322"/>
                    <a:pt x="11776" y="8468"/>
                    <a:pt x="11776" y="8468"/>
                  </a:cubicBezTo>
                  <a:close/>
                  <a:moveTo>
                    <a:pt x="20618" y="19636"/>
                  </a:moveTo>
                  <a:cubicBezTo>
                    <a:pt x="20618" y="20179"/>
                    <a:pt x="20179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9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4" name="Shape 2877"/>
            <p:cNvSpPr/>
            <p:nvPr/>
          </p:nvSpPr>
          <p:spPr>
            <a:xfrm>
              <a:off x="1753498" y="5847419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1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1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4724" y="7360"/>
                  </a:moveTo>
                  <a:lnTo>
                    <a:pt x="13742" y="7360"/>
                  </a:lnTo>
                  <a:lnTo>
                    <a:pt x="13742" y="8833"/>
                  </a:lnTo>
                  <a:lnTo>
                    <a:pt x="12265" y="8833"/>
                  </a:lnTo>
                  <a:lnTo>
                    <a:pt x="12265" y="9815"/>
                  </a:lnTo>
                  <a:lnTo>
                    <a:pt x="13742" y="9815"/>
                  </a:lnTo>
                  <a:lnTo>
                    <a:pt x="13742" y="11283"/>
                  </a:lnTo>
                  <a:lnTo>
                    <a:pt x="14724" y="11283"/>
                  </a:lnTo>
                  <a:lnTo>
                    <a:pt x="14724" y="9815"/>
                  </a:lnTo>
                  <a:lnTo>
                    <a:pt x="16204" y="9815"/>
                  </a:lnTo>
                  <a:lnTo>
                    <a:pt x="16204" y="8833"/>
                  </a:lnTo>
                  <a:lnTo>
                    <a:pt x="14724" y="8833"/>
                  </a:lnTo>
                  <a:cubicBezTo>
                    <a:pt x="14724" y="8833"/>
                    <a:pt x="14724" y="7360"/>
                    <a:pt x="14724" y="7360"/>
                  </a:cubicBezTo>
                  <a:close/>
                  <a:moveTo>
                    <a:pt x="9321" y="13946"/>
                  </a:moveTo>
                  <a:cubicBezTo>
                    <a:pt x="8620" y="13946"/>
                    <a:pt x="8070" y="13495"/>
                    <a:pt x="8070" y="12919"/>
                  </a:cubicBezTo>
                  <a:cubicBezTo>
                    <a:pt x="8070" y="12392"/>
                    <a:pt x="8713" y="11929"/>
                    <a:pt x="9446" y="11929"/>
                  </a:cubicBezTo>
                  <a:lnTo>
                    <a:pt x="9446" y="11723"/>
                  </a:lnTo>
                  <a:lnTo>
                    <a:pt x="9465" y="11929"/>
                  </a:lnTo>
                  <a:cubicBezTo>
                    <a:pt x="9623" y="11930"/>
                    <a:pt x="9777" y="11954"/>
                    <a:pt x="9922" y="12000"/>
                  </a:cubicBezTo>
                  <a:lnTo>
                    <a:pt x="10067" y="12104"/>
                  </a:lnTo>
                  <a:cubicBezTo>
                    <a:pt x="10439" y="12371"/>
                    <a:pt x="10637" y="12521"/>
                    <a:pt x="10695" y="12764"/>
                  </a:cubicBezTo>
                  <a:cubicBezTo>
                    <a:pt x="10710" y="12827"/>
                    <a:pt x="10717" y="12891"/>
                    <a:pt x="10717" y="12954"/>
                  </a:cubicBezTo>
                  <a:cubicBezTo>
                    <a:pt x="10717" y="13612"/>
                    <a:pt x="10247" y="13946"/>
                    <a:pt x="9321" y="13946"/>
                  </a:cubicBezTo>
                  <a:moveTo>
                    <a:pt x="8542" y="8739"/>
                  </a:moveTo>
                  <a:cubicBezTo>
                    <a:pt x="8494" y="8362"/>
                    <a:pt x="8574" y="8014"/>
                    <a:pt x="8754" y="7806"/>
                  </a:cubicBezTo>
                  <a:cubicBezTo>
                    <a:pt x="8864" y="7680"/>
                    <a:pt x="9006" y="7612"/>
                    <a:pt x="9163" y="7612"/>
                  </a:cubicBezTo>
                  <a:lnTo>
                    <a:pt x="9163" y="7409"/>
                  </a:lnTo>
                  <a:lnTo>
                    <a:pt x="9164" y="7409"/>
                  </a:lnTo>
                  <a:lnTo>
                    <a:pt x="9182" y="7613"/>
                  </a:lnTo>
                  <a:cubicBezTo>
                    <a:pt x="9653" y="7628"/>
                    <a:pt x="10105" y="8185"/>
                    <a:pt x="10189" y="8855"/>
                  </a:cubicBezTo>
                  <a:cubicBezTo>
                    <a:pt x="10237" y="9239"/>
                    <a:pt x="10154" y="9595"/>
                    <a:pt x="9969" y="9809"/>
                  </a:cubicBezTo>
                  <a:cubicBezTo>
                    <a:pt x="9860" y="9935"/>
                    <a:pt x="9721" y="10002"/>
                    <a:pt x="9550" y="10001"/>
                  </a:cubicBezTo>
                  <a:lnTo>
                    <a:pt x="9549" y="10001"/>
                  </a:lnTo>
                  <a:cubicBezTo>
                    <a:pt x="9087" y="9988"/>
                    <a:pt x="8625" y="9409"/>
                    <a:pt x="8542" y="8739"/>
                  </a:cubicBezTo>
                  <a:moveTo>
                    <a:pt x="10838" y="11196"/>
                  </a:moveTo>
                  <a:cubicBezTo>
                    <a:pt x="10586" y="11009"/>
                    <a:pt x="10351" y="10732"/>
                    <a:pt x="10342" y="10647"/>
                  </a:cubicBezTo>
                  <a:cubicBezTo>
                    <a:pt x="10342" y="10499"/>
                    <a:pt x="10342" y="10431"/>
                    <a:pt x="10689" y="10148"/>
                  </a:cubicBezTo>
                  <a:cubicBezTo>
                    <a:pt x="11138" y="9780"/>
                    <a:pt x="11386" y="9296"/>
                    <a:pt x="11386" y="8784"/>
                  </a:cubicBezTo>
                  <a:cubicBezTo>
                    <a:pt x="11386" y="8342"/>
                    <a:pt x="11262" y="7947"/>
                    <a:pt x="11049" y="7660"/>
                  </a:cubicBezTo>
                  <a:lnTo>
                    <a:pt x="11238" y="7660"/>
                  </a:lnTo>
                  <a:lnTo>
                    <a:pt x="12276" y="6873"/>
                  </a:lnTo>
                  <a:lnTo>
                    <a:pt x="9463" y="6873"/>
                  </a:lnTo>
                  <a:cubicBezTo>
                    <a:pt x="8334" y="6873"/>
                    <a:pt x="7345" y="7760"/>
                    <a:pt x="7345" y="8769"/>
                  </a:cubicBezTo>
                  <a:cubicBezTo>
                    <a:pt x="7345" y="9812"/>
                    <a:pt x="8109" y="10605"/>
                    <a:pt x="9136" y="10648"/>
                  </a:cubicBezTo>
                  <a:cubicBezTo>
                    <a:pt x="9121" y="10722"/>
                    <a:pt x="9113" y="10795"/>
                    <a:pt x="9113" y="10867"/>
                  </a:cubicBezTo>
                  <a:cubicBezTo>
                    <a:pt x="9113" y="11018"/>
                    <a:pt x="9147" y="11162"/>
                    <a:pt x="9216" y="11300"/>
                  </a:cubicBezTo>
                  <a:cubicBezTo>
                    <a:pt x="7942" y="11309"/>
                    <a:pt x="6869" y="12161"/>
                    <a:pt x="6869" y="13167"/>
                  </a:cubicBezTo>
                  <a:cubicBezTo>
                    <a:pt x="6869" y="14071"/>
                    <a:pt x="7902" y="14727"/>
                    <a:pt x="9325" y="14727"/>
                  </a:cubicBezTo>
                  <a:cubicBezTo>
                    <a:pt x="10861" y="14727"/>
                    <a:pt x="11690" y="13766"/>
                    <a:pt x="11690" y="12860"/>
                  </a:cubicBezTo>
                  <a:cubicBezTo>
                    <a:pt x="11690" y="12108"/>
                    <a:pt x="11459" y="11656"/>
                    <a:pt x="10838" y="11196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17" name="TextBox 16"/>
          <p:cNvSpPr txBox="1"/>
          <p:nvPr/>
        </p:nvSpPr>
        <p:spPr>
          <a:xfrm flipH="1">
            <a:off x="1189270" y="4238583"/>
            <a:ext cx="275155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, sed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987009" y="4795598"/>
            <a:ext cx="1156077" cy="279328"/>
            <a:chOff x="876749" y="5847419"/>
            <a:chExt cx="1156077" cy="279328"/>
          </a:xfrm>
        </p:grpSpPr>
        <p:sp>
          <p:nvSpPr>
            <p:cNvPr id="19" name="Shape 2872"/>
            <p:cNvSpPr/>
            <p:nvPr/>
          </p:nvSpPr>
          <p:spPr>
            <a:xfrm>
              <a:off x="876749" y="5847419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5929" y="7018"/>
                  </a:moveTo>
                  <a:cubicBezTo>
                    <a:pt x="15540" y="7246"/>
                    <a:pt x="15108" y="7411"/>
                    <a:pt x="14650" y="7499"/>
                  </a:cubicBezTo>
                  <a:cubicBezTo>
                    <a:pt x="14282" y="7114"/>
                    <a:pt x="13759" y="6874"/>
                    <a:pt x="13180" y="6874"/>
                  </a:cubicBezTo>
                  <a:cubicBezTo>
                    <a:pt x="12067" y="6874"/>
                    <a:pt x="11165" y="7762"/>
                    <a:pt x="11165" y="8856"/>
                  </a:cubicBezTo>
                  <a:cubicBezTo>
                    <a:pt x="11165" y="9011"/>
                    <a:pt x="11183" y="9162"/>
                    <a:pt x="11217" y="9308"/>
                  </a:cubicBezTo>
                  <a:cubicBezTo>
                    <a:pt x="9543" y="9225"/>
                    <a:pt x="8059" y="8436"/>
                    <a:pt x="7066" y="7236"/>
                  </a:cubicBezTo>
                  <a:cubicBezTo>
                    <a:pt x="6892" y="7529"/>
                    <a:pt x="6793" y="7870"/>
                    <a:pt x="6793" y="8233"/>
                  </a:cubicBezTo>
                  <a:cubicBezTo>
                    <a:pt x="6793" y="8921"/>
                    <a:pt x="7148" y="9528"/>
                    <a:pt x="7689" y="9883"/>
                  </a:cubicBezTo>
                  <a:cubicBezTo>
                    <a:pt x="7359" y="9873"/>
                    <a:pt x="7048" y="9784"/>
                    <a:pt x="6777" y="9635"/>
                  </a:cubicBezTo>
                  <a:cubicBezTo>
                    <a:pt x="6776" y="9644"/>
                    <a:pt x="6776" y="9652"/>
                    <a:pt x="6776" y="9660"/>
                  </a:cubicBezTo>
                  <a:cubicBezTo>
                    <a:pt x="6776" y="10621"/>
                    <a:pt x="7471" y="11422"/>
                    <a:pt x="8392" y="11604"/>
                  </a:cubicBezTo>
                  <a:cubicBezTo>
                    <a:pt x="8223" y="11650"/>
                    <a:pt x="8045" y="11673"/>
                    <a:pt x="7861" y="11673"/>
                  </a:cubicBezTo>
                  <a:cubicBezTo>
                    <a:pt x="7732" y="11673"/>
                    <a:pt x="7606" y="11661"/>
                    <a:pt x="7483" y="11638"/>
                  </a:cubicBezTo>
                  <a:cubicBezTo>
                    <a:pt x="7739" y="12426"/>
                    <a:pt x="8482" y="12999"/>
                    <a:pt x="9364" y="13015"/>
                  </a:cubicBezTo>
                  <a:cubicBezTo>
                    <a:pt x="8674" y="13547"/>
                    <a:pt x="7806" y="13863"/>
                    <a:pt x="6862" y="13863"/>
                  </a:cubicBezTo>
                  <a:cubicBezTo>
                    <a:pt x="6699" y="13863"/>
                    <a:pt x="6539" y="13855"/>
                    <a:pt x="6382" y="13837"/>
                  </a:cubicBezTo>
                  <a:cubicBezTo>
                    <a:pt x="7273" y="14398"/>
                    <a:pt x="8332" y="14727"/>
                    <a:pt x="9470" y="14727"/>
                  </a:cubicBezTo>
                  <a:cubicBezTo>
                    <a:pt x="13174" y="14727"/>
                    <a:pt x="15200" y="11706"/>
                    <a:pt x="15200" y="9086"/>
                  </a:cubicBezTo>
                  <a:cubicBezTo>
                    <a:pt x="15200" y="9000"/>
                    <a:pt x="15199" y="8914"/>
                    <a:pt x="15195" y="8829"/>
                  </a:cubicBezTo>
                  <a:cubicBezTo>
                    <a:pt x="15588" y="8550"/>
                    <a:pt x="15930" y="8201"/>
                    <a:pt x="16200" y="7804"/>
                  </a:cubicBezTo>
                  <a:cubicBezTo>
                    <a:pt x="15839" y="7960"/>
                    <a:pt x="15451" y="8067"/>
                    <a:pt x="15043" y="8115"/>
                  </a:cubicBezTo>
                  <a:cubicBezTo>
                    <a:pt x="15459" y="7870"/>
                    <a:pt x="15778" y="7482"/>
                    <a:pt x="15929" y="7018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0" name="Shape 2873"/>
            <p:cNvSpPr/>
            <p:nvPr/>
          </p:nvSpPr>
          <p:spPr>
            <a:xfrm>
              <a:off x="1315123" y="5847419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76" y="8468"/>
                  </a:moveTo>
                  <a:cubicBezTo>
                    <a:pt x="11776" y="8071"/>
                    <a:pt x="11817" y="7858"/>
                    <a:pt x="12428" y="7858"/>
                  </a:cubicBezTo>
                  <a:lnTo>
                    <a:pt x="13245" y="7858"/>
                  </a:lnTo>
                  <a:lnTo>
                    <a:pt x="13245" y="6381"/>
                  </a:lnTo>
                  <a:lnTo>
                    <a:pt x="11938" y="6381"/>
                  </a:lnTo>
                  <a:cubicBezTo>
                    <a:pt x="10368" y="6381"/>
                    <a:pt x="9816" y="7120"/>
                    <a:pt x="9816" y="8363"/>
                  </a:cubicBezTo>
                  <a:lnTo>
                    <a:pt x="9816" y="9322"/>
                  </a:lnTo>
                  <a:lnTo>
                    <a:pt x="8837" y="9322"/>
                  </a:lnTo>
                  <a:lnTo>
                    <a:pt x="8837" y="10800"/>
                  </a:lnTo>
                  <a:lnTo>
                    <a:pt x="9816" y="10800"/>
                  </a:lnTo>
                  <a:lnTo>
                    <a:pt x="9816" y="15219"/>
                  </a:lnTo>
                  <a:lnTo>
                    <a:pt x="11774" y="15219"/>
                  </a:lnTo>
                  <a:lnTo>
                    <a:pt x="11774" y="10800"/>
                  </a:lnTo>
                  <a:lnTo>
                    <a:pt x="13081" y="10800"/>
                  </a:lnTo>
                  <a:lnTo>
                    <a:pt x="13254" y="9322"/>
                  </a:lnTo>
                  <a:lnTo>
                    <a:pt x="11774" y="9322"/>
                  </a:lnTo>
                  <a:cubicBezTo>
                    <a:pt x="11774" y="9322"/>
                    <a:pt x="11776" y="8468"/>
                    <a:pt x="11776" y="8468"/>
                  </a:cubicBezTo>
                  <a:close/>
                  <a:moveTo>
                    <a:pt x="20618" y="19636"/>
                  </a:moveTo>
                  <a:cubicBezTo>
                    <a:pt x="20618" y="20179"/>
                    <a:pt x="20179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9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1" name="Shape 2877"/>
            <p:cNvSpPr/>
            <p:nvPr/>
          </p:nvSpPr>
          <p:spPr>
            <a:xfrm>
              <a:off x="1753498" y="5847419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1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1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4724" y="7360"/>
                  </a:moveTo>
                  <a:lnTo>
                    <a:pt x="13742" y="7360"/>
                  </a:lnTo>
                  <a:lnTo>
                    <a:pt x="13742" y="8833"/>
                  </a:lnTo>
                  <a:lnTo>
                    <a:pt x="12265" y="8833"/>
                  </a:lnTo>
                  <a:lnTo>
                    <a:pt x="12265" y="9815"/>
                  </a:lnTo>
                  <a:lnTo>
                    <a:pt x="13742" y="9815"/>
                  </a:lnTo>
                  <a:lnTo>
                    <a:pt x="13742" y="11283"/>
                  </a:lnTo>
                  <a:lnTo>
                    <a:pt x="14724" y="11283"/>
                  </a:lnTo>
                  <a:lnTo>
                    <a:pt x="14724" y="9815"/>
                  </a:lnTo>
                  <a:lnTo>
                    <a:pt x="16204" y="9815"/>
                  </a:lnTo>
                  <a:lnTo>
                    <a:pt x="16204" y="8833"/>
                  </a:lnTo>
                  <a:lnTo>
                    <a:pt x="14724" y="8833"/>
                  </a:lnTo>
                  <a:cubicBezTo>
                    <a:pt x="14724" y="8833"/>
                    <a:pt x="14724" y="7360"/>
                    <a:pt x="14724" y="7360"/>
                  </a:cubicBezTo>
                  <a:close/>
                  <a:moveTo>
                    <a:pt x="9321" y="13946"/>
                  </a:moveTo>
                  <a:cubicBezTo>
                    <a:pt x="8620" y="13946"/>
                    <a:pt x="8070" y="13495"/>
                    <a:pt x="8070" y="12919"/>
                  </a:cubicBezTo>
                  <a:cubicBezTo>
                    <a:pt x="8070" y="12392"/>
                    <a:pt x="8713" y="11929"/>
                    <a:pt x="9446" y="11929"/>
                  </a:cubicBezTo>
                  <a:lnTo>
                    <a:pt x="9446" y="11723"/>
                  </a:lnTo>
                  <a:lnTo>
                    <a:pt x="9465" y="11929"/>
                  </a:lnTo>
                  <a:cubicBezTo>
                    <a:pt x="9623" y="11930"/>
                    <a:pt x="9777" y="11954"/>
                    <a:pt x="9922" y="12000"/>
                  </a:cubicBezTo>
                  <a:lnTo>
                    <a:pt x="10067" y="12104"/>
                  </a:lnTo>
                  <a:cubicBezTo>
                    <a:pt x="10439" y="12371"/>
                    <a:pt x="10637" y="12521"/>
                    <a:pt x="10695" y="12764"/>
                  </a:cubicBezTo>
                  <a:cubicBezTo>
                    <a:pt x="10710" y="12827"/>
                    <a:pt x="10717" y="12891"/>
                    <a:pt x="10717" y="12954"/>
                  </a:cubicBezTo>
                  <a:cubicBezTo>
                    <a:pt x="10717" y="13612"/>
                    <a:pt x="10247" y="13946"/>
                    <a:pt x="9321" y="13946"/>
                  </a:cubicBezTo>
                  <a:moveTo>
                    <a:pt x="8542" y="8739"/>
                  </a:moveTo>
                  <a:cubicBezTo>
                    <a:pt x="8494" y="8362"/>
                    <a:pt x="8574" y="8014"/>
                    <a:pt x="8754" y="7806"/>
                  </a:cubicBezTo>
                  <a:cubicBezTo>
                    <a:pt x="8864" y="7680"/>
                    <a:pt x="9006" y="7612"/>
                    <a:pt x="9163" y="7612"/>
                  </a:cubicBezTo>
                  <a:lnTo>
                    <a:pt x="9163" y="7409"/>
                  </a:lnTo>
                  <a:lnTo>
                    <a:pt x="9164" y="7409"/>
                  </a:lnTo>
                  <a:lnTo>
                    <a:pt x="9182" y="7613"/>
                  </a:lnTo>
                  <a:cubicBezTo>
                    <a:pt x="9653" y="7628"/>
                    <a:pt x="10105" y="8185"/>
                    <a:pt x="10189" y="8855"/>
                  </a:cubicBezTo>
                  <a:cubicBezTo>
                    <a:pt x="10237" y="9239"/>
                    <a:pt x="10154" y="9595"/>
                    <a:pt x="9969" y="9809"/>
                  </a:cubicBezTo>
                  <a:cubicBezTo>
                    <a:pt x="9860" y="9935"/>
                    <a:pt x="9721" y="10002"/>
                    <a:pt x="9550" y="10001"/>
                  </a:cubicBezTo>
                  <a:lnTo>
                    <a:pt x="9549" y="10001"/>
                  </a:lnTo>
                  <a:cubicBezTo>
                    <a:pt x="9087" y="9988"/>
                    <a:pt x="8625" y="9409"/>
                    <a:pt x="8542" y="8739"/>
                  </a:cubicBezTo>
                  <a:moveTo>
                    <a:pt x="10838" y="11196"/>
                  </a:moveTo>
                  <a:cubicBezTo>
                    <a:pt x="10586" y="11009"/>
                    <a:pt x="10351" y="10732"/>
                    <a:pt x="10342" y="10647"/>
                  </a:cubicBezTo>
                  <a:cubicBezTo>
                    <a:pt x="10342" y="10499"/>
                    <a:pt x="10342" y="10431"/>
                    <a:pt x="10689" y="10148"/>
                  </a:cubicBezTo>
                  <a:cubicBezTo>
                    <a:pt x="11138" y="9780"/>
                    <a:pt x="11386" y="9296"/>
                    <a:pt x="11386" y="8784"/>
                  </a:cubicBezTo>
                  <a:cubicBezTo>
                    <a:pt x="11386" y="8342"/>
                    <a:pt x="11262" y="7947"/>
                    <a:pt x="11049" y="7660"/>
                  </a:cubicBezTo>
                  <a:lnTo>
                    <a:pt x="11238" y="7660"/>
                  </a:lnTo>
                  <a:lnTo>
                    <a:pt x="12276" y="6873"/>
                  </a:lnTo>
                  <a:lnTo>
                    <a:pt x="9463" y="6873"/>
                  </a:lnTo>
                  <a:cubicBezTo>
                    <a:pt x="8334" y="6873"/>
                    <a:pt x="7345" y="7760"/>
                    <a:pt x="7345" y="8769"/>
                  </a:cubicBezTo>
                  <a:cubicBezTo>
                    <a:pt x="7345" y="9812"/>
                    <a:pt x="8109" y="10605"/>
                    <a:pt x="9136" y="10648"/>
                  </a:cubicBezTo>
                  <a:cubicBezTo>
                    <a:pt x="9121" y="10722"/>
                    <a:pt x="9113" y="10795"/>
                    <a:pt x="9113" y="10867"/>
                  </a:cubicBezTo>
                  <a:cubicBezTo>
                    <a:pt x="9113" y="11018"/>
                    <a:pt x="9147" y="11162"/>
                    <a:pt x="9216" y="11300"/>
                  </a:cubicBezTo>
                  <a:cubicBezTo>
                    <a:pt x="7942" y="11309"/>
                    <a:pt x="6869" y="12161"/>
                    <a:pt x="6869" y="13167"/>
                  </a:cubicBezTo>
                  <a:cubicBezTo>
                    <a:pt x="6869" y="14071"/>
                    <a:pt x="7902" y="14727"/>
                    <a:pt x="9325" y="14727"/>
                  </a:cubicBezTo>
                  <a:cubicBezTo>
                    <a:pt x="10861" y="14727"/>
                    <a:pt x="11690" y="13766"/>
                    <a:pt x="11690" y="12860"/>
                  </a:cubicBezTo>
                  <a:cubicBezTo>
                    <a:pt x="11690" y="12108"/>
                    <a:pt x="11459" y="11656"/>
                    <a:pt x="10838" y="11196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24" name="TextBox 23"/>
          <p:cNvSpPr txBox="1"/>
          <p:nvPr/>
        </p:nvSpPr>
        <p:spPr>
          <a:xfrm flipH="1">
            <a:off x="8303302" y="4333933"/>
            <a:ext cx="275155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120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amet, consectetur adipiscing elit, sed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355907" y="393887"/>
            <a:ext cx="35251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ADD TITLE HERE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3347634" y="393887"/>
            <a:ext cx="1921790" cy="18843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6966591" y="393887"/>
            <a:ext cx="1922744" cy="18565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/>
          <p:cNvGrpSpPr/>
          <p:nvPr/>
        </p:nvGrpSpPr>
        <p:grpSpPr>
          <a:xfrm>
            <a:off x="9101039" y="4956720"/>
            <a:ext cx="1156077" cy="279328"/>
            <a:chOff x="876749" y="5847419"/>
            <a:chExt cx="1156077" cy="279328"/>
          </a:xfrm>
        </p:grpSpPr>
        <p:sp>
          <p:nvSpPr>
            <p:cNvPr id="60" name="Shape 2872"/>
            <p:cNvSpPr/>
            <p:nvPr/>
          </p:nvSpPr>
          <p:spPr>
            <a:xfrm>
              <a:off x="876749" y="5847419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5929" y="7018"/>
                  </a:moveTo>
                  <a:cubicBezTo>
                    <a:pt x="15540" y="7246"/>
                    <a:pt x="15108" y="7411"/>
                    <a:pt x="14650" y="7499"/>
                  </a:cubicBezTo>
                  <a:cubicBezTo>
                    <a:pt x="14282" y="7114"/>
                    <a:pt x="13759" y="6874"/>
                    <a:pt x="13180" y="6874"/>
                  </a:cubicBezTo>
                  <a:cubicBezTo>
                    <a:pt x="12067" y="6874"/>
                    <a:pt x="11165" y="7762"/>
                    <a:pt x="11165" y="8856"/>
                  </a:cubicBezTo>
                  <a:cubicBezTo>
                    <a:pt x="11165" y="9011"/>
                    <a:pt x="11183" y="9162"/>
                    <a:pt x="11217" y="9308"/>
                  </a:cubicBezTo>
                  <a:cubicBezTo>
                    <a:pt x="9543" y="9225"/>
                    <a:pt x="8059" y="8436"/>
                    <a:pt x="7066" y="7236"/>
                  </a:cubicBezTo>
                  <a:cubicBezTo>
                    <a:pt x="6892" y="7529"/>
                    <a:pt x="6793" y="7870"/>
                    <a:pt x="6793" y="8233"/>
                  </a:cubicBezTo>
                  <a:cubicBezTo>
                    <a:pt x="6793" y="8921"/>
                    <a:pt x="7148" y="9528"/>
                    <a:pt x="7689" y="9883"/>
                  </a:cubicBezTo>
                  <a:cubicBezTo>
                    <a:pt x="7359" y="9873"/>
                    <a:pt x="7048" y="9784"/>
                    <a:pt x="6777" y="9635"/>
                  </a:cubicBezTo>
                  <a:cubicBezTo>
                    <a:pt x="6776" y="9644"/>
                    <a:pt x="6776" y="9652"/>
                    <a:pt x="6776" y="9660"/>
                  </a:cubicBezTo>
                  <a:cubicBezTo>
                    <a:pt x="6776" y="10621"/>
                    <a:pt x="7471" y="11422"/>
                    <a:pt x="8392" y="11604"/>
                  </a:cubicBezTo>
                  <a:cubicBezTo>
                    <a:pt x="8223" y="11650"/>
                    <a:pt x="8045" y="11673"/>
                    <a:pt x="7861" y="11673"/>
                  </a:cubicBezTo>
                  <a:cubicBezTo>
                    <a:pt x="7732" y="11673"/>
                    <a:pt x="7606" y="11661"/>
                    <a:pt x="7483" y="11638"/>
                  </a:cubicBezTo>
                  <a:cubicBezTo>
                    <a:pt x="7739" y="12426"/>
                    <a:pt x="8482" y="12999"/>
                    <a:pt x="9364" y="13015"/>
                  </a:cubicBezTo>
                  <a:cubicBezTo>
                    <a:pt x="8674" y="13547"/>
                    <a:pt x="7806" y="13863"/>
                    <a:pt x="6862" y="13863"/>
                  </a:cubicBezTo>
                  <a:cubicBezTo>
                    <a:pt x="6699" y="13863"/>
                    <a:pt x="6539" y="13855"/>
                    <a:pt x="6382" y="13837"/>
                  </a:cubicBezTo>
                  <a:cubicBezTo>
                    <a:pt x="7273" y="14398"/>
                    <a:pt x="8332" y="14727"/>
                    <a:pt x="9470" y="14727"/>
                  </a:cubicBezTo>
                  <a:cubicBezTo>
                    <a:pt x="13174" y="14727"/>
                    <a:pt x="15200" y="11706"/>
                    <a:pt x="15200" y="9086"/>
                  </a:cubicBezTo>
                  <a:cubicBezTo>
                    <a:pt x="15200" y="9000"/>
                    <a:pt x="15199" y="8914"/>
                    <a:pt x="15195" y="8829"/>
                  </a:cubicBezTo>
                  <a:cubicBezTo>
                    <a:pt x="15588" y="8550"/>
                    <a:pt x="15930" y="8201"/>
                    <a:pt x="16200" y="7804"/>
                  </a:cubicBezTo>
                  <a:cubicBezTo>
                    <a:pt x="15839" y="7960"/>
                    <a:pt x="15451" y="8067"/>
                    <a:pt x="15043" y="8115"/>
                  </a:cubicBezTo>
                  <a:cubicBezTo>
                    <a:pt x="15459" y="7870"/>
                    <a:pt x="15778" y="7482"/>
                    <a:pt x="15929" y="7018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61" name="Shape 2873"/>
            <p:cNvSpPr/>
            <p:nvPr/>
          </p:nvSpPr>
          <p:spPr>
            <a:xfrm>
              <a:off x="1315123" y="5847419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76" y="8468"/>
                  </a:moveTo>
                  <a:cubicBezTo>
                    <a:pt x="11776" y="8071"/>
                    <a:pt x="11817" y="7858"/>
                    <a:pt x="12428" y="7858"/>
                  </a:cubicBezTo>
                  <a:lnTo>
                    <a:pt x="13245" y="7858"/>
                  </a:lnTo>
                  <a:lnTo>
                    <a:pt x="13245" y="6381"/>
                  </a:lnTo>
                  <a:lnTo>
                    <a:pt x="11938" y="6381"/>
                  </a:lnTo>
                  <a:cubicBezTo>
                    <a:pt x="10368" y="6381"/>
                    <a:pt x="9816" y="7120"/>
                    <a:pt x="9816" y="8363"/>
                  </a:cubicBezTo>
                  <a:lnTo>
                    <a:pt x="9816" y="9322"/>
                  </a:lnTo>
                  <a:lnTo>
                    <a:pt x="8837" y="9322"/>
                  </a:lnTo>
                  <a:lnTo>
                    <a:pt x="8837" y="10800"/>
                  </a:lnTo>
                  <a:lnTo>
                    <a:pt x="9816" y="10800"/>
                  </a:lnTo>
                  <a:lnTo>
                    <a:pt x="9816" y="15219"/>
                  </a:lnTo>
                  <a:lnTo>
                    <a:pt x="11774" y="15219"/>
                  </a:lnTo>
                  <a:lnTo>
                    <a:pt x="11774" y="10800"/>
                  </a:lnTo>
                  <a:lnTo>
                    <a:pt x="13081" y="10800"/>
                  </a:lnTo>
                  <a:lnTo>
                    <a:pt x="13254" y="9322"/>
                  </a:lnTo>
                  <a:lnTo>
                    <a:pt x="11774" y="9322"/>
                  </a:lnTo>
                  <a:cubicBezTo>
                    <a:pt x="11774" y="9322"/>
                    <a:pt x="11776" y="8468"/>
                    <a:pt x="11776" y="8468"/>
                  </a:cubicBezTo>
                  <a:close/>
                  <a:moveTo>
                    <a:pt x="20618" y="19636"/>
                  </a:moveTo>
                  <a:cubicBezTo>
                    <a:pt x="20618" y="20179"/>
                    <a:pt x="20179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9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62" name="Shape 2877"/>
            <p:cNvSpPr/>
            <p:nvPr/>
          </p:nvSpPr>
          <p:spPr>
            <a:xfrm>
              <a:off x="1753498" y="5847419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1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1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4724" y="7360"/>
                  </a:moveTo>
                  <a:lnTo>
                    <a:pt x="13742" y="7360"/>
                  </a:lnTo>
                  <a:lnTo>
                    <a:pt x="13742" y="8833"/>
                  </a:lnTo>
                  <a:lnTo>
                    <a:pt x="12265" y="8833"/>
                  </a:lnTo>
                  <a:lnTo>
                    <a:pt x="12265" y="9815"/>
                  </a:lnTo>
                  <a:lnTo>
                    <a:pt x="13742" y="9815"/>
                  </a:lnTo>
                  <a:lnTo>
                    <a:pt x="13742" y="11283"/>
                  </a:lnTo>
                  <a:lnTo>
                    <a:pt x="14724" y="11283"/>
                  </a:lnTo>
                  <a:lnTo>
                    <a:pt x="14724" y="9815"/>
                  </a:lnTo>
                  <a:lnTo>
                    <a:pt x="16204" y="9815"/>
                  </a:lnTo>
                  <a:lnTo>
                    <a:pt x="16204" y="8833"/>
                  </a:lnTo>
                  <a:lnTo>
                    <a:pt x="14724" y="8833"/>
                  </a:lnTo>
                  <a:cubicBezTo>
                    <a:pt x="14724" y="8833"/>
                    <a:pt x="14724" y="7360"/>
                    <a:pt x="14724" y="7360"/>
                  </a:cubicBezTo>
                  <a:close/>
                  <a:moveTo>
                    <a:pt x="9321" y="13946"/>
                  </a:moveTo>
                  <a:cubicBezTo>
                    <a:pt x="8620" y="13946"/>
                    <a:pt x="8070" y="13495"/>
                    <a:pt x="8070" y="12919"/>
                  </a:cubicBezTo>
                  <a:cubicBezTo>
                    <a:pt x="8070" y="12392"/>
                    <a:pt x="8713" y="11929"/>
                    <a:pt x="9446" y="11929"/>
                  </a:cubicBezTo>
                  <a:lnTo>
                    <a:pt x="9446" y="11723"/>
                  </a:lnTo>
                  <a:lnTo>
                    <a:pt x="9465" y="11929"/>
                  </a:lnTo>
                  <a:cubicBezTo>
                    <a:pt x="9623" y="11930"/>
                    <a:pt x="9777" y="11954"/>
                    <a:pt x="9922" y="12000"/>
                  </a:cubicBezTo>
                  <a:lnTo>
                    <a:pt x="10067" y="12104"/>
                  </a:lnTo>
                  <a:cubicBezTo>
                    <a:pt x="10439" y="12371"/>
                    <a:pt x="10637" y="12521"/>
                    <a:pt x="10695" y="12764"/>
                  </a:cubicBezTo>
                  <a:cubicBezTo>
                    <a:pt x="10710" y="12827"/>
                    <a:pt x="10717" y="12891"/>
                    <a:pt x="10717" y="12954"/>
                  </a:cubicBezTo>
                  <a:cubicBezTo>
                    <a:pt x="10717" y="13612"/>
                    <a:pt x="10247" y="13946"/>
                    <a:pt x="9321" y="13946"/>
                  </a:cubicBezTo>
                  <a:moveTo>
                    <a:pt x="8542" y="8739"/>
                  </a:moveTo>
                  <a:cubicBezTo>
                    <a:pt x="8494" y="8362"/>
                    <a:pt x="8574" y="8014"/>
                    <a:pt x="8754" y="7806"/>
                  </a:cubicBezTo>
                  <a:cubicBezTo>
                    <a:pt x="8864" y="7680"/>
                    <a:pt x="9006" y="7612"/>
                    <a:pt x="9163" y="7612"/>
                  </a:cubicBezTo>
                  <a:lnTo>
                    <a:pt x="9163" y="7409"/>
                  </a:lnTo>
                  <a:lnTo>
                    <a:pt x="9164" y="7409"/>
                  </a:lnTo>
                  <a:lnTo>
                    <a:pt x="9182" y="7613"/>
                  </a:lnTo>
                  <a:cubicBezTo>
                    <a:pt x="9653" y="7628"/>
                    <a:pt x="10105" y="8185"/>
                    <a:pt x="10189" y="8855"/>
                  </a:cubicBezTo>
                  <a:cubicBezTo>
                    <a:pt x="10237" y="9239"/>
                    <a:pt x="10154" y="9595"/>
                    <a:pt x="9969" y="9809"/>
                  </a:cubicBezTo>
                  <a:cubicBezTo>
                    <a:pt x="9860" y="9935"/>
                    <a:pt x="9721" y="10002"/>
                    <a:pt x="9550" y="10001"/>
                  </a:cubicBezTo>
                  <a:lnTo>
                    <a:pt x="9549" y="10001"/>
                  </a:lnTo>
                  <a:cubicBezTo>
                    <a:pt x="9087" y="9988"/>
                    <a:pt x="8625" y="9409"/>
                    <a:pt x="8542" y="8739"/>
                  </a:cubicBezTo>
                  <a:moveTo>
                    <a:pt x="10838" y="11196"/>
                  </a:moveTo>
                  <a:cubicBezTo>
                    <a:pt x="10586" y="11009"/>
                    <a:pt x="10351" y="10732"/>
                    <a:pt x="10342" y="10647"/>
                  </a:cubicBezTo>
                  <a:cubicBezTo>
                    <a:pt x="10342" y="10499"/>
                    <a:pt x="10342" y="10431"/>
                    <a:pt x="10689" y="10148"/>
                  </a:cubicBezTo>
                  <a:cubicBezTo>
                    <a:pt x="11138" y="9780"/>
                    <a:pt x="11386" y="9296"/>
                    <a:pt x="11386" y="8784"/>
                  </a:cubicBezTo>
                  <a:cubicBezTo>
                    <a:pt x="11386" y="8342"/>
                    <a:pt x="11262" y="7947"/>
                    <a:pt x="11049" y="7660"/>
                  </a:cubicBezTo>
                  <a:lnTo>
                    <a:pt x="11238" y="7660"/>
                  </a:lnTo>
                  <a:lnTo>
                    <a:pt x="12276" y="6873"/>
                  </a:lnTo>
                  <a:lnTo>
                    <a:pt x="9463" y="6873"/>
                  </a:lnTo>
                  <a:cubicBezTo>
                    <a:pt x="8334" y="6873"/>
                    <a:pt x="7345" y="7760"/>
                    <a:pt x="7345" y="8769"/>
                  </a:cubicBezTo>
                  <a:cubicBezTo>
                    <a:pt x="7345" y="9812"/>
                    <a:pt x="8109" y="10605"/>
                    <a:pt x="9136" y="10648"/>
                  </a:cubicBezTo>
                  <a:cubicBezTo>
                    <a:pt x="9121" y="10722"/>
                    <a:pt x="9113" y="10795"/>
                    <a:pt x="9113" y="10867"/>
                  </a:cubicBezTo>
                  <a:cubicBezTo>
                    <a:pt x="9113" y="11018"/>
                    <a:pt x="9147" y="11162"/>
                    <a:pt x="9216" y="11300"/>
                  </a:cubicBezTo>
                  <a:cubicBezTo>
                    <a:pt x="7942" y="11309"/>
                    <a:pt x="6869" y="12161"/>
                    <a:pt x="6869" y="13167"/>
                  </a:cubicBezTo>
                  <a:cubicBezTo>
                    <a:pt x="6869" y="14071"/>
                    <a:pt x="7902" y="14727"/>
                    <a:pt x="9325" y="14727"/>
                  </a:cubicBezTo>
                  <a:cubicBezTo>
                    <a:pt x="10861" y="14727"/>
                    <a:pt x="11690" y="13766"/>
                    <a:pt x="11690" y="12860"/>
                  </a:cubicBezTo>
                  <a:cubicBezTo>
                    <a:pt x="11690" y="12108"/>
                    <a:pt x="11459" y="11656"/>
                    <a:pt x="10838" y="11196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588BFC6-6BF2-47AF-9A59-DD9D9D197EF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8" r="16628"/>
          <a:stretch>
            <a:fillRect/>
          </a:stretch>
        </p:blipFill>
        <p:spPr/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5ABAA5B-13EB-4B6B-ABE7-CA5342C93B5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/>
      </p:pic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04C4DF24-5ECB-445F-AE1C-52CE1DE7AC6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9" b="1251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61242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74D868E-FB8D-4E8E-8AB9-978884FA64F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9" b="9749"/>
          <a:stretch>
            <a:fillRect/>
          </a:stretch>
        </p:blipFill>
        <p:spPr>
          <a:solidFill>
            <a:schemeClr val="bg1">
              <a:lumMod val="85000"/>
            </a:schemeClr>
          </a:solidFill>
        </p:spPr>
      </p:pic>
      <p:sp>
        <p:nvSpPr>
          <p:cNvPr id="11" name="TextBox 10"/>
          <p:cNvSpPr txBox="1"/>
          <p:nvPr/>
        </p:nvSpPr>
        <p:spPr>
          <a:xfrm>
            <a:off x="1468555" y="2862462"/>
            <a:ext cx="2787855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ADD YOUR TITLE HERE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73370" y="2543151"/>
            <a:ext cx="578224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6297206" y="3969128"/>
            <a:ext cx="2240602" cy="5186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1400" i="1" dirty="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400" i="1" dirty="0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400" i="1" dirty="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400" i="1" dirty="0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400" i="1" dirty="0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i="1" dirty="0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endParaRPr lang="en-US" sz="1400" i="1" dirty="0">
              <a:solidFill>
                <a:schemeClr val="bg1"/>
              </a:solidFill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flipH="1">
            <a:off x="6335210" y="2698369"/>
            <a:ext cx="4706286" cy="9360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i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400" i="1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400" i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400" i="1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400" i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i="1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r>
              <a:rPr lang="en-US" sz="1400" i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i="1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elit</a:t>
            </a:r>
            <a:r>
              <a:rPr lang="en-US" sz="1400" i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400" i="1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sed</a:t>
            </a:r>
            <a:r>
              <a:rPr lang="en-US" sz="1400" i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do </a:t>
            </a:r>
            <a:r>
              <a:rPr lang="en-US" sz="1400" i="1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eiusmod</a:t>
            </a:r>
            <a:r>
              <a:rPr lang="en-US" sz="1400" i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i="1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tempor</a:t>
            </a:r>
            <a:r>
              <a:rPr lang="en-US" sz="1400" i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i="1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incididunt</a:t>
            </a:r>
            <a:r>
              <a:rPr lang="en-US" sz="1400" i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i="1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400" i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400" i="1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labore</a:t>
            </a:r>
            <a:r>
              <a:rPr lang="en-US" sz="1400" i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et </a:t>
            </a:r>
            <a:r>
              <a:rPr lang="en-US" sz="1400" i="1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dolore</a:t>
            </a:r>
            <a:r>
              <a:rPr lang="en-US" sz="1400" i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magna </a:t>
            </a:r>
            <a:r>
              <a:rPr lang="en-US" sz="1400" i="1" err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aliqua</a:t>
            </a:r>
            <a:r>
              <a:rPr lang="en-US" sz="1400" i="1">
                <a:solidFill>
                  <a:schemeClr val="bg1"/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. Ut enim ad minim veniam, quis nostrud exercitation</a:t>
            </a:r>
          </a:p>
        </p:txBody>
      </p:sp>
    </p:spTree>
    <p:extLst>
      <p:ext uri="{BB962C8B-B14F-4D97-AF65-F5344CB8AC3E}">
        <p14:creationId xmlns:p14="http://schemas.microsoft.com/office/powerpoint/2010/main" val="390761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flipH="1">
            <a:off x="1091781" y="1933575"/>
            <a:ext cx="2391648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et dolore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enim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veniam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quis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nostrud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exercitation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91781" y="4076700"/>
            <a:ext cx="3619059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3200" dirty="0">
                <a:solidFill>
                  <a:schemeClr val="bg1">
                    <a:lumMod val="7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SUBSCRIBE LATEST 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NEWS &amp; UPDATES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AA26013-C86A-4F00-A8F7-6A5A339EB12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86" t="-154" r="40080" b="154"/>
          <a:stretch/>
        </p:blipFill>
        <p:spPr>
          <a:xfrm>
            <a:off x="5105400" y="1295400"/>
            <a:ext cx="3638550" cy="5562600"/>
          </a:xfr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0D8DC88-FB1D-4625-BD7F-E3EB6B7226C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1" r="23391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7F82895-0D19-40F6-A23D-34D9F6FB67B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" r="17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85834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4744BD2-F3CE-4CAE-9F6D-0207B897824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7" r="15017"/>
          <a:stretch>
            <a:fillRect/>
          </a:stretch>
        </p:blipFill>
        <p:spPr/>
      </p:pic>
      <p:sp>
        <p:nvSpPr>
          <p:cNvPr id="21" name="Parallelogram 20"/>
          <p:cNvSpPr/>
          <p:nvPr/>
        </p:nvSpPr>
        <p:spPr>
          <a:xfrm>
            <a:off x="5314950" y="5372100"/>
            <a:ext cx="1466850" cy="1485900"/>
          </a:xfrm>
          <a:prstGeom prst="parallelogram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324350" y="838200"/>
            <a:ext cx="5334000" cy="3429000"/>
          </a:xfrm>
          <a:prstGeom prst="rect">
            <a:avLst/>
          </a:prstGeom>
          <a:noFill/>
          <a:ln w="12700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14400" y="2133634"/>
            <a:ext cx="476250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chemeClr val="bg1">
                    <a:lumMod val="6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ADD YOUR </a:t>
            </a:r>
          </a:p>
          <a:p>
            <a:r>
              <a:rPr lang="en-US" sz="3600" dirty="0">
                <a:solidFill>
                  <a:schemeClr val="bg1">
                    <a:lumMod val="6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TITLE 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7250" y="3473690"/>
            <a:ext cx="4933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914400" y="5138139"/>
            <a:ext cx="1892299" cy="449861"/>
            <a:chOff x="876749" y="5847419"/>
            <a:chExt cx="1156077" cy="279328"/>
          </a:xfrm>
          <a:solidFill>
            <a:schemeClr val="bg1"/>
          </a:solidFill>
        </p:grpSpPr>
        <p:sp>
          <p:nvSpPr>
            <p:cNvPr id="12" name="Shape 2872"/>
            <p:cNvSpPr/>
            <p:nvPr/>
          </p:nvSpPr>
          <p:spPr>
            <a:xfrm>
              <a:off x="876749" y="5847419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5929" y="7018"/>
                  </a:moveTo>
                  <a:cubicBezTo>
                    <a:pt x="15540" y="7246"/>
                    <a:pt x="15108" y="7411"/>
                    <a:pt x="14650" y="7499"/>
                  </a:cubicBezTo>
                  <a:cubicBezTo>
                    <a:pt x="14282" y="7114"/>
                    <a:pt x="13759" y="6874"/>
                    <a:pt x="13180" y="6874"/>
                  </a:cubicBezTo>
                  <a:cubicBezTo>
                    <a:pt x="12067" y="6874"/>
                    <a:pt x="11165" y="7762"/>
                    <a:pt x="11165" y="8856"/>
                  </a:cubicBezTo>
                  <a:cubicBezTo>
                    <a:pt x="11165" y="9011"/>
                    <a:pt x="11183" y="9162"/>
                    <a:pt x="11217" y="9308"/>
                  </a:cubicBezTo>
                  <a:cubicBezTo>
                    <a:pt x="9543" y="9225"/>
                    <a:pt x="8059" y="8436"/>
                    <a:pt x="7066" y="7236"/>
                  </a:cubicBezTo>
                  <a:cubicBezTo>
                    <a:pt x="6892" y="7529"/>
                    <a:pt x="6793" y="7870"/>
                    <a:pt x="6793" y="8233"/>
                  </a:cubicBezTo>
                  <a:cubicBezTo>
                    <a:pt x="6793" y="8921"/>
                    <a:pt x="7148" y="9528"/>
                    <a:pt x="7689" y="9883"/>
                  </a:cubicBezTo>
                  <a:cubicBezTo>
                    <a:pt x="7359" y="9873"/>
                    <a:pt x="7048" y="9784"/>
                    <a:pt x="6777" y="9635"/>
                  </a:cubicBezTo>
                  <a:cubicBezTo>
                    <a:pt x="6776" y="9644"/>
                    <a:pt x="6776" y="9652"/>
                    <a:pt x="6776" y="9660"/>
                  </a:cubicBezTo>
                  <a:cubicBezTo>
                    <a:pt x="6776" y="10621"/>
                    <a:pt x="7471" y="11422"/>
                    <a:pt x="8392" y="11604"/>
                  </a:cubicBezTo>
                  <a:cubicBezTo>
                    <a:pt x="8223" y="11650"/>
                    <a:pt x="8045" y="11673"/>
                    <a:pt x="7861" y="11673"/>
                  </a:cubicBezTo>
                  <a:cubicBezTo>
                    <a:pt x="7732" y="11673"/>
                    <a:pt x="7606" y="11661"/>
                    <a:pt x="7483" y="11638"/>
                  </a:cubicBezTo>
                  <a:cubicBezTo>
                    <a:pt x="7739" y="12426"/>
                    <a:pt x="8482" y="12999"/>
                    <a:pt x="9364" y="13015"/>
                  </a:cubicBezTo>
                  <a:cubicBezTo>
                    <a:pt x="8674" y="13547"/>
                    <a:pt x="7806" y="13863"/>
                    <a:pt x="6862" y="13863"/>
                  </a:cubicBezTo>
                  <a:cubicBezTo>
                    <a:pt x="6699" y="13863"/>
                    <a:pt x="6539" y="13855"/>
                    <a:pt x="6382" y="13837"/>
                  </a:cubicBezTo>
                  <a:cubicBezTo>
                    <a:pt x="7273" y="14398"/>
                    <a:pt x="8332" y="14727"/>
                    <a:pt x="9470" y="14727"/>
                  </a:cubicBezTo>
                  <a:cubicBezTo>
                    <a:pt x="13174" y="14727"/>
                    <a:pt x="15200" y="11706"/>
                    <a:pt x="15200" y="9086"/>
                  </a:cubicBezTo>
                  <a:cubicBezTo>
                    <a:pt x="15200" y="9000"/>
                    <a:pt x="15199" y="8914"/>
                    <a:pt x="15195" y="8829"/>
                  </a:cubicBezTo>
                  <a:cubicBezTo>
                    <a:pt x="15588" y="8550"/>
                    <a:pt x="15930" y="8201"/>
                    <a:pt x="16200" y="7804"/>
                  </a:cubicBezTo>
                  <a:cubicBezTo>
                    <a:pt x="15839" y="7960"/>
                    <a:pt x="15451" y="8067"/>
                    <a:pt x="15043" y="8115"/>
                  </a:cubicBezTo>
                  <a:cubicBezTo>
                    <a:pt x="15459" y="7870"/>
                    <a:pt x="15778" y="7482"/>
                    <a:pt x="15929" y="7018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bg1"/>
                </a:solidFill>
              </a:endParaRPr>
            </a:p>
          </p:txBody>
        </p:sp>
        <p:sp>
          <p:nvSpPr>
            <p:cNvPr id="13" name="Shape 2873"/>
            <p:cNvSpPr/>
            <p:nvPr/>
          </p:nvSpPr>
          <p:spPr>
            <a:xfrm>
              <a:off x="1315123" y="5847419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776" y="8468"/>
                  </a:moveTo>
                  <a:cubicBezTo>
                    <a:pt x="11776" y="8071"/>
                    <a:pt x="11817" y="7858"/>
                    <a:pt x="12428" y="7858"/>
                  </a:cubicBezTo>
                  <a:lnTo>
                    <a:pt x="13245" y="7858"/>
                  </a:lnTo>
                  <a:lnTo>
                    <a:pt x="13245" y="6381"/>
                  </a:lnTo>
                  <a:lnTo>
                    <a:pt x="11938" y="6381"/>
                  </a:lnTo>
                  <a:cubicBezTo>
                    <a:pt x="10368" y="6381"/>
                    <a:pt x="9816" y="7120"/>
                    <a:pt x="9816" y="8363"/>
                  </a:cubicBezTo>
                  <a:lnTo>
                    <a:pt x="9816" y="9322"/>
                  </a:lnTo>
                  <a:lnTo>
                    <a:pt x="8837" y="9322"/>
                  </a:lnTo>
                  <a:lnTo>
                    <a:pt x="8837" y="10800"/>
                  </a:lnTo>
                  <a:lnTo>
                    <a:pt x="9816" y="10800"/>
                  </a:lnTo>
                  <a:lnTo>
                    <a:pt x="9816" y="15219"/>
                  </a:lnTo>
                  <a:lnTo>
                    <a:pt x="11774" y="15219"/>
                  </a:lnTo>
                  <a:lnTo>
                    <a:pt x="11774" y="10800"/>
                  </a:lnTo>
                  <a:lnTo>
                    <a:pt x="13081" y="10800"/>
                  </a:lnTo>
                  <a:lnTo>
                    <a:pt x="13254" y="9322"/>
                  </a:lnTo>
                  <a:lnTo>
                    <a:pt x="11774" y="9322"/>
                  </a:lnTo>
                  <a:cubicBezTo>
                    <a:pt x="11774" y="9322"/>
                    <a:pt x="11776" y="8468"/>
                    <a:pt x="11776" y="8468"/>
                  </a:cubicBezTo>
                  <a:close/>
                  <a:moveTo>
                    <a:pt x="20618" y="19636"/>
                  </a:moveTo>
                  <a:cubicBezTo>
                    <a:pt x="20618" y="20179"/>
                    <a:pt x="20179" y="20618"/>
                    <a:pt x="19636" y="20618"/>
                  </a:cubicBezTo>
                  <a:lnTo>
                    <a:pt x="1964" y="20618"/>
                  </a:lnTo>
                  <a:cubicBezTo>
                    <a:pt x="1422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9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bg1"/>
                </a:solidFill>
              </a:endParaRPr>
            </a:p>
          </p:txBody>
        </p:sp>
        <p:sp>
          <p:nvSpPr>
            <p:cNvPr id="14" name="Shape 2877"/>
            <p:cNvSpPr/>
            <p:nvPr/>
          </p:nvSpPr>
          <p:spPr>
            <a:xfrm>
              <a:off x="1753498" y="5847419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9636"/>
                  </a:moveTo>
                  <a:cubicBezTo>
                    <a:pt x="20618" y="20179"/>
                    <a:pt x="20178" y="20618"/>
                    <a:pt x="19636" y="20618"/>
                  </a:cubicBezTo>
                  <a:lnTo>
                    <a:pt x="1964" y="20618"/>
                  </a:lnTo>
                  <a:cubicBezTo>
                    <a:pt x="1421" y="20618"/>
                    <a:pt x="982" y="20179"/>
                    <a:pt x="982" y="19636"/>
                  </a:cubicBezTo>
                  <a:lnTo>
                    <a:pt x="982" y="1964"/>
                  </a:lnTo>
                  <a:cubicBezTo>
                    <a:pt x="982" y="1422"/>
                    <a:pt x="1421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9636"/>
                    <a:pt x="20618" y="19636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9636" y="21600"/>
                  </a:lnTo>
                  <a:cubicBezTo>
                    <a:pt x="20721" y="21600"/>
                    <a:pt x="21600" y="20721"/>
                    <a:pt x="21600" y="19636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4724" y="7360"/>
                  </a:moveTo>
                  <a:lnTo>
                    <a:pt x="13742" y="7360"/>
                  </a:lnTo>
                  <a:lnTo>
                    <a:pt x="13742" y="8833"/>
                  </a:lnTo>
                  <a:lnTo>
                    <a:pt x="12265" y="8833"/>
                  </a:lnTo>
                  <a:lnTo>
                    <a:pt x="12265" y="9815"/>
                  </a:lnTo>
                  <a:lnTo>
                    <a:pt x="13742" y="9815"/>
                  </a:lnTo>
                  <a:lnTo>
                    <a:pt x="13742" y="11283"/>
                  </a:lnTo>
                  <a:lnTo>
                    <a:pt x="14724" y="11283"/>
                  </a:lnTo>
                  <a:lnTo>
                    <a:pt x="14724" y="9815"/>
                  </a:lnTo>
                  <a:lnTo>
                    <a:pt x="16204" y="9815"/>
                  </a:lnTo>
                  <a:lnTo>
                    <a:pt x="16204" y="8833"/>
                  </a:lnTo>
                  <a:lnTo>
                    <a:pt x="14724" y="8833"/>
                  </a:lnTo>
                  <a:cubicBezTo>
                    <a:pt x="14724" y="8833"/>
                    <a:pt x="14724" y="7360"/>
                    <a:pt x="14724" y="7360"/>
                  </a:cubicBezTo>
                  <a:close/>
                  <a:moveTo>
                    <a:pt x="9321" y="13946"/>
                  </a:moveTo>
                  <a:cubicBezTo>
                    <a:pt x="8620" y="13946"/>
                    <a:pt x="8070" y="13495"/>
                    <a:pt x="8070" y="12919"/>
                  </a:cubicBezTo>
                  <a:cubicBezTo>
                    <a:pt x="8070" y="12392"/>
                    <a:pt x="8713" y="11929"/>
                    <a:pt x="9446" y="11929"/>
                  </a:cubicBezTo>
                  <a:lnTo>
                    <a:pt x="9446" y="11723"/>
                  </a:lnTo>
                  <a:lnTo>
                    <a:pt x="9465" y="11929"/>
                  </a:lnTo>
                  <a:cubicBezTo>
                    <a:pt x="9623" y="11930"/>
                    <a:pt x="9777" y="11954"/>
                    <a:pt x="9922" y="12000"/>
                  </a:cubicBezTo>
                  <a:lnTo>
                    <a:pt x="10067" y="12104"/>
                  </a:lnTo>
                  <a:cubicBezTo>
                    <a:pt x="10439" y="12371"/>
                    <a:pt x="10637" y="12521"/>
                    <a:pt x="10695" y="12764"/>
                  </a:cubicBezTo>
                  <a:cubicBezTo>
                    <a:pt x="10710" y="12827"/>
                    <a:pt x="10717" y="12891"/>
                    <a:pt x="10717" y="12954"/>
                  </a:cubicBezTo>
                  <a:cubicBezTo>
                    <a:pt x="10717" y="13612"/>
                    <a:pt x="10247" y="13946"/>
                    <a:pt x="9321" y="13946"/>
                  </a:cubicBezTo>
                  <a:moveTo>
                    <a:pt x="8542" y="8739"/>
                  </a:moveTo>
                  <a:cubicBezTo>
                    <a:pt x="8494" y="8362"/>
                    <a:pt x="8574" y="8014"/>
                    <a:pt x="8754" y="7806"/>
                  </a:cubicBezTo>
                  <a:cubicBezTo>
                    <a:pt x="8864" y="7680"/>
                    <a:pt x="9006" y="7612"/>
                    <a:pt x="9163" y="7612"/>
                  </a:cubicBezTo>
                  <a:lnTo>
                    <a:pt x="9163" y="7409"/>
                  </a:lnTo>
                  <a:lnTo>
                    <a:pt x="9164" y="7409"/>
                  </a:lnTo>
                  <a:lnTo>
                    <a:pt x="9182" y="7613"/>
                  </a:lnTo>
                  <a:cubicBezTo>
                    <a:pt x="9653" y="7628"/>
                    <a:pt x="10105" y="8185"/>
                    <a:pt x="10189" y="8855"/>
                  </a:cubicBezTo>
                  <a:cubicBezTo>
                    <a:pt x="10237" y="9239"/>
                    <a:pt x="10154" y="9595"/>
                    <a:pt x="9969" y="9809"/>
                  </a:cubicBezTo>
                  <a:cubicBezTo>
                    <a:pt x="9860" y="9935"/>
                    <a:pt x="9721" y="10002"/>
                    <a:pt x="9550" y="10001"/>
                  </a:cubicBezTo>
                  <a:lnTo>
                    <a:pt x="9549" y="10001"/>
                  </a:lnTo>
                  <a:cubicBezTo>
                    <a:pt x="9087" y="9988"/>
                    <a:pt x="8625" y="9409"/>
                    <a:pt x="8542" y="8739"/>
                  </a:cubicBezTo>
                  <a:moveTo>
                    <a:pt x="10838" y="11196"/>
                  </a:moveTo>
                  <a:cubicBezTo>
                    <a:pt x="10586" y="11009"/>
                    <a:pt x="10351" y="10732"/>
                    <a:pt x="10342" y="10647"/>
                  </a:cubicBezTo>
                  <a:cubicBezTo>
                    <a:pt x="10342" y="10499"/>
                    <a:pt x="10342" y="10431"/>
                    <a:pt x="10689" y="10148"/>
                  </a:cubicBezTo>
                  <a:cubicBezTo>
                    <a:pt x="11138" y="9780"/>
                    <a:pt x="11386" y="9296"/>
                    <a:pt x="11386" y="8784"/>
                  </a:cubicBezTo>
                  <a:cubicBezTo>
                    <a:pt x="11386" y="8342"/>
                    <a:pt x="11262" y="7947"/>
                    <a:pt x="11049" y="7660"/>
                  </a:cubicBezTo>
                  <a:lnTo>
                    <a:pt x="11238" y="7660"/>
                  </a:lnTo>
                  <a:lnTo>
                    <a:pt x="12276" y="6873"/>
                  </a:lnTo>
                  <a:lnTo>
                    <a:pt x="9463" y="6873"/>
                  </a:lnTo>
                  <a:cubicBezTo>
                    <a:pt x="8334" y="6873"/>
                    <a:pt x="7345" y="7760"/>
                    <a:pt x="7345" y="8769"/>
                  </a:cubicBezTo>
                  <a:cubicBezTo>
                    <a:pt x="7345" y="9812"/>
                    <a:pt x="8109" y="10605"/>
                    <a:pt x="9136" y="10648"/>
                  </a:cubicBezTo>
                  <a:cubicBezTo>
                    <a:pt x="9121" y="10722"/>
                    <a:pt x="9113" y="10795"/>
                    <a:pt x="9113" y="10867"/>
                  </a:cubicBezTo>
                  <a:cubicBezTo>
                    <a:pt x="9113" y="11018"/>
                    <a:pt x="9147" y="11162"/>
                    <a:pt x="9216" y="11300"/>
                  </a:cubicBezTo>
                  <a:cubicBezTo>
                    <a:pt x="7942" y="11309"/>
                    <a:pt x="6869" y="12161"/>
                    <a:pt x="6869" y="13167"/>
                  </a:cubicBezTo>
                  <a:cubicBezTo>
                    <a:pt x="6869" y="14071"/>
                    <a:pt x="7902" y="14727"/>
                    <a:pt x="9325" y="14727"/>
                  </a:cubicBezTo>
                  <a:cubicBezTo>
                    <a:pt x="10861" y="14727"/>
                    <a:pt x="11690" y="13766"/>
                    <a:pt x="11690" y="12860"/>
                  </a:cubicBezTo>
                  <a:cubicBezTo>
                    <a:pt x="11690" y="12108"/>
                    <a:pt x="11459" y="11656"/>
                    <a:pt x="10838" y="11196"/>
                  </a:cubicBezTo>
                </a:path>
              </a:pathLst>
            </a:custGeom>
            <a:solidFill>
              <a:schemeClr val="tx1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382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 flipH="1">
            <a:off x="4165600" y="870857"/>
            <a:ext cx="2017486" cy="20900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976257" y="1936510"/>
            <a:ext cx="5520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>
                    <a:lumMod val="50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FEATURES</a:t>
            </a:r>
          </a:p>
          <a:p>
            <a:r>
              <a:rPr lang="en-US" sz="3200" dirty="0">
                <a:solidFill>
                  <a:schemeClr val="bg1">
                    <a:lumMod val="50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YOU WILL </a:t>
            </a:r>
            <a:r>
              <a:rPr lang="en-US" sz="3200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LOVE &amp; ENJOY.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976257" y="3396040"/>
            <a:ext cx="54029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Lorem ipsum dolor sit amet, consectetur adipiscing elit, sed do eiusmod tempor incididunt ut labore et dolore magna aliqua. Ut enim ad minim veniam, quis nostrud exercitation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76257" y="4357470"/>
            <a:ext cx="5402943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elit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eiusmod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tempor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labore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et dolore magna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aliqua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. Ut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F4B982D-BBB3-4F28-B5EF-8C61319F33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04" b="24204"/>
          <a:stretch>
            <a:fillRect/>
          </a:stretch>
        </p:blipFill>
        <p:spPr/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3700DC4-B711-4B23-AF54-FC964237E29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9" r="31529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2A38E227-07B3-4954-BAD9-73DB2CD1754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12525"/>
          <a:stretch>
            <a:fillRect/>
          </a:stretch>
        </p:blipFill>
        <p:spPr>
          <a:xfrm>
            <a:off x="0" y="3486150"/>
            <a:ext cx="6743700" cy="3371850"/>
          </a:xfrm>
        </p:spPr>
      </p:pic>
    </p:spTree>
    <p:extLst>
      <p:ext uri="{BB962C8B-B14F-4D97-AF65-F5344CB8AC3E}">
        <p14:creationId xmlns:p14="http://schemas.microsoft.com/office/powerpoint/2010/main" val="3536238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801350" y="-19050"/>
            <a:ext cx="1390650" cy="6877050"/>
          </a:xfrm>
          <a:prstGeom prst="rect">
            <a:avLst/>
          </a:prstGeom>
          <a:solidFill>
            <a:schemeClr val="tx2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 rot="5400000">
            <a:off x="10101735" y="3432719"/>
            <a:ext cx="292323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spc="600" dirty="0">
                <a:solidFill>
                  <a:schemeClr val="bg1"/>
                </a:solidFill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rPr>
              <a:t>HOTEL  TEMPLATE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7505700" y="5486400"/>
            <a:ext cx="2057400" cy="800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9144000" y="1028700"/>
            <a:ext cx="1371600" cy="1943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38188" y="2693696"/>
            <a:ext cx="365760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ea typeface="Lato Heavy" panose="020F0502020204030203" pitchFamily="34" charset="0"/>
                <a:cs typeface="Lato Heavy" panose="020F0502020204030203" pitchFamily="34" charset="0"/>
              </a:rPr>
              <a:t>ADD YOUR </a:t>
            </a:r>
          </a:p>
          <a:p>
            <a:r>
              <a:rPr lang="en-US" sz="3600" dirty="0">
                <a:ea typeface="Lato Heavy" panose="020F0502020204030203" pitchFamily="34" charset="0"/>
                <a:cs typeface="Lato Heavy" panose="020F0502020204030203" pitchFamily="34" charset="0"/>
              </a:rPr>
              <a:t>TITLE HERE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38188" y="4164304"/>
            <a:ext cx="9906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38188" y="4594576"/>
            <a:ext cx="4095750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Lorem ipsum dolor sit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amet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,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consectetur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adipiscing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elit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, sed do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eiusmod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tempor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incididunt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ut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labore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et dolore magna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aliqua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. Ut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enim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ad minim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veniam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,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quis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nostrud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exercitation</a:t>
            </a:r>
          </a:p>
          <a:p>
            <a:endParaRPr lang="en-US" sz="1200" dirty="0">
              <a:ea typeface="Lato Bold" panose="020F0502020204030203" pitchFamily="34" charset="0"/>
              <a:cs typeface="Lato Bold" panose="020F0502020204030203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6316735-814B-417D-91D8-51EB2D559B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58" b="14358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B0661ADB-CA11-4D69-A452-564D6D2DE5A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3" r="2399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520038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62403" y="4611231"/>
            <a:ext cx="207554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FEATURES</a:t>
            </a:r>
          </a:p>
          <a:p>
            <a:r>
              <a:rPr lang="en-US" sz="2800" dirty="0">
                <a:solidFill>
                  <a:schemeClr val="bg1">
                    <a:lumMod val="7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YOU WILL </a:t>
            </a:r>
            <a:r>
              <a:rPr lang="en-US" sz="2800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LOVE &amp; ENJOY.</a:t>
            </a:r>
          </a:p>
          <a:p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164114" y="261256"/>
            <a:ext cx="8737154" cy="3776171"/>
          </a:xfrm>
          <a:prstGeom prst="rect">
            <a:avLst/>
          </a:prstGeom>
          <a:noFill/>
          <a:ln w="127000">
            <a:solidFill>
              <a:schemeClr val="bg1">
                <a:lumMod val="75000"/>
              </a:schemeClr>
            </a:solidFill>
            <a:miter lim="800000"/>
          </a:ln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918857" y="1177529"/>
            <a:ext cx="6096000" cy="61773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elit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eiusmod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tempor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labore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et dolore magna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aliqua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enim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veniam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quis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nostrud</a:t>
            </a:r>
            <a:r>
              <a:rPr lang="en-US" sz="1200" dirty="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 exercitation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18857" y="2416966"/>
            <a:ext cx="6096000" cy="61773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solidFill>
                  <a:schemeClr val="bg2">
                    <a:lumMod val="50000"/>
                  </a:schemeClr>
                </a:solidFill>
                <a:ea typeface="Lato Medium" panose="020F0502020204030203" pitchFamily="34" charset="0"/>
                <a:cs typeface="Lato Medium" panose="020F0502020204030203" pitchFamily="34" charset="0"/>
              </a:rPr>
              <a:t>Lorem ipsum dolor sit amet, consectetur adipiscing elit, sed do eiusmod tempor incididunt ut labore et dolore magna aliqua. Ut enim ad minim veniam, quis nostrud exercitation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918857" y="889667"/>
            <a:ext cx="16839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tx1">
                    <a:lumMod val="75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CREATIVE TEMPLATE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918857" y="2126680"/>
            <a:ext cx="16839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CREATIVE TEMPLATE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82AE315-DA2F-4F56-962B-27D377C8422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" r="338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505F0BC-1F7F-4862-96E0-34E3CA99B06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76" b="254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86871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493395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 rot="5400000">
            <a:off x="9826923" y="3544363"/>
            <a:ext cx="3826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600">
                <a:solidFill>
                  <a:schemeClr val="bg1"/>
                </a:solidFill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rPr>
              <a:t>CREATIVE TEMPLATE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0525" y="1592600"/>
            <a:ext cx="4152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ADD YOUR</a:t>
            </a:r>
          </a:p>
          <a:p>
            <a:r>
              <a:rPr lang="en-US" sz="3600" dirty="0">
                <a:solidFill>
                  <a:schemeClr val="bg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TITLE HERE</a:t>
            </a:r>
          </a:p>
        </p:txBody>
      </p:sp>
      <p:sp>
        <p:nvSpPr>
          <p:cNvPr id="9" name="Rectangle 8"/>
          <p:cNvSpPr/>
          <p:nvPr/>
        </p:nvSpPr>
        <p:spPr>
          <a:xfrm>
            <a:off x="390524" y="3128864"/>
            <a:ext cx="4012663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eiusmod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tempor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ut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labore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et dolore magna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aliqua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enim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veniam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quis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nostrud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exercitation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08E6E56-A1A8-41C1-9ED3-833372B85D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2" r="10332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69AE838-D6D0-47C3-BCB5-EB1060D8DCB0}"/>
              </a:ext>
            </a:extLst>
          </p:cNvPr>
          <p:cNvSpPr/>
          <p:nvPr/>
        </p:nvSpPr>
        <p:spPr>
          <a:xfrm>
            <a:off x="390524" y="4079376"/>
            <a:ext cx="4012663" cy="89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Lorem ipsum dolor sit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, sed do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eiusmod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tempor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incididunt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ut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labore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et dolore magna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aliqua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. Ut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enim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ad minim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veniam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quis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nostrud</a:t>
            </a:r>
            <a:r>
              <a:rPr lang="en-US" sz="1200" dirty="0">
                <a:solidFill>
                  <a:schemeClr val="bg1"/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 exercitation</a:t>
            </a:r>
          </a:p>
        </p:txBody>
      </p:sp>
    </p:spTree>
    <p:extLst>
      <p:ext uri="{BB962C8B-B14F-4D97-AF65-F5344CB8AC3E}">
        <p14:creationId xmlns:p14="http://schemas.microsoft.com/office/powerpoint/2010/main" val="32463636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 rot="16200000">
            <a:off x="-988472" y="3372004"/>
            <a:ext cx="29908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spc="600" dirty="0">
                <a:latin typeface="Lato Bold" panose="020F0502020204030203" pitchFamily="34" charset="0"/>
                <a:ea typeface="Lato Bold" panose="020F0502020204030203" pitchFamily="34" charset="0"/>
                <a:cs typeface="Lato Bold" panose="020F0502020204030203" pitchFamily="34" charset="0"/>
              </a:rPr>
              <a:t>HOTEL TEMPLATE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535572" y="1941002"/>
            <a:ext cx="50047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ea typeface="Lato Heavy" panose="020F0502020204030203" pitchFamily="34" charset="0"/>
                <a:cs typeface="Lato Heavy" panose="020F0502020204030203" pitchFamily="34" charset="0"/>
              </a:rPr>
              <a:t>ADD YOUR </a:t>
            </a:r>
          </a:p>
          <a:p>
            <a:r>
              <a:rPr lang="en-US" sz="3600" dirty="0">
                <a:ea typeface="Lato Heavy" panose="020F0502020204030203" pitchFamily="34" charset="0"/>
                <a:cs typeface="Lato Heavy" panose="020F0502020204030203" pitchFamily="34" charset="0"/>
              </a:rPr>
              <a:t>TITLE HERE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35572" y="3541281"/>
            <a:ext cx="5288128" cy="886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Lorem ipsum dolor sit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amet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,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consectetur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adipiscing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elit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, sed do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eiusmod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tempor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incididunt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ut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labore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et dolore magna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aliqua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. Ut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enim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ad minim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veniam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,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quis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1200" dirty="0" err="1">
                <a:ea typeface="Lato Bold" panose="020F0502020204030203" pitchFamily="34" charset="0"/>
                <a:cs typeface="Lato Bold" panose="020F0502020204030203" pitchFamily="34" charset="0"/>
              </a:rPr>
              <a:t>nostrud</a:t>
            </a:r>
            <a:r>
              <a:rPr lang="en-US" sz="1200" dirty="0">
                <a:ea typeface="Lato Bold" panose="020F0502020204030203" pitchFamily="34" charset="0"/>
                <a:cs typeface="Lato Bold" panose="020F0502020204030203" pitchFamily="34" charset="0"/>
              </a:rPr>
              <a:t> exercitation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535572" y="4617651"/>
            <a:ext cx="5288128" cy="886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>
                <a:ea typeface="Lato Bold" panose="020F0502020204030203" pitchFamily="34" charset="0"/>
                <a:cs typeface="Lato Bold" panose="020F0502020204030203" pitchFamily="34" charset="0"/>
              </a:rPr>
              <a:t>Lorem ipsum dolor sit amet, consectetur adipiscing elit, sed do eiusmod tempor incididunt ut labore et dolore magna aliqua. Ut enim ad minim veniam, quis nostrud exercitation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40D2928-0407-495E-B09D-282FD3850B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6" r="28026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495D1D3-7F31-4AF0-A371-C0BD0728A49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18" b="18918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CE59077-44B7-4250-A46F-D974A7E1E49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6" r="25246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6FC21420-B92F-4F3B-8DD1-F0D20AAC30A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92" b="19492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88D0D6B3-BEA6-4DBB-98F6-8DB51EBD075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2" r="252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15411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ABA4E47-050E-41A2-98F8-6DB10CAB8B4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1" b="12481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52BC143-29F1-4439-9ABA-AEDA055B64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7B99A3-F708-4895-A7D3-BB2571FC30A3}"/>
              </a:ext>
            </a:extLst>
          </p:cNvPr>
          <p:cNvSpPr txBox="1"/>
          <p:nvPr/>
        </p:nvSpPr>
        <p:spPr>
          <a:xfrm>
            <a:off x="3771517" y="2921168"/>
            <a:ext cx="46489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spc="300" dirty="0">
                <a:solidFill>
                  <a:schemeClr val="bg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614136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44BCF8F-3B49-4E2C-BDBB-B4A96B22BE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" r="412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1724025" y="3305085"/>
            <a:ext cx="5981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solidFill>
                  <a:schemeClr val="bg1">
                    <a:lumMod val="6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Powerful &amp; Beautiful</a:t>
            </a:r>
          </a:p>
          <a:p>
            <a:pPr algn="just"/>
            <a:r>
              <a:rPr lang="en-US" sz="3600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900" y="5100935"/>
            <a:ext cx="7378700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i="1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200" i="1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791200" y="2057400"/>
            <a:ext cx="4667250" cy="3105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E05B6DBB-9574-4405-A249-0D08BEA5CC6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" b="4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79204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71550" y="2938833"/>
            <a:ext cx="4171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ea typeface="Lato Heavy" panose="020F0502020204030203" pitchFamily="34" charset="0"/>
                <a:cs typeface="Lato Heavy" panose="020F0502020204030203" pitchFamily="34" charset="0"/>
              </a:rPr>
              <a:t>Section One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1550" y="3418593"/>
            <a:ext cx="3638550" cy="423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60000"/>
                    <a:lumOff val="40000"/>
                  </a:schemeClr>
                </a:solidFill>
                <a:ea typeface="Lato Bold" panose="020F0502020204030203" pitchFamily="34" charset="0"/>
                <a:cs typeface="Lato Bold" panose="020F0502020204030203" pitchFamily="34" charset="0"/>
              </a:rPr>
              <a:t>Design that will touch &amp; sense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1550" y="4321610"/>
            <a:ext cx="9067800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elit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, sed do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eiusmod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tempor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incididunt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labore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et dolore magna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aliqua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. Ut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enim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ad minim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veniam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quis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nostrud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exercitation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ullamco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laboris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nisi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aliquip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ex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ea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commodo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consequat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1550" y="5037564"/>
            <a:ext cx="8229600" cy="340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amet, consectetur adipiscing elit, sed do eiusmod tempor incididunt ut labore et dolore magna aliqua</a:t>
            </a:r>
            <a:r>
              <a:rPr lang="vi-VN" sz="1200">
                <a:ea typeface="Lato Medium" panose="020F0502020204030203" pitchFamily="34" charset="0"/>
                <a:cs typeface="Lato Medium" panose="020F0502020204030203" pitchFamily="34" charset="0"/>
              </a:rPr>
              <a:t>.</a:t>
            </a:r>
            <a:endParaRPr lang="en-US" sz="1200"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57200" y="1733550"/>
            <a:ext cx="857250" cy="890438"/>
            <a:chOff x="457200" y="1733550"/>
            <a:chExt cx="857250" cy="890438"/>
          </a:xfrm>
          <a:solidFill>
            <a:schemeClr val="bg1">
              <a:lumMod val="75000"/>
            </a:schemeClr>
          </a:solidFill>
        </p:grpSpPr>
        <p:grpSp>
          <p:nvGrpSpPr>
            <p:cNvPr id="8" name="Group 7"/>
            <p:cNvGrpSpPr/>
            <p:nvPr/>
          </p:nvGrpSpPr>
          <p:grpSpPr>
            <a:xfrm>
              <a:off x="457200" y="1733550"/>
              <a:ext cx="685800" cy="685800"/>
              <a:chOff x="609600" y="1409700"/>
              <a:chExt cx="685800" cy="685800"/>
            </a:xfrm>
            <a:grpFill/>
          </p:grpSpPr>
          <p:sp>
            <p:nvSpPr>
              <p:cNvPr id="6" name="Rectangle 5"/>
              <p:cNvSpPr/>
              <p:nvPr/>
            </p:nvSpPr>
            <p:spPr>
              <a:xfrm>
                <a:off x="609600" y="1409700"/>
                <a:ext cx="685800" cy="45719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/>
              <p:cNvSpPr/>
              <p:nvPr/>
            </p:nvSpPr>
            <p:spPr>
              <a:xfrm rot="16200000">
                <a:off x="289560" y="1729740"/>
                <a:ext cx="685800" cy="45719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628650" y="1938188"/>
              <a:ext cx="685800" cy="685800"/>
              <a:chOff x="609600" y="1409700"/>
              <a:chExt cx="685800" cy="685800"/>
            </a:xfrm>
            <a:grpFill/>
          </p:grpSpPr>
          <p:sp>
            <p:nvSpPr>
              <p:cNvPr id="25" name="Rectangle 24"/>
              <p:cNvSpPr/>
              <p:nvPr/>
            </p:nvSpPr>
            <p:spPr>
              <a:xfrm>
                <a:off x="609600" y="1409700"/>
                <a:ext cx="685800" cy="45719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 rot="16200000">
                <a:off x="289560" y="1729740"/>
                <a:ext cx="685800" cy="45719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9851780" y="5103118"/>
            <a:ext cx="1006720" cy="1011933"/>
            <a:chOff x="9851780" y="5103118"/>
            <a:chExt cx="1006720" cy="1011933"/>
          </a:xfrm>
          <a:solidFill>
            <a:schemeClr val="bg1">
              <a:lumMod val="75000"/>
            </a:schemeClr>
          </a:solidFill>
        </p:grpSpPr>
        <p:grpSp>
          <p:nvGrpSpPr>
            <p:cNvPr id="2" name="Group 1"/>
            <p:cNvGrpSpPr/>
            <p:nvPr/>
          </p:nvGrpSpPr>
          <p:grpSpPr>
            <a:xfrm>
              <a:off x="10039350" y="5295901"/>
              <a:ext cx="819150" cy="819150"/>
              <a:chOff x="10039350" y="5295901"/>
              <a:chExt cx="819150" cy="819150"/>
            </a:xfrm>
            <a:grpFill/>
          </p:grpSpPr>
          <p:sp>
            <p:nvSpPr>
              <p:cNvPr id="16" name="Rectangle 15"/>
              <p:cNvSpPr/>
              <p:nvPr/>
            </p:nvSpPr>
            <p:spPr>
              <a:xfrm>
                <a:off x="10039350" y="6069331"/>
                <a:ext cx="819150" cy="45719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 rot="5400000">
                <a:off x="10426065" y="5682616"/>
                <a:ext cx="819150" cy="45719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9851780" y="5103118"/>
              <a:ext cx="819150" cy="819150"/>
              <a:chOff x="10039350" y="5295901"/>
              <a:chExt cx="819150" cy="819150"/>
            </a:xfrm>
            <a:grpFill/>
          </p:grpSpPr>
          <p:sp>
            <p:nvSpPr>
              <p:cNvPr id="32" name="Rectangle 31"/>
              <p:cNvSpPr/>
              <p:nvPr/>
            </p:nvSpPr>
            <p:spPr>
              <a:xfrm>
                <a:off x="10039350" y="6069331"/>
                <a:ext cx="819150" cy="45719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 rot="5400000">
                <a:off x="10426065" y="5682616"/>
                <a:ext cx="819150" cy="45719"/>
              </a:xfrm>
              <a:prstGeom prst="rect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A96731C1-B5EC-45A4-A96B-82DCDE5EDDD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79" b="249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76480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 rot="5400000">
            <a:off x="3639115" y="2090173"/>
            <a:ext cx="6858000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800" dirty="0">
                <a:solidFill>
                  <a:schemeClr val="bg1">
                    <a:lumMod val="95000"/>
                  </a:schemeClr>
                </a:solidFill>
                <a:latin typeface="+mj-lt"/>
                <a:ea typeface="Lato Heavy" panose="020F0502020204030203" pitchFamily="34" charset="0"/>
                <a:cs typeface="Lato Heavy" panose="020F0502020204030203" pitchFamily="34" charset="0"/>
              </a:rPr>
              <a:t>ABOUT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5625" y="3301825"/>
            <a:ext cx="4522812" cy="10735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elit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, sed do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eiusmod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tempor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incididunt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labore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et dolore magna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aliqua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. Ut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enim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ad minim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veniam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quis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nostrud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exercitation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ullamco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laboris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nisi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aliquip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ex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ea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commodo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consequat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B5767D-D25F-4E62-BFBB-10A207A26933}"/>
              </a:ext>
            </a:extLst>
          </p:cNvPr>
          <p:cNvSpPr txBox="1"/>
          <p:nvPr/>
        </p:nvSpPr>
        <p:spPr>
          <a:xfrm>
            <a:off x="555625" y="1812662"/>
            <a:ext cx="476250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chemeClr val="bg1">
                    <a:lumMod val="6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ADD YOUR </a:t>
            </a:r>
          </a:p>
          <a:p>
            <a:r>
              <a:rPr lang="en-US" sz="3600" dirty="0">
                <a:solidFill>
                  <a:schemeClr val="bg1">
                    <a:lumMod val="6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TITLE HERE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5075B9C-45C9-4AB2-9F54-CAD6FFC1689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0" r="8250"/>
          <a:stretch>
            <a:fillRect/>
          </a:stretch>
        </p:blipFill>
        <p:spPr/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7B12DA-2C9E-4B7E-9E2A-2C1A4847C3D1}"/>
              </a:ext>
            </a:extLst>
          </p:cNvPr>
          <p:cNvSpPr txBox="1"/>
          <p:nvPr/>
        </p:nvSpPr>
        <p:spPr>
          <a:xfrm>
            <a:off x="555625" y="4849271"/>
            <a:ext cx="4522812" cy="10735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elit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, sed do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eiusmod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tempor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incididunt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labore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et dolore magna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aliqua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. Ut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enim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ad minim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veniam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quis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nostrud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exercitation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ullamco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laboris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nisi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aliquip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ex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ea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commodo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consequat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6832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786783" y="3006983"/>
            <a:ext cx="4413250" cy="1163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elit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, sed do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eiusmod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tempor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incididunt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labore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et dolore magna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aliqua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. Ut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enim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ad minim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veniam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quis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nostrud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exercitation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ullamco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laboris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nisi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aliquip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ex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ea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commodo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consequat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.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6ABC6B0-7AA1-46C2-8C81-01B565F234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7" r="19537"/>
          <a:stretch>
            <a:fillRect/>
          </a:stretch>
        </p:blipFill>
        <p:spPr/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B316DB-D530-4F06-AF3A-98ADC88FAA6F}"/>
              </a:ext>
            </a:extLst>
          </p:cNvPr>
          <p:cNvSpPr txBox="1"/>
          <p:nvPr/>
        </p:nvSpPr>
        <p:spPr>
          <a:xfrm>
            <a:off x="6786783" y="1524491"/>
            <a:ext cx="476250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chemeClr val="bg1">
                    <a:lumMod val="6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ADD YOUR </a:t>
            </a:r>
          </a:p>
          <a:p>
            <a:r>
              <a:rPr lang="en-US" sz="3600" dirty="0">
                <a:solidFill>
                  <a:schemeClr val="bg1">
                    <a:lumMod val="6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TITLE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32B58D-08EB-4735-B31B-1AAED92644FF}"/>
              </a:ext>
            </a:extLst>
          </p:cNvPr>
          <p:cNvSpPr txBox="1"/>
          <p:nvPr/>
        </p:nvSpPr>
        <p:spPr>
          <a:xfrm>
            <a:off x="6786783" y="4545324"/>
            <a:ext cx="4413250" cy="1163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elit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, sed do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eiusmod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tempor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incididunt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labore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et dolore magna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aliqua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. Ut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enim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ad minim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veniam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quis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nostrud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exercitation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ullamco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laboris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nisi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aliquip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ex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ea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commodo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ea typeface="Lato Medium" panose="020F0502020204030203" pitchFamily="34" charset="0"/>
                <a:cs typeface="Lato Medium" panose="020F0502020204030203" pitchFamily="34" charset="0"/>
              </a:rPr>
              <a:t>consequat</a:t>
            </a:r>
            <a:r>
              <a:rPr lang="en-US" sz="1200" dirty="0">
                <a:ea typeface="Lato Medium" panose="020F0502020204030203" pitchFamily="34" charset="0"/>
                <a:cs typeface="Lato Medium" panose="020F050202020403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2430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E1AA1CD-A17C-4131-82B8-D19C0DEFA2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15066"/>
          <a:stretch/>
        </p:blipFill>
        <p:spPr>
          <a:xfrm>
            <a:off x="0" y="0"/>
            <a:ext cx="12192000" cy="2842591"/>
          </a:xfr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67CE297-A42E-4184-B5F0-459291086ABA}"/>
              </a:ext>
            </a:extLst>
          </p:cNvPr>
          <p:cNvSpPr txBox="1"/>
          <p:nvPr/>
        </p:nvSpPr>
        <p:spPr>
          <a:xfrm>
            <a:off x="1724025" y="3108137"/>
            <a:ext cx="5981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solidFill>
                  <a:schemeClr val="bg1">
                    <a:lumMod val="6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Powerful &amp; Beautiful</a:t>
            </a:r>
          </a:p>
          <a:p>
            <a:pPr algn="just"/>
            <a:r>
              <a:rPr lang="en-US" sz="3600" dirty="0">
                <a:solidFill>
                  <a:schemeClr val="accent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Presentation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8F73DE-F111-4826-ACBB-FF9C3E82C71D}"/>
              </a:ext>
            </a:extLst>
          </p:cNvPr>
          <p:cNvSpPr txBox="1"/>
          <p:nvPr/>
        </p:nvSpPr>
        <p:spPr>
          <a:xfrm>
            <a:off x="1724025" y="4574012"/>
            <a:ext cx="8081157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amet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consectetur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adipiscing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elit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, sed do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eiusmod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tempor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incididunt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labore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et dolore magna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aliqua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. Ut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enim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ad minim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veniam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,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quis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nostrud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exercitation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ullamco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laboris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nisi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ut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aliquip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ex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ea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commodo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 </a:t>
            </a:r>
            <a:r>
              <a:rPr lang="en-US" sz="1200" dirty="0" err="1">
                <a:ea typeface="Lato Regular" panose="020F0502020204030203" pitchFamily="34" charset="0"/>
                <a:cs typeface="Lato Regular" panose="020F0502020204030203" pitchFamily="34" charset="0"/>
              </a:rPr>
              <a:t>consequat</a:t>
            </a:r>
            <a:r>
              <a:rPr lang="en-US" sz="1200" dirty="0">
                <a:ea typeface="Lato Regular" panose="020F0502020204030203" pitchFamily="34" charset="0"/>
                <a:cs typeface="Lato Regular" panose="020F050202020403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8472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D91BBE4F-8A39-4BA0-ABD3-DC1DCB793F6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28" b="25528"/>
          <a:stretch>
            <a:fillRect/>
          </a:stretch>
        </p:blipFill>
        <p:spPr/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CB333DD-CAE4-4009-82BD-19F9F2FB57C8}"/>
              </a:ext>
            </a:extLst>
          </p:cNvPr>
          <p:cNvSpPr txBox="1"/>
          <p:nvPr/>
        </p:nvSpPr>
        <p:spPr>
          <a:xfrm>
            <a:off x="6196234" y="1182764"/>
            <a:ext cx="4522812" cy="10735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Lorem ipsum dolor sit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amet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consectetur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adipiscing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elit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, sed do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eiusmod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tempor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incididunt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labore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et dolore magna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aliqua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. Ut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enim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ad minim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veniam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,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quis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nostrud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exercitation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ullamco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laboris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nisi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ut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aliquip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ex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ea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commodo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</a:t>
            </a:r>
            <a:r>
              <a:rPr lang="en-US" sz="1200" dirty="0" err="1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consequat</a:t>
            </a:r>
            <a:r>
              <a:rPr lang="en-US" sz="1200" dirty="0"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124EFDF-4F6B-45A8-AF6A-5487807E6D74}"/>
              </a:ext>
            </a:extLst>
          </p:cNvPr>
          <p:cNvSpPr txBox="1"/>
          <p:nvPr/>
        </p:nvSpPr>
        <p:spPr>
          <a:xfrm>
            <a:off x="1233268" y="1182764"/>
            <a:ext cx="476250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dirty="0">
                <a:solidFill>
                  <a:schemeClr val="bg1">
                    <a:lumMod val="6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ADD YOUR </a:t>
            </a:r>
          </a:p>
          <a:p>
            <a:r>
              <a:rPr lang="en-US" sz="3600" dirty="0">
                <a:solidFill>
                  <a:schemeClr val="bg1">
                    <a:lumMod val="65000"/>
                  </a:schemeClr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1595043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C2C13B14-6016-4308-8C6D-0C950FB868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1" b="7841"/>
          <a:stretch>
            <a:fillRect/>
          </a:stretch>
        </p:blipFill>
        <p:spPr/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C2413A4-642C-43B7-BFFC-20204C262F5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1040657" y="2315060"/>
            <a:ext cx="1987429" cy="198742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1487669" y="4302489"/>
            <a:ext cx="1987429" cy="1987429"/>
          </a:xfrm>
          <a:prstGeom prst="ellipse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201133" y="693368"/>
            <a:ext cx="1987429" cy="198742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98904" y="1136680"/>
            <a:ext cx="1349728" cy="3311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>
                <a:solidFill>
                  <a:schemeClr val="bg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SERVICES NAME</a:t>
            </a:r>
          </a:p>
        </p:txBody>
      </p:sp>
      <p:sp>
        <p:nvSpPr>
          <p:cNvPr id="7" name="TextBox 6"/>
          <p:cNvSpPr txBox="1"/>
          <p:nvPr/>
        </p:nvSpPr>
        <p:spPr>
          <a:xfrm flipH="1">
            <a:off x="4497990" y="1456291"/>
            <a:ext cx="275155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amet, consectetur adipiscing elit, sed do eiusmod tempor incididunt ut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13595" y="2822833"/>
            <a:ext cx="1349728" cy="3311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>
                <a:solidFill>
                  <a:schemeClr val="bg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SERVICES NAME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3612682" y="3173239"/>
            <a:ext cx="275155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amet, consectetur adipiscing elit, sed do eiusmod tempor incididunt ut</a:t>
            </a:r>
          </a:p>
        </p:txBody>
      </p:sp>
      <p:sp>
        <p:nvSpPr>
          <p:cNvPr id="10" name="Shape 2546"/>
          <p:cNvSpPr/>
          <p:nvPr/>
        </p:nvSpPr>
        <p:spPr>
          <a:xfrm>
            <a:off x="2747837" y="1321346"/>
            <a:ext cx="894023" cy="731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400"/>
                </a:moveTo>
                <a:lnTo>
                  <a:pt x="18655" y="20400"/>
                </a:lnTo>
                <a:lnTo>
                  <a:pt x="18655" y="1200"/>
                </a:lnTo>
                <a:lnTo>
                  <a:pt x="20618" y="1200"/>
                </a:lnTo>
                <a:cubicBezTo>
                  <a:pt x="20618" y="1200"/>
                  <a:pt x="20618" y="20400"/>
                  <a:pt x="20618" y="20400"/>
                </a:cubicBezTo>
                <a:close/>
                <a:moveTo>
                  <a:pt x="21109" y="0"/>
                </a:moveTo>
                <a:lnTo>
                  <a:pt x="18164" y="0"/>
                </a:lnTo>
                <a:cubicBezTo>
                  <a:pt x="17893" y="0"/>
                  <a:pt x="17673" y="269"/>
                  <a:pt x="17673" y="600"/>
                </a:cubicBezTo>
                <a:lnTo>
                  <a:pt x="17673" y="21000"/>
                </a:lnTo>
                <a:cubicBezTo>
                  <a:pt x="17673" y="21332"/>
                  <a:pt x="17893" y="21600"/>
                  <a:pt x="18164" y="21600"/>
                </a:cubicBezTo>
                <a:lnTo>
                  <a:pt x="21109" y="21600"/>
                </a:lnTo>
                <a:cubicBezTo>
                  <a:pt x="21380" y="21600"/>
                  <a:pt x="21600" y="21332"/>
                  <a:pt x="21600" y="21000"/>
                </a:cubicBezTo>
                <a:lnTo>
                  <a:pt x="21600" y="600"/>
                </a:lnTo>
                <a:cubicBezTo>
                  <a:pt x="21600" y="269"/>
                  <a:pt x="21380" y="0"/>
                  <a:pt x="21109" y="0"/>
                </a:cubicBezTo>
                <a:moveTo>
                  <a:pt x="8836" y="20400"/>
                </a:moveTo>
                <a:lnTo>
                  <a:pt x="6873" y="20400"/>
                </a:lnTo>
                <a:lnTo>
                  <a:pt x="6873" y="3600"/>
                </a:lnTo>
                <a:lnTo>
                  <a:pt x="8836" y="3600"/>
                </a:lnTo>
                <a:cubicBezTo>
                  <a:pt x="8836" y="3600"/>
                  <a:pt x="8836" y="20400"/>
                  <a:pt x="8836" y="20400"/>
                </a:cubicBezTo>
                <a:close/>
                <a:moveTo>
                  <a:pt x="9327" y="2400"/>
                </a:moveTo>
                <a:lnTo>
                  <a:pt x="6382" y="2400"/>
                </a:lnTo>
                <a:cubicBezTo>
                  <a:pt x="6111" y="2400"/>
                  <a:pt x="5891" y="2669"/>
                  <a:pt x="5891" y="3000"/>
                </a:cubicBezTo>
                <a:lnTo>
                  <a:pt x="5891" y="21000"/>
                </a:lnTo>
                <a:cubicBezTo>
                  <a:pt x="5891" y="21332"/>
                  <a:pt x="6111" y="21600"/>
                  <a:pt x="6382" y="21600"/>
                </a:cubicBezTo>
                <a:lnTo>
                  <a:pt x="9327" y="21600"/>
                </a:lnTo>
                <a:cubicBezTo>
                  <a:pt x="9598" y="21600"/>
                  <a:pt x="9818" y="21332"/>
                  <a:pt x="9818" y="21000"/>
                </a:cubicBezTo>
                <a:lnTo>
                  <a:pt x="9818" y="3000"/>
                </a:lnTo>
                <a:cubicBezTo>
                  <a:pt x="9818" y="2669"/>
                  <a:pt x="9598" y="2400"/>
                  <a:pt x="9327" y="2400"/>
                </a:cubicBezTo>
                <a:moveTo>
                  <a:pt x="14727" y="20400"/>
                </a:moveTo>
                <a:lnTo>
                  <a:pt x="12764" y="20400"/>
                </a:lnTo>
                <a:lnTo>
                  <a:pt x="12764" y="10800"/>
                </a:lnTo>
                <a:lnTo>
                  <a:pt x="14727" y="10800"/>
                </a:lnTo>
                <a:cubicBezTo>
                  <a:pt x="14727" y="10800"/>
                  <a:pt x="14727" y="20400"/>
                  <a:pt x="14727" y="20400"/>
                </a:cubicBezTo>
                <a:close/>
                <a:moveTo>
                  <a:pt x="15218" y="9600"/>
                </a:moveTo>
                <a:lnTo>
                  <a:pt x="12273" y="9600"/>
                </a:lnTo>
                <a:cubicBezTo>
                  <a:pt x="12002" y="9600"/>
                  <a:pt x="11782" y="9869"/>
                  <a:pt x="11782" y="10200"/>
                </a:cubicBezTo>
                <a:lnTo>
                  <a:pt x="11782" y="21000"/>
                </a:lnTo>
                <a:cubicBezTo>
                  <a:pt x="11782" y="21332"/>
                  <a:pt x="12002" y="21600"/>
                  <a:pt x="12273" y="21600"/>
                </a:cubicBezTo>
                <a:lnTo>
                  <a:pt x="15218" y="21600"/>
                </a:lnTo>
                <a:cubicBezTo>
                  <a:pt x="15489" y="21600"/>
                  <a:pt x="15709" y="21332"/>
                  <a:pt x="15709" y="21000"/>
                </a:cubicBezTo>
                <a:lnTo>
                  <a:pt x="15709" y="10200"/>
                </a:lnTo>
                <a:cubicBezTo>
                  <a:pt x="15709" y="9869"/>
                  <a:pt x="15489" y="9600"/>
                  <a:pt x="15218" y="9600"/>
                </a:cubicBezTo>
                <a:moveTo>
                  <a:pt x="2945" y="20400"/>
                </a:moveTo>
                <a:lnTo>
                  <a:pt x="982" y="20400"/>
                </a:lnTo>
                <a:lnTo>
                  <a:pt x="982" y="14400"/>
                </a:lnTo>
                <a:lnTo>
                  <a:pt x="2945" y="14400"/>
                </a:lnTo>
                <a:cubicBezTo>
                  <a:pt x="2945" y="14400"/>
                  <a:pt x="2945" y="20400"/>
                  <a:pt x="2945" y="20400"/>
                </a:cubicBezTo>
                <a:close/>
                <a:moveTo>
                  <a:pt x="3436" y="13200"/>
                </a:moveTo>
                <a:lnTo>
                  <a:pt x="491" y="13200"/>
                </a:lnTo>
                <a:cubicBezTo>
                  <a:pt x="220" y="13200"/>
                  <a:pt x="0" y="13469"/>
                  <a:pt x="0" y="13800"/>
                </a:cubicBezTo>
                <a:lnTo>
                  <a:pt x="0" y="21000"/>
                </a:lnTo>
                <a:cubicBezTo>
                  <a:pt x="0" y="21332"/>
                  <a:pt x="220" y="21600"/>
                  <a:pt x="491" y="21600"/>
                </a:cubicBezTo>
                <a:lnTo>
                  <a:pt x="3436" y="21600"/>
                </a:lnTo>
                <a:cubicBezTo>
                  <a:pt x="3707" y="21600"/>
                  <a:pt x="3927" y="21332"/>
                  <a:pt x="3927" y="21000"/>
                </a:cubicBezTo>
                <a:lnTo>
                  <a:pt x="3927" y="13800"/>
                </a:lnTo>
                <a:cubicBezTo>
                  <a:pt x="3927" y="13469"/>
                  <a:pt x="3707" y="13200"/>
                  <a:pt x="3436" y="1320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chemeClr val="bg1"/>
              </a:solidFill>
            </a:endParaRPr>
          </a:p>
        </p:txBody>
      </p:sp>
      <p:sp>
        <p:nvSpPr>
          <p:cNvPr id="11" name="Shape 2587"/>
          <p:cNvSpPr/>
          <p:nvPr/>
        </p:nvSpPr>
        <p:spPr>
          <a:xfrm>
            <a:off x="1587361" y="2861763"/>
            <a:ext cx="894023" cy="8940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chemeClr val="bg1"/>
              </a:solidFill>
            </a:endParaRPr>
          </a:p>
        </p:txBody>
      </p:sp>
      <p:sp>
        <p:nvSpPr>
          <p:cNvPr id="12" name="Shape 2591"/>
          <p:cNvSpPr/>
          <p:nvPr/>
        </p:nvSpPr>
        <p:spPr>
          <a:xfrm>
            <a:off x="2034370" y="4849192"/>
            <a:ext cx="894023" cy="8940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4727"/>
                </a:moveTo>
                <a:cubicBezTo>
                  <a:pt x="8631" y="14727"/>
                  <a:pt x="6873" y="12969"/>
                  <a:pt x="6873" y="10800"/>
                </a:cubicBezTo>
                <a:cubicBezTo>
                  <a:pt x="6873" y="8631"/>
                  <a:pt x="8631" y="6873"/>
                  <a:pt x="10800" y="6873"/>
                </a:cubicBezTo>
                <a:cubicBezTo>
                  <a:pt x="12969" y="6873"/>
                  <a:pt x="14727" y="8631"/>
                  <a:pt x="14727" y="10800"/>
                </a:cubicBezTo>
                <a:cubicBezTo>
                  <a:pt x="14727" y="12969"/>
                  <a:pt x="12969" y="14727"/>
                  <a:pt x="10800" y="14727"/>
                </a:cubicBezTo>
                <a:moveTo>
                  <a:pt x="10800" y="5891"/>
                </a:moveTo>
                <a:cubicBezTo>
                  <a:pt x="8088" y="5891"/>
                  <a:pt x="5891" y="8089"/>
                  <a:pt x="5891" y="10800"/>
                </a:cubicBezTo>
                <a:cubicBezTo>
                  <a:pt x="5891" y="13512"/>
                  <a:pt x="8088" y="15709"/>
                  <a:pt x="10800" y="15709"/>
                </a:cubicBezTo>
                <a:cubicBezTo>
                  <a:pt x="13512" y="15709"/>
                  <a:pt x="15709" y="13512"/>
                  <a:pt x="15709" y="10800"/>
                </a:cubicBezTo>
                <a:cubicBezTo>
                  <a:pt x="15709" y="8089"/>
                  <a:pt x="13512" y="5891"/>
                  <a:pt x="10800" y="5891"/>
                </a:cubicBezTo>
                <a:moveTo>
                  <a:pt x="20618" y="12013"/>
                </a:moveTo>
                <a:cubicBezTo>
                  <a:pt x="20614" y="12014"/>
                  <a:pt x="20611" y="12016"/>
                  <a:pt x="20607" y="12016"/>
                </a:cubicBezTo>
                <a:lnTo>
                  <a:pt x="19602" y="12268"/>
                </a:lnTo>
                <a:cubicBezTo>
                  <a:pt x="19256" y="12354"/>
                  <a:pt x="18984" y="12622"/>
                  <a:pt x="18892" y="12966"/>
                </a:cubicBezTo>
                <a:cubicBezTo>
                  <a:pt x="18703" y="13672"/>
                  <a:pt x="18421" y="14351"/>
                  <a:pt x="18053" y="14986"/>
                </a:cubicBezTo>
                <a:cubicBezTo>
                  <a:pt x="17873" y="15295"/>
                  <a:pt x="17876" y="15677"/>
                  <a:pt x="18060" y="15984"/>
                </a:cubicBezTo>
                <a:lnTo>
                  <a:pt x="18601" y="16885"/>
                </a:lnTo>
                <a:lnTo>
                  <a:pt x="16886" y="18600"/>
                </a:lnTo>
                <a:cubicBezTo>
                  <a:pt x="16882" y="18599"/>
                  <a:pt x="16878" y="18597"/>
                  <a:pt x="16875" y="18595"/>
                </a:cubicBezTo>
                <a:lnTo>
                  <a:pt x="15978" y="18057"/>
                </a:lnTo>
                <a:cubicBezTo>
                  <a:pt x="15822" y="17964"/>
                  <a:pt x="15648" y="17917"/>
                  <a:pt x="15473" y="17917"/>
                </a:cubicBezTo>
                <a:cubicBezTo>
                  <a:pt x="15304" y="17917"/>
                  <a:pt x="15134" y="17961"/>
                  <a:pt x="14982" y="18049"/>
                </a:cubicBezTo>
                <a:cubicBezTo>
                  <a:pt x="14348" y="18415"/>
                  <a:pt x="13671" y="18696"/>
                  <a:pt x="12968" y="18884"/>
                </a:cubicBezTo>
                <a:cubicBezTo>
                  <a:pt x="12624" y="18976"/>
                  <a:pt x="12356" y="19248"/>
                  <a:pt x="12269" y="19594"/>
                </a:cubicBezTo>
                <a:lnTo>
                  <a:pt x="12016" y="20607"/>
                </a:lnTo>
                <a:cubicBezTo>
                  <a:pt x="12015" y="20611"/>
                  <a:pt x="12014" y="20614"/>
                  <a:pt x="12012" y="20619"/>
                </a:cubicBezTo>
                <a:lnTo>
                  <a:pt x="9587" y="20619"/>
                </a:lnTo>
                <a:lnTo>
                  <a:pt x="9331" y="19594"/>
                </a:lnTo>
                <a:cubicBezTo>
                  <a:pt x="9244" y="19248"/>
                  <a:pt x="8976" y="18976"/>
                  <a:pt x="8632" y="18884"/>
                </a:cubicBezTo>
                <a:cubicBezTo>
                  <a:pt x="7929" y="18696"/>
                  <a:pt x="7251" y="18415"/>
                  <a:pt x="6617" y="18049"/>
                </a:cubicBezTo>
                <a:cubicBezTo>
                  <a:pt x="6465" y="17961"/>
                  <a:pt x="6296" y="17917"/>
                  <a:pt x="6127" y="17917"/>
                </a:cubicBezTo>
                <a:cubicBezTo>
                  <a:pt x="5951" y="17917"/>
                  <a:pt x="5777" y="17964"/>
                  <a:pt x="5621" y="18057"/>
                </a:cubicBezTo>
                <a:lnTo>
                  <a:pt x="4725" y="18595"/>
                </a:lnTo>
                <a:cubicBezTo>
                  <a:pt x="4722" y="18597"/>
                  <a:pt x="4718" y="18599"/>
                  <a:pt x="4714" y="18600"/>
                </a:cubicBezTo>
                <a:lnTo>
                  <a:pt x="3000" y="16885"/>
                </a:lnTo>
                <a:lnTo>
                  <a:pt x="3540" y="15984"/>
                </a:lnTo>
                <a:cubicBezTo>
                  <a:pt x="3724" y="15677"/>
                  <a:pt x="3727" y="15295"/>
                  <a:pt x="3548" y="14986"/>
                </a:cubicBezTo>
                <a:cubicBezTo>
                  <a:pt x="3179" y="14351"/>
                  <a:pt x="2897" y="13672"/>
                  <a:pt x="2708" y="12966"/>
                </a:cubicBezTo>
                <a:cubicBezTo>
                  <a:pt x="2616" y="12622"/>
                  <a:pt x="2343" y="12354"/>
                  <a:pt x="1998" y="12268"/>
                </a:cubicBezTo>
                <a:lnTo>
                  <a:pt x="993" y="12016"/>
                </a:lnTo>
                <a:cubicBezTo>
                  <a:pt x="989" y="12016"/>
                  <a:pt x="986" y="12014"/>
                  <a:pt x="982" y="12013"/>
                </a:cubicBezTo>
                <a:lnTo>
                  <a:pt x="982" y="9587"/>
                </a:lnTo>
                <a:lnTo>
                  <a:pt x="1998" y="9333"/>
                </a:lnTo>
                <a:cubicBezTo>
                  <a:pt x="2343" y="9246"/>
                  <a:pt x="2616" y="8979"/>
                  <a:pt x="2708" y="8634"/>
                </a:cubicBezTo>
                <a:cubicBezTo>
                  <a:pt x="2897" y="7928"/>
                  <a:pt x="3179" y="7249"/>
                  <a:pt x="3548" y="6615"/>
                </a:cubicBezTo>
                <a:cubicBezTo>
                  <a:pt x="3727" y="6305"/>
                  <a:pt x="3724" y="5923"/>
                  <a:pt x="3540" y="5617"/>
                </a:cubicBezTo>
                <a:lnTo>
                  <a:pt x="3005" y="4725"/>
                </a:lnTo>
                <a:cubicBezTo>
                  <a:pt x="3004" y="4722"/>
                  <a:pt x="3002" y="4718"/>
                  <a:pt x="3000" y="4715"/>
                </a:cubicBezTo>
                <a:lnTo>
                  <a:pt x="4715" y="3000"/>
                </a:lnTo>
                <a:lnTo>
                  <a:pt x="5621" y="3544"/>
                </a:lnTo>
                <a:cubicBezTo>
                  <a:pt x="5777" y="3636"/>
                  <a:pt x="5951" y="3683"/>
                  <a:pt x="6127" y="3683"/>
                </a:cubicBezTo>
                <a:cubicBezTo>
                  <a:pt x="6296" y="3683"/>
                  <a:pt x="6465" y="3639"/>
                  <a:pt x="6618" y="3551"/>
                </a:cubicBezTo>
                <a:cubicBezTo>
                  <a:pt x="7251" y="3185"/>
                  <a:pt x="7929" y="2904"/>
                  <a:pt x="8632" y="2717"/>
                </a:cubicBezTo>
                <a:cubicBezTo>
                  <a:pt x="8976" y="2624"/>
                  <a:pt x="9244" y="2353"/>
                  <a:pt x="9331" y="2007"/>
                </a:cubicBezTo>
                <a:lnTo>
                  <a:pt x="9587" y="982"/>
                </a:lnTo>
                <a:lnTo>
                  <a:pt x="12012" y="982"/>
                </a:lnTo>
                <a:cubicBezTo>
                  <a:pt x="12014" y="986"/>
                  <a:pt x="12015" y="989"/>
                  <a:pt x="12016" y="993"/>
                </a:cubicBezTo>
                <a:lnTo>
                  <a:pt x="12269" y="2007"/>
                </a:lnTo>
                <a:cubicBezTo>
                  <a:pt x="12356" y="2353"/>
                  <a:pt x="12624" y="2624"/>
                  <a:pt x="12968" y="2717"/>
                </a:cubicBezTo>
                <a:cubicBezTo>
                  <a:pt x="13671" y="2904"/>
                  <a:pt x="14348" y="3185"/>
                  <a:pt x="14982" y="3551"/>
                </a:cubicBezTo>
                <a:cubicBezTo>
                  <a:pt x="15134" y="3639"/>
                  <a:pt x="15304" y="3683"/>
                  <a:pt x="15473" y="3683"/>
                </a:cubicBezTo>
                <a:cubicBezTo>
                  <a:pt x="15648" y="3683"/>
                  <a:pt x="15822" y="3636"/>
                  <a:pt x="15978" y="3544"/>
                </a:cubicBezTo>
                <a:lnTo>
                  <a:pt x="16884" y="3000"/>
                </a:lnTo>
                <a:lnTo>
                  <a:pt x="18600" y="4715"/>
                </a:lnTo>
                <a:cubicBezTo>
                  <a:pt x="18598" y="4718"/>
                  <a:pt x="18597" y="4722"/>
                  <a:pt x="18595" y="4726"/>
                </a:cubicBezTo>
                <a:lnTo>
                  <a:pt x="18060" y="5616"/>
                </a:lnTo>
                <a:cubicBezTo>
                  <a:pt x="17876" y="5923"/>
                  <a:pt x="17873" y="6305"/>
                  <a:pt x="18053" y="6615"/>
                </a:cubicBezTo>
                <a:cubicBezTo>
                  <a:pt x="18421" y="7249"/>
                  <a:pt x="18703" y="7928"/>
                  <a:pt x="18892" y="8634"/>
                </a:cubicBezTo>
                <a:cubicBezTo>
                  <a:pt x="18984" y="8979"/>
                  <a:pt x="19256" y="9246"/>
                  <a:pt x="19602" y="9333"/>
                </a:cubicBezTo>
                <a:lnTo>
                  <a:pt x="20618" y="9587"/>
                </a:lnTo>
                <a:cubicBezTo>
                  <a:pt x="20618" y="9587"/>
                  <a:pt x="20618" y="12013"/>
                  <a:pt x="20618" y="12013"/>
                </a:cubicBezTo>
                <a:close/>
                <a:moveTo>
                  <a:pt x="20880" y="8641"/>
                </a:moveTo>
                <a:lnTo>
                  <a:pt x="19841" y="8380"/>
                </a:lnTo>
                <a:cubicBezTo>
                  <a:pt x="19626" y="7580"/>
                  <a:pt x="19308" y="6822"/>
                  <a:pt x="18902" y="6122"/>
                </a:cubicBezTo>
                <a:lnTo>
                  <a:pt x="19455" y="5200"/>
                </a:lnTo>
                <a:cubicBezTo>
                  <a:pt x="19625" y="4871"/>
                  <a:pt x="19736" y="4463"/>
                  <a:pt x="19455" y="4182"/>
                </a:cubicBezTo>
                <a:lnTo>
                  <a:pt x="17419" y="2145"/>
                </a:lnTo>
                <a:cubicBezTo>
                  <a:pt x="17292" y="2018"/>
                  <a:pt x="17136" y="1969"/>
                  <a:pt x="16975" y="1969"/>
                </a:cubicBezTo>
                <a:cubicBezTo>
                  <a:pt x="16778" y="1969"/>
                  <a:pt x="16572" y="2043"/>
                  <a:pt x="16400" y="2145"/>
                </a:cubicBezTo>
                <a:lnTo>
                  <a:pt x="15473" y="2702"/>
                </a:lnTo>
                <a:cubicBezTo>
                  <a:pt x="14775" y="2298"/>
                  <a:pt x="14020" y="1982"/>
                  <a:pt x="13222" y="1768"/>
                </a:cubicBezTo>
                <a:lnTo>
                  <a:pt x="12960" y="720"/>
                </a:lnTo>
                <a:cubicBezTo>
                  <a:pt x="12848" y="367"/>
                  <a:pt x="12638" y="0"/>
                  <a:pt x="12240" y="0"/>
                </a:cubicBezTo>
                <a:lnTo>
                  <a:pt x="9360" y="0"/>
                </a:lnTo>
                <a:cubicBezTo>
                  <a:pt x="8962" y="0"/>
                  <a:pt x="8730" y="367"/>
                  <a:pt x="8640" y="720"/>
                </a:cubicBezTo>
                <a:lnTo>
                  <a:pt x="8378" y="1768"/>
                </a:lnTo>
                <a:cubicBezTo>
                  <a:pt x="7580" y="1982"/>
                  <a:pt x="6825" y="2298"/>
                  <a:pt x="6127" y="2702"/>
                </a:cubicBezTo>
                <a:lnTo>
                  <a:pt x="5200" y="2145"/>
                </a:lnTo>
                <a:cubicBezTo>
                  <a:pt x="5028" y="2043"/>
                  <a:pt x="4822" y="1969"/>
                  <a:pt x="4625" y="1969"/>
                </a:cubicBezTo>
                <a:cubicBezTo>
                  <a:pt x="4464" y="1969"/>
                  <a:pt x="4308" y="2018"/>
                  <a:pt x="4181" y="2145"/>
                </a:cubicBezTo>
                <a:lnTo>
                  <a:pt x="2145" y="4182"/>
                </a:lnTo>
                <a:cubicBezTo>
                  <a:pt x="1864" y="4463"/>
                  <a:pt x="1975" y="4871"/>
                  <a:pt x="2145" y="5200"/>
                </a:cubicBezTo>
                <a:lnTo>
                  <a:pt x="2698" y="6122"/>
                </a:lnTo>
                <a:cubicBezTo>
                  <a:pt x="2292" y="6822"/>
                  <a:pt x="1973" y="7580"/>
                  <a:pt x="1759" y="8380"/>
                </a:cubicBezTo>
                <a:lnTo>
                  <a:pt x="720" y="8641"/>
                </a:lnTo>
                <a:cubicBezTo>
                  <a:pt x="367" y="8730"/>
                  <a:pt x="0" y="8963"/>
                  <a:pt x="0" y="9360"/>
                </a:cubicBezTo>
                <a:lnTo>
                  <a:pt x="0" y="12240"/>
                </a:lnTo>
                <a:cubicBezTo>
                  <a:pt x="0" y="12638"/>
                  <a:pt x="367" y="12848"/>
                  <a:pt x="720" y="12960"/>
                </a:cubicBezTo>
                <a:lnTo>
                  <a:pt x="1759" y="13220"/>
                </a:lnTo>
                <a:cubicBezTo>
                  <a:pt x="1973" y="14021"/>
                  <a:pt x="2292" y="14778"/>
                  <a:pt x="2698" y="15478"/>
                </a:cubicBezTo>
                <a:lnTo>
                  <a:pt x="2145" y="16400"/>
                </a:lnTo>
                <a:cubicBezTo>
                  <a:pt x="1959" y="16714"/>
                  <a:pt x="1864" y="17137"/>
                  <a:pt x="2145" y="17419"/>
                </a:cubicBezTo>
                <a:lnTo>
                  <a:pt x="4181" y="19455"/>
                </a:lnTo>
                <a:cubicBezTo>
                  <a:pt x="4305" y="19579"/>
                  <a:pt x="4454" y="19627"/>
                  <a:pt x="4610" y="19627"/>
                </a:cubicBezTo>
                <a:cubicBezTo>
                  <a:pt x="4807" y="19627"/>
                  <a:pt x="5016" y="19550"/>
                  <a:pt x="5200" y="19455"/>
                </a:cubicBezTo>
                <a:lnTo>
                  <a:pt x="6127" y="18899"/>
                </a:lnTo>
                <a:cubicBezTo>
                  <a:pt x="6825" y="19302"/>
                  <a:pt x="7580" y="19619"/>
                  <a:pt x="8378" y="19832"/>
                </a:cubicBezTo>
                <a:lnTo>
                  <a:pt x="8640" y="20880"/>
                </a:lnTo>
                <a:cubicBezTo>
                  <a:pt x="8730" y="21233"/>
                  <a:pt x="8962" y="21600"/>
                  <a:pt x="9360" y="21600"/>
                </a:cubicBezTo>
                <a:lnTo>
                  <a:pt x="12240" y="21600"/>
                </a:lnTo>
                <a:cubicBezTo>
                  <a:pt x="12638" y="21600"/>
                  <a:pt x="12848" y="21233"/>
                  <a:pt x="12960" y="20880"/>
                </a:cubicBezTo>
                <a:lnTo>
                  <a:pt x="13222" y="19832"/>
                </a:lnTo>
                <a:cubicBezTo>
                  <a:pt x="14020" y="19619"/>
                  <a:pt x="14775" y="19302"/>
                  <a:pt x="15473" y="18899"/>
                </a:cubicBezTo>
                <a:lnTo>
                  <a:pt x="16400" y="19455"/>
                </a:lnTo>
                <a:cubicBezTo>
                  <a:pt x="16584" y="19550"/>
                  <a:pt x="16793" y="19627"/>
                  <a:pt x="16990" y="19627"/>
                </a:cubicBezTo>
                <a:cubicBezTo>
                  <a:pt x="17146" y="19627"/>
                  <a:pt x="17294" y="19579"/>
                  <a:pt x="17419" y="19455"/>
                </a:cubicBezTo>
                <a:lnTo>
                  <a:pt x="19455" y="17419"/>
                </a:lnTo>
                <a:cubicBezTo>
                  <a:pt x="19736" y="17137"/>
                  <a:pt x="19641" y="16714"/>
                  <a:pt x="19455" y="16400"/>
                </a:cubicBezTo>
                <a:lnTo>
                  <a:pt x="18902" y="15478"/>
                </a:lnTo>
                <a:cubicBezTo>
                  <a:pt x="19308" y="14778"/>
                  <a:pt x="19626" y="14021"/>
                  <a:pt x="19841" y="13220"/>
                </a:cubicBezTo>
                <a:lnTo>
                  <a:pt x="20880" y="12960"/>
                </a:lnTo>
                <a:cubicBezTo>
                  <a:pt x="21233" y="12848"/>
                  <a:pt x="21600" y="12638"/>
                  <a:pt x="21600" y="12240"/>
                </a:cubicBezTo>
                <a:lnTo>
                  <a:pt x="21600" y="9360"/>
                </a:lnTo>
                <a:cubicBezTo>
                  <a:pt x="21600" y="8963"/>
                  <a:pt x="21233" y="8730"/>
                  <a:pt x="20880" y="8641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23024" y="4664526"/>
            <a:ext cx="1349728" cy="3311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>
                <a:solidFill>
                  <a:schemeClr val="bg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SERVICES NAME</a:t>
            </a:r>
          </a:p>
        </p:txBody>
      </p:sp>
      <p:sp>
        <p:nvSpPr>
          <p:cNvPr id="14" name="TextBox 13"/>
          <p:cNvSpPr txBox="1"/>
          <p:nvPr/>
        </p:nvSpPr>
        <p:spPr>
          <a:xfrm flipH="1">
            <a:off x="3922110" y="4975920"/>
            <a:ext cx="2751557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amet, consectetur adipiscing elit, sed do eiusmod tempor incididunt ut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49547" y="2927018"/>
            <a:ext cx="4610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pc="600" dirty="0">
                <a:solidFill>
                  <a:schemeClr val="bg1"/>
                </a:solidFill>
                <a:ea typeface="Lato Heavy" panose="020F0502020204030203" pitchFamily="34" charset="0"/>
                <a:cs typeface="Lato Heavy" panose="020F0502020204030203" pitchFamily="34" charset="0"/>
              </a:rPr>
              <a:t>OUR SERVICES</a:t>
            </a:r>
          </a:p>
        </p:txBody>
      </p:sp>
      <p:sp>
        <p:nvSpPr>
          <p:cNvPr id="16" name="TextBox 15"/>
          <p:cNvSpPr txBox="1"/>
          <p:nvPr/>
        </p:nvSpPr>
        <p:spPr>
          <a:xfrm flipH="1">
            <a:off x="7636027" y="3561795"/>
            <a:ext cx="3837906" cy="5254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>
                <a:solidFill>
                  <a:schemeClr val="bg1"/>
                </a:solidFill>
                <a:ea typeface="Lato Regular" panose="020F0502020204030203" pitchFamily="34" charset="0"/>
                <a:cs typeface="Lato Regular" panose="020F0502020204030203" pitchFamily="34" charset="0"/>
              </a:rPr>
              <a:t>Lorem ipsum dolor sit amet, consectetur adipiscing elit, sed do eiusmod tempor incididunt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8975431" y="4161952"/>
            <a:ext cx="11590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419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azel">
      <a:dk1>
        <a:srgbClr val="7F7F7F"/>
      </a:dk1>
      <a:lt1>
        <a:srgbClr val="FFFFFF"/>
      </a:lt1>
      <a:dk2>
        <a:srgbClr val="000000"/>
      </a:dk2>
      <a:lt2>
        <a:srgbClr val="FFFFFF"/>
      </a:lt2>
      <a:accent1>
        <a:srgbClr val="5F5F5F"/>
      </a:accent1>
      <a:accent2>
        <a:srgbClr val="000000"/>
      </a:accent2>
      <a:accent3>
        <a:srgbClr val="6D6D6D"/>
      </a:accent3>
      <a:accent4>
        <a:srgbClr val="B3B3B3"/>
      </a:accent4>
      <a:accent5>
        <a:srgbClr val="DFDEDB"/>
      </a:accent5>
      <a:accent6>
        <a:srgbClr val="EBEBEB"/>
      </a:accent6>
      <a:hlink>
        <a:srgbClr val="E7E7E7"/>
      </a:hlink>
      <a:folHlink>
        <a:srgbClr val="D87867"/>
      </a:folHlink>
    </a:clrScheme>
    <a:fontScheme name="Custom 100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4186</TotalTime>
  <Words>1350</Words>
  <Application>Microsoft Office PowerPoint</Application>
  <PresentationFormat>Widescreen</PresentationFormat>
  <Paragraphs>123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Gill Sans</vt:lpstr>
      <vt:lpstr>Lato Bold</vt:lpstr>
      <vt:lpstr>Lato Heavy</vt:lpstr>
      <vt:lpstr>Lato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L J</cp:lastModifiedBy>
  <cp:revision>7</cp:revision>
  <dcterms:created xsi:type="dcterms:W3CDTF">2017-11-02T02:11:42Z</dcterms:created>
  <dcterms:modified xsi:type="dcterms:W3CDTF">2021-03-09T06:23:40Z</dcterms:modified>
</cp:coreProperties>
</file>