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85"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6" r:id="rId22"/>
    <p:sldId id="278" r:id="rId23"/>
    <p:sldId id="279" r:id="rId24"/>
    <p:sldId id="283" r:id="rId25"/>
    <p:sldId id="28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2" autoAdjust="0"/>
    <p:restoredTop sz="96229" autoAdjust="0"/>
  </p:normalViewPr>
  <p:slideViewPr>
    <p:cSldViewPr snapToGrid="0">
      <p:cViewPr varScale="1">
        <p:scale>
          <a:sx n="121" d="100"/>
          <a:sy n="121" d="100"/>
        </p:scale>
        <p:origin x="126"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C7E80-203F-44E5-949A-AFC1D13AFE0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993EBC-A9EC-43DC-B0F3-DB4D9B2852B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664298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672040B8-ED9B-4BB5-9A93-2E12E6654507}"/>
              </a:ext>
            </a:extLst>
          </p:cNvPr>
          <p:cNvSpPr>
            <a:spLocks noGrp="1"/>
          </p:cNvSpPr>
          <p:nvPr>
            <p:ph type="pic" sz="quarter" idx="11" hasCustomPrompt="1"/>
          </p:nvPr>
        </p:nvSpPr>
        <p:spPr>
          <a:xfrm>
            <a:off x="2859314" y="874485"/>
            <a:ext cx="3236686" cy="510902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772798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74E0428F-5031-41B0-8CB7-924BE7873573}"/>
              </a:ext>
            </a:extLst>
          </p:cNvPr>
          <p:cNvSpPr>
            <a:spLocks noGrp="1"/>
          </p:cNvSpPr>
          <p:nvPr>
            <p:ph type="pic" sz="quarter" idx="11" hasCustomPrompt="1"/>
          </p:nvPr>
        </p:nvSpPr>
        <p:spPr>
          <a:xfrm>
            <a:off x="522514" y="3429000"/>
            <a:ext cx="5573486" cy="3429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578141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DB26BF5B-2938-4987-96CD-08EB42C6A078}"/>
              </a:ext>
            </a:extLst>
          </p:cNvPr>
          <p:cNvSpPr>
            <a:spLocks noGrp="1"/>
          </p:cNvSpPr>
          <p:nvPr>
            <p:ph type="pic" sz="quarter" idx="11" hasCustomPrompt="1"/>
          </p:nvPr>
        </p:nvSpPr>
        <p:spPr>
          <a:xfrm>
            <a:off x="7721600" y="1193799"/>
            <a:ext cx="4470400" cy="447039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40771406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945029F9-5EA4-4BF1-AF66-67DE74B199AB}"/>
              </a:ext>
            </a:extLst>
          </p:cNvPr>
          <p:cNvSpPr>
            <a:spLocks noGrp="1"/>
          </p:cNvSpPr>
          <p:nvPr>
            <p:ph type="pic" sz="quarter" idx="11" hasCustomPrompt="1"/>
          </p:nvPr>
        </p:nvSpPr>
        <p:spPr>
          <a:xfrm>
            <a:off x="1436914" y="2209800"/>
            <a:ext cx="2438400" cy="24384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8" name="Picture Placeholder 7">
            <a:extLst>
              <a:ext uri="{FF2B5EF4-FFF2-40B4-BE49-F238E27FC236}">
                <a16:creationId xmlns:a16="http://schemas.microsoft.com/office/drawing/2014/main" id="{032D3938-B9DD-4823-8FA0-0E616FC7F089}"/>
              </a:ext>
            </a:extLst>
          </p:cNvPr>
          <p:cNvSpPr>
            <a:spLocks noGrp="1"/>
          </p:cNvSpPr>
          <p:nvPr>
            <p:ph type="pic" sz="quarter" idx="12" hasCustomPrompt="1"/>
          </p:nvPr>
        </p:nvSpPr>
        <p:spPr>
          <a:xfrm>
            <a:off x="4876800" y="2209800"/>
            <a:ext cx="2438400" cy="24384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9" name="Picture Placeholder 7">
            <a:extLst>
              <a:ext uri="{FF2B5EF4-FFF2-40B4-BE49-F238E27FC236}">
                <a16:creationId xmlns:a16="http://schemas.microsoft.com/office/drawing/2014/main" id="{185FF516-8D55-4DAF-BF1B-CD009B7E2286}"/>
              </a:ext>
            </a:extLst>
          </p:cNvPr>
          <p:cNvSpPr>
            <a:spLocks noGrp="1"/>
          </p:cNvSpPr>
          <p:nvPr>
            <p:ph type="pic" sz="quarter" idx="13" hasCustomPrompt="1"/>
          </p:nvPr>
        </p:nvSpPr>
        <p:spPr>
          <a:xfrm>
            <a:off x="8316686" y="2209800"/>
            <a:ext cx="2438400" cy="24384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915264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2A6E2410-1278-440E-B27E-4073F820FDBE}"/>
              </a:ext>
            </a:extLst>
          </p:cNvPr>
          <p:cNvSpPr>
            <a:spLocks noGrp="1"/>
          </p:cNvSpPr>
          <p:nvPr>
            <p:ph type="pic" sz="quarter" idx="11" hasCustomPrompt="1"/>
          </p:nvPr>
        </p:nvSpPr>
        <p:spPr>
          <a:xfrm>
            <a:off x="1393371" y="1099457"/>
            <a:ext cx="2540000" cy="465908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6" name="Picture Placeholder 7">
            <a:extLst>
              <a:ext uri="{FF2B5EF4-FFF2-40B4-BE49-F238E27FC236}">
                <a16:creationId xmlns:a16="http://schemas.microsoft.com/office/drawing/2014/main" id="{02F987C3-9BC3-4507-9512-F418E1304D36}"/>
              </a:ext>
            </a:extLst>
          </p:cNvPr>
          <p:cNvSpPr>
            <a:spLocks noGrp="1"/>
          </p:cNvSpPr>
          <p:nvPr>
            <p:ph type="pic" sz="quarter" idx="12" hasCustomPrompt="1"/>
          </p:nvPr>
        </p:nvSpPr>
        <p:spPr>
          <a:xfrm>
            <a:off x="4078514" y="1099457"/>
            <a:ext cx="2540000" cy="465908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231941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B54D014C-F01F-4E20-850F-4BFC9A371578}"/>
              </a:ext>
            </a:extLst>
          </p:cNvPr>
          <p:cNvSpPr>
            <a:spLocks noGrp="1"/>
          </p:cNvSpPr>
          <p:nvPr>
            <p:ph type="pic" sz="quarter" idx="12" hasCustomPrompt="1"/>
          </p:nvPr>
        </p:nvSpPr>
        <p:spPr>
          <a:xfrm>
            <a:off x="4532085" y="0"/>
            <a:ext cx="3428999" cy="3429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6" name="Picture Placeholder 7">
            <a:extLst>
              <a:ext uri="{FF2B5EF4-FFF2-40B4-BE49-F238E27FC236}">
                <a16:creationId xmlns:a16="http://schemas.microsoft.com/office/drawing/2014/main" id="{BFFC6B51-5ECD-418B-9EB5-ABF67BA3B0AC}"/>
              </a:ext>
            </a:extLst>
          </p:cNvPr>
          <p:cNvSpPr>
            <a:spLocks noGrp="1"/>
          </p:cNvSpPr>
          <p:nvPr>
            <p:ph type="pic" sz="quarter" idx="13" hasCustomPrompt="1"/>
          </p:nvPr>
        </p:nvSpPr>
        <p:spPr>
          <a:xfrm>
            <a:off x="1103084" y="3429000"/>
            <a:ext cx="3428999" cy="3429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4101298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5E405C39-1475-4E59-AD8A-30D85B759D49}"/>
              </a:ext>
            </a:extLst>
          </p:cNvPr>
          <p:cNvSpPr>
            <a:spLocks noGrp="1"/>
          </p:cNvSpPr>
          <p:nvPr>
            <p:ph type="pic" sz="quarter" idx="13" hasCustomPrompt="1"/>
          </p:nvPr>
        </p:nvSpPr>
        <p:spPr>
          <a:xfrm>
            <a:off x="3570514" y="1172028"/>
            <a:ext cx="2801257" cy="451394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35679440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D492F472-C95B-40C9-94C4-69D3DF34B01E}"/>
              </a:ext>
            </a:extLst>
          </p:cNvPr>
          <p:cNvSpPr>
            <a:spLocks noGrp="1"/>
          </p:cNvSpPr>
          <p:nvPr>
            <p:ph type="pic" sz="quarter" idx="13" hasCustomPrompt="1"/>
          </p:nvPr>
        </p:nvSpPr>
        <p:spPr>
          <a:xfrm>
            <a:off x="2191657" y="2671782"/>
            <a:ext cx="2670629" cy="418621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349826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89C40B68-4529-4B0F-B731-6EB954AD1CF0}"/>
              </a:ext>
            </a:extLst>
          </p:cNvPr>
          <p:cNvSpPr>
            <a:spLocks noGrp="1"/>
          </p:cNvSpPr>
          <p:nvPr>
            <p:ph type="pic" sz="quarter" idx="13" hasCustomPrompt="1"/>
          </p:nvPr>
        </p:nvSpPr>
        <p:spPr>
          <a:xfrm>
            <a:off x="449943" y="667657"/>
            <a:ext cx="3048000" cy="304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12" name="Picture Placeholder 7">
            <a:extLst>
              <a:ext uri="{FF2B5EF4-FFF2-40B4-BE49-F238E27FC236}">
                <a16:creationId xmlns:a16="http://schemas.microsoft.com/office/drawing/2014/main" id="{B9524449-E926-4896-BC99-C1FF8BE89830}"/>
              </a:ext>
            </a:extLst>
          </p:cNvPr>
          <p:cNvSpPr>
            <a:spLocks noGrp="1"/>
          </p:cNvSpPr>
          <p:nvPr>
            <p:ph type="pic" sz="quarter" idx="14" hasCustomPrompt="1"/>
          </p:nvPr>
        </p:nvSpPr>
        <p:spPr>
          <a:xfrm>
            <a:off x="3686628" y="3077026"/>
            <a:ext cx="1727200" cy="339634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13" name="Picture Placeholder 7">
            <a:extLst>
              <a:ext uri="{FF2B5EF4-FFF2-40B4-BE49-F238E27FC236}">
                <a16:creationId xmlns:a16="http://schemas.microsoft.com/office/drawing/2014/main" id="{315A07B5-DDC7-4A5E-934B-B05D238752DA}"/>
              </a:ext>
            </a:extLst>
          </p:cNvPr>
          <p:cNvSpPr>
            <a:spLocks noGrp="1"/>
          </p:cNvSpPr>
          <p:nvPr>
            <p:ph type="pic" sz="quarter" idx="15" hasCustomPrompt="1"/>
          </p:nvPr>
        </p:nvSpPr>
        <p:spPr>
          <a:xfrm>
            <a:off x="7837715" y="2216537"/>
            <a:ext cx="2090056" cy="242492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14" name="Picture Placeholder 7">
            <a:extLst>
              <a:ext uri="{FF2B5EF4-FFF2-40B4-BE49-F238E27FC236}">
                <a16:creationId xmlns:a16="http://schemas.microsoft.com/office/drawing/2014/main" id="{E26B02C4-11F8-447F-9FEF-03267EBF35B4}"/>
              </a:ext>
            </a:extLst>
          </p:cNvPr>
          <p:cNvSpPr>
            <a:spLocks noGrp="1"/>
          </p:cNvSpPr>
          <p:nvPr>
            <p:ph type="pic" sz="quarter" idx="16" hasCustomPrompt="1"/>
          </p:nvPr>
        </p:nvSpPr>
        <p:spPr>
          <a:xfrm>
            <a:off x="10101944" y="2216537"/>
            <a:ext cx="2090056" cy="242492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667093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ABAF5267-B287-4D63-881F-B020DB026A8E}"/>
              </a:ext>
            </a:extLst>
          </p:cNvPr>
          <p:cNvSpPr>
            <a:spLocks noGrp="1"/>
          </p:cNvSpPr>
          <p:nvPr>
            <p:ph type="pic" sz="quarter" idx="13" hasCustomPrompt="1"/>
          </p:nvPr>
        </p:nvSpPr>
        <p:spPr>
          <a:xfrm>
            <a:off x="2249714" y="0"/>
            <a:ext cx="4223657" cy="177074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7" name="Picture Placeholder 7">
            <a:extLst>
              <a:ext uri="{FF2B5EF4-FFF2-40B4-BE49-F238E27FC236}">
                <a16:creationId xmlns:a16="http://schemas.microsoft.com/office/drawing/2014/main" id="{F9A75561-22AC-46A9-9DF3-5C1A75FC6027}"/>
              </a:ext>
            </a:extLst>
          </p:cNvPr>
          <p:cNvSpPr>
            <a:spLocks noGrp="1"/>
          </p:cNvSpPr>
          <p:nvPr>
            <p:ph type="pic" sz="quarter" idx="14" hasCustomPrompt="1"/>
          </p:nvPr>
        </p:nvSpPr>
        <p:spPr>
          <a:xfrm>
            <a:off x="725716" y="2148115"/>
            <a:ext cx="2743200" cy="470988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8" name="Picture Placeholder 7">
            <a:extLst>
              <a:ext uri="{FF2B5EF4-FFF2-40B4-BE49-F238E27FC236}">
                <a16:creationId xmlns:a16="http://schemas.microsoft.com/office/drawing/2014/main" id="{4E8D9B93-78A6-4586-A686-5AA545214B0C}"/>
              </a:ext>
            </a:extLst>
          </p:cNvPr>
          <p:cNvSpPr>
            <a:spLocks noGrp="1"/>
          </p:cNvSpPr>
          <p:nvPr>
            <p:ph type="pic" sz="quarter" idx="15" hasCustomPrompt="1"/>
          </p:nvPr>
        </p:nvSpPr>
        <p:spPr>
          <a:xfrm>
            <a:off x="3918856" y="2148115"/>
            <a:ext cx="3802744" cy="354148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256769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92A5C322-2175-4D4E-9ABE-C8A6AA65D9C8}"/>
              </a:ext>
            </a:extLst>
          </p:cNvPr>
          <p:cNvSpPr>
            <a:spLocks noGrp="1"/>
          </p:cNvSpPr>
          <p:nvPr>
            <p:ph type="pic" sz="quarter" idx="10" hasCustomPrompt="1"/>
          </p:nvPr>
        </p:nvSpPr>
        <p:spPr>
          <a:xfrm>
            <a:off x="0" y="0"/>
            <a:ext cx="12192000"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39659194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167FB7FC-94BF-40DB-AB04-12B1CCB85923}"/>
              </a:ext>
            </a:extLst>
          </p:cNvPr>
          <p:cNvSpPr>
            <a:spLocks noGrp="1"/>
          </p:cNvSpPr>
          <p:nvPr>
            <p:ph type="pic" sz="quarter" idx="15" hasCustomPrompt="1"/>
          </p:nvPr>
        </p:nvSpPr>
        <p:spPr>
          <a:xfrm>
            <a:off x="551543" y="2859315"/>
            <a:ext cx="2365828" cy="236582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7" name="Picture Placeholder 7">
            <a:extLst>
              <a:ext uri="{FF2B5EF4-FFF2-40B4-BE49-F238E27FC236}">
                <a16:creationId xmlns:a16="http://schemas.microsoft.com/office/drawing/2014/main" id="{54B7F559-4A03-4A2C-9B29-A1A177C62865}"/>
              </a:ext>
            </a:extLst>
          </p:cNvPr>
          <p:cNvSpPr>
            <a:spLocks noGrp="1"/>
          </p:cNvSpPr>
          <p:nvPr>
            <p:ph type="pic" sz="quarter" idx="16" hasCustomPrompt="1"/>
          </p:nvPr>
        </p:nvSpPr>
        <p:spPr>
          <a:xfrm>
            <a:off x="3077029" y="2859315"/>
            <a:ext cx="2365828" cy="236582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8" name="Picture Placeholder 7">
            <a:extLst>
              <a:ext uri="{FF2B5EF4-FFF2-40B4-BE49-F238E27FC236}">
                <a16:creationId xmlns:a16="http://schemas.microsoft.com/office/drawing/2014/main" id="{B52AFB75-6365-403E-8DF3-6D355B1C8515}"/>
              </a:ext>
            </a:extLst>
          </p:cNvPr>
          <p:cNvSpPr>
            <a:spLocks noGrp="1"/>
          </p:cNvSpPr>
          <p:nvPr>
            <p:ph type="pic" sz="quarter" idx="17" hasCustomPrompt="1"/>
          </p:nvPr>
        </p:nvSpPr>
        <p:spPr>
          <a:xfrm>
            <a:off x="8795657" y="2859314"/>
            <a:ext cx="3396342" cy="399868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19578114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0F2A7DFF-7246-402C-82F7-0CF72055D416}"/>
              </a:ext>
            </a:extLst>
          </p:cNvPr>
          <p:cNvSpPr>
            <a:spLocks noGrp="1"/>
          </p:cNvSpPr>
          <p:nvPr>
            <p:ph type="pic" sz="quarter" idx="16" hasCustomPrompt="1"/>
          </p:nvPr>
        </p:nvSpPr>
        <p:spPr>
          <a:xfrm>
            <a:off x="1357084" y="4513943"/>
            <a:ext cx="4659085" cy="234405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7" name="Picture Placeholder 7">
            <a:extLst>
              <a:ext uri="{FF2B5EF4-FFF2-40B4-BE49-F238E27FC236}">
                <a16:creationId xmlns:a16="http://schemas.microsoft.com/office/drawing/2014/main" id="{3BD1F709-C3FE-4330-985F-6D496046F6E8}"/>
              </a:ext>
            </a:extLst>
          </p:cNvPr>
          <p:cNvSpPr>
            <a:spLocks noGrp="1"/>
          </p:cNvSpPr>
          <p:nvPr>
            <p:ph type="pic" sz="quarter" idx="17" hasCustomPrompt="1"/>
          </p:nvPr>
        </p:nvSpPr>
        <p:spPr>
          <a:xfrm>
            <a:off x="6175829" y="4513943"/>
            <a:ext cx="4659085" cy="234405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1929145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0C51F871-2218-4633-913C-07C8887BC1C7}"/>
              </a:ext>
            </a:extLst>
          </p:cNvPr>
          <p:cNvSpPr>
            <a:spLocks noGrp="1"/>
          </p:cNvSpPr>
          <p:nvPr>
            <p:ph type="pic" sz="quarter" idx="18" hasCustomPrompt="1"/>
          </p:nvPr>
        </p:nvSpPr>
        <p:spPr>
          <a:xfrm>
            <a:off x="1064188" y="1711318"/>
            <a:ext cx="1921966" cy="339427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6" name="Picture Placeholder 7">
            <a:extLst>
              <a:ext uri="{FF2B5EF4-FFF2-40B4-BE49-F238E27FC236}">
                <a16:creationId xmlns:a16="http://schemas.microsoft.com/office/drawing/2014/main" id="{78CAEADF-0E5B-4B0C-AC5A-54A2530A662C}"/>
              </a:ext>
            </a:extLst>
          </p:cNvPr>
          <p:cNvSpPr>
            <a:spLocks noGrp="1"/>
          </p:cNvSpPr>
          <p:nvPr>
            <p:ph type="pic" sz="quarter" idx="19" hasCustomPrompt="1"/>
          </p:nvPr>
        </p:nvSpPr>
        <p:spPr>
          <a:xfrm>
            <a:off x="5655538" y="1711318"/>
            <a:ext cx="1921966" cy="339427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7881899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3A7669D5-5D38-49B8-A9B6-8FA4A3389F80}"/>
              </a:ext>
            </a:extLst>
          </p:cNvPr>
          <p:cNvSpPr>
            <a:spLocks noGrp="1"/>
          </p:cNvSpPr>
          <p:nvPr>
            <p:ph type="pic" sz="quarter" idx="19" hasCustomPrompt="1"/>
          </p:nvPr>
        </p:nvSpPr>
        <p:spPr>
          <a:xfrm>
            <a:off x="1314382" y="1543512"/>
            <a:ext cx="2787128" cy="367284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6" name="Picture Placeholder 7">
            <a:extLst>
              <a:ext uri="{FF2B5EF4-FFF2-40B4-BE49-F238E27FC236}">
                <a16:creationId xmlns:a16="http://schemas.microsoft.com/office/drawing/2014/main" id="{2DB57806-24C1-45FF-9B52-0D1E9F1127BF}"/>
              </a:ext>
            </a:extLst>
          </p:cNvPr>
          <p:cNvSpPr>
            <a:spLocks noGrp="1"/>
          </p:cNvSpPr>
          <p:nvPr>
            <p:ph type="pic" sz="quarter" idx="20" hasCustomPrompt="1"/>
          </p:nvPr>
        </p:nvSpPr>
        <p:spPr>
          <a:xfrm>
            <a:off x="4702436" y="3909340"/>
            <a:ext cx="2787128" cy="367284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9090786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48E300FB-DC30-4E0D-906C-C42BCBD27FC4}"/>
              </a:ext>
            </a:extLst>
          </p:cNvPr>
          <p:cNvSpPr>
            <a:spLocks noGrp="1"/>
          </p:cNvSpPr>
          <p:nvPr>
            <p:ph type="pic" sz="quarter" idx="19" hasCustomPrompt="1"/>
          </p:nvPr>
        </p:nvSpPr>
        <p:spPr>
          <a:xfrm>
            <a:off x="4305005" y="3428999"/>
            <a:ext cx="3581987" cy="221890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33974160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509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44DFF32-6109-4596-98FD-12C1AD35A85B}"/>
              </a:ext>
            </a:extLst>
          </p:cNvPr>
          <p:cNvSpPr>
            <a:spLocks noGrp="1"/>
          </p:cNvSpPr>
          <p:nvPr>
            <p:ph type="pic" sz="quarter" idx="10" hasCustomPrompt="1"/>
          </p:nvPr>
        </p:nvSpPr>
        <p:spPr>
          <a:xfrm>
            <a:off x="8262588" y="1464293"/>
            <a:ext cx="3929412" cy="3929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2580056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170FA1F3-2559-4BC4-A1F6-3A7D1D8CD99B}"/>
              </a:ext>
            </a:extLst>
          </p:cNvPr>
          <p:cNvSpPr>
            <a:spLocks noGrp="1"/>
          </p:cNvSpPr>
          <p:nvPr>
            <p:ph type="pic" sz="quarter" idx="10" hasCustomPrompt="1"/>
          </p:nvPr>
        </p:nvSpPr>
        <p:spPr>
          <a:xfrm>
            <a:off x="831273" y="0"/>
            <a:ext cx="6137562" cy="272934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4045913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728527B2-6B45-4790-8F9B-BAED094284FC}"/>
              </a:ext>
            </a:extLst>
          </p:cNvPr>
          <p:cNvSpPr>
            <a:spLocks noGrp="1"/>
          </p:cNvSpPr>
          <p:nvPr>
            <p:ph type="pic" sz="quarter" idx="10" hasCustomPrompt="1"/>
          </p:nvPr>
        </p:nvSpPr>
        <p:spPr>
          <a:xfrm>
            <a:off x="1593273" y="290947"/>
            <a:ext cx="3103417" cy="307896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
        <p:nvSpPr>
          <p:cNvPr id="7" name="Picture Placeholder 7">
            <a:extLst>
              <a:ext uri="{FF2B5EF4-FFF2-40B4-BE49-F238E27FC236}">
                <a16:creationId xmlns:a16="http://schemas.microsoft.com/office/drawing/2014/main" id="{193C62B2-C6D3-47E1-9337-7A0F2268F85C}"/>
              </a:ext>
            </a:extLst>
          </p:cNvPr>
          <p:cNvSpPr>
            <a:spLocks noGrp="1"/>
          </p:cNvSpPr>
          <p:nvPr>
            <p:ph type="pic" sz="quarter" idx="11" hasCustomPrompt="1"/>
          </p:nvPr>
        </p:nvSpPr>
        <p:spPr>
          <a:xfrm>
            <a:off x="1593273" y="3488091"/>
            <a:ext cx="3103417" cy="307896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112387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73760C23-FA4A-453B-BDBF-E0251A6F303B}"/>
              </a:ext>
            </a:extLst>
          </p:cNvPr>
          <p:cNvSpPr>
            <a:spLocks noGrp="1"/>
          </p:cNvSpPr>
          <p:nvPr>
            <p:ph type="pic" sz="quarter" idx="11" hasCustomPrompt="1"/>
          </p:nvPr>
        </p:nvSpPr>
        <p:spPr>
          <a:xfrm>
            <a:off x="1316182" y="1518736"/>
            <a:ext cx="5721927" cy="405080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4158774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481B1F85-81C0-4FDD-9DD1-EB23FDC5D456}"/>
              </a:ext>
            </a:extLst>
          </p:cNvPr>
          <p:cNvSpPr>
            <a:spLocks noGrp="1"/>
          </p:cNvSpPr>
          <p:nvPr>
            <p:ph type="pic" sz="quarter" idx="11" hasCustomPrompt="1"/>
          </p:nvPr>
        </p:nvSpPr>
        <p:spPr>
          <a:xfrm>
            <a:off x="540657" y="1197428"/>
            <a:ext cx="4463143" cy="446314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501348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2EB1350B-F071-4D0F-BB22-FE2F7F53A6FF}"/>
              </a:ext>
            </a:extLst>
          </p:cNvPr>
          <p:cNvSpPr>
            <a:spLocks noGrp="1"/>
          </p:cNvSpPr>
          <p:nvPr>
            <p:ph type="pic" sz="quarter" idx="11" hasCustomPrompt="1"/>
          </p:nvPr>
        </p:nvSpPr>
        <p:spPr>
          <a:xfrm>
            <a:off x="3606453" y="678543"/>
            <a:ext cx="4020458" cy="550091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3059348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A6A63772-32A9-49AB-99A5-241EBB06E55D}"/>
              </a:ext>
            </a:extLst>
          </p:cNvPr>
          <p:cNvSpPr>
            <a:spLocks noGrp="1"/>
          </p:cNvSpPr>
          <p:nvPr>
            <p:ph type="pic" sz="quarter" idx="11" hasCustomPrompt="1"/>
          </p:nvPr>
        </p:nvSpPr>
        <p:spPr>
          <a:xfrm>
            <a:off x="624114" y="2104572"/>
            <a:ext cx="5167086" cy="264885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or Drag Here to Add Picture</a:t>
            </a:r>
            <a:endParaRPr lang="id-ID"/>
          </a:p>
        </p:txBody>
      </p:sp>
    </p:spTree>
    <p:extLst>
      <p:ext uri="{BB962C8B-B14F-4D97-AF65-F5344CB8AC3E}">
        <p14:creationId xmlns:p14="http://schemas.microsoft.com/office/powerpoint/2010/main" val="4095227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865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1" r:id="rId22"/>
    <p:sldLayoutId id="2147483673" r:id="rId23"/>
    <p:sldLayoutId id="2147483674" r:id="rId24"/>
    <p:sldLayoutId id="2147483675"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3.xml"/><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8.xml"/><Relationship Id="rId5" Type="http://schemas.openxmlformats.org/officeDocument/2006/relationships/image" Target="../media/image24.jpg"/><Relationship Id="rId4" Type="http://schemas.openxmlformats.org/officeDocument/2006/relationships/image" Target="../media/image23.jp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9.xml"/><Relationship Id="rId4" Type="http://schemas.openxmlformats.org/officeDocument/2006/relationships/image" Target="../media/image27.jpg"/></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3.jpg"/><Relationship Id="rId1" Type="http://schemas.openxmlformats.org/officeDocument/2006/relationships/slideLayout" Target="../slideLayouts/slideLayout20.xml"/><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0.png"/><Relationship Id="rId1" Type="http://schemas.openxmlformats.org/officeDocument/2006/relationships/slideLayout" Target="../slideLayouts/slideLayout22.xml"/><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3.xml"/><Relationship Id="rId4" Type="http://schemas.openxmlformats.org/officeDocument/2006/relationships/image" Target="../media/image3.jpg"/></Relationships>
</file>

<file path=ppt/slides/_rels/slide2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AAEC0D1B-893B-4538-900A-28439819DFB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5" name="Rectangle 4">
            <a:extLst>
              <a:ext uri="{FF2B5EF4-FFF2-40B4-BE49-F238E27FC236}">
                <a16:creationId xmlns:a16="http://schemas.microsoft.com/office/drawing/2014/main" id="{6229BA26-3568-4A42-ADF2-CC49D10C65C1}"/>
              </a:ext>
            </a:extLst>
          </p:cNvPr>
          <p:cNvSpPr/>
          <p:nvPr/>
        </p:nvSpPr>
        <p:spPr>
          <a:xfrm>
            <a:off x="0" y="0"/>
            <a:ext cx="12192000" cy="6858000"/>
          </a:xfrm>
          <a:prstGeom prst="rect">
            <a:avLst/>
          </a:prstGeom>
          <a:solidFill>
            <a:schemeClr val="accent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9F9877D5-2EB7-4822-B26B-80F8906BCE6E}"/>
              </a:ext>
            </a:extLst>
          </p:cNvPr>
          <p:cNvGrpSpPr/>
          <p:nvPr/>
        </p:nvGrpSpPr>
        <p:grpSpPr>
          <a:xfrm>
            <a:off x="2460852" y="2662133"/>
            <a:ext cx="7270296" cy="1533734"/>
            <a:chOff x="1432832" y="2674691"/>
            <a:chExt cx="7270296" cy="1533734"/>
          </a:xfrm>
        </p:grpSpPr>
        <p:sp>
          <p:nvSpPr>
            <p:cNvPr id="6" name="Rectangle 5">
              <a:extLst>
                <a:ext uri="{FF2B5EF4-FFF2-40B4-BE49-F238E27FC236}">
                  <a16:creationId xmlns:a16="http://schemas.microsoft.com/office/drawing/2014/main" id="{15642EBC-1014-44E6-BF0F-907C1FF04916}"/>
                </a:ext>
              </a:extLst>
            </p:cNvPr>
            <p:cNvSpPr/>
            <p:nvPr/>
          </p:nvSpPr>
          <p:spPr>
            <a:xfrm>
              <a:off x="1474988" y="2899664"/>
              <a:ext cx="2345897" cy="6238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C88A0B6-5F5B-4194-AFE1-A7D4821500DD}"/>
                </a:ext>
              </a:extLst>
            </p:cNvPr>
            <p:cNvSpPr txBox="1"/>
            <p:nvPr/>
          </p:nvSpPr>
          <p:spPr>
            <a:xfrm>
              <a:off x="1446697" y="2674691"/>
              <a:ext cx="2856561" cy="844847"/>
            </a:xfrm>
            <a:prstGeom prst="rect">
              <a:avLst/>
            </a:prstGeom>
            <a:noFill/>
          </p:spPr>
          <p:txBody>
            <a:bodyPr wrap="square" rtlCol="0">
              <a:spAutoFit/>
            </a:bodyPr>
            <a:lstStyle/>
            <a:p>
              <a:pPr>
                <a:lnSpc>
                  <a:spcPct val="150000"/>
                </a:lnSpc>
              </a:pPr>
              <a:r>
                <a:rPr lang="en-US" sz="3600" dirty="0">
                  <a:solidFill>
                    <a:schemeClr val="accent1"/>
                  </a:solidFill>
                  <a:latin typeface="+mj-lt"/>
                </a:rPr>
                <a:t>Hygiene</a:t>
              </a:r>
              <a:endParaRPr lang="id-ID" sz="2800" dirty="0">
                <a:solidFill>
                  <a:schemeClr val="bg1"/>
                </a:solidFill>
                <a:latin typeface="+mj-lt"/>
              </a:endParaRPr>
            </a:p>
          </p:txBody>
        </p:sp>
        <p:sp>
          <p:nvSpPr>
            <p:cNvPr id="26" name="TextBox 25">
              <a:extLst>
                <a:ext uri="{FF2B5EF4-FFF2-40B4-BE49-F238E27FC236}">
                  <a16:creationId xmlns:a16="http://schemas.microsoft.com/office/drawing/2014/main" id="{B2FB753B-B917-4DE9-BA7E-EB1B373F7249}"/>
                </a:ext>
              </a:extLst>
            </p:cNvPr>
            <p:cNvSpPr txBox="1"/>
            <p:nvPr/>
          </p:nvSpPr>
          <p:spPr>
            <a:xfrm>
              <a:off x="1432832" y="3685205"/>
              <a:ext cx="7270296" cy="523220"/>
            </a:xfrm>
            <a:prstGeom prst="rect">
              <a:avLst/>
            </a:prstGeom>
            <a:noFill/>
          </p:spPr>
          <p:txBody>
            <a:bodyPr wrap="square">
              <a:spAutoFit/>
            </a:bodyPr>
            <a:lstStyle/>
            <a:p>
              <a:r>
                <a:rPr lang="en-US" sz="2800" dirty="0">
                  <a:solidFill>
                    <a:schemeClr val="bg1"/>
                  </a:solidFill>
                  <a:latin typeface="+mj-lt"/>
                </a:rPr>
                <a:t>Healthy Living Presentation Template</a:t>
              </a:r>
              <a:endParaRPr lang="en-US" sz="2800" dirty="0"/>
            </a:p>
          </p:txBody>
        </p:sp>
      </p:grpSp>
    </p:spTree>
    <p:extLst>
      <p:ext uri="{BB962C8B-B14F-4D97-AF65-F5344CB8AC3E}">
        <p14:creationId xmlns:p14="http://schemas.microsoft.com/office/powerpoint/2010/main" val="1037105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F44217E5-489E-4FE1-BFC9-57C69B06A0BE}"/>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3744" b="3744"/>
          <a:stretch>
            <a:fillRect/>
          </a:stretch>
        </p:blipFill>
        <p:spPr/>
      </p:pic>
      <p:sp>
        <p:nvSpPr>
          <p:cNvPr id="3" name="TextBox 2">
            <a:extLst>
              <a:ext uri="{FF2B5EF4-FFF2-40B4-BE49-F238E27FC236}">
                <a16:creationId xmlns:a16="http://schemas.microsoft.com/office/drawing/2014/main" id="{A7CB1980-FCDE-4015-BFE8-29A4AA76C6DF}"/>
              </a:ext>
            </a:extLst>
          </p:cNvPr>
          <p:cNvSpPr txBox="1"/>
          <p:nvPr/>
        </p:nvSpPr>
        <p:spPr>
          <a:xfrm>
            <a:off x="6705602" y="3825393"/>
            <a:ext cx="4772606" cy="1080937"/>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4" name="TextBox 3">
            <a:extLst>
              <a:ext uri="{FF2B5EF4-FFF2-40B4-BE49-F238E27FC236}">
                <a16:creationId xmlns:a16="http://schemas.microsoft.com/office/drawing/2014/main" id="{2D674B2C-D911-4C2A-BC59-82A7BF670158}"/>
              </a:ext>
            </a:extLst>
          </p:cNvPr>
          <p:cNvSpPr txBox="1"/>
          <p:nvPr/>
        </p:nvSpPr>
        <p:spPr>
          <a:xfrm>
            <a:off x="6705602" y="5283616"/>
            <a:ext cx="2057535" cy="276999"/>
          </a:xfrm>
          <a:prstGeom prst="rect">
            <a:avLst/>
          </a:prstGeom>
          <a:noFill/>
        </p:spPr>
        <p:txBody>
          <a:bodyPr wrap="square" rtlCol="0">
            <a:spAutoFit/>
          </a:bodyPr>
          <a:lstStyle/>
          <a:p>
            <a:r>
              <a:rPr lang="en-US" sz="1200" spc="300">
                <a:solidFill>
                  <a:schemeClr val="accent1"/>
                </a:solidFill>
                <a:latin typeface="+mj-lt"/>
              </a:rPr>
              <a:t>Read More</a:t>
            </a:r>
            <a:endParaRPr lang="id-ID" sz="23900" spc="300">
              <a:solidFill>
                <a:schemeClr val="accent1"/>
              </a:solidFill>
              <a:latin typeface="+mj-lt"/>
            </a:endParaRPr>
          </a:p>
        </p:txBody>
      </p:sp>
      <p:sp>
        <p:nvSpPr>
          <p:cNvPr id="5" name="TextBox 4">
            <a:extLst>
              <a:ext uri="{FF2B5EF4-FFF2-40B4-BE49-F238E27FC236}">
                <a16:creationId xmlns:a16="http://schemas.microsoft.com/office/drawing/2014/main" id="{130A16DC-238B-4391-813F-45FBDAEF016B}"/>
              </a:ext>
            </a:extLst>
          </p:cNvPr>
          <p:cNvSpPr txBox="1"/>
          <p:nvPr/>
        </p:nvSpPr>
        <p:spPr>
          <a:xfrm>
            <a:off x="4911338" y="1324446"/>
            <a:ext cx="2587499" cy="369332"/>
          </a:xfrm>
          <a:prstGeom prst="rect">
            <a:avLst/>
          </a:prstGeom>
          <a:noFill/>
        </p:spPr>
        <p:txBody>
          <a:bodyPr wrap="square" rtlCol="0">
            <a:spAutoFit/>
          </a:bodyPr>
          <a:lstStyle/>
          <a:p>
            <a:r>
              <a:rPr lang="en-US">
                <a:solidFill>
                  <a:schemeClr val="accent1"/>
                </a:solidFill>
                <a:latin typeface="+mj-lt"/>
              </a:rPr>
              <a:t>Some Title Here</a:t>
            </a:r>
            <a:endParaRPr lang="id-ID">
              <a:solidFill>
                <a:schemeClr val="accent1"/>
              </a:solidFill>
              <a:latin typeface="+mj-lt"/>
            </a:endParaRPr>
          </a:p>
        </p:txBody>
      </p:sp>
      <p:sp>
        <p:nvSpPr>
          <p:cNvPr id="6" name="TextBox 5">
            <a:extLst>
              <a:ext uri="{FF2B5EF4-FFF2-40B4-BE49-F238E27FC236}">
                <a16:creationId xmlns:a16="http://schemas.microsoft.com/office/drawing/2014/main" id="{7191BE67-4DA8-46E4-B01B-79EEE5D15137}"/>
              </a:ext>
            </a:extLst>
          </p:cNvPr>
          <p:cNvSpPr txBox="1"/>
          <p:nvPr/>
        </p:nvSpPr>
        <p:spPr>
          <a:xfrm>
            <a:off x="4911338" y="1693778"/>
            <a:ext cx="2369323" cy="827021"/>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a:t>
            </a:r>
            <a:r>
              <a:rPr lang="en-US" sz="1100">
                <a:solidFill>
                  <a:schemeClr val="tx1">
                    <a:lumMod val="75000"/>
                    <a:lumOff val="25000"/>
                  </a:schemeClr>
                </a:solidFill>
              </a:rPr>
              <a:t> </a:t>
            </a:r>
            <a:r>
              <a:rPr lang="id-ID" sz="1100">
                <a:solidFill>
                  <a:schemeClr val="tx1">
                    <a:lumMod val="75000"/>
                    <a:lumOff val="25000"/>
                  </a:schemeClr>
                </a:solidFill>
              </a:rPr>
              <a:t>ectetur adipiscing elit. Donec lectus turpis, </a:t>
            </a:r>
            <a:endParaRPr lang="en-US" sz="1100">
              <a:solidFill>
                <a:schemeClr val="tx1">
                  <a:lumMod val="75000"/>
                  <a:lumOff val="25000"/>
                </a:schemeClr>
              </a:solidFill>
            </a:endParaRPr>
          </a:p>
        </p:txBody>
      </p:sp>
      <p:sp>
        <p:nvSpPr>
          <p:cNvPr id="7" name="TextBox 6">
            <a:extLst>
              <a:ext uri="{FF2B5EF4-FFF2-40B4-BE49-F238E27FC236}">
                <a16:creationId xmlns:a16="http://schemas.microsoft.com/office/drawing/2014/main" id="{212E677F-1246-4116-A5DB-37DA86F05FE7}"/>
              </a:ext>
            </a:extLst>
          </p:cNvPr>
          <p:cNvSpPr txBox="1"/>
          <p:nvPr/>
        </p:nvSpPr>
        <p:spPr>
          <a:xfrm>
            <a:off x="1299270" y="1324446"/>
            <a:ext cx="2587499" cy="369332"/>
          </a:xfrm>
          <a:prstGeom prst="rect">
            <a:avLst/>
          </a:prstGeom>
          <a:noFill/>
        </p:spPr>
        <p:txBody>
          <a:bodyPr wrap="square" rtlCol="0">
            <a:spAutoFit/>
          </a:bodyPr>
          <a:lstStyle/>
          <a:p>
            <a:r>
              <a:rPr lang="en-US">
                <a:solidFill>
                  <a:schemeClr val="accent1"/>
                </a:solidFill>
                <a:latin typeface="+mj-lt"/>
              </a:rPr>
              <a:t>Some Title Here</a:t>
            </a:r>
            <a:endParaRPr lang="id-ID">
              <a:solidFill>
                <a:schemeClr val="accent1"/>
              </a:solidFill>
              <a:latin typeface="+mj-lt"/>
            </a:endParaRPr>
          </a:p>
        </p:txBody>
      </p:sp>
      <p:sp>
        <p:nvSpPr>
          <p:cNvPr id="8" name="TextBox 7">
            <a:extLst>
              <a:ext uri="{FF2B5EF4-FFF2-40B4-BE49-F238E27FC236}">
                <a16:creationId xmlns:a16="http://schemas.microsoft.com/office/drawing/2014/main" id="{CBF034E7-EAB1-4B9C-A5E4-A0F9D350F19D}"/>
              </a:ext>
            </a:extLst>
          </p:cNvPr>
          <p:cNvSpPr txBox="1"/>
          <p:nvPr/>
        </p:nvSpPr>
        <p:spPr>
          <a:xfrm>
            <a:off x="1299270" y="1693778"/>
            <a:ext cx="2369323" cy="827021"/>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a:t>
            </a:r>
            <a:r>
              <a:rPr lang="en-US" sz="1100">
                <a:solidFill>
                  <a:schemeClr val="tx1">
                    <a:lumMod val="75000"/>
                    <a:lumOff val="25000"/>
                  </a:schemeClr>
                </a:solidFill>
              </a:rPr>
              <a:t> </a:t>
            </a:r>
            <a:r>
              <a:rPr lang="id-ID" sz="1100">
                <a:solidFill>
                  <a:schemeClr val="tx1">
                    <a:lumMod val="75000"/>
                    <a:lumOff val="25000"/>
                  </a:schemeClr>
                </a:solidFill>
              </a:rPr>
              <a:t>ectetur adipiscing elit. Donec lectus turpis, </a:t>
            </a:r>
            <a:endParaRPr lang="en-US" sz="1100">
              <a:solidFill>
                <a:schemeClr val="tx1">
                  <a:lumMod val="75000"/>
                  <a:lumOff val="25000"/>
                </a:schemeClr>
              </a:solidFill>
            </a:endParaRPr>
          </a:p>
        </p:txBody>
      </p:sp>
      <p:sp>
        <p:nvSpPr>
          <p:cNvPr id="9" name="Shape 2532">
            <a:extLst>
              <a:ext uri="{FF2B5EF4-FFF2-40B4-BE49-F238E27FC236}">
                <a16:creationId xmlns:a16="http://schemas.microsoft.com/office/drawing/2014/main" id="{F3D90183-3836-422D-A998-314A04E1A95A}"/>
              </a:ext>
            </a:extLst>
          </p:cNvPr>
          <p:cNvSpPr/>
          <p:nvPr/>
        </p:nvSpPr>
        <p:spPr>
          <a:xfrm>
            <a:off x="704187" y="1395753"/>
            <a:ext cx="245666" cy="300257"/>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6"/>
                </a:moveTo>
                <a:cubicBezTo>
                  <a:pt x="20400" y="20179"/>
                  <a:pt x="19862" y="20618"/>
                  <a:pt x="19200" y="20618"/>
                </a:cubicBezTo>
                <a:lnTo>
                  <a:pt x="2400" y="20618"/>
                </a:lnTo>
                <a:cubicBezTo>
                  <a:pt x="1737" y="20618"/>
                  <a:pt x="1200" y="20179"/>
                  <a:pt x="1200" y="19636"/>
                </a:cubicBezTo>
                <a:lnTo>
                  <a:pt x="1200" y="1964"/>
                </a:lnTo>
                <a:cubicBezTo>
                  <a:pt x="1200" y="1422"/>
                  <a:pt x="1737" y="982"/>
                  <a:pt x="2400" y="982"/>
                </a:cubicBezTo>
                <a:lnTo>
                  <a:pt x="13200" y="982"/>
                </a:lnTo>
                <a:lnTo>
                  <a:pt x="13200" y="5891"/>
                </a:lnTo>
                <a:cubicBezTo>
                  <a:pt x="13200" y="6433"/>
                  <a:pt x="13738" y="6873"/>
                  <a:pt x="14400" y="6873"/>
                </a:cubicBezTo>
                <a:lnTo>
                  <a:pt x="20400" y="6873"/>
                </a:lnTo>
                <a:cubicBezTo>
                  <a:pt x="20400" y="6873"/>
                  <a:pt x="20400" y="19636"/>
                  <a:pt x="20400" y="19636"/>
                </a:cubicBezTo>
                <a:close/>
                <a:moveTo>
                  <a:pt x="156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5400"/>
                </a:lnTo>
                <a:cubicBezTo>
                  <a:pt x="21600" y="5400"/>
                  <a:pt x="15600" y="0"/>
                  <a:pt x="15600" y="0"/>
                </a:cubicBezTo>
                <a:close/>
                <a:moveTo>
                  <a:pt x="4800" y="8836"/>
                </a:moveTo>
                <a:cubicBezTo>
                  <a:pt x="4800" y="9108"/>
                  <a:pt x="5068" y="9327"/>
                  <a:pt x="5400" y="9327"/>
                </a:cubicBezTo>
                <a:lnTo>
                  <a:pt x="16200" y="9327"/>
                </a:lnTo>
                <a:cubicBezTo>
                  <a:pt x="16532" y="9327"/>
                  <a:pt x="16800" y="9108"/>
                  <a:pt x="16800" y="8836"/>
                </a:cubicBezTo>
                <a:cubicBezTo>
                  <a:pt x="16800" y="8566"/>
                  <a:pt x="16532" y="8345"/>
                  <a:pt x="16200" y="8345"/>
                </a:cubicBezTo>
                <a:lnTo>
                  <a:pt x="5400" y="8345"/>
                </a:lnTo>
                <a:cubicBezTo>
                  <a:pt x="5068" y="8345"/>
                  <a:pt x="4800" y="8566"/>
                  <a:pt x="4800" y="8836"/>
                </a:cubicBezTo>
                <a:moveTo>
                  <a:pt x="16200" y="12273"/>
                </a:moveTo>
                <a:lnTo>
                  <a:pt x="5400" y="12273"/>
                </a:lnTo>
                <a:cubicBezTo>
                  <a:pt x="5068" y="12273"/>
                  <a:pt x="4800" y="12493"/>
                  <a:pt x="4800" y="12764"/>
                </a:cubicBezTo>
                <a:cubicBezTo>
                  <a:pt x="4800" y="13035"/>
                  <a:pt x="5068" y="13255"/>
                  <a:pt x="5400" y="13255"/>
                </a:cubicBezTo>
                <a:lnTo>
                  <a:pt x="16200" y="13255"/>
                </a:lnTo>
                <a:cubicBezTo>
                  <a:pt x="16532" y="13255"/>
                  <a:pt x="16800" y="13035"/>
                  <a:pt x="16800" y="12764"/>
                </a:cubicBezTo>
                <a:cubicBezTo>
                  <a:pt x="16800" y="12493"/>
                  <a:pt x="16532" y="12273"/>
                  <a:pt x="16200" y="12273"/>
                </a:cubicBezTo>
                <a:moveTo>
                  <a:pt x="5400" y="5400"/>
                </a:moveTo>
                <a:lnTo>
                  <a:pt x="8400" y="5400"/>
                </a:lnTo>
                <a:cubicBezTo>
                  <a:pt x="8732" y="5400"/>
                  <a:pt x="9000" y="5181"/>
                  <a:pt x="9000" y="4909"/>
                </a:cubicBezTo>
                <a:cubicBezTo>
                  <a:pt x="9000" y="4638"/>
                  <a:pt x="8732" y="4418"/>
                  <a:pt x="8400" y="4418"/>
                </a:cubicBezTo>
                <a:lnTo>
                  <a:pt x="5400" y="4418"/>
                </a:lnTo>
                <a:cubicBezTo>
                  <a:pt x="5068" y="4418"/>
                  <a:pt x="4800" y="4638"/>
                  <a:pt x="4800" y="4909"/>
                </a:cubicBezTo>
                <a:cubicBezTo>
                  <a:pt x="4800" y="5181"/>
                  <a:pt x="5068" y="5400"/>
                  <a:pt x="5400" y="5400"/>
                </a:cubicBezTo>
                <a:moveTo>
                  <a:pt x="12600" y="16200"/>
                </a:moveTo>
                <a:lnTo>
                  <a:pt x="5400" y="16200"/>
                </a:lnTo>
                <a:cubicBezTo>
                  <a:pt x="5068" y="16200"/>
                  <a:pt x="4800" y="16420"/>
                  <a:pt x="4800" y="16691"/>
                </a:cubicBezTo>
                <a:cubicBezTo>
                  <a:pt x="4800" y="16962"/>
                  <a:pt x="5068" y="17182"/>
                  <a:pt x="5400" y="17182"/>
                </a:cubicBezTo>
                <a:lnTo>
                  <a:pt x="12600" y="17182"/>
                </a:lnTo>
                <a:cubicBezTo>
                  <a:pt x="12932" y="17182"/>
                  <a:pt x="13200" y="16962"/>
                  <a:pt x="13200" y="16691"/>
                </a:cubicBezTo>
                <a:cubicBezTo>
                  <a:pt x="13200" y="16420"/>
                  <a:pt x="12932" y="16200"/>
                  <a:pt x="12600" y="16200"/>
                </a:cubicBezTo>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0" name="Shape 2561">
            <a:extLst>
              <a:ext uri="{FF2B5EF4-FFF2-40B4-BE49-F238E27FC236}">
                <a16:creationId xmlns:a16="http://schemas.microsoft.com/office/drawing/2014/main" id="{0F181367-7815-40B3-9218-A9070BAC43A0}"/>
              </a:ext>
            </a:extLst>
          </p:cNvPr>
          <p:cNvSpPr/>
          <p:nvPr/>
        </p:nvSpPr>
        <p:spPr>
          <a:xfrm>
            <a:off x="4385762" y="1399021"/>
            <a:ext cx="300257" cy="245666"/>
          </a:xfrm>
          <a:custGeom>
            <a:avLst/>
            <a:gdLst/>
            <a:ahLst/>
            <a:cxnLst>
              <a:cxn ang="0">
                <a:pos x="wd2" y="hd2"/>
              </a:cxn>
              <a:cxn ang="5400000">
                <a:pos x="wd2" y="hd2"/>
              </a:cxn>
              <a:cxn ang="10800000">
                <a:pos x="wd2" y="hd2"/>
              </a:cxn>
              <a:cxn ang="16200000">
                <a:pos x="wd2" y="hd2"/>
              </a:cxn>
            </a:cxnLst>
            <a:rect l="0" t="0" r="r" b="b"/>
            <a:pathLst>
              <a:path w="21600" h="21600" extrusionOk="0">
                <a:moveTo>
                  <a:pt x="2455" y="3600"/>
                </a:moveTo>
                <a:lnTo>
                  <a:pt x="19145" y="3600"/>
                </a:lnTo>
                <a:cubicBezTo>
                  <a:pt x="19417" y="3600"/>
                  <a:pt x="19636" y="3332"/>
                  <a:pt x="19636" y="3000"/>
                </a:cubicBezTo>
                <a:cubicBezTo>
                  <a:pt x="19636" y="2669"/>
                  <a:pt x="19417" y="2400"/>
                  <a:pt x="19145" y="2400"/>
                </a:cubicBezTo>
                <a:lnTo>
                  <a:pt x="2455" y="2400"/>
                </a:lnTo>
                <a:cubicBezTo>
                  <a:pt x="2183" y="2400"/>
                  <a:pt x="1964" y="2669"/>
                  <a:pt x="1964" y="3000"/>
                </a:cubicBezTo>
                <a:cubicBezTo>
                  <a:pt x="1964" y="3332"/>
                  <a:pt x="2183" y="3600"/>
                  <a:pt x="2455" y="3600"/>
                </a:cubicBezTo>
                <a:moveTo>
                  <a:pt x="20618" y="20400"/>
                </a:moveTo>
                <a:lnTo>
                  <a:pt x="982" y="20400"/>
                </a:lnTo>
                <a:lnTo>
                  <a:pt x="982" y="6000"/>
                </a:lnTo>
                <a:lnTo>
                  <a:pt x="20618" y="6000"/>
                </a:lnTo>
                <a:cubicBezTo>
                  <a:pt x="20618" y="6000"/>
                  <a:pt x="20618" y="20400"/>
                  <a:pt x="20618" y="20400"/>
                </a:cubicBezTo>
                <a:close/>
                <a:moveTo>
                  <a:pt x="20618" y="4800"/>
                </a:moveTo>
                <a:lnTo>
                  <a:pt x="982" y="4800"/>
                </a:lnTo>
                <a:cubicBezTo>
                  <a:pt x="439" y="4800"/>
                  <a:pt x="0" y="5338"/>
                  <a:pt x="0" y="6000"/>
                </a:cubicBezTo>
                <a:lnTo>
                  <a:pt x="0" y="20400"/>
                </a:lnTo>
                <a:cubicBezTo>
                  <a:pt x="0" y="21062"/>
                  <a:pt x="439" y="21600"/>
                  <a:pt x="982" y="21600"/>
                </a:cubicBezTo>
                <a:lnTo>
                  <a:pt x="20618" y="21600"/>
                </a:lnTo>
                <a:cubicBezTo>
                  <a:pt x="21160" y="21600"/>
                  <a:pt x="21600" y="21062"/>
                  <a:pt x="21600" y="20400"/>
                </a:cubicBezTo>
                <a:lnTo>
                  <a:pt x="21600" y="6000"/>
                </a:lnTo>
                <a:cubicBezTo>
                  <a:pt x="21600" y="5338"/>
                  <a:pt x="21160" y="4800"/>
                  <a:pt x="20618" y="4800"/>
                </a:cubicBezTo>
                <a:moveTo>
                  <a:pt x="4418" y="1200"/>
                </a:moveTo>
                <a:lnTo>
                  <a:pt x="17182" y="1200"/>
                </a:lnTo>
                <a:cubicBezTo>
                  <a:pt x="17453" y="1200"/>
                  <a:pt x="17673" y="932"/>
                  <a:pt x="17673" y="600"/>
                </a:cubicBezTo>
                <a:cubicBezTo>
                  <a:pt x="17673" y="269"/>
                  <a:pt x="17453" y="0"/>
                  <a:pt x="17182" y="0"/>
                </a:cubicBezTo>
                <a:lnTo>
                  <a:pt x="4418" y="0"/>
                </a:lnTo>
                <a:cubicBezTo>
                  <a:pt x="4147" y="0"/>
                  <a:pt x="3927" y="269"/>
                  <a:pt x="3927" y="600"/>
                </a:cubicBezTo>
                <a:cubicBezTo>
                  <a:pt x="3927" y="932"/>
                  <a:pt x="4147" y="1200"/>
                  <a:pt x="4418" y="1200"/>
                </a:cubicBezTo>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1" name="TextBox 10">
            <a:extLst>
              <a:ext uri="{FF2B5EF4-FFF2-40B4-BE49-F238E27FC236}">
                <a16:creationId xmlns:a16="http://schemas.microsoft.com/office/drawing/2014/main" id="{01860602-551E-4985-9515-99924D268306}"/>
              </a:ext>
            </a:extLst>
          </p:cNvPr>
          <p:cNvSpPr txBox="1"/>
          <p:nvPr/>
        </p:nvSpPr>
        <p:spPr>
          <a:xfrm>
            <a:off x="8585909" y="1324446"/>
            <a:ext cx="2587499" cy="369332"/>
          </a:xfrm>
          <a:prstGeom prst="rect">
            <a:avLst/>
          </a:prstGeom>
          <a:noFill/>
        </p:spPr>
        <p:txBody>
          <a:bodyPr wrap="square" rtlCol="0">
            <a:spAutoFit/>
          </a:bodyPr>
          <a:lstStyle/>
          <a:p>
            <a:r>
              <a:rPr lang="en-US">
                <a:solidFill>
                  <a:schemeClr val="accent1"/>
                </a:solidFill>
                <a:latin typeface="+mj-lt"/>
              </a:rPr>
              <a:t>Some Title Here</a:t>
            </a:r>
            <a:endParaRPr lang="id-ID">
              <a:solidFill>
                <a:schemeClr val="accent1"/>
              </a:solidFill>
              <a:latin typeface="+mj-lt"/>
            </a:endParaRPr>
          </a:p>
        </p:txBody>
      </p:sp>
      <p:sp>
        <p:nvSpPr>
          <p:cNvPr id="12" name="Shape 2591">
            <a:extLst>
              <a:ext uri="{FF2B5EF4-FFF2-40B4-BE49-F238E27FC236}">
                <a16:creationId xmlns:a16="http://schemas.microsoft.com/office/drawing/2014/main" id="{60F16674-564A-4133-9013-F70EB352FF7F}"/>
              </a:ext>
            </a:extLst>
          </p:cNvPr>
          <p:cNvSpPr/>
          <p:nvPr/>
        </p:nvSpPr>
        <p:spPr>
          <a:xfrm>
            <a:off x="7990826" y="1349930"/>
            <a:ext cx="343848" cy="343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3" name="TextBox 12">
            <a:extLst>
              <a:ext uri="{FF2B5EF4-FFF2-40B4-BE49-F238E27FC236}">
                <a16:creationId xmlns:a16="http://schemas.microsoft.com/office/drawing/2014/main" id="{6CB523B3-CB99-41B5-AB7B-9860D0617C8B}"/>
              </a:ext>
            </a:extLst>
          </p:cNvPr>
          <p:cNvSpPr txBox="1"/>
          <p:nvPr/>
        </p:nvSpPr>
        <p:spPr>
          <a:xfrm>
            <a:off x="8585909" y="1693778"/>
            <a:ext cx="2369323" cy="827021"/>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a:t>
            </a:r>
            <a:r>
              <a:rPr lang="en-US" sz="1100">
                <a:solidFill>
                  <a:schemeClr val="tx1">
                    <a:lumMod val="75000"/>
                    <a:lumOff val="25000"/>
                  </a:schemeClr>
                </a:solidFill>
              </a:rPr>
              <a:t> </a:t>
            </a:r>
            <a:r>
              <a:rPr lang="id-ID" sz="1100">
                <a:solidFill>
                  <a:schemeClr val="tx1">
                    <a:lumMod val="75000"/>
                    <a:lumOff val="25000"/>
                  </a:schemeClr>
                </a:solidFill>
              </a:rPr>
              <a:t>ectetur adipiscing elit. Donec lectus turpis, </a:t>
            </a:r>
            <a:endParaRPr lang="en-US" sz="1100">
              <a:solidFill>
                <a:schemeClr val="tx1">
                  <a:lumMod val="75000"/>
                  <a:lumOff val="25000"/>
                </a:schemeClr>
              </a:solidFill>
            </a:endParaRPr>
          </a:p>
        </p:txBody>
      </p:sp>
      <p:grpSp>
        <p:nvGrpSpPr>
          <p:cNvPr id="14" name="Group 13">
            <a:extLst>
              <a:ext uri="{FF2B5EF4-FFF2-40B4-BE49-F238E27FC236}">
                <a16:creationId xmlns:a16="http://schemas.microsoft.com/office/drawing/2014/main" id="{E3ACE7A2-64F4-4AFD-AC64-E72D63656F93}"/>
              </a:ext>
            </a:extLst>
          </p:cNvPr>
          <p:cNvGrpSpPr/>
          <p:nvPr/>
        </p:nvGrpSpPr>
        <p:grpSpPr>
          <a:xfrm>
            <a:off x="946332" y="3825393"/>
            <a:ext cx="3021429" cy="1200329"/>
            <a:chOff x="1013542" y="3278571"/>
            <a:chExt cx="3021429" cy="1200329"/>
          </a:xfrm>
        </p:grpSpPr>
        <p:sp>
          <p:nvSpPr>
            <p:cNvPr id="15" name="Rectangle 14">
              <a:extLst>
                <a:ext uri="{FF2B5EF4-FFF2-40B4-BE49-F238E27FC236}">
                  <a16:creationId xmlns:a16="http://schemas.microsoft.com/office/drawing/2014/main" id="{96DE31DD-5C1D-4454-81B5-7FC6731B5A3E}"/>
                </a:ext>
              </a:extLst>
            </p:cNvPr>
            <p:cNvSpPr/>
            <p:nvPr/>
          </p:nvSpPr>
          <p:spPr>
            <a:xfrm>
              <a:off x="1027322" y="3849707"/>
              <a:ext cx="1936412"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44C1C49-CE09-495E-822D-1BD6A75186A2}"/>
                </a:ext>
              </a:extLst>
            </p:cNvPr>
            <p:cNvSpPr txBox="1"/>
            <p:nvPr/>
          </p:nvSpPr>
          <p:spPr>
            <a:xfrm>
              <a:off x="1013542" y="3278571"/>
              <a:ext cx="3021429" cy="1200329"/>
            </a:xfrm>
            <a:prstGeom prst="rect">
              <a:avLst/>
            </a:prstGeom>
            <a:noFill/>
          </p:spPr>
          <p:txBody>
            <a:bodyPr wrap="square" rtlCol="0">
              <a:spAutoFit/>
            </a:bodyPr>
            <a:lstStyle/>
            <a:p>
              <a:r>
                <a:rPr lang="en-US" sz="3600">
                  <a:solidFill>
                    <a:schemeClr val="tx1">
                      <a:lumMod val="75000"/>
                      <a:lumOff val="25000"/>
                    </a:schemeClr>
                  </a:solidFill>
                  <a:latin typeface="+mj-lt"/>
                </a:rPr>
                <a:t>Our Simple </a:t>
              </a:r>
              <a:r>
                <a:rPr lang="en-US" sz="3600">
                  <a:solidFill>
                    <a:schemeClr val="bg1"/>
                  </a:solidFill>
                  <a:latin typeface="+mj-lt"/>
                </a:rPr>
                <a:t>Service</a:t>
              </a:r>
              <a:r>
                <a:rPr lang="en-US" sz="3600">
                  <a:solidFill>
                    <a:schemeClr val="tx1">
                      <a:lumMod val="75000"/>
                      <a:lumOff val="25000"/>
                    </a:schemeClr>
                  </a:solidFill>
                  <a:latin typeface="+mj-lt"/>
                </a:rPr>
                <a:t> </a:t>
              </a:r>
              <a:endParaRPr lang="id-ID" sz="3600">
                <a:solidFill>
                  <a:schemeClr val="tx1">
                    <a:lumMod val="75000"/>
                    <a:lumOff val="25000"/>
                  </a:schemeClr>
                </a:solidFill>
                <a:latin typeface="+mj-lt"/>
              </a:endParaRPr>
            </a:p>
          </p:txBody>
        </p:sp>
      </p:grpSp>
    </p:spTree>
    <p:extLst>
      <p:ext uri="{BB962C8B-B14F-4D97-AF65-F5344CB8AC3E}">
        <p14:creationId xmlns:p14="http://schemas.microsoft.com/office/powerpoint/2010/main" val="1716694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AE21F8F3-EC7F-4F2D-B8DE-7103905BABED}"/>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6667" r="16667"/>
          <a:stretch>
            <a:fillRect/>
          </a:stretch>
        </p:blipFill>
        <p:spPr/>
      </p:pic>
      <p:sp>
        <p:nvSpPr>
          <p:cNvPr id="3" name="TextBox 2">
            <a:extLst>
              <a:ext uri="{FF2B5EF4-FFF2-40B4-BE49-F238E27FC236}">
                <a16:creationId xmlns:a16="http://schemas.microsoft.com/office/drawing/2014/main" id="{0C35D334-3962-46AD-BF32-87025C50D14C}"/>
              </a:ext>
            </a:extLst>
          </p:cNvPr>
          <p:cNvSpPr txBox="1"/>
          <p:nvPr/>
        </p:nvSpPr>
        <p:spPr>
          <a:xfrm>
            <a:off x="4168664" y="3350071"/>
            <a:ext cx="2587499" cy="369332"/>
          </a:xfrm>
          <a:prstGeom prst="rect">
            <a:avLst/>
          </a:prstGeom>
          <a:noFill/>
        </p:spPr>
        <p:txBody>
          <a:bodyPr wrap="square" rtlCol="0">
            <a:spAutoFit/>
          </a:bodyPr>
          <a:lstStyle/>
          <a:p>
            <a:r>
              <a:rPr lang="en-US">
                <a:solidFill>
                  <a:schemeClr val="accent1"/>
                </a:solidFill>
                <a:latin typeface="+mj-lt"/>
              </a:rPr>
              <a:t>Some Title Here</a:t>
            </a:r>
            <a:endParaRPr lang="id-ID">
              <a:solidFill>
                <a:schemeClr val="accent1"/>
              </a:solidFill>
              <a:latin typeface="+mj-lt"/>
            </a:endParaRPr>
          </a:p>
        </p:txBody>
      </p:sp>
      <p:sp>
        <p:nvSpPr>
          <p:cNvPr id="4" name="TextBox 3">
            <a:extLst>
              <a:ext uri="{FF2B5EF4-FFF2-40B4-BE49-F238E27FC236}">
                <a16:creationId xmlns:a16="http://schemas.microsoft.com/office/drawing/2014/main" id="{62AB00D7-C23A-4A1E-BC9F-E1AEE128FAFD}"/>
              </a:ext>
            </a:extLst>
          </p:cNvPr>
          <p:cNvSpPr txBox="1"/>
          <p:nvPr/>
        </p:nvSpPr>
        <p:spPr>
          <a:xfrm>
            <a:off x="4168664" y="3719403"/>
            <a:ext cx="3407793" cy="573106"/>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a:t>
            </a:r>
            <a:r>
              <a:rPr lang="en-US" sz="1100">
                <a:solidFill>
                  <a:schemeClr val="tx1">
                    <a:lumMod val="75000"/>
                    <a:lumOff val="25000"/>
                  </a:schemeClr>
                </a:solidFill>
              </a:rPr>
              <a:t> </a:t>
            </a:r>
            <a:r>
              <a:rPr lang="id-ID" sz="1100">
                <a:solidFill>
                  <a:schemeClr val="tx1">
                    <a:lumMod val="75000"/>
                    <a:lumOff val="25000"/>
                  </a:schemeClr>
                </a:solidFill>
              </a:rPr>
              <a:t>ectetur adipiscing elit. Donec lectus turpis, </a:t>
            </a:r>
            <a:endParaRPr lang="en-US" sz="1100">
              <a:solidFill>
                <a:schemeClr val="tx1">
                  <a:lumMod val="75000"/>
                  <a:lumOff val="25000"/>
                </a:schemeClr>
              </a:solidFill>
            </a:endParaRPr>
          </a:p>
        </p:txBody>
      </p:sp>
      <p:sp>
        <p:nvSpPr>
          <p:cNvPr id="5" name="Shape 2561">
            <a:extLst>
              <a:ext uri="{FF2B5EF4-FFF2-40B4-BE49-F238E27FC236}">
                <a16:creationId xmlns:a16="http://schemas.microsoft.com/office/drawing/2014/main" id="{83DA742B-2116-47CB-A2A6-D0D90309C866}"/>
              </a:ext>
            </a:extLst>
          </p:cNvPr>
          <p:cNvSpPr/>
          <p:nvPr/>
        </p:nvSpPr>
        <p:spPr>
          <a:xfrm>
            <a:off x="3643088" y="3424646"/>
            <a:ext cx="300257" cy="245666"/>
          </a:xfrm>
          <a:custGeom>
            <a:avLst/>
            <a:gdLst/>
            <a:ahLst/>
            <a:cxnLst>
              <a:cxn ang="0">
                <a:pos x="wd2" y="hd2"/>
              </a:cxn>
              <a:cxn ang="5400000">
                <a:pos x="wd2" y="hd2"/>
              </a:cxn>
              <a:cxn ang="10800000">
                <a:pos x="wd2" y="hd2"/>
              </a:cxn>
              <a:cxn ang="16200000">
                <a:pos x="wd2" y="hd2"/>
              </a:cxn>
            </a:cxnLst>
            <a:rect l="0" t="0" r="r" b="b"/>
            <a:pathLst>
              <a:path w="21600" h="21600" extrusionOk="0">
                <a:moveTo>
                  <a:pt x="2455" y="3600"/>
                </a:moveTo>
                <a:lnTo>
                  <a:pt x="19145" y="3600"/>
                </a:lnTo>
                <a:cubicBezTo>
                  <a:pt x="19417" y="3600"/>
                  <a:pt x="19636" y="3332"/>
                  <a:pt x="19636" y="3000"/>
                </a:cubicBezTo>
                <a:cubicBezTo>
                  <a:pt x="19636" y="2669"/>
                  <a:pt x="19417" y="2400"/>
                  <a:pt x="19145" y="2400"/>
                </a:cubicBezTo>
                <a:lnTo>
                  <a:pt x="2455" y="2400"/>
                </a:lnTo>
                <a:cubicBezTo>
                  <a:pt x="2183" y="2400"/>
                  <a:pt x="1964" y="2669"/>
                  <a:pt x="1964" y="3000"/>
                </a:cubicBezTo>
                <a:cubicBezTo>
                  <a:pt x="1964" y="3332"/>
                  <a:pt x="2183" y="3600"/>
                  <a:pt x="2455" y="3600"/>
                </a:cubicBezTo>
                <a:moveTo>
                  <a:pt x="20618" y="20400"/>
                </a:moveTo>
                <a:lnTo>
                  <a:pt x="982" y="20400"/>
                </a:lnTo>
                <a:lnTo>
                  <a:pt x="982" y="6000"/>
                </a:lnTo>
                <a:lnTo>
                  <a:pt x="20618" y="6000"/>
                </a:lnTo>
                <a:cubicBezTo>
                  <a:pt x="20618" y="6000"/>
                  <a:pt x="20618" y="20400"/>
                  <a:pt x="20618" y="20400"/>
                </a:cubicBezTo>
                <a:close/>
                <a:moveTo>
                  <a:pt x="20618" y="4800"/>
                </a:moveTo>
                <a:lnTo>
                  <a:pt x="982" y="4800"/>
                </a:lnTo>
                <a:cubicBezTo>
                  <a:pt x="439" y="4800"/>
                  <a:pt x="0" y="5338"/>
                  <a:pt x="0" y="6000"/>
                </a:cubicBezTo>
                <a:lnTo>
                  <a:pt x="0" y="20400"/>
                </a:lnTo>
                <a:cubicBezTo>
                  <a:pt x="0" y="21062"/>
                  <a:pt x="439" y="21600"/>
                  <a:pt x="982" y="21600"/>
                </a:cubicBezTo>
                <a:lnTo>
                  <a:pt x="20618" y="21600"/>
                </a:lnTo>
                <a:cubicBezTo>
                  <a:pt x="21160" y="21600"/>
                  <a:pt x="21600" y="21062"/>
                  <a:pt x="21600" y="20400"/>
                </a:cubicBezTo>
                <a:lnTo>
                  <a:pt x="21600" y="6000"/>
                </a:lnTo>
                <a:cubicBezTo>
                  <a:pt x="21600" y="5338"/>
                  <a:pt x="21160" y="4800"/>
                  <a:pt x="20618" y="4800"/>
                </a:cubicBezTo>
                <a:moveTo>
                  <a:pt x="4418" y="1200"/>
                </a:moveTo>
                <a:lnTo>
                  <a:pt x="17182" y="1200"/>
                </a:lnTo>
                <a:cubicBezTo>
                  <a:pt x="17453" y="1200"/>
                  <a:pt x="17673" y="932"/>
                  <a:pt x="17673" y="600"/>
                </a:cubicBezTo>
                <a:cubicBezTo>
                  <a:pt x="17673" y="269"/>
                  <a:pt x="17453" y="0"/>
                  <a:pt x="17182" y="0"/>
                </a:cubicBezTo>
                <a:lnTo>
                  <a:pt x="4418" y="0"/>
                </a:lnTo>
                <a:cubicBezTo>
                  <a:pt x="4147" y="0"/>
                  <a:pt x="3927" y="269"/>
                  <a:pt x="3927" y="600"/>
                </a:cubicBezTo>
                <a:cubicBezTo>
                  <a:pt x="3927" y="932"/>
                  <a:pt x="4147" y="1200"/>
                  <a:pt x="4418" y="1200"/>
                </a:cubicBezTo>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6" name="TextBox 5">
            <a:extLst>
              <a:ext uri="{FF2B5EF4-FFF2-40B4-BE49-F238E27FC236}">
                <a16:creationId xmlns:a16="http://schemas.microsoft.com/office/drawing/2014/main" id="{783845D2-48BF-4669-A7E3-4BF2C5386871}"/>
              </a:ext>
            </a:extLst>
          </p:cNvPr>
          <p:cNvSpPr txBox="1"/>
          <p:nvPr/>
        </p:nvSpPr>
        <p:spPr>
          <a:xfrm>
            <a:off x="4168664" y="4721762"/>
            <a:ext cx="2587499" cy="369332"/>
          </a:xfrm>
          <a:prstGeom prst="rect">
            <a:avLst/>
          </a:prstGeom>
          <a:noFill/>
        </p:spPr>
        <p:txBody>
          <a:bodyPr wrap="square" rtlCol="0">
            <a:spAutoFit/>
          </a:bodyPr>
          <a:lstStyle/>
          <a:p>
            <a:r>
              <a:rPr lang="en-US">
                <a:solidFill>
                  <a:schemeClr val="accent1"/>
                </a:solidFill>
                <a:latin typeface="+mj-lt"/>
              </a:rPr>
              <a:t>Some Title Here</a:t>
            </a:r>
            <a:endParaRPr lang="id-ID">
              <a:solidFill>
                <a:schemeClr val="accent1"/>
              </a:solidFill>
              <a:latin typeface="+mj-lt"/>
            </a:endParaRPr>
          </a:p>
        </p:txBody>
      </p:sp>
      <p:sp>
        <p:nvSpPr>
          <p:cNvPr id="7" name="Shape 2591">
            <a:extLst>
              <a:ext uri="{FF2B5EF4-FFF2-40B4-BE49-F238E27FC236}">
                <a16:creationId xmlns:a16="http://schemas.microsoft.com/office/drawing/2014/main" id="{A546D693-C9FC-426C-AD6A-05BDDE41C2B6}"/>
              </a:ext>
            </a:extLst>
          </p:cNvPr>
          <p:cNvSpPr/>
          <p:nvPr/>
        </p:nvSpPr>
        <p:spPr>
          <a:xfrm>
            <a:off x="3573581" y="4747246"/>
            <a:ext cx="343848" cy="343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8" name="TextBox 7">
            <a:extLst>
              <a:ext uri="{FF2B5EF4-FFF2-40B4-BE49-F238E27FC236}">
                <a16:creationId xmlns:a16="http://schemas.microsoft.com/office/drawing/2014/main" id="{6F8312B8-131E-4D36-91DA-2536A701CADB}"/>
              </a:ext>
            </a:extLst>
          </p:cNvPr>
          <p:cNvSpPr txBox="1"/>
          <p:nvPr/>
        </p:nvSpPr>
        <p:spPr>
          <a:xfrm>
            <a:off x="4168664" y="5091094"/>
            <a:ext cx="3407793" cy="573106"/>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a:t>
            </a:r>
            <a:r>
              <a:rPr lang="en-US" sz="1100">
                <a:solidFill>
                  <a:schemeClr val="tx1">
                    <a:lumMod val="75000"/>
                    <a:lumOff val="25000"/>
                  </a:schemeClr>
                </a:solidFill>
              </a:rPr>
              <a:t> </a:t>
            </a:r>
            <a:r>
              <a:rPr lang="id-ID" sz="1100">
                <a:solidFill>
                  <a:schemeClr val="tx1">
                    <a:lumMod val="75000"/>
                    <a:lumOff val="25000"/>
                  </a:schemeClr>
                </a:solidFill>
              </a:rPr>
              <a:t>ectetur adipiscing elit. Donec lectus turpis, </a:t>
            </a:r>
            <a:endParaRPr lang="en-US" sz="1100">
              <a:solidFill>
                <a:schemeClr val="tx1">
                  <a:lumMod val="75000"/>
                  <a:lumOff val="25000"/>
                </a:schemeClr>
              </a:solidFill>
            </a:endParaRPr>
          </a:p>
        </p:txBody>
      </p:sp>
      <p:grpSp>
        <p:nvGrpSpPr>
          <p:cNvPr id="9" name="Group 8">
            <a:extLst>
              <a:ext uri="{FF2B5EF4-FFF2-40B4-BE49-F238E27FC236}">
                <a16:creationId xmlns:a16="http://schemas.microsoft.com/office/drawing/2014/main" id="{29458BFB-EAEB-4D2F-BCC7-E7150E976173}"/>
              </a:ext>
            </a:extLst>
          </p:cNvPr>
          <p:cNvGrpSpPr/>
          <p:nvPr/>
        </p:nvGrpSpPr>
        <p:grpSpPr>
          <a:xfrm>
            <a:off x="921916" y="1193800"/>
            <a:ext cx="3021429" cy="1200329"/>
            <a:chOff x="1013542" y="3278571"/>
            <a:chExt cx="3021429" cy="1200329"/>
          </a:xfrm>
        </p:grpSpPr>
        <p:sp>
          <p:nvSpPr>
            <p:cNvPr id="10" name="Rectangle 9">
              <a:extLst>
                <a:ext uri="{FF2B5EF4-FFF2-40B4-BE49-F238E27FC236}">
                  <a16:creationId xmlns:a16="http://schemas.microsoft.com/office/drawing/2014/main" id="{BC2B178E-E15A-4301-A5C8-10532BFB5496}"/>
                </a:ext>
              </a:extLst>
            </p:cNvPr>
            <p:cNvSpPr/>
            <p:nvPr/>
          </p:nvSpPr>
          <p:spPr>
            <a:xfrm>
              <a:off x="1027322" y="3849707"/>
              <a:ext cx="1936412"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AF02A1D-ABE7-491F-A664-89CB82957717}"/>
                </a:ext>
              </a:extLst>
            </p:cNvPr>
            <p:cNvSpPr txBox="1"/>
            <p:nvPr/>
          </p:nvSpPr>
          <p:spPr>
            <a:xfrm>
              <a:off x="1013542" y="3278571"/>
              <a:ext cx="3021429" cy="1200329"/>
            </a:xfrm>
            <a:prstGeom prst="rect">
              <a:avLst/>
            </a:prstGeom>
            <a:noFill/>
          </p:spPr>
          <p:txBody>
            <a:bodyPr wrap="square" rtlCol="0">
              <a:spAutoFit/>
            </a:bodyPr>
            <a:lstStyle/>
            <a:p>
              <a:r>
                <a:rPr lang="en-US" sz="3600">
                  <a:solidFill>
                    <a:schemeClr val="tx1">
                      <a:lumMod val="75000"/>
                      <a:lumOff val="25000"/>
                    </a:schemeClr>
                  </a:solidFill>
                  <a:latin typeface="+mj-lt"/>
                </a:rPr>
                <a:t>Our Simple </a:t>
              </a:r>
              <a:r>
                <a:rPr lang="en-US" sz="3600">
                  <a:solidFill>
                    <a:schemeClr val="bg1"/>
                  </a:solidFill>
                  <a:latin typeface="+mj-lt"/>
                </a:rPr>
                <a:t>Service</a:t>
              </a:r>
              <a:r>
                <a:rPr lang="en-US" sz="3600">
                  <a:solidFill>
                    <a:schemeClr val="tx1">
                      <a:lumMod val="75000"/>
                      <a:lumOff val="25000"/>
                    </a:schemeClr>
                  </a:solidFill>
                  <a:latin typeface="+mj-lt"/>
                </a:rPr>
                <a:t> </a:t>
              </a:r>
              <a:endParaRPr lang="id-ID" sz="3600">
                <a:solidFill>
                  <a:schemeClr val="tx1">
                    <a:lumMod val="75000"/>
                    <a:lumOff val="25000"/>
                  </a:schemeClr>
                </a:solidFill>
                <a:latin typeface="+mj-lt"/>
              </a:endParaRPr>
            </a:p>
          </p:txBody>
        </p:sp>
      </p:grpSp>
      <p:sp>
        <p:nvSpPr>
          <p:cNvPr id="12" name="TextBox 11">
            <a:extLst>
              <a:ext uri="{FF2B5EF4-FFF2-40B4-BE49-F238E27FC236}">
                <a16:creationId xmlns:a16="http://schemas.microsoft.com/office/drawing/2014/main" id="{8EA87A4D-4443-4864-88D4-A94272A1AA97}"/>
              </a:ext>
            </a:extLst>
          </p:cNvPr>
          <p:cNvSpPr txBox="1"/>
          <p:nvPr/>
        </p:nvSpPr>
        <p:spPr>
          <a:xfrm>
            <a:off x="8392540" y="3424646"/>
            <a:ext cx="3447836" cy="1692771"/>
          </a:xfrm>
          <a:prstGeom prst="rect">
            <a:avLst/>
          </a:prstGeom>
          <a:noFill/>
        </p:spPr>
        <p:txBody>
          <a:bodyPr wrap="square" rtlCol="0">
            <a:spAutoFit/>
          </a:bodyPr>
          <a:lstStyle/>
          <a:p>
            <a:pPr>
              <a:lnSpc>
                <a:spcPct val="80000"/>
              </a:lnSpc>
            </a:pPr>
            <a:r>
              <a:rPr lang="en-US" sz="3200" spc="-150">
                <a:solidFill>
                  <a:schemeClr val="bg1">
                    <a:lumMod val="85000"/>
                  </a:schemeClr>
                </a:solidFill>
                <a:latin typeface="+mj-lt"/>
              </a:rPr>
              <a:t>Creative thinking </a:t>
            </a:r>
            <a:r>
              <a:rPr lang="en-US" sz="3200" spc="-150" dirty="0">
                <a:solidFill>
                  <a:schemeClr val="bg1">
                    <a:lumMod val="85000"/>
                  </a:schemeClr>
                </a:solidFill>
                <a:latin typeface="+mj-lt"/>
              </a:rPr>
              <a:t>inspires ideas. Ideas inspire change.</a:t>
            </a:r>
            <a:endParaRPr lang="id-ID" sz="85700" spc="-150" dirty="0">
              <a:solidFill>
                <a:schemeClr val="bg1">
                  <a:lumMod val="85000"/>
                </a:schemeClr>
              </a:solidFill>
              <a:latin typeface="+mj-lt"/>
            </a:endParaRPr>
          </a:p>
        </p:txBody>
      </p:sp>
      <p:sp>
        <p:nvSpPr>
          <p:cNvPr id="16" name="TextBox 15">
            <a:extLst>
              <a:ext uri="{FF2B5EF4-FFF2-40B4-BE49-F238E27FC236}">
                <a16:creationId xmlns:a16="http://schemas.microsoft.com/office/drawing/2014/main" id="{BB6DA54E-E07C-44B3-97D2-14A0C157A6DC}"/>
              </a:ext>
            </a:extLst>
          </p:cNvPr>
          <p:cNvSpPr txBox="1"/>
          <p:nvPr/>
        </p:nvSpPr>
        <p:spPr>
          <a:xfrm>
            <a:off x="8392540" y="1626436"/>
            <a:ext cx="2057535" cy="276999"/>
          </a:xfrm>
          <a:prstGeom prst="rect">
            <a:avLst/>
          </a:prstGeom>
          <a:noFill/>
        </p:spPr>
        <p:txBody>
          <a:bodyPr wrap="square" rtlCol="0">
            <a:spAutoFit/>
          </a:bodyPr>
          <a:lstStyle/>
          <a:p>
            <a:r>
              <a:rPr lang="en-US" sz="1200" spc="300" dirty="0">
                <a:solidFill>
                  <a:schemeClr val="tx1">
                    <a:lumMod val="75000"/>
                    <a:lumOff val="25000"/>
                  </a:schemeClr>
                </a:solidFill>
                <a:latin typeface="+mj-lt"/>
              </a:rPr>
              <a:t>FEBRUARY 2021</a:t>
            </a:r>
            <a:endParaRPr lang="id-ID" sz="23900" spc="300" dirty="0">
              <a:solidFill>
                <a:schemeClr val="tx1">
                  <a:lumMod val="75000"/>
                  <a:lumOff val="25000"/>
                </a:schemeClr>
              </a:solidFill>
              <a:latin typeface="+mj-lt"/>
            </a:endParaRPr>
          </a:p>
        </p:txBody>
      </p:sp>
    </p:spTree>
    <p:extLst>
      <p:ext uri="{BB962C8B-B14F-4D97-AF65-F5344CB8AC3E}">
        <p14:creationId xmlns:p14="http://schemas.microsoft.com/office/powerpoint/2010/main" val="483316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2B3A85B-6A2F-4DEF-B218-760D324BBA83}"/>
              </a:ext>
            </a:extLst>
          </p:cNvPr>
          <p:cNvSpPr txBox="1"/>
          <p:nvPr/>
        </p:nvSpPr>
        <p:spPr>
          <a:xfrm>
            <a:off x="1494970" y="4941430"/>
            <a:ext cx="2322288" cy="369332"/>
          </a:xfrm>
          <a:prstGeom prst="rect">
            <a:avLst/>
          </a:prstGeom>
          <a:noFill/>
        </p:spPr>
        <p:txBody>
          <a:bodyPr wrap="square" rtlCol="0">
            <a:spAutoFit/>
          </a:bodyPr>
          <a:lstStyle/>
          <a:p>
            <a:pPr algn="ctr"/>
            <a:r>
              <a:rPr lang="en-US">
                <a:solidFill>
                  <a:schemeClr val="tx1">
                    <a:lumMod val="75000"/>
                    <a:lumOff val="25000"/>
                  </a:schemeClr>
                </a:solidFill>
                <a:latin typeface="+mj-lt"/>
              </a:rPr>
              <a:t>Your Name Here</a:t>
            </a:r>
            <a:endParaRPr lang="id-ID">
              <a:solidFill>
                <a:schemeClr val="tx1">
                  <a:lumMod val="75000"/>
                  <a:lumOff val="25000"/>
                </a:schemeClr>
              </a:solidFill>
              <a:latin typeface="+mj-lt"/>
            </a:endParaRPr>
          </a:p>
        </p:txBody>
      </p:sp>
      <p:sp>
        <p:nvSpPr>
          <p:cNvPr id="7" name="TextBox 6">
            <a:extLst>
              <a:ext uri="{FF2B5EF4-FFF2-40B4-BE49-F238E27FC236}">
                <a16:creationId xmlns:a16="http://schemas.microsoft.com/office/drawing/2014/main" id="{9D460FBD-796C-4D59-BC9C-0F9CA31E4372}"/>
              </a:ext>
            </a:extLst>
          </p:cNvPr>
          <p:cNvSpPr txBox="1"/>
          <p:nvPr/>
        </p:nvSpPr>
        <p:spPr>
          <a:xfrm>
            <a:off x="1661885" y="5296215"/>
            <a:ext cx="1988458" cy="307777"/>
          </a:xfrm>
          <a:prstGeom prst="rect">
            <a:avLst/>
          </a:prstGeom>
          <a:noFill/>
        </p:spPr>
        <p:txBody>
          <a:bodyPr wrap="square" rtlCol="0">
            <a:spAutoFit/>
          </a:bodyPr>
          <a:lstStyle/>
          <a:p>
            <a:pPr algn="ctr"/>
            <a:r>
              <a:rPr lang="en-US" sz="1400" i="1">
                <a:solidFill>
                  <a:schemeClr val="accent1"/>
                </a:solidFill>
              </a:rPr>
              <a:t>Graphic Designer</a:t>
            </a:r>
            <a:endParaRPr lang="id-ID" sz="28700" i="1">
              <a:solidFill>
                <a:schemeClr val="accent1"/>
              </a:solidFill>
            </a:endParaRPr>
          </a:p>
        </p:txBody>
      </p:sp>
      <p:sp>
        <p:nvSpPr>
          <p:cNvPr id="8" name="TextBox 7">
            <a:extLst>
              <a:ext uri="{FF2B5EF4-FFF2-40B4-BE49-F238E27FC236}">
                <a16:creationId xmlns:a16="http://schemas.microsoft.com/office/drawing/2014/main" id="{CCEA0FC6-AB31-4085-8093-44752C5387E2}"/>
              </a:ext>
            </a:extLst>
          </p:cNvPr>
          <p:cNvSpPr txBox="1"/>
          <p:nvPr/>
        </p:nvSpPr>
        <p:spPr>
          <a:xfrm>
            <a:off x="4934856" y="4941430"/>
            <a:ext cx="2322288" cy="369332"/>
          </a:xfrm>
          <a:prstGeom prst="rect">
            <a:avLst/>
          </a:prstGeom>
          <a:noFill/>
        </p:spPr>
        <p:txBody>
          <a:bodyPr wrap="square" rtlCol="0">
            <a:spAutoFit/>
          </a:bodyPr>
          <a:lstStyle/>
          <a:p>
            <a:pPr algn="ctr"/>
            <a:r>
              <a:rPr lang="en-US">
                <a:solidFill>
                  <a:schemeClr val="tx1">
                    <a:lumMod val="75000"/>
                    <a:lumOff val="25000"/>
                  </a:schemeClr>
                </a:solidFill>
                <a:latin typeface="+mj-lt"/>
              </a:rPr>
              <a:t>Your Name Here</a:t>
            </a:r>
            <a:endParaRPr lang="id-ID">
              <a:solidFill>
                <a:schemeClr val="tx1">
                  <a:lumMod val="75000"/>
                  <a:lumOff val="25000"/>
                </a:schemeClr>
              </a:solidFill>
              <a:latin typeface="+mj-lt"/>
            </a:endParaRPr>
          </a:p>
        </p:txBody>
      </p:sp>
      <p:sp>
        <p:nvSpPr>
          <p:cNvPr id="9" name="TextBox 8">
            <a:extLst>
              <a:ext uri="{FF2B5EF4-FFF2-40B4-BE49-F238E27FC236}">
                <a16:creationId xmlns:a16="http://schemas.microsoft.com/office/drawing/2014/main" id="{75FA5082-CE5D-487B-A6F2-0998883125E2}"/>
              </a:ext>
            </a:extLst>
          </p:cNvPr>
          <p:cNvSpPr txBox="1"/>
          <p:nvPr/>
        </p:nvSpPr>
        <p:spPr>
          <a:xfrm>
            <a:off x="5101771" y="5296215"/>
            <a:ext cx="1988458" cy="307777"/>
          </a:xfrm>
          <a:prstGeom prst="rect">
            <a:avLst/>
          </a:prstGeom>
          <a:noFill/>
        </p:spPr>
        <p:txBody>
          <a:bodyPr wrap="square" rtlCol="0">
            <a:spAutoFit/>
          </a:bodyPr>
          <a:lstStyle/>
          <a:p>
            <a:pPr algn="ctr"/>
            <a:r>
              <a:rPr lang="en-US" sz="1400" i="1">
                <a:solidFill>
                  <a:schemeClr val="accent1"/>
                </a:solidFill>
              </a:rPr>
              <a:t>Graphic Designer</a:t>
            </a:r>
            <a:endParaRPr lang="id-ID" sz="28700" i="1">
              <a:solidFill>
                <a:schemeClr val="accent1"/>
              </a:solidFill>
            </a:endParaRPr>
          </a:p>
        </p:txBody>
      </p:sp>
      <p:sp>
        <p:nvSpPr>
          <p:cNvPr id="10" name="TextBox 9">
            <a:extLst>
              <a:ext uri="{FF2B5EF4-FFF2-40B4-BE49-F238E27FC236}">
                <a16:creationId xmlns:a16="http://schemas.microsoft.com/office/drawing/2014/main" id="{42AC8AB9-2B17-4B8A-8F46-61243A41CC3F}"/>
              </a:ext>
            </a:extLst>
          </p:cNvPr>
          <p:cNvSpPr txBox="1"/>
          <p:nvPr/>
        </p:nvSpPr>
        <p:spPr>
          <a:xfrm>
            <a:off x="8432798" y="4941430"/>
            <a:ext cx="2322288" cy="369332"/>
          </a:xfrm>
          <a:prstGeom prst="rect">
            <a:avLst/>
          </a:prstGeom>
          <a:noFill/>
        </p:spPr>
        <p:txBody>
          <a:bodyPr wrap="square" rtlCol="0">
            <a:spAutoFit/>
          </a:bodyPr>
          <a:lstStyle/>
          <a:p>
            <a:pPr algn="ctr"/>
            <a:r>
              <a:rPr lang="en-US">
                <a:solidFill>
                  <a:schemeClr val="tx1">
                    <a:lumMod val="75000"/>
                    <a:lumOff val="25000"/>
                  </a:schemeClr>
                </a:solidFill>
                <a:latin typeface="+mj-lt"/>
              </a:rPr>
              <a:t>Your Name Here</a:t>
            </a:r>
            <a:endParaRPr lang="id-ID">
              <a:solidFill>
                <a:schemeClr val="tx1">
                  <a:lumMod val="75000"/>
                  <a:lumOff val="25000"/>
                </a:schemeClr>
              </a:solidFill>
              <a:latin typeface="+mj-lt"/>
            </a:endParaRPr>
          </a:p>
        </p:txBody>
      </p:sp>
      <p:sp>
        <p:nvSpPr>
          <p:cNvPr id="11" name="TextBox 10">
            <a:extLst>
              <a:ext uri="{FF2B5EF4-FFF2-40B4-BE49-F238E27FC236}">
                <a16:creationId xmlns:a16="http://schemas.microsoft.com/office/drawing/2014/main" id="{A3E5A20A-8D0F-46D1-9721-B84E36095A3F}"/>
              </a:ext>
            </a:extLst>
          </p:cNvPr>
          <p:cNvSpPr txBox="1"/>
          <p:nvPr/>
        </p:nvSpPr>
        <p:spPr>
          <a:xfrm>
            <a:off x="8599713" y="5296215"/>
            <a:ext cx="1988458" cy="307777"/>
          </a:xfrm>
          <a:prstGeom prst="rect">
            <a:avLst/>
          </a:prstGeom>
          <a:noFill/>
        </p:spPr>
        <p:txBody>
          <a:bodyPr wrap="square" rtlCol="0">
            <a:spAutoFit/>
          </a:bodyPr>
          <a:lstStyle/>
          <a:p>
            <a:pPr algn="ctr"/>
            <a:r>
              <a:rPr lang="en-US" sz="1400" i="1">
                <a:solidFill>
                  <a:schemeClr val="accent1"/>
                </a:solidFill>
              </a:rPr>
              <a:t>Graphic Designer</a:t>
            </a:r>
            <a:endParaRPr lang="id-ID" sz="28700" i="1">
              <a:solidFill>
                <a:schemeClr val="accent1"/>
              </a:solidFill>
            </a:endParaRPr>
          </a:p>
        </p:txBody>
      </p:sp>
      <p:grpSp>
        <p:nvGrpSpPr>
          <p:cNvPr id="15" name="Group 14">
            <a:extLst>
              <a:ext uri="{FF2B5EF4-FFF2-40B4-BE49-F238E27FC236}">
                <a16:creationId xmlns:a16="http://schemas.microsoft.com/office/drawing/2014/main" id="{BF0C7E48-A06B-466C-B916-011317E87A06}"/>
              </a:ext>
            </a:extLst>
          </p:cNvPr>
          <p:cNvGrpSpPr/>
          <p:nvPr/>
        </p:nvGrpSpPr>
        <p:grpSpPr>
          <a:xfrm>
            <a:off x="1494970" y="716241"/>
            <a:ext cx="3021429" cy="1200329"/>
            <a:chOff x="1494970" y="346909"/>
            <a:chExt cx="3021429" cy="1200329"/>
          </a:xfrm>
        </p:grpSpPr>
        <p:sp>
          <p:nvSpPr>
            <p:cNvPr id="13" name="Rectangle 12">
              <a:extLst>
                <a:ext uri="{FF2B5EF4-FFF2-40B4-BE49-F238E27FC236}">
                  <a16:creationId xmlns:a16="http://schemas.microsoft.com/office/drawing/2014/main" id="{17E79A4D-2D3C-4B38-8F9F-41BAD56C38A8}"/>
                </a:ext>
              </a:extLst>
            </p:cNvPr>
            <p:cNvSpPr/>
            <p:nvPr/>
          </p:nvSpPr>
          <p:spPr>
            <a:xfrm>
              <a:off x="1508750" y="918045"/>
              <a:ext cx="1553764"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5038313-1388-491D-8389-925F9339F686}"/>
                </a:ext>
              </a:extLst>
            </p:cNvPr>
            <p:cNvSpPr txBox="1"/>
            <p:nvPr/>
          </p:nvSpPr>
          <p:spPr>
            <a:xfrm>
              <a:off x="1494970" y="346909"/>
              <a:ext cx="3021429" cy="1200329"/>
            </a:xfrm>
            <a:prstGeom prst="rect">
              <a:avLst/>
            </a:prstGeom>
            <a:noFill/>
          </p:spPr>
          <p:txBody>
            <a:bodyPr wrap="square" rtlCol="0">
              <a:spAutoFit/>
            </a:bodyPr>
            <a:lstStyle/>
            <a:p>
              <a:r>
                <a:rPr lang="en-US" sz="3600">
                  <a:solidFill>
                    <a:schemeClr val="tx1">
                      <a:lumMod val="75000"/>
                      <a:lumOff val="25000"/>
                    </a:schemeClr>
                  </a:solidFill>
                  <a:latin typeface="+mj-lt"/>
                </a:rPr>
                <a:t>Our Simple </a:t>
              </a:r>
              <a:r>
                <a:rPr lang="en-US" sz="3600">
                  <a:solidFill>
                    <a:schemeClr val="bg1"/>
                  </a:solidFill>
                  <a:latin typeface="+mj-lt"/>
                </a:rPr>
                <a:t>Team</a:t>
              </a:r>
              <a:r>
                <a:rPr lang="en-US" sz="3600">
                  <a:solidFill>
                    <a:schemeClr val="tx1">
                      <a:lumMod val="75000"/>
                      <a:lumOff val="25000"/>
                    </a:schemeClr>
                  </a:solidFill>
                  <a:latin typeface="+mj-lt"/>
                </a:rPr>
                <a:t> </a:t>
              </a:r>
              <a:endParaRPr lang="id-ID" sz="3600">
                <a:solidFill>
                  <a:schemeClr val="tx1">
                    <a:lumMod val="75000"/>
                    <a:lumOff val="25000"/>
                  </a:schemeClr>
                </a:solidFill>
                <a:latin typeface="+mj-lt"/>
              </a:endParaRPr>
            </a:p>
          </p:txBody>
        </p:sp>
      </p:grpSp>
      <p:pic>
        <p:nvPicPr>
          <p:cNvPr id="4" name="Picture Placeholder 3">
            <a:extLst>
              <a:ext uri="{FF2B5EF4-FFF2-40B4-BE49-F238E27FC236}">
                <a16:creationId xmlns:a16="http://schemas.microsoft.com/office/drawing/2014/main" id="{A0E03912-3F87-4CEA-AD64-11564BE0FD40}"/>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0010" b="10010"/>
          <a:stretch>
            <a:fillRect/>
          </a:stretch>
        </p:blipFill>
        <p:spPr/>
      </p:pic>
      <p:pic>
        <p:nvPicPr>
          <p:cNvPr id="17" name="Picture Placeholder 16">
            <a:extLst>
              <a:ext uri="{FF2B5EF4-FFF2-40B4-BE49-F238E27FC236}">
                <a16:creationId xmlns:a16="http://schemas.microsoft.com/office/drawing/2014/main" id="{56F210E0-5C56-4974-8F6B-8D6369C67890}"/>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6667" b="16667"/>
          <a:stretch>
            <a:fillRect/>
          </a:stretch>
        </p:blipFill>
        <p:spPr/>
      </p:pic>
      <p:pic>
        <p:nvPicPr>
          <p:cNvPr id="19" name="Picture Placeholder 18">
            <a:extLst>
              <a:ext uri="{FF2B5EF4-FFF2-40B4-BE49-F238E27FC236}">
                <a16:creationId xmlns:a16="http://schemas.microsoft.com/office/drawing/2014/main" id="{56C9E9DF-CD43-4F70-969B-7E666E03EE35}"/>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6673" b="16673"/>
          <a:stretch>
            <a:fillRect/>
          </a:stretch>
        </p:blipFill>
        <p:spPr/>
      </p:pic>
    </p:spTree>
    <p:extLst>
      <p:ext uri="{BB962C8B-B14F-4D97-AF65-F5344CB8AC3E}">
        <p14:creationId xmlns:p14="http://schemas.microsoft.com/office/powerpoint/2010/main" val="1091849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2E2C08A0-7D9E-4B8C-8E15-BEA70DDF0FB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6417" r="26417"/>
          <a:stretch>
            <a:fillRect/>
          </a:stretch>
        </p:blipFill>
        <p:spPr/>
      </p:pic>
      <p:pic>
        <p:nvPicPr>
          <p:cNvPr id="14" name="Picture Placeholder 13">
            <a:extLst>
              <a:ext uri="{FF2B5EF4-FFF2-40B4-BE49-F238E27FC236}">
                <a16:creationId xmlns:a16="http://schemas.microsoft.com/office/drawing/2014/main" id="{C239AD0A-62E0-46D9-A891-4EBC28BEBAFF}"/>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l="21855" t="15430" r="15557" b="8046"/>
          <a:stretch/>
        </p:blipFill>
        <p:spPr>
          <a:xfrm>
            <a:off x="4078514" y="1099457"/>
            <a:ext cx="2540000" cy="4659084"/>
          </a:xfrm>
        </p:spPr>
      </p:pic>
      <p:grpSp>
        <p:nvGrpSpPr>
          <p:cNvPr id="4" name="Group 3">
            <a:extLst>
              <a:ext uri="{FF2B5EF4-FFF2-40B4-BE49-F238E27FC236}">
                <a16:creationId xmlns:a16="http://schemas.microsoft.com/office/drawing/2014/main" id="{AC9BF4CE-C5F3-41B9-8D94-8E95E23A075B}"/>
              </a:ext>
            </a:extLst>
          </p:cNvPr>
          <p:cNvGrpSpPr/>
          <p:nvPr/>
        </p:nvGrpSpPr>
        <p:grpSpPr>
          <a:xfrm>
            <a:off x="7329713" y="2051555"/>
            <a:ext cx="3021429" cy="1200329"/>
            <a:chOff x="1494970" y="346909"/>
            <a:chExt cx="3021429" cy="1200329"/>
          </a:xfrm>
        </p:grpSpPr>
        <p:sp>
          <p:nvSpPr>
            <p:cNvPr id="5" name="Rectangle 4">
              <a:extLst>
                <a:ext uri="{FF2B5EF4-FFF2-40B4-BE49-F238E27FC236}">
                  <a16:creationId xmlns:a16="http://schemas.microsoft.com/office/drawing/2014/main" id="{DBE33683-C5CE-4DF7-B49F-5577FA0070AF}"/>
                </a:ext>
              </a:extLst>
            </p:cNvPr>
            <p:cNvSpPr/>
            <p:nvPr/>
          </p:nvSpPr>
          <p:spPr>
            <a:xfrm>
              <a:off x="1508750" y="918045"/>
              <a:ext cx="1553764"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FE73FBA-F8EE-425A-8E29-71BCCC5B4B5F}"/>
                </a:ext>
              </a:extLst>
            </p:cNvPr>
            <p:cNvSpPr txBox="1"/>
            <p:nvPr/>
          </p:nvSpPr>
          <p:spPr>
            <a:xfrm>
              <a:off x="1494970" y="346909"/>
              <a:ext cx="3021429" cy="1200329"/>
            </a:xfrm>
            <a:prstGeom prst="rect">
              <a:avLst/>
            </a:prstGeom>
            <a:noFill/>
          </p:spPr>
          <p:txBody>
            <a:bodyPr wrap="square" rtlCol="0">
              <a:spAutoFit/>
            </a:bodyPr>
            <a:lstStyle/>
            <a:p>
              <a:r>
                <a:rPr lang="en-US" sz="3600">
                  <a:solidFill>
                    <a:schemeClr val="tx1">
                      <a:lumMod val="75000"/>
                      <a:lumOff val="25000"/>
                    </a:schemeClr>
                  </a:solidFill>
                  <a:latin typeface="+mj-lt"/>
                </a:rPr>
                <a:t>Our Simple </a:t>
              </a:r>
              <a:r>
                <a:rPr lang="en-US" sz="3600">
                  <a:solidFill>
                    <a:schemeClr val="bg1"/>
                  </a:solidFill>
                  <a:latin typeface="+mj-lt"/>
                </a:rPr>
                <a:t>Team</a:t>
              </a:r>
              <a:r>
                <a:rPr lang="en-US" sz="3600">
                  <a:solidFill>
                    <a:schemeClr val="tx1">
                      <a:lumMod val="75000"/>
                      <a:lumOff val="25000"/>
                    </a:schemeClr>
                  </a:solidFill>
                  <a:latin typeface="+mj-lt"/>
                </a:rPr>
                <a:t> </a:t>
              </a:r>
              <a:endParaRPr lang="id-ID" sz="3600">
                <a:solidFill>
                  <a:schemeClr val="tx1">
                    <a:lumMod val="75000"/>
                    <a:lumOff val="25000"/>
                  </a:schemeClr>
                </a:solidFill>
                <a:latin typeface="+mj-lt"/>
              </a:endParaRPr>
            </a:p>
          </p:txBody>
        </p:sp>
      </p:grpSp>
      <p:sp>
        <p:nvSpPr>
          <p:cNvPr id="7" name="TextBox 6">
            <a:extLst>
              <a:ext uri="{FF2B5EF4-FFF2-40B4-BE49-F238E27FC236}">
                <a16:creationId xmlns:a16="http://schemas.microsoft.com/office/drawing/2014/main" id="{1B728EE8-1A7B-435E-8E5B-B526CB2C8E5A}"/>
              </a:ext>
            </a:extLst>
          </p:cNvPr>
          <p:cNvSpPr txBox="1"/>
          <p:nvPr/>
        </p:nvSpPr>
        <p:spPr>
          <a:xfrm>
            <a:off x="7329713" y="3688094"/>
            <a:ext cx="4165601" cy="1334853"/>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8" name="TextBox 7">
            <a:extLst>
              <a:ext uri="{FF2B5EF4-FFF2-40B4-BE49-F238E27FC236}">
                <a16:creationId xmlns:a16="http://schemas.microsoft.com/office/drawing/2014/main" id="{D15999B8-AE02-4804-A4D1-7C5A23A386BE}"/>
              </a:ext>
            </a:extLst>
          </p:cNvPr>
          <p:cNvSpPr txBox="1"/>
          <p:nvPr/>
        </p:nvSpPr>
        <p:spPr>
          <a:xfrm>
            <a:off x="7329713" y="5320657"/>
            <a:ext cx="2057535" cy="276999"/>
          </a:xfrm>
          <a:prstGeom prst="rect">
            <a:avLst/>
          </a:prstGeom>
          <a:noFill/>
        </p:spPr>
        <p:txBody>
          <a:bodyPr wrap="square" rtlCol="0">
            <a:spAutoFit/>
          </a:bodyPr>
          <a:lstStyle/>
          <a:p>
            <a:r>
              <a:rPr lang="en-US" sz="1200" spc="300">
                <a:solidFill>
                  <a:schemeClr val="accent1"/>
                </a:solidFill>
                <a:latin typeface="+mj-lt"/>
              </a:rPr>
              <a:t>Read More</a:t>
            </a:r>
            <a:endParaRPr lang="id-ID" sz="23900" spc="300">
              <a:solidFill>
                <a:schemeClr val="accent1"/>
              </a:solidFill>
              <a:latin typeface="+mj-lt"/>
            </a:endParaRPr>
          </a:p>
        </p:txBody>
      </p:sp>
      <p:sp>
        <p:nvSpPr>
          <p:cNvPr id="9" name="TextBox 8">
            <a:extLst>
              <a:ext uri="{FF2B5EF4-FFF2-40B4-BE49-F238E27FC236}">
                <a16:creationId xmlns:a16="http://schemas.microsoft.com/office/drawing/2014/main" id="{5FF8A4B8-8F0E-43A8-9C94-01345178FF1D}"/>
              </a:ext>
            </a:extLst>
          </p:cNvPr>
          <p:cNvSpPr txBox="1"/>
          <p:nvPr/>
        </p:nvSpPr>
        <p:spPr>
          <a:xfrm rot="16200000">
            <a:off x="-150286" y="3290499"/>
            <a:ext cx="2057535" cy="276999"/>
          </a:xfrm>
          <a:prstGeom prst="rect">
            <a:avLst/>
          </a:prstGeom>
          <a:noFill/>
        </p:spPr>
        <p:txBody>
          <a:bodyPr wrap="square" rtlCol="0">
            <a:spAutoFit/>
          </a:bodyPr>
          <a:lstStyle/>
          <a:p>
            <a:pPr algn="ctr"/>
            <a:r>
              <a:rPr lang="en-US" sz="1200" spc="300" dirty="0">
                <a:solidFill>
                  <a:schemeClr val="tx1">
                    <a:lumMod val="75000"/>
                    <a:lumOff val="25000"/>
                  </a:schemeClr>
                </a:solidFill>
                <a:latin typeface="+mj-lt"/>
              </a:rPr>
              <a:t>FEBRUARY 2021</a:t>
            </a:r>
            <a:endParaRPr lang="id-ID" sz="23900" spc="300" dirty="0">
              <a:solidFill>
                <a:schemeClr val="tx1">
                  <a:lumMod val="75000"/>
                  <a:lumOff val="25000"/>
                </a:schemeClr>
              </a:solidFill>
              <a:latin typeface="+mj-lt"/>
            </a:endParaRPr>
          </a:p>
        </p:txBody>
      </p:sp>
      <p:sp>
        <p:nvSpPr>
          <p:cNvPr id="10" name="TextBox 9">
            <a:extLst>
              <a:ext uri="{FF2B5EF4-FFF2-40B4-BE49-F238E27FC236}">
                <a16:creationId xmlns:a16="http://schemas.microsoft.com/office/drawing/2014/main" id="{59C84C47-64CB-4811-9F36-95D927598D09}"/>
              </a:ext>
            </a:extLst>
          </p:cNvPr>
          <p:cNvSpPr txBox="1"/>
          <p:nvPr/>
        </p:nvSpPr>
        <p:spPr>
          <a:xfrm>
            <a:off x="1635791" y="4760685"/>
            <a:ext cx="5663079" cy="1739964"/>
          </a:xfrm>
          <a:prstGeom prst="rect">
            <a:avLst/>
          </a:prstGeom>
          <a:noFill/>
        </p:spPr>
        <p:txBody>
          <a:bodyPr wrap="square" rtlCol="0">
            <a:spAutoFit/>
          </a:bodyPr>
          <a:lstStyle/>
          <a:p>
            <a:pPr>
              <a:lnSpc>
                <a:spcPct val="80000"/>
              </a:lnSpc>
            </a:pPr>
            <a:r>
              <a:rPr lang="en-US" sz="4400" spc="-150" dirty="0">
                <a:solidFill>
                  <a:schemeClr val="bg1">
                    <a:lumMod val="85000"/>
                  </a:schemeClr>
                </a:solidFill>
                <a:latin typeface="+mj-lt"/>
              </a:rPr>
              <a:t>Creative thinking inspires ideas. Ideas inspire change.</a:t>
            </a:r>
            <a:endParaRPr lang="id-ID" sz="148100" spc="-150" dirty="0">
              <a:solidFill>
                <a:schemeClr val="bg1">
                  <a:lumMod val="85000"/>
                </a:schemeClr>
              </a:solidFill>
              <a:latin typeface="+mj-lt"/>
            </a:endParaRPr>
          </a:p>
        </p:txBody>
      </p:sp>
    </p:spTree>
    <p:extLst>
      <p:ext uri="{BB962C8B-B14F-4D97-AF65-F5344CB8AC3E}">
        <p14:creationId xmlns:p14="http://schemas.microsoft.com/office/powerpoint/2010/main" val="189645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1DC3E4-7D64-4986-9411-5EE8C87152DD}"/>
              </a:ext>
            </a:extLst>
          </p:cNvPr>
          <p:cNvSpPr txBox="1"/>
          <p:nvPr/>
        </p:nvSpPr>
        <p:spPr>
          <a:xfrm>
            <a:off x="1489527" y="1383219"/>
            <a:ext cx="2322288" cy="369332"/>
          </a:xfrm>
          <a:prstGeom prst="rect">
            <a:avLst/>
          </a:prstGeom>
          <a:noFill/>
        </p:spPr>
        <p:txBody>
          <a:bodyPr wrap="square" rtlCol="0">
            <a:spAutoFit/>
          </a:bodyPr>
          <a:lstStyle/>
          <a:p>
            <a:pPr algn="ctr"/>
            <a:r>
              <a:rPr lang="en-US">
                <a:solidFill>
                  <a:schemeClr val="tx1">
                    <a:lumMod val="75000"/>
                    <a:lumOff val="25000"/>
                  </a:schemeClr>
                </a:solidFill>
                <a:latin typeface="+mj-lt"/>
              </a:rPr>
              <a:t>Your Name Here</a:t>
            </a:r>
            <a:endParaRPr lang="id-ID">
              <a:solidFill>
                <a:schemeClr val="tx1">
                  <a:lumMod val="75000"/>
                  <a:lumOff val="25000"/>
                </a:schemeClr>
              </a:solidFill>
              <a:latin typeface="+mj-lt"/>
            </a:endParaRPr>
          </a:p>
        </p:txBody>
      </p:sp>
      <p:sp>
        <p:nvSpPr>
          <p:cNvPr id="5" name="TextBox 4">
            <a:extLst>
              <a:ext uri="{FF2B5EF4-FFF2-40B4-BE49-F238E27FC236}">
                <a16:creationId xmlns:a16="http://schemas.microsoft.com/office/drawing/2014/main" id="{04266905-4A37-475C-947D-C8FB2C87DA7C}"/>
              </a:ext>
            </a:extLst>
          </p:cNvPr>
          <p:cNvSpPr txBox="1"/>
          <p:nvPr/>
        </p:nvSpPr>
        <p:spPr>
          <a:xfrm>
            <a:off x="1656442" y="1738004"/>
            <a:ext cx="1988458" cy="307777"/>
          </a:xfrm>
          <a:prstGeom prst="rect">
            <a:avLst/>
          </a:prstGeom>
          <a:noFill/>
        </p:spPr>
        <p:txBody>
          <a:bodyPr wrap="square" rtlCol="0">
            <a:spAutoFit/>
          </a:bodyPr>
          <a:lstStyle/>
          <a:p>
            <a:pPr algn="ctr"/>
            <a:r>
              <a:rPr lang="en-US" sz="1400" i="1">
                <a:solidFill>
                  <a:schemeClr val="accent1"/>
                </a:solidFill>
              </a:rPr>
              <a:t>Graphic Designer</a:t>
            </a:r>
            <a:endParaRPr lang="id-ID" sz="28700" i="1">
              <a:solidFill>
                <a:schemeClr val="accent1"/>
              </a:solidFill>
            </a:endParaRPr>
          </a:p>
        </p:txBody>
      </p:sp>
      <p:sp>
        <p:nvSpPr>
          <p:cNvPr id="6" name="TextBox 5">
            <a:extLst>
              <a:ext uri="{FF2B5EF4-FFF2-40B4-BE49-F238E27FC236}">
                <a16:creationId xmlns:a16="http://schemas.microsoft.com/office/drawing/2014/main" id="{F9947943-6E63-453A-80AE-AC130CB59F19}"/>
              </a:ext>
            </a:extLst>
          </p:cNvPr>
          <p:cNvSpPr txBox="1"/>
          <p:nvPr/>
        </p:nvSpPr>
        <p:spPr>
          <a:xfrm>
            <a:off x="5205183" y="4953734"/>
            <a:ext cx="2322288" cy="369332"/>
          </a:xfrm>
          <a:prstGeom prst="rect">
            <a:avLst/>
          </a:prstGeom>
          <a:noFill/>
        </p:spPr>
        <p:txBody>
          <a:bodyPr wrap="square" rtlCol="0">
            <a:spAutoFit/>
          </a:bodyPr>
          <a:lstStyle/>
          <a:p>
            <a:pPr algn="ctr"/>
            <a:r>
              <a:rPr lang="en-US">
                <a:solidFill>
                  <a:schemeClr val="tx1">
                    <a:lumMod val="75000"/>
                    <a:lumOff val="25000"/>
                  </a:schemeClr>
                </a:solidFill>
                <a:latin typeface="+mj-lt"/>
              </a:rPr>
              <a:t>Your Name Here</a:t>
            </a:r>
            <a:endParaRPr lang="id-ID">
              <a:solidFill>
                <a:schemeClr val="tx1">
                  <a:lumMod val="75000"/>
                  <a:lumOff val="25000"/>
                </a:schemeClr>
              </a:solidFill>
              <a:latin typeface="+mj-lt"/>
            </a:endParaRPr>
          </a:p>
        </p:txBody>
      </p:sp>
      <p:sp>
        <p:nvSpPr>
          <p:cNvPr id="7" name="TextBox 6">
            <a:extLst>
              <a:ext uri="{FF2B5EF4-FFF2-40B4-BE49-F238E27FC236}">
                <a16:creationId xmlns:a16="http://schemas.microsoft.com/office/drawing/2014/main" id="{A3203AD5-3FBC-45D9-A662-DC6BDC7007BF}"/>
              </a:ext>
            </a:extLst>
          </p:cNvPr>
          <p:cNvSpPr txBox="1"/>
          <p:nvPr/>
        </p:nvSpPr>
        <p:spPr>
          <a:xfrm>
            <a:off x="5372098" y="5308519"/>
            <a:ext cx="1988458" cy="307777"/>
          </a:xfrm>
          <a:prstGeom prst="rect">
            <a:avLst/>
          </a:prstGeom>
          <a:noFill/>
        </p:spPr>
        <p:txBody>
          <a:bodyPr wrap="square" rtlCol="0">
            <a:spAutoFit/>
          </a:bodyPr>
          <a:lstStyle/>
          <a:p>
            <a:pPr algn="ctr"/>
            <a:r>
              <a:rPr lang="en-US" sz="1400" i="1">
                <a:solidFill>
                  <a:schemeClr val="accent1"/>
                </a:solidFill>
              </a:rPr>
              <a:t>Graphic Designer</a:t>
            </a:r>
            <a:endParaRPr lang="id-ID" sz="28700" i="1">
              <a:solidFill>
                <a:schemeClr val="accent1"/>
              </a:solidFill>
            </a:endParaRPr>
          </a:p>
        </p:txBody>
      </p:sp>
      <p:grpSp>
        <p:nvGrpSpPr>
          <p:cNvPr id="8" name="Group 7">
            <a:extLst>
              <a:ext uri="{FF2B5EF4-FFF2-40B4-BE49-F238E27FC236}">
                <a16:creationId xmlns:a16="http://schemas.microsoft.com/office/drawing/2014/main" id="{1A487CE7-0B2C-4F12-A626-650F49FC7A81}"/>
              </a:ext>
            </a:extLst>
          </p:cNvPr>
          <p:cNvGrpSpPr/>
          <p:nvPr/>
        </p:nvGrpSpPr>
        <p:grpSpPr>
          <a:xfrm>
            <a:off x="8367483" y="1567885"/>
            <a:ext cx="3021429" cy="1200329"/>
            <a:chOff x="1494970" y="346909"/>
            <a:chExt cx="3021429" cy="1200329"/>
          </a:xfrm>
        </p:grpSpPr>
        <p:sp>
          <p:nvSpPr>
            <p:cNvPr id="9" name="Rectangle 8">
              <a:extLst>
                <a:ext uri="{FF2B5EF4-FFF2-40B4-BE49-F238E27FC236}">
                  <a16:creationId xmlns:a16="http://schemas.microsoft.com/office/drawing/2014/main" id="{07B993E6-C4A2-4DDA-97C6-0BA1B391D59B}"/>
                </a:ext>
              </a:extLst>
            </p:cNvPr>
            <p:cNvSpPr/>
            <p:nvPr/>
          </p:nvSpPr>
          <p:spPr>
            <a:xfrm>
              <a:off x="1508750" y="918045"/>
              <a:ext cx="1553764"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83C3AF6-5D2B-4002-B5D8-B08DC6E09DCD}"/>
                </a:ext>
              </a:extLst>
            </p:cNvPr>
            <p:cNvSpPr txBox="1"/>
            <p:nvPr/>
          </p:nvSpPr>
          <p:spPr>
            <a:xfrm>
              <a:off x="1494970" y="346909"/>
              <a:ext cx="3021429" cy="1200329"/>
            </a:xfrm>
            <a:prstGeom prst="rect">
              <a:avLst/>
            </a:prstGeom>
            <a:noFill/>
          </p:spPr>
          <p:txBody>
            <a:bodyPr wrap="square" rtlCol="0">
              <a:spAutoFit/>
            </a:bodyPr>
            <a:lstStyle/>
            <a:p>
              <a:r>
                <a:rPr lang="en-US" sz="3600">
                  <a:solidFill>
                    <a:schemeClr val="tx1">
                      <a:lumMod val="75000"/>
                      <a:lumOff val="25000"/>
                    </a:schemeClr>
                  </a:solidFill>
                  <a:latin typeface="+mj-lt"/>
                </a:rPr>
                <a:t>Our Simple </a:t>
              </a:r>
              <a:r>
                <a:rPr lang="en-US" sz="3600">
                  <a:solidFill>
                    <a:schemeClr val="bg1"/>
                  </a:solidFill>
                  <a:latin typeface="+mj-lt"/>
                </a:rPr>
                <a:t>Team</a:t>
              </a:r>
              <a:r>
                <a:rPr lang="en-US" sz="3600">
                  <a:solidFill>
                    <a:schemeClr val="tx1">
                      <a:lumMod val="75000"/>
                      <a:lumOff val="25000"/>
                    </a:schemeClr>
                  </a:solidFill>
                  <a:latin typeface="+mj-lt"/>
                </a:rPr>
                <a:t> </a:t>
              </a:r>
              <a:endParaRPr lang="id-ID" sz="3600">
                <a:solidFill>
                  <a:schemeClr val="tx1">
                    <a:lumMod val="75000"/>
                    <a:lumOff val="25000"/>
                  </a:schemeClr>
                </a:solidFill>
                <a:latin typeface="+mj-lt"/>
              </a:endParaRPr>
            </a:p>
          </p:txBody>
        </p:sp>
      </p:grpSp>
      <p:sp>
        <p:nvSpPr>
          <p:cNvPr id="11" name="TextBox 10">
            <a:extLst>
              <a:ext uri="{FF2B5EF4-FFF2-40B4-BE49-F238E27FC236}">
                <a16:creationId xmlns:a16="http://schemas.microsoft.com/office/drawing/2014/main" id="{8052480B-21BC-4AAD-AA3C-5EA957021C6C}"/>
              </a:ext>
            </a:extLst>
          </p:cNvPr>
          <p:cNvSpPr txBox="1"/>
          <p:nvPr/>
        </p:nvSpPr>
        <p:spPr>
          <a:xfrm>
            <a:off x="8367484" y="4159350"/>
            <a:ext cx="3280227" cy="1588768"/>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a:t>
            </a:r>
            <a:r>
              <a:rPr lang="en-US" sz="1100">
                <a:solidFill>
                  <a:schemeClr val="tx1">
                    <a:lumMod val="75000"/>
                    <a:lumOff val="25000"/>
                  </a:schemeClr>
                </a:solidFill>
              </a:rPr>
              <a:t> </a:t>
            </a:r>
            <a:r>
              <a:rPr lang="id-ID" sz="1100">
                <a:solidFill>
                  <a:schemeClr val="tx1">
                    <a:lumMod val="75000"/>
                    <a:lumOff val="25000"/>
                  </a:schemeClr>
                </a:solidFill>
              </a:rPr>
              <a:t>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12" name="TextBox 11">
            <a:extLst>
              <a:ext uri="{FF2B5EF4-FFF2-40B4-BE49-F238E27FC236}">
                <a16:creationId xmlns:a16="http://schemas.microsoft.com/office/drawing/2014/main" id="{A8A3F7F1-2482-40FA-B221-0F5F3A740823}"/>
              </a:ext>
            </a:extLst>
          </p:cNvPr>
          <p:cNvSpPr txBox="1"/>
          <p:nvPr/>
        </p:nvSpPr>
        <p:spPr>
          <a:xfrm>
            <a:off x="8367483" y="6089915"/>
            <a:ext cx="2057535" cy="276999"/>
          </a:xfrm>
          <a:prstGeom prst="rect">
            <a:avLst/>
          </a:prstGeom>
          <a:noFill/>
        </p:spPr>
        <p:txBody>
          <a:bodyPr wrap="square" rtlCol="0">
            <a:spAutoFit/>
          </a:bodyPr>
          <a:lstStyle/>
          <a:p>
            <a:r>
              <a:rPr lang="en-US" sz="1200" spc="300">
                <a:solidFill>
                  <a:schemeClr val="accent1"/>
                </a:solidFill>
                <a:latin typeface="+mj-lt"/>
              </a:rPr>
              <a:t>Read More</a:t>
            </a:r>
            <a:endParaRPr lang="id-ID" sz="23900" spc="300">
              <a:solidFill>
                <a:schemeClr val="accent1"/>
              </a:solidFill>
              <a:latin typeface="+mj-lt"/>
            </a:endParaRPr>
          </a:p>
        </p:txBody>
      </p:sp>
      <p:pic>
        <p:nvPicPr>
          <p:cNvPr id="16" name="Picture Placeholder 15">
            <a:extLst>
              <a:ext uri="{FF2B5EF4-FFF2-40B4-BE49-F238E27FC236}">
                <a16:creationId xmlns:a16="http://schemas.microsoft.com/office/drawing/2014/main" id="{B8091964-2A3F-4479-B583-DF6F30AB214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6667" b="16667"/>
          <a:stretch>
            <a:fillRect/>
          </a:stretch>
        </p:blipFill>
        <p:spPr/>
      </p:pic>
      <p:pic>
        <p:nvPicPr>
          <p:cNvPr id="13" name="Picture Placeholder 12">
            <a:extLst>
              <a:ext uri="{FF2B5EF4-FFF2-40B4-BE49-F238E27FC236}">
                <a16:creationId xmlns:a16="http://schemas.microsoft.com/office/drawing/2014/main" id="{C3AF15E1-7292-489B-95EB-49A46599A1A9}"/>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6667" b="16667"/>
          <a:stretch>
            <a:fillRect/>
          </a:stretch>
        </p:blipFill>
        <p:spPr/>
      </p:pic>
    </p:spTree>
    <p:extLst>
      <p:ext uri="{BB962C8B-B14F-4D97-AF65-F5344CB8AC3E}">
        <p14:creationId xmlns:p14="http://schemas.microsoft.com/office/powerpoint/2010/main" val="420075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272BF82-4421-4957-85BD-F02C55951951}"/>
              </a:ext>
            </a:extLst>
          </p:cNvPr>
          <p:cNvSpPr txBox="1"/>
          <p:nvPr/>
        </p:nvSpPr>
        <p:spPr>
          <a:xfrm>
            <a:off x="2059799" y="410306"/>
            <a:ext cx="6208833" cy="1751249"/>
          </a:xfrm>
          <a:prstGeom prst="rect">
            <a:avLst/>
          </a:prstGeom>
          <a:noFill/>
        </p:spPr>
        <p:txBody>
          <a:bodyPr wrap="square" rtlCol="0">
            <a:spAutoFit/>
          </a:bodyPr>
          <a:lstStyle/>
          <a:p>
            <a:pPr>
              <a:lnSpc>
                <a:spcPct val="80000"/>
              </a:lnSpc>
            </a:pPr>
            <a:r>
              <a:rPr lang="en-US" sz="4400" spc="-150">
                <a:solidFill>
                  <a:schemeClr val="bg1">
                    <a:lumMod val="85000"/>
                  </a:schemeClr>
                </a:solidFill>
                <a:latin typeface="+mj-lt"/>
              </a:rPr>
              <a:t>Creative thinking </a:t>
            </a:r>
            <a:r>
              <a:rPr lang="en-US" sz="4400" spc="-150" dirty="0">
                <a:solidFill>
                  <a:schemeClr val="bg1">
                    <a:lumMod val="85000"/>
                  </a:schemeClr>
                </a:solidFill>
                <a:latin typeface="+mj-lt"/>
              </a:rPr>
              <a:t>inspires ideas. Ideas inspire change.</a:t>
            </a:r>
            <a:endParaRPr lang="id-ID" sz="148100" spc="-150" dirty="0">
              <a:solidFill>
                <a:schemeClr val="bg1">
                  <a:lumMod val="85000"/>
                </a:schemeClr>
              </a:solidFill>
              <a:latin typeface="+mj-lt"/>
            </a:endParaRPr>
          </a:p>
        </p:txBody>
      </p:sp>
      <p:pic>
        <p:nvPicPr>
          <p:cNvPr id="11" name="Picture Placeholder 10">
            <a:extLst>
              <a:ext uri="{FF2B5EF4-FFF2-40B4-BE49-F238E27FC236}">
                <a16:creationId xmlns:a16="http://schemas.microsoft.com/office/drawing/2014/main" id="{8A5AFF68-DA58-457D-A741-C3B87BC6950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9313" r="29313"/>
          <a:stretch>
            <a:fillRect/>
          </a:stretch>
        </p:blipFill>
        <p:spPr/>
      </p:pic>
      <p:grpSp>
        <p:nvGrpSpPr>
          <p:cNvPr id="9" name="Group 8">
            <a:extLst>
              <a:ext uri="{FF2B5EF4-FFF2-40B4-BE49-F238E27FC236}">
                <a16:creationId xmlns:a16="http://schemas.microsoft.com/office/drawing/2014/main" id="{CBF1D67D-3DB6-4822-ACD4-2808FD4C9FF4}"/>
              </a:ext>
            </a:extLst>
          </p:cNvPr>
          <p:cNvGrpSpPr/>
          <p:nvPr/>
        </p:nvGrpSpPr>
        <p:grpSpPr>
          <a:xfrm>
            <a:off x="2059799" y="3071493"/>
            <a:ext cx="3021429" cy="1200329"/>
            <a:chOff x="891400" y="3768452"/>
            <a:chExt cx="3021429" cy="1200329"/>
          </a:xfrm>
        </p:grpSpPr>
        <p:sp>
          <p:nvSpPr>
            <p:cNvPr id="4" name="Rectangle 3">
              <a:extLst>
                <a:ext uri="{FF2B5EF4-FFF2-40B4-BE49-F238E27FC236}">
                  <a16:creationId xmlns:a16="http://schemas.microsoft.com/office/drawing/2014/main" id="{55C55DB6-8FC1-4BDB-8908-D4A194271A5A}"/>
                </a:ext>
              </a:extLst>
            </p:cNvPr>
            <p:cNvSpPr/>
            <p:nvPr/>
          </p:nvSpPr>
          <p:spPr>
            <a:xfrm>
              <a:off x="905180" y="4388575"/>
              <a:ext cx="1838020"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02B87DF-E925-44F5-8AFC-CFF8C0CB2B8B}"/>
                </a:ext>
              </a:extLst>
            </p:cNvPr>
            <p:cNvSpPr txBox="1"/>
            <p:nvPr/>
          </p:nvSpPr>
          <p:spPr>
            <a:xfrm>
              <a:off x="891400" y="3768452"/>
              <a:ext cx="3021429" cy="1200329"/>
            </a:xfrm>
            <a:prstGeom prst="rect">
              <a:avLst/>
            </a:prstGeom>
            <a:noFill/>
          </p:spPr>
          <p:txBody>
            <a:bodyPr wrap="square" rtlCol="0">
              <a:spAutoFit/>
            </a:bodyPr>
            <a:lstStyle/>
            <a:p>
              <a:r>
                <a:rPr lang="en-US" sz="3600">
                  <a:solidFill>
                    <a:schemeClr val="tx1">
                      <a:lumMod val="75000"/>
                      <a:lumOff val="25000"/>
                    </a:schemeClr>
                  </a:solidFill>
                  <a:latin typeface="+mj-lt"/>
                </a:rPr>
                <a:t>Our Great </a:t>
              </a:r>
              <a:r>
                <a:rPr lang="en-US" sz="3600">
                  <a:solidFill>
                    <a:schemeClr val="bg1"/>
                  </a:solidFill>
                  <a:latin typeface="+mj-lt"/>
                </a:rPr>
                <a:t>Leader</a:t>
              </a:r>
              <a:r>
                <a:rPr lang="en-US" sz="3600">
                  <a:solidFill>
                    <a:schemeClr val="tx1">
                      <a:lumMod val="75000"/>
                      <a:lumOff val="25000"/>
                    </a:schemeClr>
                  </a:solidFill>
                  <a:latin typeface="+mj-lt"/>
                </a:rPr>
                <a:t> </a:t>
              </a:r>
              <a:endParaRPr lang="id-ID" sz="3600">
                <a:solidFill>
                  <a:schemeClr val="tx1">
                    <a:lumMod val="75000"/>
                    <a:lumOff val="25000"/>
                  </a:schemeClr>
                </a:solidFill>
                <a:latin typeface="+mj-lt"/>
              </a:endParaRPr>
            </a:p>
          </p:txBody>
        </p:sp>
      </p:grpSp>
      <p:sp>
        <p:nvSpPr>
          <p:cNvPr id="6" name="TextBox 5">
            <a:extLst>
              <a:ext uri="{FF2B5EF4-FFF2-40B4-BE49-F238E27FC236}">
                <a16:creationId xmlns:a16="http://schemas.microsoft.com/office/drawing/2014/main" id="{08E43EAC-E67D-41E4-B39C-6D56704EF38A}"/>
              </a:ext>
            </a:extLst>
          </p:cNvPr>
          <p:cNvSpPr txBox="1"/>
          <p:nvPr/>
        </p:nvSpPr>
        <p:spPr>
          <a:xfrm>
            <a:off x="7540170" y="3429000"/>
            <a:ext cx="3280227" cy="1588768"/>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a:t>
            </a:r>
            <a:r>
              <a:rPr lang="en-US" sz="1100">
                <a:solidFill>
                  <a:schemeClr val="tx1">
                    <a:lumMod val="75000"/>
                    <a:lumOff val="25000"/>
                  </a:schemeClr>
                </a:solidFill>
              </a:rPr>
              <a:t> </a:t>
            </a:r>
            <a:r>
              <a:rPr lang="id-ID" sz="1100">
                <a:solidFill>
                  <a:schemeClr val="tx1">
                    <a:lumMod val="75000"/>
                    <a:lumOff val="25000"/>
                  </a:schemeClr>
                </a:solidFill>
              </a:rPr>
              <a:t>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7" name="TextBox 6">
            <a:extLst>
              <a:ext uri="{FF2B5EF4-FFF2-40B4-BE49-F238E27FC236}">
                <a16:creationId xmlns:a16="http://schemas.microsoft.com/office/drawing/2014/main" id="{7986A991-4D80-424D-975A-E64EEB457152}"/>
              </a:ext>
            </a:extLst>
          </p:cNvPr>
          <p:cNvSpPr txBox="1"/>
          <p:nvPr/>
        </p:nvSpPr>
        <p:spPr>
          <a:xfrm>
            <a:off x="7540169" y="5359565"/>
            <a:ext cx="2057535" cy="276999"/>
          </a:xfrm>
          <a:prstGeom prst="rect">
            <a:avLst/>
          </a:prstGeom>
          <a:noFill/>
        </p:spPr>
        <p:txBody>
          <a:bodyPr wrap="square" rtlCol="0">
            <a:spAutoFit/>
          </a:bodyPr>
          <a:lstStyle/>
          <a:p>
            <a:r>
              <a:rPr lang="en-US" sz="1200" spc="300">
                <a:solidFill>
                  <a:schemeClr val="accent1"/>
                </a:solidFill>
                <a:latin typeface="+mj-lt"/>
              </a:rPr>
              <a:t>Read More</a:t>
            </a:r>
            <a:endParaRPr lang="id-ID" sz="23900" spc="300">
              <a:solidFill>
                <a:schemeClr val="accent1"/>
              </a:solidFill>
              <a:latin typeface="+mj-lt"/>
            </a:endParaRPr>
          </a:p>
        </p:txBody>
      </p:sp>
      <p:sp>
        <p:nvSpPr>
          <p:cNvPr id="8" name="TextBox 7">
            <a:extLst>
              <a:ext uri="{FF2B5EF4-FFF2-40B4-BE49-F238E27FC236}">
                <a16:creationId xmlns:a16="http://schemas.microsoft.com/office/drawing/2014/main" id="{F5E37478-E393-4D50-9EBB-191473C3103F}"/>
              </a:ext>
            </a:extLst>
          </p:cNvPr>
          <p:cNvSpPr txBox="1"/>
          <p:nvPr/>
        </p:nvSpPr>
        <p:spPr>
          <a:xfrm>
            <a:off x="7540168" y="2768214"/>
            <a:ext cx="2057535" cy="276999"/>
          </a:xfrm>
          <a:prstGeom prst="rect">
            <a:avLst/>
          </a:prstGeom>
          <a:noFill/>
        </p:spPr>
        <p:txBody>
          <a:bodyPr wrap="square" rtlCol="0">
            <a:spAutoFit/>
          </a:bodyPr>
          <a:lstStyle/>
          <a:p>
            <a:r>
              <a:rPr lang="en-US" sz="1200" spc="300" dirty="0">
                <a:solidFill>
                  <a:schemeClr val="tx1">
                    <a:lumMod val="75000"/>
                    <a:lumOff val="25000"/>
                  </a:schemeClr>
                </a:solidFill>
                <a:latin typeface="+mj-lt"/>
              </a:rPr>
              <a:t>FEBRUARY 2021</a:t>
            </a:r>
            <a:endParaRPr lang="id-ID" sz="23900" spc="300" dirty="0">
              <a:solidFill>
                <a:schemeClr val="tx1">
                  <a:lumMod val="75000"/>
                  <a:lumOff val="25000"/>
                </a:schemeClr>
              </a:solidFill>
              <a:latin typeface="+mj-lt"/>
            </a:endParaRPr>
          </a:p>
        </p:txBody>
      </p:sp>
    </p:spTree>
    <p:extLst>
      <p:ext uri="{BB962C8B-B14F-4D97-AF65-F5344CB8AC3E}">
        <p14:creationId xmlns:p14="http://schemas.microsoft.com/office/powerpoint/2010/main" val="4222348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4B48844-205F-4B18-B1F8-B66C18BF0888}"/>
              </a:ext>
            </a:extLst>
          </p:cNvPr>
          <p:cNvSpPr txBox="1"/>
          <p:nvPr/>
        </p:nvSpPr>
        <p:spPr>
          <a:xfrm>
            <a:off x="7739612" y="2541661"/>
            <a:ext cx="3280227" cy="1588768"/>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a:t>
            </a:r>
            <a:r>
              <a:rPr lang="en-US" sz="1100">
                <a:solidFill>
                  <a:schemeClr val="tx1">
                    <a:lumMod val="75000"/>
                    <a:lumOff val="25000"/>
                  </a:schemeClr>
                </a:solidFill>
              </a:rPr>
              <a:t> </a:t>
            </a:r>
            <a:r>
              <a:rPr lang="id-ID" sz="1100">
                <a:solidFill>
                  <a:schemeClr val="tx1">
                    <a:lumMod val="75000"/>
                    <a:lumOff val="25000"/>
                  </a:schemeClr>
                </a:solidFill>
              </a:rPr>
              <a:t>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4" name="TextBox 3">
            <a:extLst>
              <a:ext uri="{FF2B5EF4-FFF2-40B4-BE49-F238E27FC236}">
                <a16:creationId xmlns:a16="http://schemas.microsoft.com/office/drawing/2014/main" id="{DA0D90BE-72F8-495D-A989-55494D2F923A}"/>
              </a:ext>
            </a:extLst>
          </p:cNvPr>
          <p:cNvSpPr txBox="1"/>
          <p:nvPr/>
        </p:nvSpPr>
        <p:spPr>
          <a:xfrm>
            <a:off x="7739611" y="4472226"/>
            <a:ext cx="2057535" cy="276999"/>
          </a:xfrm>
          <a:prstGeom prst="rect">
            <a:avLst/>
          </a:prstGeom>
          <a:noFill/>
        </p:spPr>
        <p:txBody>
          <a:bodyPr wrap="square" rtlCol="0">
            <a:spAutoFit/>
          </a:bodyPr>
          <a:lstStyle/>
          <a:p>
            <a:r>
              <a:rPr lang="en-US" sz="1200" spc="300">
                <a:solidFill>
                  <a:schemeClr val="accent1"/>
                </a:solidFill>
                <a:latin typeface="+mj-lt"/>
              </a:rPr>
              <a:t>Read More</a:t>
            </a:r>
            <a:endParaRPr lang="id-ID" sz="23900" spc="300">
              <a:solidFill>
                <a:schemeClr val="accent1"/>
              </a:solidFill>
              <a:latin typeface="+mj-lt"/>
            </a:endParaRPr>
          </a:p>
        </p:txBody>
      </p:sp>
      <p:sp>
        <p:nvSpPr>
          <p:cNvPr id="5" name="TextBox 4">
            <a:extLst>
              <a:ext uri="{FF2B5EF4-FFF2-40B4-BE49-F238E27FC236}">
                <a16:creationId xmlns:a16="http://schemas.microsoft.com/office/drawing/2014/main" id="{497A98F4-EA91-413E-9EE3-437717C61591}"/>
              </a:ext>
            </a:extLst>
          </p:cNvPr>
          <p:cNvSpPr txBox="1"/>
          <p:nvPr/>
        </p:nvSpPr>
        <p:spPr>
          <a:xfrm>
            <a:off x="5272181" y="2690432"/>
            <a:ext cx="2057535" cy="276999"/>
          </a:xfrm>
          <a:prstGeom prst="rect">
            <a:avLst/>
          </a:prstGeom>
          <a:noFill/>
        </p:spPr>
        <p:txBody>
          <a:bodyPr wrap="square" rtlCol="0">
            <a:spAutoFit/>
          </a:bodyPr>
          <a:lstStyle/>
          <a:p>
            <a:r>
              <a:rPr lang="en-US" sz="1200" spc="300" dirty="0">
                <a:solidFill>
                  <a:schemeClr val="tx1">
                    <a:lumMod val="75000"/>
                    <a:lumOff val="25000"/>
                  </a:schemeClr>
                </a:solidFill>
                <a:latin typeface="+mj-lt"/>
              </a:rPr>
              <a:t>FEBRUARY 2021</a:t>
            </a:r>
            <a:endParaRPr lang="id-ID" sz="23900" spc="300" dirty="0">
              <a:solidFill>
                <a:schemeClr val="tx1">
                  <a:lumMod val="75000"/>
                  <a:lumOff val="25000"/>
                </a:schemeClr>
              </a:solidFill>
              <a:latin typeface="+mj-lt"/>
            </a:endParaRPr>
          </a:p>
        </p:txBody>
      </p:sp>
      <p:grpSp>
        <p:nvGrpSpPr>
          <p:cNvPr id="6" name="Group 5">
            <a:extLst>
              <a:ext uri="{FF2B5EF4-FFF2-40B4-BE49-F238E27FC236}">
                <a16:creationId xmlns:a16="http://schemas.microsoft.com/office/drawing/2014/main" id="{CC62B80E-A1FC-4278-94B1-C9E5FC58FA42}"/>
              </a:ext>
            </a:extLst>
          </p:cNvPr>
          <p:cNvGrpSpPr/>
          <p:nvPr/>
        </p:nvGrpSpPr>
        <p:grpSpPr>
          <a:xfrm>
            <a:off x="5272181" y="5291349"/>
            <a:ext cx="3021429" cy="1200329"/>
            <a:chOff x="891400" y="3817439"/>
            <a:chExt cx="3021429" cy="1200329"/>
          </a:xfrm>
        </p:grpSpPr>
        <p:sp>
          <p:nvSpPr>
            <p:cNvPr id="7" name="Rectangle 6">
              <a:extLst>
                <a:ext uri="{FF2B5EF4-FFF2-40B4-BE49-F238E27FC236}">
                  <a16:creationId xmlns:a16="http://schemas.microsoft.com/office/drawing/2014/main" id="{3674CB70-E903-41C1-81AF-B08E24742805}"/>
                </a:ext>
              </a:extLst>
            </p:cNvPr>
            <p:cNvSpPr/>
            <p:nvPr/>
          </p:nvSpPr>
          <p:spPr>
            <a:xfrm>
              <a:off x="905180" y="4388575"/>
              <a:ext cx="1838020"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0B51D93-F088-4E74-BDEF-397451B20EDD}"/>
                </a:ext>
              </a:extLst>
            </p:cNvPr>
            <p:cNvSpPr txBox="1"/>
            <p:nvPr/>
          </p:nvSpPr>
          <p:spPr>
            <a:xfrm>
              <a:off x="891400" y="3817439"/>
              <a:ext cx="3021429" cy="1200329"/>
            </a:xfrm>
            <a:prstGeom prst="rect">
              <a:avLst/>
            </a:prstGeom>
            <a:noFill/>
          </p:spPr>
          <p:txBody>
            <a:bodyPr wrap="square" rtlCol="0">
              <a:spAutoFit/>
            </a:bodyPr>
            <a:lstStyle/>
            <a:p>
              <a:r>
                <a:rPr lang="en-US" sz="3600">
                  <a:solidFill>
                    <a:schemeClr val="tx1">
                      <a:lumMod val="75000"/>
                      <a:lumOff val="25000"/>
                    </a:schemeClr>
                  </a:solidFill>
                  <a:latin typeface="+mj-lt"/>
                </a:rPr>
                <a:t>Our Great </a:t>
              </a:r>
              <a:r>
                <a:rPr lang="en-US" sz="3600">
                  <a:solidFill>
                    <a:schemeClr val="bg1"/>
                  </a:solidFill>
                  <a:latin typeface="+mj-lt"/>
                </a:rPr>
                <a:t>Leader</a:t>
              </a:r>
              <a:r>
                <a:rPr lang="en-US" sz="3600">
                  <a:solidFill>
                    <a:schemeClr val="tx1">
                      <a:lumMod val="75000"/>
                      <a:lumOff val="25000"/>
                    </a:schemeClr>
                  </a:solidFill>
                  <a:latin typeface="+mj-lt"/>
                </a:rPr>
                <a:t> </a:t>
              </a:r>
              <a:endParaRPr lang="id-ID" sz="3600">
                <a:solidFill>
                  <a:schemeClr val="tx1">
                    <a:lumMod val="75000"/>
                    <a:lumOff val="25000"/>
                  </a:schemeClr>
                </a:solidFill>
                <a:latin typeface="+mj-lt"/>
              </a:endParaRPr>
            </a:p>
          </p:txBody>
        </p:sp>
      </p:grpSp>
      <p:sp>
        <p:nvSpPr>
          <p:cNvPr id="10" name="TextBox 9">
            <a:extLst>
              <a:ext uri="{FF2B5EF4-FFF2-40B4-BE49-F238E27FC236}">
                <a16:creationId xmlns:a16="http://schemas.microsoft.com/office/drawing/2014/main" id="{18FB0ACF-406B-48B1-BE3A-5DB65BAAD224}"/>
              </a:ext>
            </a:extLst>
          </p:cNvPr>
          <p:cNvSpPr txBox="1"/>
          <p:nvPr/>
        </p:nvSpPr>
        <p:spPr>
          <a:xfrm>
            <a:off x="883624" y="5537571"/>
            <a:ext cx="1161143" cy="707886"/>
          </a:xfrm>
          <a:prstGeom prst="rect">
            <a:avLst/>
          </a:prstGeom>
          <a:noFill/>
        </p:spPr>
        <p:txBody>
          <a:bodyPr wrap="square" rtlCol="0">
            <a:spAutoFit/>
          </a:bodyPr>
          <a:lstStyle/>
          <a:p>
            <a:r>
              <a:rPr lang="en-US" sz="4000">
                <a:solidFill>
                  <a:schemeClr val="accent1"/>
                </a:solidFill>
                <a:latin typeface="+mj-lt"/>
              </a:rPr>
              <a:t>10</a:t>
            </a:r>
            <a:endParaRPr lang="id-ID" sz="123400">
              <a:solidFill>
                <a:schemeClr val="accent1"/>
              </a:solidFill>
              <a:latin typeface="+mj-lt"/>
            </a:endParaRPr>
          </a:p>
        </p:txBody>
      </p:sp>
      <p:sp>
        <p:nvSpPr>
          <p:cNvPr id="11" name="TextBox 10">
            <a:extLst>
              <a:ext uri="{FF2B5EF4-FFF2-40B4-BE49-F238E27FC236}">
                <a16:creationId xmlns:a16="http://schemas.microsoft.com/office/drawing/2014/main" id="{DFDD78D5-C5CE-4305-814A-60BB42CB0DB2}"/>
              </a:ext>
            </a:extLst>
          </p:cNvPr>
          <p:cNvSpPr txBox="1"/>
          <p:nvPr/>
        </p:nvSpPr>
        <p:spPr>
          <a:xfrm>
            <a:off x="883624" y="6227992"/>
            <a:ext cx="898138" cy="276999"/>
          </a:xfrm>
          <a:prstGeom prst="rect">
            <a:avLst/>
          </a:prstGeom>
          <a:noFill/>
        </p:spPr>
        <p:txBody>
          <a:bodyPr wrap="square" rtlCol="0">
            <a:spAutoFit/>
          </a:bodyPr>
          <a:lstStyle/>
          <a:p>
            <a:r>
              <a:rPr lang="en-US" sz="1200" spc="300">
                <a:solidFill>
                  <a:schemeClr val="tx1">
                    <a:lumMod val="75000"/>
                    <a:lumOff val="25000"/>
                  </a:schemeClr>
                </a:solidFill>
                <a:latin typeface="+mj-lt"/>
              </a:rPr>
              <a:t>Days</a:t>
            </a:r>
            <a:endParaRPr lang="id-ID" sz="23900" spc="300">
              <a:solidFill>
                <a:schemeClr val="tx1">
                  <a:lumMod val="75000"/>
                  <a:lumOff val="25000"/>
                </a:schemeClr>
              </a:solidFill>
              <a:latin typeface="+mj-lt"/>
            </a:endParaRPr>
          </a:p>
        </p:txBody>
      </p:sp>
      <p:sp>
        <p:nvSpPr>
          <p:cNvPr id="12" name="TextBox 11">
            <a:extLst>
              <a:ext uri="{FF2B5EF4-FFF2-40B4-BE49-F238E27FC236}">
                <a16:creationId xmlns:a16="http://schemas.microsoft.com/office/drawing/2014/main" id="{6E25AF30-D1B5-4629-88C5-F8AF0A0B83AC}"/>
              </a:ext>
            </a:extLst>
          </p:cNvPr>
          <p:cNvSpPr txBox="1"/>
          <p:nvPr/>
        </p:nvSpPr>
        <p:spPr>
          <a:xfrm>
            <a:off x="883624" y="4130429"/>
            <a:ext cx="1161143" cy="707886"/>
          </a:xfrm>
          <a:prstGeom prst="rect">
            <a:avLst/>
          </a:prstGeom>
          <a:noFill/>
        </p:spPr>
        <p:txBody>
          <a:bodyPr wrap="square" rtlCol="0">
            <a:spAutoFit/>
          </a:bodyPr>
          <a:lstStyle/>
          <a:p>
            <a:r>
              <a:rPr lang="en-US" sz="4000">
                <a:solidFill>
                  <a:schemeClr val="accent1"/>
                </a:solidFill>
                <a:latin typeface="+mj-lt"/>
              </a:rPr>
              <a:t>23</a:t>
            </a:r>
            <a:endParaRPr lang="id-ID" sz="123400">
              <a:solidFill>
                <a:schemeClr val="accent1"/>
              </a:solidFill>
              <a:latin typeface="+mj-lt"/>
            </a:endParaRPr>
          </a:p>
        </p:txBody>
      </p:sp>
      <p:sp>
        <p:nvSpPr>
          <p:cNvPr id="13" name="TextBox 12">
            <a:extLst>
              <a:ext uri="{FF2B5EF4-FFF2-40B4-BE49-F238E27FC236}">
                <a16:creationId xmlns:a16="http://schemas.microsoft.com/office/drawing/2014/main" id="{B30029E7-19F4-48D1-B20A-F2E016ED3D58}"/>
              </a:ext>
            </a:extLst>
          </p:cNvPr>
          <p:cNvSpPr txBox="1"/>
          <p:nvPr/>
        </p:nvSpPr>
        <p:spPr>
          <a:xfrm>
            <a:off x="883624" y="4820850"/>
            <a:ext cx="898138" cy="276999"/>
          </a:xfrm>
          <a:prstGeom prst="rect">
            <a:avLst/>
          </a:prstGeom>
          <a:noFill/>
        </p:spPr>
        <p:txBody>
          <a:bodyPr wrap="square" rtlCol="0">
            <a:spAutoFit/>
          </a:bodyPr>
          <a:lstStyle/>
          <a:p>
            <a:r>
              <a:rPr lang="en-US" sz="1200" spc="300">
                <a:solidFill>
                  <a:schemeClr val="tx1">
                    <a:lumMod val="75000"/>
                    <a:lumOff val="25000"/>
                  </a:schemeClr>
                </a:solidFill>
                <a:latin typeface="+mj-lt"/>
              </a:rPr>
              <a:t>Hours</a:t>
            </a:r>
            <a:endParaRPr lang="id-ID" sz="23900" spc="300">
              <a:solidFill>
                <a:schemeClr val="tx1">
                  <a:lumMod val="75000"/>
                  <a:lumOff val="25000"/>
                </a:schemeClr>
              </a:solidFill>
              <a:latin typeface="+mj-lt"/>
            </a:endParaRPr>
          </a:p>
        </p:txBody>
      </p:sp>
      <p:sp>
        <p:nvSpPr>
          <p:cNvPr id="14" name="TextBox 13">
            <a:extLst>
              <a:ext uri="{FF2B5EF4-FFF2-40B4-BE49-F238E27FC236}">
                <a16:creationId xmlns:a16="http://schemas.microsoft.com/office/drawing/2014/main" id="{EF4F71BB-CFC2-4AC3-8597-82497E9E8B49}"/>
              </a:ext>
            </a:extLst>
          </p:cNvPr>
          <p:cNvSpPr txBox="1"/>
          <p:nvPr/>
        </p:nvSpPr>
        <p:spPr>
          <a:xfrm>
            <a:off x="883624" y="2671782"/>
            <a:ext cx="1161143" cy="707886"/>
          </a:xfrm>
          <a:prstGeom prst="rect">
            <a:avLst/>
          </a:prstGeom>
          <a:noFill/>
        </p:spPr>
        <p:txBody>
          <a:bodyPr wrap="square" rtlCol="0">
            <a:spAutoFit/>
          </a:bodyPr>
          <a:lstStyle/>
          <a:p>
            <a:r>
              <a:rPr lang="en-US" sz="4000">
                <a:solidFill>
                  <a:schemeClr val="accent1"/>
                </a:solidFill>
                <a:latin typeface="+mj-lt"/>
              </a:rPr>
              <a:t>24</a:t>
            </a:r>
            <a:endParaRPr lang="id-ID" sz="123400">
              <a:solidFill>
                <a:schemeClr val="accent1"/>
              </a:solidFill>
              <a:latin typeface="+mj-lt"/>
            </a:endParaRPr>
          </a:p>
        </p:txBody>
      </p:sp>
      <p:sp>
        <p:nvSpPr>
          <p:cNvPr id="15" name="TextBox 14">
            <a:extLst>
              <a:ext uri="{FF2B5EF4-FFF2-40B4-BE49-F238E27FC236}">
                <a16:creationId xmlns:a16="http://schemas.microsoft.com/office/drawing/2014/main" id="{8B854C96-21DA-4FCC-8002-AEBFEDA4EA7A}"/>
              </a:ext>
            </a:extLst>
          </p:cNvPr>
          <p:cNvSpPr txBox="1"/>
          <p:nvPr/>
        </p:nvSpPr>
        <p:spPr>
          <a:xfrm>
            <a:off x="883624" y="3362203"/>
            <a:ext cx="1213960" cy="276999"/>
          </a:xfrm>
          <a:prstGeom prst="rect">
            <a:avLst/>
          </a:prstGeom>
          <a:noFill/>
        </p:spPr>
        <p:txBody>
          <a:bodyPr wrap="square" rtlCol="0">
            <a:spAutoFit/>
          </a:bodyPr>
          <a:lstStyle/>
          <a:p>
            <a:r>
              <a:rPr lang="en-US" sz="1200" spc="300">
                <a:solidFill>
                  <a:schemeClr val="tx1">
                    <a:lumMod val="75000"/>
                    <a:lumOff val="25000"/>
                  </a:schemeClr>
                </a:solidFill>
                <a:latin typeface="+mj-lt"/>
              </a:rPr>
              <a:t>Minutes</a:t>
            </a:r>
            <a:endParaRPr lang="id-ID" sz="23900" spc="300">
              <a:solidFill>
                <a:schemeClr val="tx1">
                  <a:lumMod val="75000"/>
                  <a:lumOff val="25000"/>
                </a:schemeClr>
              </a:solidFill>
              <a:latin typeface="+mj-lt"/>
            </a:endParaRPr>
          </a:p>
        </p:txBody>
      </p:sp>
      <p:pic>
        <p:nvPicPr>
          <p:cNvPr id="18" name="Picture Placeholder 17">
            <a:extLst>
              <a:ext uri="{FF2B5EF4-FFF2-40B4-BE49-F238E27FC236}">
                <a16:creationId xmlns:a16="http://schemas.microsoft.com/office/drawing/2014/main" id="{E2E30A2E-9C8A-4A22-88C4-723EDBCCF16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8738" r="28738"/>
          <a:stretch>
            <a:fillRect/>
          </a:stretch>
        </p:blipFill>
        <p:spPr/>
      </p:pic>
    </p:spTree>
    <p:extLst>
      <p:ext uri="{BB962C8B-B14F-4D97-AF65-F5344CB8AC3E}">
        <p14:creationId xmlns:p14="http://schemas.microsoft.com/office/powerpoint/2010/main" val="3016029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2AB1447-1183-4116-942A-D60ACEBEB154}"/>
              </a:ext>
            </a:extLst>
          </p:cNvPr>
          <p:cNvGrpSpPr/>
          <p:nvPr/>
        </p:nvGrpSpPr>
        <p:grpSpPr>
          <a:xfrm>
            <a:off x="4041000" y="1263085"/>
            <a:ext cx="3021429" cy="1200329"/>
            <a:chOff x="4142600" y="1132457"/>
            <a:chExt cx="3021429" cy="1200329"/>
          </a:xfrm>
        </p:grpSpPr>
        <p:sp>
          <p:nvSpPr>
            <p:cNvPr id="7" name="Rectangle 6">
              <a:extLst>
                <a:ext uri="{FF2B5EF4-FFF2-40B4-BE49-F238E27FC236}">
                  <a16:creationId xmlns:a16="http://schemas.microsoft.com/office/drawing/2014/main" id="{51BF408A-E973-454C-8E7D-4E23811E69AB}"/>
                </a:ext>
              </a:extLst>
            </p:cNvPr>
            <p:cNvSpPr/>
            <p:nvPr/>
          </p:nvSpPr>
          <p:spPr>
            <a:xfrm>
              <a:off x="4170893" y="1703593"/>
              <a:ext cx="2084763"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CE5A96A-FD8C-4ED1-8A46-F55A03E634D7}"/>
                </a:ext>
              </a:extLst>
            </p:cNvPr>
            <p:cNvSpPr txBox="1"/>
            <p:nvPr/>
          </p:nvSpPr>
          <p:spPr>
            <a:xfrm>
              <a:off x="4142600" y="1132457"/>
              <a:ext cx="3021429" cy="1200329"/>
            </a:xfrm>
            <a:prstGeom prst="rect">
              <a:avLst/>
            </a:prstGeom>
            <a:noFill/>
          </p:spPr>
          <p:txBody>
            <a:bodyPr wrap="square" rtlCol="0">
              <a:spAutoFit/>
            </a:bodyPr>
            <a:lstStyle/>
            <a:p>
              <a:r>
                <a:rPr lang="en-US" sz="3600">
                  <a:solidFill>
                    <a:schemeClr val="tx1">
                      <a:lumMod val="75000"/>
                      <a:lumOff val="25000"/>
                    </a:schemeClr>
                  </a:solidFill>
                  <a:latin typeface="+mj-lt"/>
                </a:rPr>
                <a:t>Our Simple </a:t>
              </a:r>
              <a:r>
                <a:rPr lang="en-US" sz="3600">
                  <a:solidFill>
                    <a:schemeClr val="bg1"/>
                  </a:solidFill>
                  <a:latin typeface="+mj-lt"/>
                </a:rPr>
                <a:t>Portfolio</a:t>
              </a:r>
              <a:r>
                <a:rPr lang="en-US" sz="3600">
                  <a:solidFill>
                    <a:schemeClr val="tx1">
                      <a:lumMod val="75000"/>
                      <a:lumOff val="25000"/>
                    </a:schemeClr>
                  </a:solidFill>
                  <a:latin typeface="+mj-lt"/>
                </a:rPr>
                <a:t> </a:t>
              </a:r>
              <a:endParaRPr lang="id-ID" sz="3600">
                <a:solidFill>
                  <a:schemeClr val="tx1">
                    <a:lumMod val="75000"/>
                    <a:lumOff val="25000"/>
                  </a:schemeClr>
                </a:solidFill>
                <a:latin typeface="+mj-lt"/>
              </a:endParaRPr>
            </a:p>
          </p:txBody>
        </p:sp>
      </p:grpSp>
      <p:sp>
        <p:nvSpPr>
          <p:cNvPr id="10" name="TextBox 9">
            <a:extLst>
              <a:ext uri="{FF2B5EF4-FFF2-40B4-BE49-F238E27FC236}">
                <a16:creationId xmlns:a16="http://schemas.microsoft.com/office/drawing/2014/main" id="{8416B412-BED8-4E39-B83C-75E1E611A3AC}"/>
              </a:ext>
            </a:extLst>
          </p:cNvPr>
          <p:cNvSpPr txBox="1"/>
          <p:nvPr/>
        </p:nvSpPr>
        <p:spPr>
          <a:xfrm>
            <a:off x="5823726" y="4998779"/>
            <a:ext cx="6121531" cy="827021"/>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a:t>
            </a:r>
            <a:r>
              <a:rPr lang="en-US" sz="1100">
                <a:solidFill>
                  <a:schemeClr val="tx1">
                    <a:lumMod val="75000"/>
                    <a:lumOff val="25000"/>
                  </a:schemeClr>
                </a:solidFill>
              </a:rPr>
              <a:t> </a:t>
            </a:r>
            <a:r>
              <a:rPr lang="id-ID" sz="1100">
                <a:solidFill>
                  <a:schemeClr val="tx1">
                    <a:lumMod val="75000"/>
                    <a:lumOff val="25000"/>
                  </a:schemeClr>
                </a:solidFill>
              </a:rPr>
              <a:t>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11" name="TextBox 10">
            <a:extLst>
              <a:ext uri="{FF2B5EF4-FFF2-40B4-BE49-F238E27FC236}">
                <a16:creationId xmlns:a16="http://schemas.microsoft.com/office/drawing/2014/main" id="{4833F25C-E01A-4DEA-8E6B-7F7581576B44}"/>
              </a:ext>
            </a:extLst>
          </p:cNvPr>
          <p:cNvSpPr txBox="1"/>
          <p:nvPr/>
        </p:nvSpPr>
        <p:spPr>
          <a:xfrm>
            <a:off x="5823725" y="6196372"/>
            <a:ext cx="2057535" cy="276999"/>
          </a:xfrm>
          <a:prstGeom prst="rect">
            <a:avLst/>
          </a:prstGeom>
          <a:noFill/>
        </p:spPr>
        <p:txBody>
          <a:bodyPr wrap="square" rtlCol="0">
            <a:spAutoFit/>
          </a:bodyPr>
          <a:lstStyle/>
          <a:p>
            <a:r>
              <a:rPr lang="en-US" sz="1200" spc="300">
                <a:solidFill>
                  <a:schemeClr val="accent1"/>
                </a:solidFill>
                <a:latin typeface="+mj-lt"/>
              </a:rPr>
              <a:t>Read More</a:t>
            </a:r>
            <a:endParaRPr lang="id-ID" sz="23900" spc="300">
              <a:solidFill>
                <a:schemeClr val="accent1"/>
              </a:solidFill>
              <a:latin typeface="+mj-lt"/>
            </a:endParaRPr>
          </a:p>
        </p:txBody>
      </p:sp>
      <p:sp>
        <p:nvSpPr>
          <p:cNvPr id="12" name="TextBox 11">
            <a:extLst>
              <a:ext uri="{FF2B5EF4-FFF2-40B4-BE49-F238E27FC236}">
                <a16:creationId xmlns:a16="http://schemas.microsoft.com/office/drawing/2014/main" id="{70D2475A-DC56-4B9F-BFBB-E042B169DFB1}"/>
              </a:ext>
            </a:extLst>
          </p:cNvPr>
          <p:cNvSpPr txBox="1"/>
          <p:nvPr/>
        </p:nvSpPr>
        <p:spPr>
          <a:xfrm>
            <a:off x="1219195" y="5149804"/>
            <a:ext cx="2057535" cy="276999"/>
          </a:xfrm>
          <a:prstGeom prst="rect">
            <a:avLst/>
          </a:prstGeom>
          <a:noFill/>
        </p:spPr>
        <p:txBody>
          <a:bodyPr wrap="square" rtlCol="0">
            <a:spAutoFit/>
          </a:bodyPr>
          <a:lstStyle/>
          <a:p>
            <a:r>
              <a:rPr lang="en-US" sz="1200" spc="300" dirty="0">
                <a:solidFill>
                  <a:schemeClr val="tx1">
                    <a:lumMod val="75000"/>
                    <a:lumOff val="25000"/>
                  </a:schemeClr>
                </a:solidFill>
                <a:latin typeface="+mj-lt"/>
              </a:rPr>
              <a:t>FEBRUARY 2021</a:t>
            </a:r>
            <a:endParaRPr lang="id-ID" sz="23900" spc="300" dirty="0">
              <a:solidFill>
                <a:schemeClr val="tx1">
                  <a:lumMod val="75000"/>
                  <a:lumOff val="25000"/>
                </a:schemeClr>
              </a:solidFill>
              <a:latin typeface="+mj-lt"/>
            </a:endParaRPr>
          </a:p>
        </p:txBody>
      </p:sp>
      <p:pic>
        <p:nvPicPr>
          <p:cNvPr id="4" name="Picture Placeholder 3">
            <a:extLst>
              <a:ext uri="{FF2B5EF4-FFF2-40B4-BE49-F238E27FC236}">
                <a16:creationId xmlns:a16="http://schemas.microsoft.com/office/drawing/2014/main" id="{BADB7641-AE2F-4E81-A70F-F19317F0166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4289" r="14289"/>
          <a:stretch>
            <a:fillRect/>
          </a:stretch>
        </p:blipFill>
        <p:spPr/>
      </p:pic>
      <p:pic>
        <p:nvPicPr>
          <p:cNvPr id="14" name="Picture Placeholder 13">
            <a:extLst>
              <a:ext uri="{FF2B5EF4-FFF2-40B4-BE49-F238E27FC236}">
                <a16:creationId xmlns:a16="http://schemas.microsoft.com/office/drawing/2014/main" id="{4DA9DF64-5F4E-4423-B77D-81262DC82757}"/>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1869" r="11869"/>
          <a:stretch>
            <a:fillRect/>
          </a:stretch>
        </p:blipFill>
        <p:spPr/>
      </p:pic>
      <p:pic>
        <p:nvPicPr>
          <p:cNvPr id="17" name="Picture Placeholder 16">
            <a:extLst>
              <a:ext uri="{FF2B5EF4-FFF2-40B4-BE49-F238E27FC236}">
                <a16:creationId xmlns:a16="http://schemas.microsoft.com/office/drawing/2014/main" id="{285E49E2-6E8A-4B14-9727-2477C8F07765}"/>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t="5677" b="5677"/>
          <a:stretch>
            <a:fillRect/>
          </a:stretch>
        </p:blipFill>
        <p:spPr/>
      </p:pic>
      <p:pic>
        <p:nvPicPr>
          <p:cNvPr id="19" name="Picture Placeholder 18">
            <a:extLst>
              <a:ext uri="{FF2B5EF4-FFF2-40B4-BE49-F238E27FC236}">
                <a16:creationId xmlns:a16="http://schemas.microsoft.com/office/drawing/2014/main" id="{0645EDDC-4929-42B9-A7DD-D3007B695E48}"/>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l="10216" r="10216"/>
          <a:stretch>
            <a:fillRect/>
          </a:stretch>
        </p:blipFill>
        <p:spPr/>
      </p:pic>
    </p:spTree>
    <p:extLst>
      <p:ext uri="{BB962C8B-B14F-4D97-AF65-F5344CB8AC3E}">
        <p14:creationId xmlns:p14="http://schemas.microsoft.com/office/powerpoint/2010/main" val="1801886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98C94F0-8F7C-4C5B-8394-6E7E1B8114FA}"/>
              </a:ext>
            </a:extLst>
          </p:cNvPr>
          <p:cNvGrpSpPr/>
          <p:nvPr/>
        </p:nvGrpSpPr>
        <p:grpSpPr>
          <a:xfrm>
            <a:off x="8415827" y="2148115"/>
            <a:ext cx="3021429" cy="1200329"/>
            <a:chOff x="4142600" y="1132457"/>
            <a:chExt cx="3021429" cy="1200329"/>
          </a:xfrm>
        </p:grpSpPr>
        <p:sp>
          <p:nvSpPr>
            <p:cNvPr id="6" name="Rectangle 5">
              <a:extLst>
                <a:ext uri="{FF2B5EF4-FFF2-40B4-BE49-F238E27FC236}">
                  <a16:creationId xmlns:a16="http://schemas.microsoft.com/office/drawing/2014/main" id="{65F5E066-E82E-4A00-A969-23B9947C8B7E}"/>
                </a:ext>
              </a:extLst>
            </p:cNvPr>
            <p:cNvSpPr/>
            <p:nvPr/>
          </p:nvSpPr>
          <p:spPr>
            <a:xfrm>
              <a:off x="4170893" y="1703593"/>
              <a:ext cx="2084763"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75A76FA-54A9-4C2F-B42A-02622BE60C87}"/>
                </a:ext>
              </a:extLst>
            </p:cNvPr>
            <p:cNvSpPr txBox="1"/>
            <p:nvPr/>
          </p:nvSpPr>
          <p:spPr>
            <a:xfrm>
              <a:off x="4142600" y="1132457"/>
              <a:ext cx="3021429" cy="1200329"/>
            </a:xfrm>
            <a:prstGeom prst="rect">
              <a:avLst/>
            </a:prstGeom>
            <a:noFill/>
          </p:spPr>
          <p:txBody>
            <a:bodyPr wrap="square" rtlCol="0">
              <a:spAutoFit/>
            </a:bodyPr>
            <a:lstStyle/>
            <a:p>
              <a:r>
                <a:rPr lang="en-US" sz="3600">
                  <a:solidFill>
                    <a:schemeClr val="tx1">
                      <a:lumMod val="75000"/>
                      <a:lumOff val="25000"/>
                    </a:schemeClr>
                  </a:solidFill>
                  <a:latin typeface="+mj-lt"/>
                </a:rPr>
                <a:t>Our Simple </a:t>
              </a:r>
              <a:r>
                <a:rPr lang="en-US" sz="3600">
                  <a:solidFill>
                    <a:schemeClr val="bg1"/>
                  </a:solidFill>
                  <a:latin typeface="+mj-lt"/>
                </a:rPr>
                <a:t>Portfolio</a:t>
              </a:r>
              <a:r>
                <a:rPr lang="en-US" sz="3600">
                  <a:solidFill>
                    <a:schemeClr val="tx1">
                      <a:lumMod val="75000"/>
                      <a:lumOff val="25000"/>
                    </a:schemeClr>
                  </a:solidFill>
                  <a:latin typeface="+mj-lt"/>
                </a:rPr>
                <a:t> </a:t>
              </a:r>
              <a:endParaRPr lang="id-ID" sz="3600">
                <a:solidFill>
                  <a:schemeClr val="tx1">
                    <a:lumMod val="75000"/>
                    <a:lumOff val="25000"/>
                  </a:schemeClr>
                </a:solidFill>
                <a:latin typeface="+mj-lt"/>
              </a:endParaRPr>
            </a:p>
          </p:txBody>
        </p:sp>
      </p:grpSp>
      <p:sp>
        <p:nvSpPr>
          <p:cNvPr id="8" name="TextBox 7">
            <a:extLst>
              <a:ext uri="{FF2B5EF4-FFF2-40B4-BE49-F238E27FC236}">
                <a16:creationId xmlns:a16="http://schemas.microsoft.com/office/drawing/2014/main" id="{21A456C1-33C6-4A48-AF6F-3ADCB080B90B}"/>
              </a:ext>
            </a:extLst>
          </p:cNvPr>
          <p:cNvSpPr txBox="1"/>
          <p:nvPr/>
        </p:nvSpPr>
        <p:spPr>
          <a:xfrm>
            <a:off x="8415828" y="4239832"/>
            <a:ext cx="3280227" cy="1588768"/>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a:t>
            </a:r>
            <a:r>
              <a:rPr lang="en-US" sz="1100">
                <a:solidFill>
                  <a:schemeClr val="tx1">
                    <a:lumMod val="75000"/>
                    <a:lumOff val="25000"/>
                  </a:schemeClr>
                </a:solidFill>
              </a:rPr>
              <a:t> </a:t>
            </a:r>
            <a:r>
              <a:rPr lang="id-ID" sz="1100">
                <a:solidFill>
                  <a:schemeClr val="tx1">
                    <a:lumMod val="75000"/>
                    <a:lumOff val="25000"/>
                  </a:schemeClr>
                </a:solidFill>
              </a:rPr>
              <a:t>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9" name="TextBox 8">
            <a:extLst>
              <a:ext uri="{FF2B5EF4-FFF2-40B4-BE49-F238E27FC236}">
                <a16:creationId xmlns:a16="http://schemas.microsoft.com/office/drawing/2014/main" id="{6FAE187D-CA5D-4DDD-A314-5D7F8BCB6D6A}"/>
              </a:ext>
            </a:extLst>
          </p:cNvPr>
          <p:cNvSpPr txBox="1"/>
          <p:nvPr/>
        </p:nvSpPr>
        <p:spPr>
          <a:xfrm>
            <a:off x="8415827" y="6170397"/>
            <a:ext cx="2057535" cy="276999"/>
          </a:xfrm>
          <a:prstGeom prst="rect">
            <a:avLst/>
          </a:prstGeom>
          <a:noFill/>
        </p:spPr>
        <p:txBody>
          <a:bodyPr wrap="square" rtlCol="0">
            <a:spAutoFit/>
          </a:bodyPr>
          <a:lstStyle/>
          <a:p>
            <a:r>
              <a:rPr lang="en-US" sz="1200" spc="300">
                <a:solidFill>
                  <a:schemeClr val="accent1"/>
                </a:solidFill>
                <a:latin typeface="+mj-lt"/>
              </a:rPr>
              <a:t>Read More</a:t>
            </a:r>
            <a:endParaRPr lang="id-ID" sz="23900" spc="300">
              <a:solidFill>
                <a:schemeClr val="accent1"/>
              </a:solidFill>
              <a:latin typeface="+mj-lt"/>
            </a:endParaRPr>
          </a:p>
        </p:txBody>
      </p:sp>
      <p:pic>
        <p:nvPicPr>
          <p:cNvPr id="14" name="Picture Placeholder 13">
            <a:extLst>
              <a:ext uri="{FF2B5EF4-FFF2-40B4-BE49-F238E27FC236}">
                <a16:creationId xmlns:a16="http://schemas.microsoft.com/office/drawing/2014/main" id="{1A3F4621-BAE6-4446-B310-96F0AD2AF2E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6033" b="36033"/>
          <a:stretch>
            <a:fillRect/>
          </a:stretch>
        </p:blipFill>
        <p:spPr/>
      </p:pic>
      <p:pic>
        <p:nvPicPr>
          <p:cNvPr id="16" name="Picture Placeholder 15">
            <a:extLst>
              <a:ext uri="{FF2B5EF4-FFF2-40B4-BE49-F238E27FC236}">
                <a16:creationId xmlns:a16="http://schemas.microsoft.com/office/drawing/2014/main" id="{3A146EA4-485D-47BA-90C9-52C4A60C697B}"/>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t="18934" b="18934"/>
          <a:stretch>
            <a:fillRect/>
          </a:stretch>
        </p:blipFill>
        <p:spPr/>
      </p:pic>
      <p:pic>
        <p:nvPicPr>
          <p:cNvPr id="4" name="Picture Placeholder 3">
            <a:extLst>
              <a:ext uri="{FF2B5EF4-FFF2-40B4-BE49-F238E27FC236}">
                <a16:creationId xmlns:a16="http://schemas.microsoft.com/office/drawing/2014/main" id="{3E26FAAD-2F0A-4033-BAF5-8681A342A2EC}"/>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30592" r="30592"/>
          <a:stretch>
            <a:fillRect/>
          </a:stretch>
        </p:blipFill>
        <p:spPr/>
      </p:pic>
      <p:sp>
        <p:nvSpPr>
          <p:cNvPr id="10" name="TextBox 9">
            <a:extLst>
              <a:ext uri="{FF2B5EF4-FFF2-40B4-BE49-F238E27FC236}">
                <a16:creationId xmlns:a16="http://schemas.microsoft.com/office/drawing/2014/main" id="{E8D1F121-1F02-45EE-A16C-2264BAFDFB99}"/>
              </a:ext>
            </a:extLst>
          </p:cNvPr>
          <p:cNvSpPr txBox="1"/>
          <p:nvPr/>
        </p:nvSpPr>
        <p:spPr>
          <a:xfrm>
            <a:off x="1122357" y="2748279"/>
            <a:ext cx="5564708" cy="1600438"/>
          </a:xfrm>
          <a:prstGeom prst="rect">
            <a:avLst/>
          </a:prstGeom>
          <a:noFill/>
        </p:spPr>
        <p:txBody>
          <a:bodyPr wrap="square" rtlCol="0">
            <a:spAutoFit/>
          </a:bodyPr>
          <a:lstStyle/>
          <a:p>
            <a:pPr>
              <a:lnSpc>
                <a:spcPct val="80000"/>
              </a:lnSpc>
            </a:pPr>
            <a:r>
              <a:rPr lang="en-US" sz="4000" spc="-150">
                <a:solidFill>
                  <a:schemeClr val="bg1">
                    <a:lumMod val="85000"/>
                  </a:schemeClr>
                </a:solidFill>
                <a:latin typeface="+mj-lt"/>
              </a:rPr>
              <a:t>Creative thinking </a:t>
            </a:r>
            <a:r>
              <a:rPr lang="en-US" sz="4000" spc="-150" dirty="0">
                <a:solidFill>
                  <a:schemeClr val="bg1">
                    <a:lumMod val="85000"/>
                  </a:schemeClr>
                </a:solidFill>
                <a:latin typeface="+mj-lt"/>
              </a:rPr>
              <a:t>inspires ideas. Ideas inspire change.</a:t>
            </a:r>
            <a:endParaRPr lang="id-ID" sz="123400" spc="-150" dirty="0">
              <a:solidFill>
                <a:schemeClr val="bg1">
                  <a:lumMod val="85000"/>
                </a:schemeClr>
              </a:solidFill>
              <a:latin typeface="+mj-lt"/>
            </a:endParaRPr>
          </a:p>
        </p:txBody>
      </p:sp>
    </p:spTree>
    <p:extLst>
      <p:ext uri="{BB962C8B-B14F-4D97-AF65-F5344CB8AC3E}">
        <p14:creationId xmlns:p14="http://schemas.microsoft.com/office/powerpoint/2010/main" val="30807388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F71B701-CA02-415F-95A1-C2DB331F03E4}"/>
              </a:ext>
            </a:extLst>
          </p:cNvPr>
          <p:cNvGrpSpPr/>
          <p:nvPr/>
        </p:nvGrpSpPr>
        <p:grpSpPr>
          <a:xfrm>
            <a:off x="3077029" y="1291772"/>
            <a:ext cx="3021429" cy="1200329"/>
            <a:chOff x="4142600" y="1132457"/>
            <a:chExt cx="3021429" cy="1200329"/>
          </a:xfrm>
        </p:grpSpPr>
        <p:sp>
          <p:nvSpPr>
            <p:cNvPr id="6" name="Rectangle 5">
              <a:extLst>
                <a:ext uri="{FF2B5EF4-FFF2-40B4-BE49-F238E27FC236}">
                  <a16:creationId xmlns:a16="http://schemas.microsoft.com/office/drawing/2014/main" id="{15280153-A55F-488A-A61F-6765A8654899}"/>
                </a:ext>
              </a:extLst>
            </p:cNvPr>
            <p:cNvSpPr/>
            <p:nvPr/>
          </p:nvSpPr>
          <p:spPr>
            <a:xfrm>
              <a:off x="4170893" y="1703593"/>
              <a:ext cx="2084763"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D3B5E53-C7CE-48C9-8C2F-420D4F055F8D}"/>
                </a:ext>
              </a:extLst>
            </p:cNvPr>
            <p:cNvSpPr txBox="1"/>
            <p:nvPr/>
          </p:nvSpPr>
          <p:spPr>
            <a:xfrm>
              <a:off x="4142600" y="1132457"/>
              <a:ext cx="3021429" cy="1200329"/>
            </a:xfrm>
            <a:prstGeom prst="rect">
              <a:avLst/>
            </a:prstGeom>
            <a:noFill/>
          </p:spPr>
          <p:txBody>
            <a:bodyPr wrap="square" rtlCol="0">
              <a:spAutoFit/>
            </a:bodyPr>
            <a:lstStyle/>
            <a:p>
              <a:r>
                <a:rPr lang="en-US" sz="3600">
                  <a:solidFill>
                    <a:schemeClr val="tx1">
                      <a:lumMod val="75000"/>
                      <a:lumOff val="25000"/>
                    </a:schemeClr>
                  </a:solidFill>
                  <a:latin typeface="+mj-lt"/>
                </a:rPr>
                <a:t>Our Simple </a:t>
              </a:r>
              <a:r>
                <a:rPr lang="en-US" sz="3600">
                  <a:solidFill>
                    <a:schemeClr val="bg1"/>
                  </a:solidFill>
                  <a:latin typeface="+mj-lt"/>
                </a:rPr>
                <a:t>Portfolio</a:t>
              </a:r>
              <a:r>
                <a:rPr lang="en-US" sz="3600">
                  <a:solidFill>
                    <a:schemeClr val="tx1">
                      <a:lumMod val="75000"/>
                      <a:lumOff val="25000"/>
                    </a:schemeClr>
                  </a:solidFill>
                  <a:latin typeface="+mj-lt"/>
                </a:rPr>
                <a:t> </a:t>
              </a:r>
              <a:endParaRPr lang="id-ID" sz="3600">
                <a:solidFill>
                  <a:schemeClr val="tx1">
                    <a:lumMod val="75000"/>
                    <a:lumOff val="25000"/>
                  </a:schemeClr>
                </a:solidFill>
                <a:latin typeface="+mj-lt"/>
              </a:endParaRPr>
            </a:p>
          </p:txBody>
        </p:sp>
      </p:grpSp>
      <p:sp>
        <p:nvSpPr>
          <p:cNvPr id="8" name="TextBox 7">
            <a:extLst>
              <a:ext uri="{FF2B5EF4-FFF2-40B4-BE49-F238E27FC236}">
                <a16:creationId xmlns:a16="http://schemas.microsoft.com/office/drawing/2014/main" id="{EDD021EB-5AD1-424E-84A7-200F41E2E598}"/>
              </a:ext>
            </a:extLst>
          </p:cNvPr>
          <p:cNvSpPr txBox="1"/>
          <p:nvPr/>
        </p:nvSpPr>
        <p:spPr>
          <a:xfrm>
            <a:off x="5832285" y="2859314"/>
            <a:ext cx="2365829" cy="2350515"/>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a:t>
            </a:r>
            <a:r>
              <a:rPr lang="en-US" sz="1100">
                <a:solidFill>
                  <a:schemeClr val="tx1">
                    <a:lumMod val="75000"/>
                    <a:lumOff val="25000"/>
                  </a:schemeClr>
                </a:solidFill>
              </a:rPr>
              <a:t> </a:t>
            </a:r>
            <a:r>
              <a:rPr lang="id-ID" sz="1100">
                <a:solidFill>
                  <a:schemeClr val="tx1">
                    <a:lumMod val="75000"/>
                    <a:lumOff val="25000"/>
                  </a:schemeClr>
                </a:solidFill>
              </a:rPr>
              <a:t>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9" name="TextBox 8">
            <a:extLst>
              <a:ext uri="{FF2B5EF4-FFF2-40B4-BE49-F238E27FC236}">
                <a16:creationId xmlns:a16="http://schemas.microsoft.com/office/drawing/2014/main" id="{8A53544C-E6F4-4745-A1FE-6142EBAF5808}"/>
              </a:ext>
            </a:extLst>
          </p:cNvPr>
          <p:cNvSpPr txBox="1"/>
          <p:nvPr/>
        </p:nvSpPr>
        <p:spPr>
          <a:xfrm>
            <a:off x="5832284" y="5577042"/>
            <a:ext cx="2057535" cy="276999"/>
          </a:xfrm>
          <a:prstGeom prst="rect">
            <a:avLst/>
          </a:prstGeom>
          <a:noFill/>
        </p:spPr>
        <p:txBody>
          <a:bodyPr wrap="square" rtlCol="0">
            <a:spAutoFit/>
          </a:bodyPr>
          <a:lstStyle/>
          <a:p>
            <a:r>
              <a:rPr lang="en-US" sz="1200" spc="300">
                <a:solidFill>
                  <a:schemeClr val="accent1"/>
                </a:solidFill>
                <a:latin typeface="+mj-lt"/>
              </a:rPr>
              <a:t>Read More</a:t>
            </a:r>
            <a:endParaRPr lang="id-ID" sz="23900" spc="300">
              <a:solidFill>
                <a:schemeClr val="accent1"/>
              </a:solidFill>
              <a:latin typeface="+mj-lt"/>
            </a:endParaRPr>
          </a:p>
        </p:txBody>
      </p:sp>
      <p:sp>
        <p:nvSpPr>
          <p:cNvPr id="10" name="TextBox 9">
            <a:extLst>
              <a:ext uri="{FF2B5EF4-FFF2-40B4-BE49-F238E27FC236}">
                <a16:creationId xmlns:a16="http://schemas.microsoft.com/office/drawing/2014/main" id="{4AB56445-D9FC-4EAB-8022-43163A2AA0FA}"/>
              </a:ext>
            </a:extLst>
          </p:cNvPr>
          <p:cNvSpPr txBox="1"/>
          <p:nvPr/>
        </p:nvSpPr>
        <p:spPr>
          <a:xfrm>
            <a:off x="551543" y="5577042"/>
            <a:ext cx="2057535" cy="276999"/>
          </a:xfrm>
          <a:prstGeom prst="rect">
            <a:avLst/>
          </a:prstGeom>
          <a:noFill/>
        </p:spPr>
        <p:txBody>
          <a:bodyPr wrap="square" rtlCol="0">
            <a:spAutoFit/>
          </a:bodyPr>
          <a:lstStyle/>
          <a:p>
            <a:r>
              <a:rPr lang="en-US" sz="1200" spc="300" dirty="0">
                <a:solidFill>
                  <a:schemeClr val="tx1">
                    <a:lumMod val="75000"/>
                    <a:lumOff val="25000"/>
                  </a:schemeClr>
                </a:solidFill>
                <a:latin typeface="+mj-lt"/>
              </a:rPr>
              <a:t>FEBRUARY 2021</a:t>
            </a:r>
            <a:endParaRPr lang="id-ID" sz="23900" spc="300" dirty="0">
              <a:solidFill>
                <a:schemeClr val="tx1">
                  <a:lumMod val="75000"/>
                  <a:lumOff val="25000"/>
                </a:schemeClr>
              </a:solidFill>
              <a:latin typeface="+mj-lt"/>
            </a:endParaRPr>
          </a:p>
        </p:txBody>
      </p:sp>
      <p:pic>
        <p:nvPicPr>
          <p:cNvPr id="4" name="Picture Placeholder 3">
            <a:extLst>
              <a:ext uri="{FF2B5EF4-FFF2-40B4-BE49-F238E27FC236}">
                <a16:creationId xmlns:a16="http://schemas.microsoft.com/office/drawing/2014/main" id="{96FF96B2-676A-4378-B3C1-1D4CCA54B927}"/>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t="11823" b="11823"/>
          <a:stretch>
            <a:fillRect/>
          </a:stretch>
        </p:blipFill>
        <p:spPr/>
      </p:pic>
      <p:pic>
        <p:nvPicPr>
          <p:cNvPr id="14" name="Picture Placeholder 13">
            <a:extLst>
              <a:ext uri="{FF2B5EF4-FFF2-40B4-BE49-F238E27FC236}">
                <a16:creationId xmlns:a16="http://schemas.microsoft.com/office/drawing/2014/main" id="{E2C077EB-8DEC-49E8-A300-A08B6BEE42CF}"/>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16728" r="16728"/>
          <a:stretch>
            <a:fillRect/>
          </a:stretch>
        </p:blipFill>
        <p:spPr/>
      </p:pic>
      <p:pic>
        <p:nvPicPr>
          <p:cNvPr id="16" name="Picture Placeholder 15">
            <a:extLst>
              <a:ext uri="{FF2B5EF4-FFF2-40B4-BE49-F238E27FC236}">
                <a16:creationId xmlns:a16="http://schemas.microsoft.com/office/drawing/2014/main" id="{E5999F4E-AB25-4493-A7CE-2E9FF70123BB}"/>
              </a:ext>
            </a:extLst>
          </p:cNvPr>
          <p:cNvPicPr>
            <a:picLocks noGrp="1" noChangeAspect="1"/>
          </p:cNvPicPr>
          <p:nvPr>
            <p:ph type="pic" sz="quarter" idx="17"/>
          </p:nvPr>
        </p:nvPicPr>
        <p:blipFill>
          <a:blip r:embed="rId4">
            <a:extLst>
              <a:ext uri="{28A0092B-C50C-407E-A947-70E740481C1C}">
                <a14:useLocalDpi xmlns:a14="http://schemas.microsoft.com/office/drawing/2010/main" val="0"/>
              </a:ext>
            </a:extLst>
          </a:blip>
          <a:srcRect l="21695" r="21695"/>
          <a:stretch>
            <a:fillRect/>
          </a:stretch>
        </p:blipFill>
        <p:spPr/>
      </p:pic>
    </p:spTree>
    <p:extLst>
      <p:ext uri="{BB962C8B-B14F-4D97-AF65-F5344CB8AC3E}">
        <p14:creationId xmlns:p14="http://schemas.microsoft.com/office/powerpoint/2010/main" val="1977427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748B104-BB09-475E-AAF6-FE5623FA7EB4}"/>
              </a:ext>
            </a:extLst>
          </p:cNvPr>
          <p:cNvSpPr txBox="1"/>
          <p:nvPr/>
        </p:nvSpPr>
        <p:spPr>
          <a:xfrm>
            <a:off x="4895422" y="4647728"/>
            <a:ext cx="6936603" cy="1902059"/>
          </a:xfrm>
          <a:prstGeom prst="rect">
            <a:avLst/>
          </a:prstGeom>
          <a:noFill/>
        </p:spPr>
        <p:txBody>
          <a:bodyPr wrap="square" rtlCol="0">
            <a:spAutoFit/>
          </a:bodyPr>
          <a:lstStyle/>
          <a:p>
            <a:pPr algn="r">
              <a:lnSpc>
                <a:spcPct val="80000"/>
              </a:lnSpc>
            </a:pPr>
            <a:r>
              <a:rPr lang="en-US" sz="4800" spc="-150" dirty="0">
                <a:solidFill>
                  <a:schemeClr val="bg1">
                    <a:lumMod val="95000"/>
                  </a:schemeClr>
                </a:solidFill>
                <a:latin typeface="+mj-lt"/>
              </a:rPr>
              <a:t>Creative thinking inspires ideas. Ideas inspire change.</a:t>
            </a:r>
            <a:endParaRPr lang="id-ID" sz="177700" spc="-150" dirty="0">
              <a:solidFill>
                <a:schemeClr val="bg1">
                  <a:lumMod val="95000"/>
                </a:schemeClr>
              </a:solidFill>
              <a:latin typeface="+mj-lt"/>
            </a:endParaRPr>
          </a:p>
        </p:txBody>
      </p:sp>
      <p:pic>
        <p:nvPicPr>
          <p:cNvPr id="20" name="Picture Placeholder 19">
            <a:extLst>
              <a:ext uri="{FF2B5EF4-FFF2-40B4-BE49-F238E27FC236}">
                <a16:creationId xmlns:a16="http://schemas.microsoft.com/office/drawing/2014/main" id="{1086F397-59D4-4FE3-9392-E0CAD6896DC3}"/>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a:ext>
            </a:extLst>
          </a:blip>
          <a:srcRect/>
          <a:stretch>
            <a:fillRect/>
          </a:stretch>
        </p:blipFill>
        <p:spPr/>
      </p:pic>
      <p:sp>
        <p:nvSpPr>
          <p:cNvPr id="4" name="TextBox 3">
            <a:extLst>
              <a:ext uri="{FF2B5EF4-FFF2-40B4-BE49-F238E27FC236}">
                <a16:creationId xmlns:a16="http://schemas.microsoft.com/office/drawing/2014/main" id="{13A5A3B3-BAAA-4D82-8944-ED44F33351EB}"/>
              </a:ext>
            </a:extLst>
          </p:cNvPr>
          <p:cNvSpPr txBox="1"/>
          <p:nvPr/>
        </p:nvSpPr>
        <p:spPr>
          <a:xfrm>
            <a:off x="1770743" y="2836301"/>
            <a:ext cx="3483428" cy="1615827"/>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rPr>
              <a:t>Lorem ipsum dolor sit amet, consectetur adipiscing elit. Donec lectus turpis, consectetur ac porttitor vitae, fermentum eget turpis. Vivamus auctor eu dui pulvinar finibus. Quisque eget eros ullamcorper libero auctor fermentum. Integer pulvinar augue a arcu</a:t>
            </a:r>
            <a:endParaRPr lang="en-US" sz="1100" dirty="0">
              <a:solidFill>
                <a:schemeClr val="tx1">
                  <a:lumMod val="75000"/>
                  <a:lumOff val="25000"/>
                </a:schemeClr>
              </a:solidFill>
            </a:endParaRPr>
          </a:p>
        </p:txBody>
      </p:sp>
      <p:sp>
        <p:nvSpPr>
          <p:cNvPr id="5" name="TextBox 4">
            <a:extLst>
              <a:ext uri="{FF2B5EF4-FFF2-40B4-BE49-F238E27FC236}">
                <a16:creationId xmlns:a16="http://schemas.microsoft.com/office/drawing/2014/main" id="{28AE8123-9452-44CF-91E5-F85B1CE28325}"/>
              </a:ext>
            </a:extLst>
          </p:cNvPr>
          <p:cNvSpPr txBox="1"/>
          <p:nvPr/>
        </p:nvSpPr>
        <p:spPr>
          <a:xfrm>
            <a:off x="1770743" y="4822631"/>
            <a:ext cx="2057535" cy="276999"/>
          </a:xfrm>
          <a:prstGeom prst="rect">
            <a:avLst/>
          </a:prstGeom>
          <a:noFill/>
        </p:spPr>
        <p:txBody>
          <a:bodyPr wrap="square" rtlCol="0">
            <a:spAutoFit/>
          </a:bodyPr>
          <a:lstStyle/>
          <a:p>
            <a:r>
              <a:rPr lang="en-US" sz="1200" spc="300" dirty="0">
                <a:solidFill>
                  <a:schemeClr val="accent1"/>
                </a:solidFill>
                <a:latin typeface="+mj-lt"/>
              </a:rPr>
              <a:t>READ MORE</a:t>
            </a:r>
            <a:endParaRPr lang="id-ID" sz="23900" spc="300" dirty="0">
              <a:solidFill>
                <a:schemeClr val="accent1"/>
              </a:solidFill>
              <a:latin typeface="+mj-lt"/>
            </a:endParaRPr>
          </a:p>
        </p:txBody>
      </p:sp>
      <p:sp>
        <p:nvSpPr>
          <p:cNvPr id="6" name="TextBox 5">
            <a:extLst>
              <a:ext uri="{FF2B5EF4-FFF2-40B4-BE49-F238E27FC236}">
                <a16:creationId xmlns:a16="http://schemas.microsoft.com/office/drawing/2014/main" id="{A5DE277F-3863-4EBE-8128-AE232342A219}"/>
              </a:ext>
            </a:extLst>
          </p:cNvPr>
          <p:cNvSpPr txBox="1"/>
          <p:nvPr/>
        </p:nvSpPr>
        <p:spPr>
          <a:xfrm>
            <a:off x="1770743" y="1898596"/>
            <a:ext cx="2057535" cy="276999"/>
          </a:xfrm>
          <a:prstGeom prst="rect">
            <a:avLst/>
          </a:prstGeom>
          <a:noFill/>
        </p:spPr>
        <p:txBody>
          <a:bodyPr wrap="square" rtlCol="0">
            <a:spAutoFit/>
          </a:bodyPr>
          <a:lstStyle/>
          <a:p>
            <a:r>
              <a:rPr lang="en-US" sz="1200" spc="300" dirty="0">
                <a:solidFill>
                  <a:schemeClr val="tx1">
                    <a:lumMod val="75000"/>
                    <a:lumOff val="25000"/>
                  </a:schemeClr>
                </a:solidFill>
                <a:latin typeface="+mj-lt"/>
              </a:rPr>
              <a:t>FEBRUARY 2021</a:t>
            </a:r>
            <a:endParaRPr lang="id-ID" sz="23900" spc="300" dirty="0">
              <a:solidFill>
                <a:schemeClr val="tx1">
                  <a:lumMod val="75000"/>
                  <a:lumOff val="25000"/>
                </a:schemeClr>
              </a:solidFill>
              <a:latin typeface="+mj-lt"/>
            </a:endParaRPr>
          </a:p>
        </p:txBody>
      </p:sp>
      <p:grpSp>
        <p:nvGrpSpPr>
          <p:cNvPr id="21" name="Group 20">
            <a:extLst>
              <a:ext uri="{FF2B5EF4-FFF2-40B4-BE49-F238E27FC236}">
                <a16:creationId xmlns:a16="http://schemas.microsoft.com/office/drawing/2014/main" id="{1113C7AE-5AFA-4E19-A8E9-5E67C8F65BF6}"/>
              </a:ext>
            </a:extLst>
          </p:cNvPr>
          <p:cNvGrpSpPr/>
          <p:nvPr/>
        </p:nvGrpSpPr>
        <p:grpSpPr>
          <a:xfrm>
            <a:off x="6722392" y="801724"/>
            <a:ext cx="3929412" cy="1675843"/>
            <a:chOff x="6722392" y="801724"/>
            <a:chExt cx="3929412" cy="1675843"/>
          </a:xfrm>
        </p:grpSpPr>
        <p:sp>
          <p:nvSpPr>
            <p:cNvPr id="10" name="Rectangle 9">
              <a:extLst>
                <a:ext uri="{FF2B5EF4-FFF2-40B4-BE49-F238E27FC236}">
                  <a16:creationId xmlns:a16="http://schemas.microsoft.com/office/drawing/2014/main" id="{32977B50-02E2-47CA-B790-E28EFB24CB37}"/>
                </a:ext>
              </a:extLst>
            </p:cNvPr>
            <p:cNvSpPr/>
            <p:nvPr/>
          </p:nvSpPr>
          <p:spPr>
            <a:xfrm>
              <a:off x="8267671" y="1825401"/>
              <a:ext cx="2345897" cy="6238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DE22C7E-C057-462C-95C3-62CF59838D89}"/>
                </a:ext>
              </a:extLst>
            </p:cNvPr>
            <p:cNvSpPr txBox="1"/>
            <p:nvPr/>
          </p:nvSpPr>
          <p:spPr>
            <a:xfrm>
              <a:off x="6722392" y="801724"/>
              <a:ext cx="3929412" cy="1675843"/>
            </a:xfrm>
            <a:prstGeom prst="rect">
              <a:avLst/>
            </a:prstGeom>
            <a:noFill/>
          </p:spPr>
          <p:txBody>
            <a:bodyPr wrap="square" rtlCol="0">
              <a:spAutoFit/>
            </a:bodyPr>
            <a:lstStyle/>
            <a:p>
              <a:pPr>
                <a:lnSpc>
                  <a:spcPct val="150000"/>
                </a:lnSpc>
              </a:pPr>
              <a:r>
                <a:rPr lang="en-US" sz="3600" dirty="0">
                  <a:solidFill>
                    <a:schemeClr val="tx1">
                      <a:lumMod val="75000"/>
                      <a:lumOff val="25000"/>
                    </a:schemeClr>
                  </a:solidFill>
                  <a:latin typeface="+mj-lt"/>
                </a:rPr>
                <a:t>Something About </a:t>
              </a:r>
              <a:r>
                <a:rPr lang="en-US" sz="3600" dirty="0">
                  <a:solidFill>
                    <a:schemeClr val="bg1"/>
                  </a:solidFill>
                  <a:latin typeface="+mj-lt"/>
                </a:rPr>
                <a:t>Hygienics</a:t>
              </a:r>
              <a:r>
                <a:rPr lang="en-US" sz="3600" dirty="0">
                  <a:solidFill>
                    <a:schemeClr val="tx1">
                      <a:lumMod val="75000"/>
                      <a:lumOff val="25000"/>
                    </a:schemeClr>
                  </a:solidFill>
                  <a:latin typeface="+mj-lt"/>
                </a:rPr>
                <a:t> </a:t>
              </a:r>
              <a:endParaRPr lang="id-ID" sz="3600" dirty="0">
                <a:solidFill>
                  <a:schemeClr val="tx1">
                    <a:lumMod val="75000"/>
                    <a:lumOff val="25000"/>
                  </a:schemeClr>
                </a:solidFill>
                <a:latin typeface="+mj-lt"/>
              </a:endParaRPr>
            </a:p>
          </p:txBody>
        </p:sp>
      </p:grpSp>
    </p:spTree>
    <p:extLst>
      <p:ext uri="{BB962C8B-B14F-4D97-AF65-F5344CB8AC3E}">
        <p14:creationId xmlns:p14="http://schemas.microsoft.com/office/powerpoint/2010/main" val="1936376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DAFE07F6-E838-44F0-9F32-194EA3BB0BFE}"/>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t="12257" b="12257"/>
          <a:stretch>
            <a:fillRect/>
          </a:stretch>
        </p:blipFill>
        <p:spPr/>
      </p:pic>
      <p:pic>
        <p:nvPicPr>
          <p:cNvPr id="14" name="Picture Placeholder 13">
            <a:extLst>
              <a:ext uri="{FF2B5EF4-FFF2-40B4-BE49-F238E27FC236}">
                <a16:creationId xmlns:a16="http://schemas.microsoft.com/office/drawing/2014/main" id="{4F5367CD-CCC1-44F0-B7A4-F7789E319E70}"/>
              </a:ext>
            </a:extLst>
          </p:cNvPr>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t="12257" b="12257"/>
          <a:stretch>
            <a:fillRect/>
          </a:stretch>
        </p:blipFill>
        <p:spPr/>
      </p:pic>
      <p:grpSp>
        <p:nvGrpSpPr>
          <p:cNvPr id="5" name="Group 4">
            <a:extLst>
              <a:ext uri="{FF2B5EF4-FFF2-40B4-BE49-F238E27FC236}">
                <a16:creationId xmlns:a16="http://schemas.microsoft.com/office/drawing/2014/main" id="{A0A3F98E-1C9D-4372-A88C-D478270F8804}"/>
              </a:ext>
            </a:extLst>
          </p:cNvPr>
          <p:cNvGrpSpPr/>
          <p:nvPr/>
        </p:nvGrpSpPr>
        <p:grpSpPr>
          <a:xfrm>
            <a:off x="1357085" y="2554514"/>
            <a:ext cx="3021429" cy="1200329"/>
            <a:chOff x="4142600" y="1132457"/>
            <a:chExt cx="3021429" cy="1200329"/>
          </a:xfrm>
        </p:grpSpPr>
        <p:sp>
          <p:nvSpPr>
            <p:cNvPr id="6" name="Rectangle 5">
              <a:extLst>
                <a:ext uri="{FF2B5EF4-FFF2-40B4-BE49-F238E27FC236}">
                  <a16:creationId xmlns:a16="http://schemas.microsoft.com/office/drawing/2014/main" id="{2B13E5C5-2F98-471D-B625-88AE05930D5B}"/>
                </a:ext>
              </a:extLst>
            </p:cNvPr>
            <p:cNvSpPr/>
            <p:nvPr/>
          </p:nvSpPr>
          <p:spPr>
            <a:xfrm>
              <a:off x="4170893" y="1703593"/>
              <a:ext cx="2084763"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DAA9627-ED22-4CA8-8110-881D4A1CC801}"/>
                </a:ext>
              </a:extLst>
            </p:cNvPr>
            <p:cNvSpPr txBox="1"/>
            <p:nvPr/>
          </p:nvSpPr>
          <p:spPr>
            <a:xfrm>
              <a:off x="4142600" y="1132457"/>
              <a:ext cx="3021429" cy="1200329"/>
            </a:xfrm>
            <a:prstGeom prst="rect">
              <a:avLst/>
            </a:prstGeom>
            <a:noFill/>
          </p:spPr>
          <p:txBody>
            <a:bodyPr wrap="square" rtlCol="0">
              <a:spAutoFit/>
            </a:bodyPr>
            <a:lstStyle/>
            <a:p>
              <a:r>
                <a:rPr lang="en-US" sz="3600">
                  <a:solidFill>
                    <a:schemeClr val="tx1">
                      <a:lumMod val="75000"/>
                      <a:lumOff val="25000"/>
                    </a:schemeClr>
                  </a:solidFill>
                  <a:latin typeface="+mj-lt"/>
                </a:rPr>
                <a:t>Our Simple </a:t>
              </a:r>
              <a:r>
                <a:rPr lang="en-US" sz="3600">
                  <a:solidFill>
                    <a:schemeClr val="bg1"/>
                  </a:solidFill>
                  <a:latin typeface="+mj-lt"/>
                </a:rPr>
                <a:t>Portfolio</a:t>
              </a:r>
              <a:r>
                <a:rPr lang="en-US" sz="3600">
                  <a:solidFill>
                    <a:schemeClr val="tx1">
                      <a:lumMod val="75000"/>
                      <a:lumOff val="25000"/>
                    </a:schemeClr>
                  </a:solidFill>
                  <a:latin typeface="+mj-lt"/>
                </a:rPr>
                <a:t> </a:t>
              </a:r>
              <a:endParaRPr lang="id-ID" sz="3600">
                <a:solidFill>
                  <a:schemeClr val="tx1">
                    <a:lumMod val="75000"/>
                    <a:lumOff val="25000"/>
                  </a:schemeClr>
                </a:solidFill>
                <a:latin typeface="+mj-lt"/>
              </a:endParaRPr>
            </a:p>
          </p:txBody>
        </p:sp>
      </p:grpSp>
      <p:sp>
        <p:nvSpPr>
          <p:cNvPr id="8" name="TextBox 7">
            <a:extLst>
              <a:ext uri="{FF2B5EF4-FFF2-40B4-BE49-F238E27FC236}">
                <a16:creationId xmlns:a16="http://schemas.microsoft.com/office/drawing/2014/main" id="{83FFE18C-7D7E-496F-BAAD-EBE2544E13E7}"/>
              </a:ext>
            </a:extLst>
          </p:cNvPr>
          <p:cNvSpPr txBox="1"/>
          <p:nvPr/>
        </p:nvSpPr>
        <p:spPr>
          <a:xfrm>
            <a:off x="7029671" y="3754843"/>
            <a:ext cx="5564708" cy="1600438"/>
          </a:xfrm>
          <a:prstGeom prst="rect">
            <a:avLst/>
          </a:prstGeom>
          <a:noFill/>
        </p:spPr>
        <p:txBody>
          <a:bodyPr wrap="square" rtlCol="0">
            <a:spAutoFit/>
          </a:bodyPr>
          <a:lstStyle/>
          <a:p>
            <a:pPr>
              <a:lnSpc>
                <a:spcPct val="80000"/>
              </a:lnSpc>
            </a:pPr>
            <a:r>
              <a:rPr lang="en-US" sz="4000" spc="-150">
                <a:solidFill>
                  <a:schemeClr val="bg1">
                    <a:lumMod val="85000"/>
                  </a:schemeClr>
                </a:solidFill>
                <a:latin typeface="+mj-lt"/>
              </a:rPr>
              <a:t>Creative thinking </a:t>
            </a:r>
            <a:r>
              <a:rPr lang="en-US" sz="4000" spc="-150" dirty="0">
                <a:solidFill>
                  <a:schemeClr val="bg1">
                    <a:lumMod val="85000"/>
                  </a:schemeClr>
                </a:solidFill>
                <a:latin typeface="+mj-lt"/>
              </a:rPr>
              <a:t>inspires ideas. Ideas inspire change.</a:t>
            </a:r>
            <a:endParaRPr lang="id-ID" sz="123400" spc="-150" dirty="0">
              <a:solidFill>
                <a:schemeClr val="bg1">
                  <a:lumMod val="85000"/>
                </a:schemeClr>
              </a:solidFill>
              <a:latin typeface="+mj-lt"/>
            </a:endParaRPr>
          </a:p>
        </p:txBody>
      </p:sp>
      <p:sp>
        <p:nvSpPr>
          <p:cNvPr id="9" name="TextBox 8">
            <a:extLst>
              <a:ext uri="{FF2B5EF4-FFF2-40B4-BE49-F238E27FC236}">
                <a16:creationId xmlns:a16="http://schemas.microsoft.com/office/drawing/2014/main" id="{D7ED12BA-5A05-44FE-BE3F-96D7016255C3}"/>
              </a:ext>
            </a:extLst>
          </p:cNvPr>
          <p:cNvSpPr txBox="1"/>
          <p:nvPr/>
        </p:nvSpPr>
        <p:spPr>
          <a:xfrm>
            <a:off x="6175829" y="1412353"/>
            <a:ext cx="4869542" cy="1080937"/>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a:t>
            </a:r>
            <a:r>
              <a:rPr lang="en-US" sz="1100">
                <a:solidFill>
                  <a:schemeClr val="tx1">
                    <a:lumMod val="75000"/>
                    <a:lumOff val="25000"/>
                  </a:schemeClr>
                </a:solidFill>
              </a:rPr>
              <a:t> </a:t>
            </a:r>
            <a:r>
              <a:rPr lang="id-ID" sz="1100">
                <a:solidFill>
                  <a:schemeClr val="tx1">
                    <a:lumMod val="75000"/>
                    <a:lumOff val="25000"/>
                  </a:schemeClr>
                </a:solidFill>
              </a:rPr>
              <a:t>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10" name="TextBox 9">
            <a:extLst>
              <a:ext uri="{FF2B5EF4-FFF2-40B4-BE49-F238E27FC236}">
                <a16:creationId xmlns:a16="http://schemas.microsoft.com/office/drawing/2014/main" id="{03D401F9-1E76-4830-893C-BF01FB0B5460}"/>
              </a:ext>
            </a:extLst>
          </p:cNvPr>
          <p:cNvSpPr txBox="1"/>
          <p:nvPr/>
        </p:nvSpPr>
        <p:spPr>
          <a:xfrm>
            <a:off x="6175828" y="2848651"/>
            <a:ext cx="2057535" cy="276999"/>
          </a:xfrm>
          <a:prstGeom prst="rect">
            <a:avLst/>
          </a:prstGeom>
          <a:noFill/>
        </p:spPr>
        <p:txBody>
          <a:bodyPr wrap="square" rtlCol="0">
            <a:spAutoFit/>
          </a:bodyPr>
          <a:lstStyle/>
          <a:p>
            <a:r>
              <a:rPr lang="en-US" sz="1200" spc="300">
                <a:solidFill>
                  <a:schemeClr val="accent1"/>
                </a:solidFill>
                <a:latin typeface="+mj-lt"/>
              </a:rPr>
              <a:t>Read More</a:t>
            </a:r>
            <a:endParaRPr lang="id-ID" sz="23900" spc="300">
              <a:solidFill>
                <a:schemeClr val="accent1"/>
              </a:solidFill>
              <a:latin typeface="+mj-lt"/>
            </a:endParaRPr>
          </a:p>
        </p:txBody>
      </p:sp>
      <p:sp>
        <p:nvSpPr>
          <p:cNvPr id="11" name="TextBox 10">
            <a:extLst>
              <a:ext uri="{FF2B5EF4-FFF2-40B4-BE49-F238E27FC236}">
                <a16:creationId xmlns:a16="http://schemas.microsoft.com/office/drawing/2014/main" id="{9E64C8F0-BF18-4490-99AF-EED734C0F6B6}"/>
              </a:ext>
            </a:extLst>
          </p:cNvPr>
          <p:cNvSpPr txBox="1"/>
          <p:nvPr/>
        </p:nvSpPr>
        <p:spPr>
          <a:xfrm>
            <a:off x="1385378" y="1518415"/>
            <a:ext cx="2057535" cy="276999"/>
          </a:xfrm>
          <a:prstGeom prst="rect">
            <a:avLst/>
          </a:prstGeom>
          <a:noFill/>
        </p:spPr>
        <p:txBody>
          <a:bodyPr wrap="square" rtlCol="0">
            <a:spAutoFit/>
          </a:bodyPr>
          <a:lstStyle/>
          <a:p>
            <a:r>
              <a:rPr lang="en-US" sz="1200" spc="300" dirty="0">
                <a:solidFill>
                  <a:schemeClr val="tx1">
                    <a:lumMod val="75000"/>
                    <a:lumOff val="25000"/>
                  </a:schemeClr>
                </a:solidFill>
                <a:latin typeface="+mj-lt"/>
              </a:rPr>
              <a:t>FEBRUARY 2021</a:t>
            </a:r>
            <a:endParaRPr lang="id-ID" sz="23900" spc="300" dirty="0">
              <a:solidFill>
                <a:schemeClr val="tx1">
                  <a:lumMod val="75000"/>
                  <a:lumOff val="25000"/>
                </a:schemeClr>
              </a:solidFill>
              <a:latin typeface="+mj-lt"/>
            </a:endParaRPr>
          </a:p>
        </p:txBody>
      </p:sp>
    </p:spTree>
    <p:extLst>
      <p:ext uri="{BB962C8B-B14F-4D97-AF65-F5344CB8AC3E}">
        <p14:creationId xmlns:p14="http://schemas.microsoft.com/office/powerpoint/2010/main" val="1063302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C5DB777-1C95-4851-868B-04A61B5F0110}"/>
              </a:ext>
            </a:extLst>
          </p:cNvPr>
          <p:cNvSpPr txBox="1"/>
          <p:nvPr/>
        </p:nvSpPr>
        <p:spPr>
          <a:xfrm>
            <a:off x="132601" y="969721"/>
            <a:ext cx="5358636" cy="1600438"/>
          </a:xfrm>
          <a:prstGeom prst="rect">
            <a:avLst/>
          </a:prstGeom>
          <a:noFill/>
        </p:spPr>
        <p:txBody>
          <a:bodyPr wrap="square" rtlCol="0">
            <a:spAutoFit/>
          </a:bodyPr>
          <a:lstStyle/>
          <a:p>
            <a:pPr algn="r">
              <a:lnSpc>
                <a:spcPct val="80000"/>
              </a:lnSpc>
            </a:pPr>
            <a:r>
              <a:rPr lang="en-US" sz="4000" spc="-150" dirty="0">
                <a:solidFill>
                  <a:schemeClr val="bg1">
                    <a:lumMod val="85000"/>
                  </a:schemeClr>
                </a:solidFill>
                <a:latin typeface="+mj-lt"/>
              </a:rPr>
              <a:t>Creative thinking inspires ideas. Ideas inspire change.</a:t>
            </a:r>
            <a:endParaRPr lang="id-ID" sz="123400" spc="-150" dirty="0">
              <a:solidFill>
                <a:schemeClr val="bg1">
                  <a:lumMod val="85000"/>
                </a:schemeClr>
              </a:solidFill>
              <a:latin typeface="+mj-lt"/>
            </a:endParaRPr>
          </a:p>
        </p:txBody>
      </p:sp>
      <p:pic>
        <p:nvPicPr>
          <p:cNvPr id="2" name="Picture 87" descr="iPhone6_mockup_front_white.png">
            <a:extLst>
              <a:ext uri="{FF2B5EF4-FFF2-40B4-BE49-F238E27FC236}">
                <a16:creationId xmlns:a16="http://schemas.microsoft.com/office/drawing/2014/main" id="{8FB2B0EB-9C0B-4BF0-9A34-D2B153941C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573" y="957943"/>
            <a:ext cx="3159550" cy="4942116"/>
          </a:xfrm>
          <a:prstGeom prst="rect">
            <a:avLst/>
          </a:prstGeom>
        </p:spPr>
      </p:pic>
      <p:pic>
        <p:nvPicPr>
          <p:cNvPr id="4" name="Picture 87" descr="iPhone6_mockup_front_white.png">
            <a:extLst>
              <a:ext uri="{FF2B5EF4-FFF2-40B4-BE49-F238E27FC236}">
                <a16:creationId xmlns:a16="http://schemas.microsoft.com/office/drawing/2014/main" id="{74D0AA0E-C950-4FA1-8C34-C46B16CC70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51925" y="957943"/>
            <a:ext cx="3159550" cy="4942116"/>
          </a:xfrm>
          <a:prstGeom prst="rect">
            <a:avLst/>
          </a:prstGeom>
        </p:spPr>
      </p:pic>
      <p:pic>
        <p:nvPicPr>
          <p:cNvPr id="12" name="Picture Placeholder 11">
            <a:extLst>
              <a:ext uri="{FF2B5EF4-FFF2-40B4-BE49-F238E27FC236}">
                <a16:creationId xmlns:a16="http://schemas.microsoft.com/office/drawing/2014/main" id="{38F3A3AD-8AC0-4CD1-8F1D-B0EE2A58F182}"/>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l="31119" r="31119"/>
          <a:stretch>
            <a:fillRect/>
          </a:stretch>
        </p:blipFill>
        <p:spPr/>
      </p:pic>
      <p:sp>
        <p:nvSpPr>
          <p:cNvPr id="9" name="TextBox 8">
            <a:extLst>
              <a:ext uri="{FF2B5EF4-FFF2-40B4-BE49-F238E27FC236}">
                <a16:creationId xmlns:a16="http://schemas.microsoft.com/office/drawing/2014/main" id="{DA4F8A5D-C8FF-4999-9364-9F480AF7DBF6}"/>
              </a:ext>
            </a:extLst>
          </p:cNvPr>
          <p:cNvSpPr txBox="1"/>
          <p:nvPr/>
        </p:nvSpPr>
        <p:spPr>
          <a:xfrm>
            <a:off x="8181119" y="2411368"/>
            <a:ext cx="3374571" cy="1588768"/>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a:t>
            </a:r>
            <a:r>
              <a:rPr lang="en-US" sz="1100">
                <a:solidFill>
                  <a:schemeClr val="tx1">
                    <a:lumMod val="75000"/>
                    <a:lumOff val="25000"/>
                  </a:schemeClr>
                </a:solidFill>
              </a:rPr>
              <a:t> </a:t>
            </a:r>
            <a:r>
              <a:rPr lang="id-ID" sz="1100">
                <a:solidFill>
                  <a:schemeClr val="tx1">
                    <a:lumMod val="75000"/>
                    <a:lumOff val="25000"/>
                  </a:schemeClr>
                </a:solidFill>
              </a:rPr>
              <a:t>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10" name="TextBox 9">
            <a:extLst>
              <a:ext uri="{FF2B5EF4-FFF2-40B4-BE49-F238E27FC236}">
                <a16:creationId xmlns:a16="http://schemas.microsoft.com/office/drawing/2014/main" id="{ADD9A347-0B7B-4CE5-BB39-C9AC8AA41B11}"/>
              </a:ext>
            </a:extLst>
          </p:cNvPr>
          <p:cNvSpPr txBox="1"/>
          <p:nvPr/>
        </p:nvSpPr>
        <p:spPr>
          <a:xfrm>
            <a:off x="8181118" y="4168795"/>
            <a:ext cx="2057535" cy="276999"/>
          </a:xfrm>
          <a:prstGeom prst="rect">
            <a:avLst/>
          </a:prstGeom>
          <a:noFill/>
        </p:spPr>
        <p:txBody>
          <a:bodyPr wrap="square" rtlCol="0">
            <a:spAutoFit/>
          </a:bodyPr>
          <a:lstStyle/>
          <a:p>
            <a:r>
              <a:rPr lang="en-US" sz="1200" spc="300">
                <a:solidFill>
                  <a:schemeClr val="accent1"/>
                </a:solidFill>
                <a:latin typeface="+mj-lt"/>
              </a:rPr>
              <a:t>Read More</a:t>
            </a:r>
            <a:endParaRPr lang="id-ID" sz="23900" spc="300">
              <a:solidFill>
                <a:schemeClr val="accent1"/>
              </a:solidFill>
              <a:latin typeface="+mj-lt"/>
            </a:endParaRPr>
          </a:p>
        </p:txBody>
      </p:sp>
      <p:grpSp>
        <p:nvGrpSpPr>
          <p:cNvPr id="6" name="Group 5">
            <a:extLst>
              <a:ext uri="{FF2B5EF4-FFF2-40B4-BE49-F238E27FC236}">
                <a16:creationId xmlns:a16="http://schemas.microsoft.com/office/drawing/2014/main" id="{278DF09A-ACEE-44E5-BC8D-4E5F3578884A}"/>
              </a:ext>
            </a:extLst>
          </p:cNvPr>
          <p:cNvGrpSpPr/>
          <p:nvPr/>
        </p:nvGrpSpPr>
        <p:grpSpPr>
          <a:xfrm>
            <a:off x="2984479" y="3396342"/>
            <a:ext cx="3021429" cy="1200329"/>
            <a:chOff x="4077284" y="1099799"/>
            <a:chExt cx="3021429" cy="1200329"/>
          </a:xfrm>
        </p:grpSpPr>
        <p:sp>
          <p:nvSpPr>
            <p:cNvPr id="7" name="Rectangle 6">
              <a:extLst>
                <a:ext uri="{FF2B5EF4-FFF2-40B4-BE49-F238E27FC236}">
                  <a16:creationId xmlns:a16="http://schemas.microsoft.com/office/drawing/2014/main" id="{33E0D157-2AE5-41C8-9D79-A81B18BB3FE4}"/>
                </a:ext>
              </a:extLst>
            </p:cNvPr>
            <p:cNvSpPr/>
            <p:nvPr/>
          </p:nvSpPr>
          <p:spPr>
            <a:xfrm>
              <a:off x="4170893" y="1703593"/>
              <a:ext cx="2084763"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1598109-168E-4A44-BBA1-53513728DADE}"/>
                </a:ext>
              </a:extLst>
            </p:cNvPr>
            <p:cNvSpPr txBox="1"/>
            <p:nvPr/>
          </p:nvSpPr>
          <p:spPr>
            <a:xfrm>
              <a:off x="4077284" y="1099799"/>
              <a:ext cx="3021429" cy="1200329"/>
            </a:xfrm>
            <a:prstGeom prst="rect">
              <a:avLst/>
            </a:prstGeom>
            <a:noFill/>
          </p:spPr>
          <p:txBody>
            <a:bodyPr wrap="square" rtlCol="0">
              <a:spAutoFit/>
            </a:bodyPr>
            <a:lstStyle/>
            <a:p>
              <a:r>
                <a:rPr lang="en-US" sz="3600" dirty="0">
                  <a:solidFill>
                    <a:schemeClr val="tx1">
                      <a:lumMod val="75000"/>
                      <a:lumOff val="25000"/>
                    </a:schemeClr>
                  </a:solidFill>
                  <a:latin typeface="+mj-lt"/>
                </a:rPr>
                <a:t>Our Simple </a:t>
              </a:r>
              <a:r>
                <a:rPr lang="en-US" sz="3600" dirty="0">
                  <a:solidFill>
                    <a:schemeClr val="bg1"/>
                  </a:solidFill>
                  <a:latin typeface="+mj-lt"/>
                </a:rPr>
                <a:t>Mockup</a:t>
              </a:r>
              <a:r>
                <a:rPr lang="en-US" sz="3600" dirty="0">
                  <a:solidFill>
                    <a:schemeClr val="tx1">
                      <a:lumMod val="75000"/>
                      <a:lumOff val="25000"/>
                    </a:schemeClr>
                  </a:solidFill>
                  <a:latin typeface="+mj-lt"/>
                </a:rPr>
                <a:t> </a:t>
              </a:r>
              <a:endParaRPr lang="id-ID" sz="3600" dirty="0">
                <a:solidFill>
                  <a:schemeClr val="tx1">
                    <a:lumMod val="75000"/>
                    <a:lumOff val="25000"/>
                  </a:schemeClr>
                </a:solidFill>
                <a:latin typeface="+mj-lt"/>
              </a:endParaRPr>
            </a:p>
          </p:txBody>
        </p:sp>
      </p:grpSp>
      <p:pic>
        <p:nvPicPr>
          <p:cNvPr id="19" name="Picture Placeholder 18">
            <a:extLst>
              <a:ext uri="{FF2B5EF4-FFF2-40B4-BE49-F238E27FC236}">
                <a16:creationId xmlns:a16="http://schemas.microsoft.com/office/drawing/2014/main" id="{F64AB4F4-633B-4923-892A-03DC00BFE6E9}"/>
              </a:ext>
            </a:extLst>
          </p:cNvPr>
          <p:cNvPicPr>
            <a:picLocks noGrp="1" noChangeAspect="1"/>
          </p:cNvPicPr>
          <p:nvPr>
            <p:ph type="pic" sz="quarter" idx="19"/>
          </p:nvPr>
        </p:nvPicPr>
        <p:blipFill>
          <a:blip r:embed="rId4">
            <a:extLst>
              <a:ext uri="{28A0092B-C50C-407E-A947-70E740481C1C}">
                <a14:useLocalDpi xmlns:a14="http://schemas.microsoft.com/office/drawing/2010/main" val="0"/>
              </a:ext>
            </a:extLst>
          </a:blip>
          <a:srcRect l="7554" r="7554"/>
          <a:stretch>
            <a:fillRect/>
          </a:stretch>
        </p:blipFill>
        <p:spPr/>
      </p:pic>
    </p:spTree>
    <p:extLst>
      <p:ext uri="{BB962C8B-B14F-4D97-AF65-F5344CB8AC3E}">
        <p14:creationId xmlns:p14="http://schemas.microsoft.com/office/powerpoint/2010/main" val="273718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9">
            <a:extLst>
              <a:ext uri="{FF2B5EF4-FFF2-40B4-BE49-F238E27FC236}">
                <a16:creationId xmlns:a16="http://schemas.microsoft.com/office/drawing/2014/main" id="{4347FC52-3F14-49A4-95F0-AEFD052A7E11}"/>
              </a:ext>
            </a:extLst>
          </p:cNvPr>
          <p:cNvPicPr>
            <a:picLocks noChangeAspect="1"/>
          </p:cNvPicPr>
          <p:nvPr/>
        </p:nvPicPr>
        <p:blipFill>
          <a:blip r:embed="rId2"/>
          <a:stretch>
            <a:fillRect/>
          </a:stretch>
        </p:blipFill>
        <p:spPr>
          <a:xfrm>
            <a:off x="923535" y="960581"/>
            <a:ext cx="3538432" cy="6028048"/>
          </a:xfrm>
          <a:prstGeom prst="rect">
            <a:avLst/>
          </a:prstGeom>
          <a:effectLst/>
        </p:spPr>
      </p:pic>
      <p:pic>
        <p:nvPicPr>
          <p:cNvPr id="4" name="Grafik 19">
            <a:extLst>
              <a:ext uri="{FF2B5EF4-FFF2-40B4-BE49-F238E27FC236}">
                <a16:creationId xmlns:a16="http://schemas.microsoft.com/office/drawing/2014/main" id="{16569D33-52FF-4F22-A5EF-9EA551C146CF}"/>
              </a:ext>
            </a:extLst>
          </p:cNvPr>
          <p:cNvPicPr>
            <a:picLocks noChangeAspect="1"/>
          </p:cNvPicPr>
          <p:nvPr/>
        </p:nvPicPr>
        <p:blipFill>
          <a:blip r:embed="rId2"/>
          <a:stretch>
            <a:fillRect/>
          </a:stretch>
        </p:blipFill>
        <p:spPr>
          <a:xfrm>
            <a:off x="4311589" y="3326409"/>
            <a:ext cx="3538432" cy="6028048"/>
          </a:xfrm>
          <a:prstGeom prst="rect">
            <a:avLst/>
          </a:prstGeom>
          <a:effectLst/>
        </p:spPr>
      </p:pic>
      <p:sp>
        <p:nvSpPr>
          <p:cNvPr id="9" name="TextBox 8">
            <a:extLst>
              <a:ext uri="{FF2B5EF4-FFF2-40B4-BE49-F238E27FC236}">
                <a16:creationId xmlns:a16="http://schemas.microsoft.com/office/drawing/2014/main" id="{7801413F-2E9D-47A5-A181-D69086472B4E}"/>
              </a:ext>
            </a:extLst>
          </p:cNvPr>
          <p:cNvSpPr txBox="1"/>
          <p:nvPr/>
        </p:nvSpPr>
        <p:spPr>
          <a:xfrm>
            <a:off x="8240868" y="3429000"/>
            <a:ext cx="3374571" cy="1588768"/>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a:t>
            </a:r>
            <a:r>
              <a:rPr lang="en-US" sz="1100">
                <a:solidFill>
                  <a:schemeClr val="tx1">
                    <a:lumMod val="75000"/>
                    <a:lumOff val="25000"/>
                  </a:schemeClr>
                </a:solidFill>
              </a:rPr>
              <a:t> </a:t>
            </a:r>
            <a:r>
              <a:rPr lang="id-ID" sz="1100">
                <a:solidFill>
                  <a:schemeClr val="tx1">
                    <a:lumMod val="75000"/>
                    <a:lumOff val="25000"/>
                  </a:schemeClr>
                </a:solidFill>
              </a:rPr>
              <a:t>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10" name="TextBox 9">
            <a:extLst>
              <a:ext uri="{FF2B5EF4-FFF2-40B4-BE49-F238E27FC236}">
                <a16:creationId xmlns:a16="http://schemas.microsoft.com/office/drawing/2014/main" id="{A4979C04-E382-4FDC-A5E8-41683548C429}"/>
              </a:ext>
            </a:extLst>
          </p:cNvPr>
          <p:cNvSpPr txBox="1"/>
          <p:nvPr/>
        </p:nvSpPr>
        <p:spPr>
          <a:xfrm>
            <a:off x="8240867" y="5468764"/>
            <a:ext cx="2057535" cy="276999"/>
          </a:xfrm>
          <a:prstGeom prst="rect">
            <a:avLst/>
          </a:prstGeom>
          <a:noFill/>
        </p:spPr>
        <p:txBody>
          <a:bodyPr wrap="square" rtlCol="0">
            <a:spAutoFit/>
          </a:bodyPr>
          <a:lstStyle/>
          <a:p>
            <a:r>
              <a:rPr lang="en-US" sz="1200" spc="300">
                <a:solidFill>
                  <a:schemeClr val="accent1"/>
                </a:solidFill>
                <a:latin typeface="+mj-lt"/>
              </a:rPr>
              <a:t>Read More</a:t>
            </a:r>
            <a:endParaRPr lang="id-ID" sz="23900" spc="300">
              <a:solidFill>
                <a:schemeClr val="accent1"/>
              </a:solidFill>
              <a:latin typeface="+mj-lt"/>
            </a:endParaRPr>
          </a:p>
        </p:txBody>
      </p:sp>
      <p:sp>
        <p:nvSpPr>
          <p:cNvPr id="11" name="TextBox 10">
            <a:extLst>
              <a:ext uri="{FF2B5EF4-FFF2-40B4-BE49-F238E27FC236}">
                <a16:creationId xmlns:a16="http://schemas.microsoft.com/office/drawing/2014/main" id="{C73B4C90-8A19-46B9-AAB9-EA4B388B4DBA}"/>
              </a:ext>
            </a:extLst>
          </p:cNvPr>
          <p:cNvSpPr txBox="1"/>
          <p:nvPr/>
        </p:nvSpPr>
        <p:spPr>
          <a:xfrm>
            <a:off x="8240866" y="1834614"/>
            <a:ext cx="2057535" cy="276999"/>
          </a:xfrm>
          <a:prstGeom prst="rect">
            <a:avLst/>
          </a:prstGeom>
          <a:noFill/>
        </p:spPr>
        <p:txBody>
          <a:bodyPr wrap="square" rtlCol="0">
            <a:spAutoFit/>
          </a:bodyPr>
          <a:lstStyle/>
          <a:p>
            <a:r>
              <a:rPr lang="en-US" sz="1200" spc="300" dirty="0">
                <a:solidFill>
                  <a:schemeClr val="tx1">
                    <a:lumMod val="75000"/>
                    <a:lumOff val="25000"/>
                  </a:schemeClr>
                </a:solidFill>
                <a:latin typeface="+mj-lt"/>
              </a:rPr>
              <a:t>FEBRUARY 2021</a:t>
            </a:r>
            <a:endParaRPr lang="id-ID" sz="23900" spc="300" dirty="0">
              <a:solidFill>
                <a:schemeClr val="tx1">
                  <a:lumMod val="75000"/>
                  <a:lumOff val="25000"/>
                </a:schemeClr>
              </a:solidFill>
              <a:latin typeface="+mj-lt"/>
            </a:endParaRPr>
          </a:p>
        </p:txBody>
      </p:sp>
      <p:pic>
        <p:nvPicPr>
          <p:cNvPr id="12" name="Picture Placeholder 11">
            <a:extLst>
              <a:ext uri="{FF2B5EF4-FFF2-40B4-BE49-F238E27FC236}">
                <a16:creationId xmlns:a16="http://schemas.microsoft.com/office/drawing/2014/main" id="{88F8C084-5FDE-4FB7-92A6-1E26297DC374}"/>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l="24705" r="24705"/>
          <a:stretch>
            <a:fillRect/>
          </a:stretch>
        </p:blipFill>
        <p:spPr/>
      </p:pic>
      <p:pic>
        <p:nvPicPr>
          <p:cNvPr id="15" name="Picture Placeholder 14">
            <a:extLst>
              <a:ext uri="{FF2B5EF4-FFF2-40B4-BE49-F238E27FC236}">
                <a16:creationId xmlns:a16="http://schemas.microsoft.com/office/drawing/2014/main" id="{441ABBEB-445F-4B5F-A2B0-06E12BC42EC6}"/>
              </a:ext>
            </a:extLst>
          </p:cNvPr>
          <p:cNvPicPr>
            <a:picLocks noGrp="1" noChangeAspect="1"/>
          </p:cNvPicPr>
          <p:nvPr>
            <p:ph type="pic" sz="quarter" idx="20"/>
          </p:nvPr>
        </p:nvPicPr>
        <p:blipFill>
          <a:blip r:embed="rId4">
            <a:extLst>
              <a:ext uri="{28A0092B-C50C-407E-A947-70E740481C1C}">
                <a14:useLocalDpi xmlns:a14="http://schemas.microsoft.com/office/drawing/2010/main" val="0"/>
              </a:ext>
            </a:extLst>
          </a:blip>
          <a:srcRect l="24694" r="24694"/>
          <a:stretch>
            <a:fillRect/>
          </a:stretch>
        </p:blipFill>
        <p:spPr/>
      </p:pic>
      <p:grpSp>
        <p:nvGrpSpPr>
          <p:cNvPr id="6" name="Group 5">
            <a:extLst>
              <a:ext uri="{FF2B5EF4-FFF2-40B4-BE49-F238E27FC236}">
                <a16:creationId xmlns:a16="http://schemas.microsoft.com/office/drawing/2014/main" id="{CE9949F4-4EEB-4E38-8871-231C752FCC95}"/>
              </a:ext>
            </a:extLst>
          </p:cNvPr>
          <p:cNvGrpSpPr/>
          <p:nvPr/>
        </p:nvGrpSpPr>
        <p:grpSpPr>
          <a:xfrm>
            <a:off x="3480511" y="1834614"/>
            <a:ext cx="3021429" cy="1200329"/>
            <a:chOff x="4142600" y="1132457"/>
            <a:chExt cx="3021429" cy="1200329"/>
          </a:xfrm>
        </p:grpSpPr>
        <p:sp>
          <p:nvSpPr>
            <p:cNvPr id="7" name="Rectangle 6">
              <a:extLst>
                <a:ext uri="{FF2B5EF4-FFF2-40B4-BE49-F238E27FC236}">
                  <a16:creationId xmlns:a16="http://schemas.microsoft.com/office/drawing/2014/main" id="{C62C04E0-8FB8-4E24-8C41-456D3CD74C05}"/>
                </a:ext>
              </a:extLst>
            </p:cNvPr>
            <p:cNvSpPr/>
            <p:nvPr/>
          </p:nvSpPr>
          <p:spPr>
            <a:xfrm>
              <a:off x="4170893" y="1703593"/>
              <a:ext cx="2084763"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4A6352E-F8D4-47A5-AC2A-1ADDFFE3180E}"/>
                </a:ext>
              </a:extLst>
            </p:cNvPr>
            <p:cNvSpPr txBox="1"/>
            <p:nvPr/>
          </p:nvSpPr>
          <p:spPr>
            <a:xfrm>
              <a:off x="4142600" y="1132457"/>
              <a:ext cx="3021429" cy="1200329"/>
            </a:xfrm>
            <a:prstGeom prst="rect">
              <a:avLst/>
            </a:prstGeom>
            <a:noFill/>
          </p:spPr>
          <p:txBody>
            <a:bodyPr wrap="square" rtlCol="0">
              <a:spAutoFit/>
            </a:bodyPr>
            <a:lstStyle/>
            <a:p>
              <a:r>
                <a:rPr lang="en-US" sz="3600" dirty="0">
                  <a:solidFill>
                    <a:schemeClr val="tx1">
                      <a:lumMod val="75000"/>
                      <a:lumOff val="25000"/>
                    </a:schemeClr>
                  </a:solidFill>
                  <a:latin typeface="+mj-lt"/>
                </a:rPr>
                <a:t>Our Simple </a:t>
              </a:r>
              <a:r>
                <a:rPr lang="en-US" sz="3600" dirty="0">
                  <a:solidFill>
                    <a:schemeClr val="bg1"/>
                  </a:solidFill>
                  <a:latin typeface="+mj-lt"/>
                </a:rPr>
                <a:t>Mockup</a:t>
              </a:r>
              <a:r>
                <a:rPr lang="en-US" sz="3600" dirty="0">
                  <a:solidFill>
                    <a:schemeClr val="tx1">
                      <a:lumMod val="75000"/>
                      <a:lumOff val="25000"/>
                    </a:schemeClr>
                  </a:solidFill>
                  <a:latin typeface="+mj-lt"/>
                </a:rPr>
                <a:t> </a:t>
              </a:r>
              <a:endParaRPr lang="id-ID" sz="3600" dirty="0">
                <a:solidFill>
                  <a:schemeClr val="tx1">
                    <a:lumMod val="75000"/>
                    <a:lumOff val="25000"/>
                  </a:schemeClr>
                </a:solidFill>
                <a:latin typeface="+mj-lt"/>
              </a:endParaRPr>
            </a:p>
          </p:txBody>
        </p:sp>
      </p:grpSp>
    </p:spTree>
    <p:extLst>
      <p:ext uri="{BB962C8B-B14F-4D97-AF65-F5344CB8AC3E}">
        <p14:creationId xmlns:p14="http://schemas.microsoft.com/office/powerpoint/2010/main" val="20128039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41">
            <a:extLst>
              <a:ext uri="{FF2B5EF4-FFF2-40B4-BE49-F238E27FC236}">
                <a16:creationId xmlns:a16="http://schemas.microsoft.com/office/drawing/2014/main" id="{0812E993-9FB0-4C45-ACF2-3C625457EC63}"/>
              </a:ext>
            </a:extLst>
          </p:cNvPr>
          <p:cNvGrpSpPr/>
          <p:nvPr/>
        </p:nvGrpSpPr>
        <p:grpSpPr>
          <a:xfrm>
            <a:off x="3672373" y="2651166"/>
            <a:ext cx="4887756" cy="4207254"/>
            <a:chOff x="7383210" y="5703006"/>
            <a:chExt cx="9596909" cy="8260768"/>
          </a:xfrm>
          <a:effectLst/>
        </p:grpSpPr>
        <p:pic>
          <p:nvPicPr>
            <p:cNvPr id="3" name="Shape 689">
              <a:extLst>
                <a:ext uri="{FF2B5EF4-FFF2-40B4-BE49-F238E27FC236}">
                  <a16:creationId xmlns:a16="http://schemas.microsoft.com/office/drawing/2014/main" id="{749B0955-6DE9-45F5-A5AF-FD59ED576AD7}"/>
                </a:ext>
              </a:extLst>
            </p:cNvPr>
            <p:cNvPicPr preferRelativeResize="0"/>
            <p:nvPr/>
          </p:nvPicPr>
          <p:blipFill rotWithShape="1">
            <a:blip r:embed="rId2">
              <a:alphaModFix/>
            </a:blip>
            <a:srcRect l="4792" r="4791"/>
            <a:stretch/>
          </p:blipFill>
          <p:spPr>
            <a:xfrm>
              <a:off x="7383210" y="5703006"/>
              <a:ext cx="9596909" cy="8260768"/>
            </a:xfrm>
            <a:prstGeom prst="rect">
              <a:avLst/>
            </a:prstGeom>
            <a:noFill/>
            <a:ln>
              <a:noFill/>
            </a:ln>
          </p:spPr>
        </p:pic>
        <p:sp>
          <p:nvSpPr>
            <p:cNvPr id="4" name="Shape 690">
              <a:extLst>
                <a:ext uri="{FF2B5EF4-FFF2-40B4-BE49-F238E27FC236}">
                  <a16:creationId xmlns:a16="http://schemas.microsoft.com/office/drawing/2014/main" id="{54ECB6ED-3211-45AE-A6A9-B10D3168DF01}"/>
                </a:ext>
              </a:extLst>
            </p:cNvPr>
            <p:cNvSpPr/>
            <p:nvPr/>
          </p:nvSpPr>
          <p:spPr>
            <a:xfrm>
              <a:off x="8625361" y="7230249"/>
              <a:ext cx="7034732" cy="4356720"/>
            </a:xfrm>
            <a:prstGeom prst="rect">
              <a:avLst/>
            </a:prstGeom>
            <a:solidFill>
              <a:schemeClr val="bg1"/>
            </a:solidFill>
            <a:ln>
              <a:noFill/>
            </a:ln>
          </p:spPr>
          <p:txBody>
            <a:bodyPr lIns="91426" tIns="45700" rIns="91426" bIns="45700" anchor="ctr" anchorCtr="0">
              <a:noAutofit/>
            </a:bodyPr>
            <a:lstStyle/>
            <a:p>
              <a:pPr algn="ctr"/>
              <a:endParaRPr sz="3600">
                <a:solidFill>
                  <a:schemeClr val="bg2">
                    <a:lumMod val="50000"/>
                  </a:schemeClr>
                </a:solidFill>
                <a:latin typeface="Lato"/>
                <a:ea typeface="Lato"/>
                <a:cs typeface="Lato"/>
                <a:sym typeface="Lato"/>
              </a:endParaRPr>
            </a:p>
          </p:txBody>
        </p:sp>
      </p:grpSp>
      <p:grpSp>
        <p:nvGrpSpPr>
          <p:cNvPr id="7" name="Group 6">
            <a:extLst>
              <a:ext uri="{FF2B5EF4-FFF2-40B4-BE49-F238E27FC236}">
                <a16:creationId xmlns:a16="http://schemas.microsoft.com/office/drawing/2014/main" id="{1F7DDF38-3FDE-4046-99BB-4F9577FCDFBC}"/>
              </a:ext>
            </a:extLst>
          </p:cNvPr>
          <p:cNvGrpSpPr/>
          <p:nvPr/>
        </p:nvGrpSpPr>
        <p:grpSpPr>
          <a:xfrm>
            <a:off x="838911" y="3938284"/>
            <a:ext cx="3021429" cy="1200329"/>
            <a:chOff x="4142600" y="1132457"/>
            <a:chExt cx="3021429" cy="1200329"/>
          </a:xfrm>
        </p:grpSpPr>
        <p:sp>
          <p:nvSpPr>
            <p:cNvPr id="8" name="Rectangle 7">
              <a:extLst>
                <a:ext uri="{FF2B5EF4-FFF2-40B4-BE49-F238E27FC236}">
                  <a16:creationId xmlns:a16="http://schemas.microsoft.com/office/drawing/2014/main" id="{F3D2C5D0-2C7C-4CD9-858A-D795CC8B7019}"/>
                </a:ext>
              </a:extLst>
            </p:cNvPr>
            <p:cNvSpPr/>
            <p:nvPr/>
          </p:nvSpPr>
          <p:spPr>
            <a:xfrm>
              <a:off x="4170893" y="1703593"/>
              <a:ext cx="2084763"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83CB32E-7541-404D-BB0C-ED9B0FFC30A1}"/>
                </a:ext>
              </a:extLst>
            </p:cNvPr>
            <p:cNvSpPr txBox="1"/>
            <p:nvPr/>
          </p:nvSpPr>
          <p:spPr>
            <a:xfrm>
              <a:off x="4142600" y="1132457"/>
              <a:ext cx="3021429" cy="1200329"/>
            </a:xfrm>
            <a:prstGeom prst="rect">
              <a:avLst/>
            </a:prstGeom>
            <a:noFill/>
          </p:spPr>
          <p:txBody>
            <a:bodyPr wrap="square" rtlCol="0">
              <a:spAutoFit/>
            </a:bodyPr>
            <a:lstStyle/>
            <a:p>
              <a:r>
                <a:rPr lang="en-US" sz="3600">
                  <a:solidFill>
                    <a:schemeClr val="tx1">
                      <a:lumMod val="75000"/>
                      <a:lumOff val="25000"/>
                    </a:schemeClr>
                  </a:solidFill>
                  <a:latin typeface="+mj-lt"/>
                </a:rPr>
                <a:t>Our Simple </a:t>
              </a:r>
              <a:r>
                <a:rPr lang="en-US" sz="3600">
                  <a:solidFill>
                    <a:schemeClr val="bg1"/>
                  </a:solidFill>
                  <a:latin typeface="+mj-lt"/>
                </a:rPr>
                <a:t>Mockup</a:t>
              </a:r>
              <a:r>
                <a:rPr lang="en-US" sz="3600">
                  <a:solidFill>
                    <a:schemeClr val="tx1">
                      <a:lumMod val="75000"/>
                      <a:lumOff val="25000"/>
                    </a:schemeClr>
                  </a:solidFill>
                  <a:latin typeface="+mj-lt"/>
                </a:rPr>
                <a:t> </a:t>
              </a:r>
              <a:endParaRPr lang="id-ID" sz="3600">
                <a:solidFill>
                  <a:schemeClr val="tx1">
                    <a:lumMod val="75000"/>
                    <a:lumOff val="25000"/>
                  </a:schemeClr>
                </a:solidFill>
                <a:latin typeface="+mj-lt"/>
              </a:endParaRPr>
            </a:p>
          </p:txBody>
        </p:sp>
      </p:grpSp>
      <p:sp>
        <p:nvSpPr>
          <p:cNvPr id="10" name="TextBox 9">
            <a:extLst>
              <a:ext uri="{FF2B5EF4-FFF2-40B4-BE49-F238E27FC236}">
                <a16:creationId xmlns:a16="http://schemas.microsoft.com/office/drawing/2014/main" id="{AD74282A-31F8-4979-BAAD-72FB729472D9}"/>
              </a:ext>
            </a:extLst>
          </p:cNvPr>
          <p:cNvSpPr txBox="1"/>
          <p:nvPr/>
        </p:nvSpPr>
        <p:spPr>
          <a:xfrm>
            <a:off x="8560130" y="1840231"/>
            <a:ext cx="3374571" cy="1588768"/>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a:t>
            </a:r>
            <a:r>
              <a:rPr lang="en-US" sz="1100">
                <a:solidFill>
                  <a:schemeClr val="tx1">
                    <a:lumMod val="75000"/>
                    <a:lumOff val="25000"/>
                  </a:schemeClr>
                </a:solidFill>
              </a:rPr>
              <a:t> </a:t>
            </a:r>
            <a:r>
              <a:rPr lang="id-ID" sz="1100">
                <a:solidFill>
                  <a:schemeClr val="tx1">
                    <a:lumMod val="75000"/>
                    <a:lumOff val="25000"/>
                  </a:schemeClr>
                </a:solidFill>
              </a:rPr>
              <a:t>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11" name="TextBox 10">
            <a:extLst>
              <a:ext uri="{FF2B5EF4-FFF2-40B4-BE49-F238E27FC236}">
                <a16:creationId xmlns:a16="http://schemas.microsoft.com/office/drawing/2014/main" id="{5922C98C-88C1-4321-8B9D-7613ACB6DBC3}"/>
              </a:ext>
            </a:extLst>
          </p:cNvPr>
          <p:cNvSpPr txBox="1"/>
          <p:nvPr/>
        </p:nvSpPr>
        <p:spPr>
          <a:xfrm>
            <a:off x="8560129" y="3879995"/>
            <a:ext cx="2057535" cy="276999"/>
          </a:xfrm>
          <a:prstGeom prst="rect">
            <a:avLst/>
          </a:prstGeom>
          <a:noFill/>
        </p:spPr>
        <p:txBody>
          <a:bodyPr wrap="square" rtlCol="0">
            <a:spAutoFit/>
          </a:bodyPr>
          <a:lstStyle/>
          <a:p>
            <a:r>
              <a:rPr lang="en-US" sz="1200" spc="300">
                <a:solidFill>
                  <a:schemeClr val="accent1"/>
                </a:solidFill>
                <a:latin typeface="+mj-lt"/>
              </a:rPr>
              <a:t>Read More</a:t>
            </a:r>
            <a:endParaRPr lang="id-ID" sz="23900" spc="300">
              <a:solidFill>
                <a:schemeClr val="accent1"/>
              </a:solidFill>
              <a:latin typeface="+mj-lt"/>
            </a:endParaRPr>
          </a:p>
        </p:txBody>
      </p:sp>
      <p:sp>
        <p:nvSpPr>
          <p:cNvPr id="12" name="TextBox 11">
            <a:extLst>
              <a:ext uri="{FF2B5EF4-FFF2-40B4-BE49-F238E27FC236}">
                <a16:creationId xmlns:a16="http://schemas.microsoft.com/office/drawing/2014/main" id="{DCF40DDE-AE00-4BF6-B663-B052FC3056D3}"/>
              </a:ext>
            </a:extLst>
          </p:cNvPr>
          <p:cNvSpPr txBox="1"/>
          <p:nvPr/>
        </p:nvSpPr>
        <p:spPr>
          <a:xfrm>
            <a:off x="4200366" y="1968699"/>
            <a:ext cx="2057535" cy="276999"/>
          </a:xfrm>
          <a:prstGeom prst="rect">
            <a:avLst/>
          </a:prstGeom>
          <a:noFill/>
        </p:spPr>
        <p:txBody>
          <a:bodyPr wrap="square" rtlCol="0">
            <a:spAutoFit/>
          </a:bodyPr>
          <a:lstStyle/>
          <a:p>
            <a:r>
              <a:rPr lang="en-US" sz="1200" spc="300" dirty="0">
                <a:solidFill>
                  <a:schemeClr val="tx1">
                    <a:lumMod val="75000"/>
                    <a:lumOff val="25000"/>
                  </a:schemeClr>
                </a:solidFill>
                <a:latin typeface="+mj-lt"/>
              </a:rPr>
              <a:t>FEBRUARY 2021</a:t>
            </a:r>
            <a:endParaRPr lang="id-ID" sz="23900" spc="300" dirty="0">
              <a:solidFill>
                <a:schemeClr val="tx1">
                  <a:lumMod val="75000"/>
                  <a:lumOff val="25000"/>
                </a:schemeClr>
              </a:solidFill>
              <a:latin typeface="+mj-lt"/>
            </a:endParaRPr>
          </a:p>
        </p:txBody>
      </p:sp>
      <p:pic>
        <p:nvPicPr>
          <p:cNvPr id="13" name="Picture Placeholder 12">
            <a:extLst>
              <a:ext uri="{FF2B5EF4-FFF2-40B4-BE49-F238E27FC236}">
                <a16:creationId xmlns:a16="http://schemas.microsoft.com/office/drawing/2014/main" id="{A8752B91-1E58-43D7-8ACF-1129CE1C9DD0}"/>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26762" b="26762"/>
          <a:stretch>
            <a:fillRect/>
          </a:stretch>
        </p:blipFill>
        <p:spPr/>
      </p:pic>
    </p:spTree>
    <p:extLst>
      <p:ext uri="{BB962C8B-B14F-4D97-AF65-F5344CB8AC3E}">
        <p14:creationId xmlns:p14="http://schemas.microsoft.com/office/powerpoint/2010/main" val="2456989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7">
            <a:extLst>
              <a:ext uri="{FF2B5EF4-FFF2-40B4-BE49-F238E27FC236}">
                <a16:creationId xmlns:a16="http://schemas.microsoft.com/office/drawing/2014/main" id="{1777EF86-EBCC-466E-A9CE-318B7B0D902A}"/>
              </a:ext>
            </a:extLst>
          </p:cNvPr>
          <p:cNvSpPr>
            <a:spLocks/>
          </p:cNvSpPr>
          <p:nvPr/>
        </p:nvSpPr>
        <p:spPr bwMode="auto">
          <a:xfrm>
            <a:off x="668942" y="1580625"/>
            <a:ext cx="1022811" cy="3684477"/>
          </a:xfrm>
          <a:custGeom>
            <a:avLst/>
            <a:gdLst>
              <a:gd name="T0" fmla="*/ 151 w 782"/>
              <a:gd name="T1" fmla="*/ 2817 h 2817"/>
              <a:gd name="T2" fmla="*/ 151 w 782"/>
              <a:gd name="T3" fmla="*/ 413 h 2817"/>
              <a:gd name="T4" fmla="*/ 0 w 782"/>
              <a:gd name="T5" fmla="*/ 490 h 2817"/>
              <a:gd name="T6" fmla="*/ 0 w 782"/>
              <a:gd name="T7" fmla="*/ 195 h 2817"/>
              <a:gd name="T8" fmla="*/ 391 w 782"/>
              <a:gd name="T9" fmla="*/ 0 h 2817"/>
              <a:gd name="T10" fmla="*/ 782 w 782"/>
              <a:gd name="T11" fmla="*/ 195 h 2817"/>
              <a:gd name="T12" fmla="*/ 781 w 782"/>
              <a:gd name="T13" fmla="*/ 490 h 2817"/>
              <a:gd name="T14" fmla="*/ 630 w 782"/>
              <a:gd name="T15" fmla="*/ 414 h 2817"/>
              <a:gd name="T16" fmla="*/ 630 w 782"/>
              <a:gd name="T17" fmla="*/ 2817 h 2817"/>
              <a:gd name="T18" fmla="*/ 151 w 782"/>
              <a:gd name="T19" fmla="*/ 2817 h 2817"/>
              <a:gd name="T20" fmla="*/ 151 w 782"/>
              <a:gd name="T21" fmla="*/ 2817 h 2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2" h="2817">
                <a:moveTo>
                  <a:pt x="151" y="2817"/>
                </a:moveTo>
                <a:lnTo>
                  <a:pt x="151" y="413"/>
                </a:lnTo>
                <a:lnTo>
                  <a:pt x="0" y="490"/>
                </a:lnTo>
                <a:lnTo>
                  <a:pt x="0" y="195"/>
                </a:lnTo>
                <a:lnTo>
                  <a:pt x="391" y="0"/>
                </a:lnTo>
                <a:lnTo>
                  <a:pt x="782" y="195"/>
                </a:lnTo>
                <a:lnTo>
                  <a:pt x="781" y="490"/>
                </a:lnTo>
                <a:lnTo>
                  <a:pt x="630" y="414"/>
                </a:lnTo>
                <a:lnTo>
                  <a:pt x="630" y="2817"/>
                </a:lnTo>
                <a:lnTo>
                  <a:pt x="151" y="2817"/>
                </a:lnTo>
                <a:lnTo>
                  <a:pt x="151" y="2817"/>
                </a:lnTo>
                <a:close/>
              </a:path>
            </a:pathLst>
          </a:custGeom>
          <a:solidFill>
            <a:schemeClr val="accent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Freeform 18">
            <a:extLst>
              <a:ext uri="{FF2B5EF4-FFF2-40B4-BE49-F238E27FC236}">
                <a16:creationId xmlns:a16="http://schemas.microsoft.com/office/drawing/2014/main" id="{07DD1CD2-4B19-4E11-B56B-B3BAA621CEFA}"/>
              </a:ext>
            </a:extLst>
          </p:cNvPr>
          <p:cNvSpPr>
            <a:spLocks/>
          </p:cNvSpPr>
          <p:nvPr/>
        </p:nvSpPr>
        <p:spPr bwMode="auto">
          <a:xfrm>
            <a:off x="1736224" y="1901071"/>
            <a:ext cx="1668936" cy="3364031"/>
          </a:xfrm>
          <a:custGeom>
            <a:avLst/>
            <a:gdLst>
              <a:gd name="T0" fmla="*/ 0 w 1505"/>
              <a:gd name="T1" fmla="*/ 3032 h 3032"/>
              <a:gd name="T2" fmla="*/ 0 w 1505"/>
              <a:gd name="T3" fmla="*/ 1106 h 3032"/>
              <a:gd name="T4" fmla="*/ 798 w 1505"/>
              <a:gd name="T5" fmla="*/ 308 h 3032"/>
              <a:gd name="T6" fmla="*/ 608 w 1505"/>
              <a:gd name="T7" fmla="*/ 245 h 3032"/>
              <a:gd name="T8" fmla="*/ 853 w 1505"/>
              <a:gd name="T9" fmla="*/ 0 h 3032"/>
              <a:gd name="T10" fmla="*/ 1342 w 1505"/>
              <a:gd name="T11" fmla="*/ 163 h 3032"/>
              <a:gd name="T12" fmla="*/ 1505 w 1505"/>
              <a:gd name="T13" fmla="*/ 652 h 3032"/>
              <a:gd name="T14" fmla="*/ 1260 w 1505"/>
              <a:gd name="T15" fmla="*/ 897 h 3032"/>
              <a:gd name="T16" fmla="*/ 1197 w 1505"/>
              <a:gd name="T17" fmla="*/ 708 h 3032"/>
              <a:gd name="T18" fmla="*/ 564 w 1505"/>
              <a:gd name="T19" fmla="*/ 1340 h 3032"/>
              <a:gd name="T20" fmla="*/ 564 w 1505"/>
              <a:gd name="T21" fmla="*/ 3032 h 3032"/>
              <a:gd name="T22" fmla="*/ 0 w 1505"/>
              <a:gd name="T23" fmla="*/ 3032 h 3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05" h="3032">
                <a:moveTo>
                  <a:pt x="0" y="3032"/>
                </a:moveTo>
                <a:cubicBezTo>
                  <a:pt x="0" y="2498"/>
                  <a:pt x="0" y="1641"/>
                  <a:pt x="0" y="1106"/>
                </a:cubicBezTo>
                <a:cubicBezTo>
                  <a:pt x="798" y="308"/>
                  <a:pt x="798" y="308"/>
                  <a:pt x="798" y="308"/>
                </a:cubicBezTo>
                <a:cubicBezTo>
                  <a:pt x="608" y="245"/>
                  <a:pt x="608" y="245"/>
                  <a:pt x="608" y="245"/>
                </a:cubicBezTo>
                <a:cubicBezTo>
                  <a:pt x="853" y="0"/>
                  <a:pt x="853" y="0"/>
                  <a:pt x="853" y="0"/>
                </a:cubicBezTo>
                <a:cubicBezTo>
                  <a:pt x="1342" y="163"/>
                  <a:pt x="1342" y="163"/>
                  <a:pt x="1342" y="163"/>
                </a:cubicBezTo>
                <a:cubicBezTo>
                  <a:pt x="1505" y="652"/>
                  <a:pt x="1505" y="652"/>
                  <a:pt x="1505" y="652"/>
                </a:cubicBezTo>
                <a:cubicBezTo>
                  <a:pt x="1260" y="897"/>
                  <a:pt x="1260" y="897"/>
                  <a:pt x="1260" y="897"/>
                </a:cubicBezTo>
                <a:cubicBezTo>
                  <a:pt x="1197" y="708"/>
                  <a:pt x="1197" y="708"/>
                  <a:pt x="1197" y="708"/>
                </a:cubicBezTo>
                <a:cubicBezTo>
                  <a:pt x="564" y="1340"/>
                  <a:pt x="564" y="1340"/>
                  <a:pt x="564" y="1340"/>
                </a:cubicBezTo>
                <a:cubicBezTo>
                  <a:pt x="564" y="3032"/>
                  <a:pt x="564" y="3032"/>
                  <a:pt x="564" y="3032"/>
                </a:cubicBezTo>
                <a:cubicBezTo>
                  <a:pt x="0" y="3032"/>
                  <a:pt x="0" y="3032"/>
                  <a:pt x="0" y="3032"/>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Freeform 19">
            <a:extLst>
              <a:ext uri="{FF2B5EF4-FFF2-40B4-BE49-F238E27FC236}">
                <a16:creationId xmlns:a16="http://schemas.microsoft.com/office/drawing/2014/main" id="{CD38AB00-4C6B-45C1-BEDE-BE781D5675C6}"/>
              </a:ext>
            </a:extLst>
          </p:cNvPr>
          <p:cNvSpPr>
            <a:spLocks/>
          </p:cNvSpPr>
          <p:nvPr/>
        </p:nvSpPr>
        <p:spPr bwMode="auto">
          <a:xfrm>
            <a:off x="2626933" y="3114843"/>
            <a:ext cx="1794498" cy="2150259"/>
          </a:xfrm>
          <a:custGeom>
            <a:avLst/>
            <a:gdLst>
              <a:gd name="T0" fmla="*/ 294 w 1372"/>
              <a:gd name="T1" fmla="*/ 152 h 1644"/>
              <a:gd name="T2" fmla="*/ 959 w 1372"/>
              <a:gd name="T3" fmla="*/ 152 h 1644"/>
              <a:gd name="T4" fmla="*/ 883 w 1372"/>
              <a:gd name="T5" fmla="*/ 0 h 1644"/>
              <a:gd name="T6" fmla="*/ 1177 w 1372"/>
              <a:gd name="T7" fmla="*/ 0 h 1644"/>
              <a:gd name="T8" fmla="*/ 1372 w 1372"/>
              <a:gd name="T9" fmla="*/ 391 h 1644"/>
              <a:gd name="T10" fmla="*/ 1177 w 1372"/>
              <a:gd name="T11" fmla="*/ 782 h 1644"/>
              <a:gd name="T12" fmla="*/ 883 w 1372"/>
              <a:gd name="T13" fmla="*/ 781 h 1644"/>
              <a:gd name="T14" fmla="*/ 959 w 1372"/>
              <a:gd name="T15" fmla="*/ 630 h 1644"/>
              <a:gd name="T16" fmla="*/ 479 w 1372"/>
              <a:gd name="T17" fmla="*/ 630 h 1644"/>
              <a:gd name="T18" fmla="*/ 479 w 1372"/>
              <a:gd name="T19" fmla="*/ 1644 h 1644"/>
              <a:gd name="T20" fmla="*/ 0 w 1372"/>
              <a:gd name="T21" fmla="*/ 1644 h 1644"/>
              <a:gd name="T22" fmla="*/ 0 w 1372"/>
              <a:gd name="T23" fmla="*/ 445 h 1644"/>
              <a:gd name="T24" fmla="*/ 294 w 1372"/>
              <a:gd name="T25" fmla="*/ 152 h 1644"/>
              <a:gd name="T26" fmla="*/ 294 w 1372"/>
              <a:gd name="T27" fmla="*/ 152 h 1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2" h="1644">
                <a:moveTo>
                  <a:pt x="294" y="152"/>
                </a:moveTo>
                <a:lnTo>
                  <a:pt x="959" y="152"/>
                </a:lnTo>
                <a:lnTo>
                  <a:pt x="883" y="0"/>
                </a:lnTo>
                <a:lnTo>
                  <a:pt x="1177" y="0"/>
                </a:lnTo>
                <a:lnTo>
                  <a:pt x="1372" y="391"/>
                </a:lnTo>
                <a:lnTo>
                  <a:pt x="1177" y="782"/>
                </a:lnTo>
                <a:lnTo>
                  <a:pt x="883" y="781"/>
                </a:lnTo>
                <a:lnTo>
                  <a:pt x="959" y="630"/>
                </a:lnTo>
                <a:lnTo>
                  <a:pt x="479" y="630"/>
                </a:lnTo>
                <a:lnTo>
                  <a:pt x="479" y="1644"/>
                </a:lnTo>
                <a:lnTo>
                  <a:pt x="0" y="1644"/>
                </a:lnTo>
                <a:lnTo>
                  <a:pt x="0" y="445"/>
                </a:lnTo>
                <a:lnTo>
                  <a:pt x="294" y="152"/>
                </a:lnTo>
                <a:lnTo>
                  <a:pt x="294" y="152"/>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20">
            <a:extLst>
              <a:ext uri="{FF2B5EF4-FFF2-40B4-BE49-F238E27FC236}">
                <a16:creationId xmlns:a16="http://schemas.microsoft.com/office/drawing/2014/main" id="{8DBEAAC3-C9DA-4FC8-A1AF-6EBEF144F7A0}"/>
              </a:ext>
            </a:extLst>
          </p:cNvPr>
          <p:cNvSpPr>
            <a:spLocks/>
          </p:cNvSpPr>
          <p:nvPr/>
        </p:nvSpPr>
        <p:spPr bwMode="auto">
          <a:xfrm>
            <a:off x="3517643" y="4434558"/>
            <a:ext cx="1634929" cy="1022812"/>
          </a:xfrm>
          <a:custGeom>
            <a:avLst/>
            <a:gdLst>
              <a:gd name="T0" fmla="*/ 0 w 1250"/>
              <a:gd name="T1" fmla="*/ 152 h 782"/>
              <a:gd name="T2" fmla="*/ 836 w 1250"/>
              <a:gd name="T3" fmla="*/ 152 h 782"/>
              <a:gd name="T4" fmla="*/ 761 w 1250"/>
              <a:gd name="T5" fmla="*/ 0 h 782"/>
              <a:gd name="T6" fmla="*/ 1054 w 1250"/>
              <a:gd name="T7" fmla="*/ 0 h 782"/>
              <a:gd name="T8" fmla="*/ 1250 w 1250"/>
              <a:gd name="T9" fmla="*/ 391 h 782"/>
              <a:gd name="T10" fmla="*/ 1054 w 1250"/>
              <a:gd name="T11" fmla="*/ 782 h 782"/>
              <a:gd name="T12" fmla="*/ 761 w 1250"/>
              <a:gd name="T13" fmla="*/ 782 h 782"/>
              <a:gd name="T14" fmla="*/ 836 w 1250"/>
              <a:gd name="T15" fmla="*/ 630 h 782"/>
              <a:gd name="T16" fmla="*/ 0 w 1250"/>
              <a:gd name="T17" fmla="*/ 630 h 782"/>
              <a:gd name="T18" fmla="*/ 0 w 1250"/>
              <a:gd name="T19" fmla="*/ 152 h 782"/>
              <a:gd name="T20" fmla="*/ 0 w 1250"/>
              <a:gd name="T21" fmla="*/ 152 h 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0" h="782">
                <a:moveTo>
                  <a:pt x="0" y="152"/>
                </a:moveTo>
                <a:lnTo>
                  <a:pt x="836" y="152"/>
                </a:lnTo>
                <a:lnTo>
                  <a:pt x="761" y="0"/>
                </a:lnTo>
                <a:lnTo>
                  <a:pt x="1054" y="0"/>
                </a:lnTo>
                <a:lnTo>
                  <a:pt x="1250" y="391"/>
                </a:lnTo>
                <a:lnTo>
                  <a:pt x="1054" y="782"/>
                </a:lnTo>
                <a:lnTo>
                  <a:pt x="761" y="782"/>
                </a:lnTo>
                <a:lnTo>
                  <a:pt x="836" y="630"/>
                </a:lnTo>
                <a:lnTo>
                  <a:pt x="0" y="630"/>
                </a:lnTo>
                <a:lnTo>
                  <a:pt x="0" y="152"/>
                </a:lnTo>
                <a:lnTo>
                  <a:pt x="0" y="152"/>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Shape 2525">
            <a:extLst>
              <a:ext uri="{FF2B5EF4-FFF2-40B4-BE49-F238E27FC236}">
                <a16:creationId xmlns:a16="http://schemas.microsoft.com/office/drawing/2014/main" id="{7BC5DCA5-8EB6-44B4-B74F-6156B25F7D68}"/>
              </a:ext>
            </a:extLst>
          </p:cNvPr>
          <p:cNvSpPr/>
          <p:nvPr/>
        </p:nvSpPr>
        <p:spPr>
          <a:xfrm>
            <a:off x="3677004" y="4783437"/>
            <a:ext cx="325054" cy="325054"/>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7" name="Shape 2526">
            <a:extLst>
              <a:ext uri="{FF2B5EF4-FFF2-40B4-BE49-F238E27FC236}">
                <a16:creationId xmlns:a16="http://schemas.microsoft.com/office/drawing/2014/main" id="{E086C699-DE12-47EC-BA6B-DBACA7BFD970}"/>
              </a:ext>
            </a:extLst>
          </p:cNvPr>
          <p:cNvSpPr/>
          <p:nvPr/>
        </p:nvSpPr>
        <p:spPr>
          <a:xfrm>
            <a:off x="1017820" y="4783437"/>
            <a:ext cx="325054" cy="325054"/>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8" name="Shape 2528">
            <a:extLst>
              <a:ext uri="{FF2B5EF4-FFF2-40B4-BE49-F238E27FC236}">
                <a16:creationId xmlns:a16="http://schemas.microsoft.com/office/drawing/2014/main" id="{403FB954-32B1-4A02-A0B5-A0ED57232A18}"/>
              </a:ext>
            </a:extLst>
          </p:cNvPr>
          <p:cNvSpPr/>
          <p:nvPr/>
        </p:nvSpPr>
        <p:spPr>
          <a:xfrm>
            <a:off x="1922939" y="4783437"/>
            <a:ext cx="236403" cy="325054"/>
          </a:xfrm>
          <a:custGeom>
            <a:avLst/>
            <a:gdLst/>
            <a:ahLst/>
            <a:cxnLst>
              <a:cxn ang="0">
                <a:pos x="wd2" y="hd2"/>
              </a:cxn>
              <a:cxn ang="5400000">
                <a:pos x="wd2" y="hd2"/>
              </a:cxn>
              <a:cxn ang="10800000">
                <a:pos x="wd2" y="hd2"/>
              </a:cxn>
              <a:cxn ang="16200000">
                <a:pos x="wd2" y="hd2"/>
              </a:cxn>
            </a:cxnLst>
            <a:rect l="0" t="0" r="r" b="b"/>
            <a:pathLst>
              <a:path w="21600" h="21600" extrusionOk="0">
                <a:moveTo>
                  <a:pt x="20250" y="19636"/>
                </a:moveTo>
                <a:cubicBezTo>
                  <a:pt x="20250" y="20178"/>
                  <a:pt x="19645" y="20618"/>
                  <a:pt x="18900" y="20618"/>
                </a:cubicBezTo>
                <a:lnTo>
                  <a:pt x="2700" y="20618"/>
                </a:lnTo>
                <a:cubicBezTo>
                  <a:pt x="1955" y="20618"/>
                  <a:pt x="1350" y="20178"/>
                  <a:pt x="1350" y="19636"/>
                </a:cubicBezTo>
                <a:lnTo>
                  <a:pt x="1350" y="10800"/>
                </a:lnTo>
                <a:cubicBezTo>
                  <a:pt x="1350" y="10258"/>
                  <a:pt x="1955" y="9818"/>
                  <a:pt x="2700" y="9818"/>
                </a:cubicBezTo>
                <a:lnTo>
                  <a:pt x="18900" y="9818"/>
                </a:lnTo>
                <a:cubicBezTo>
                  <a:pt x="19645" y="9818"/>
                  <a:pt x="20250" y="10258"/>
                  <a:pt x="20250" y="10800"/>
                </a:cubicBezTo>
                <a:cubicBezTo>
                  <a:pt x="20250" y="10800"/>
                  <a:pt x="20250" y="19636"/>
                  <a:pt x="20250" y="19636"/>
                </a:cubicBezTo>
                <a:close/>
                <a:moveTo>
                  <a:pt x="4050" y="5891"/>
                </a:moveTo>
                <a:cubicBezTo>
                  <a:pt x="4050" y="3180"/>
                  <a:pt x="7072" y="982"/>
                  <a:pt x="10800" y="982"/>
                </a:cubicBezTo>
                <a:cubicBezTo>
                  <a:pt x="14528" y="982"/>
                  <a:pt x="17550" y="3180"/>
                  <a:pt x="17550" y="5891"/>
                </a:cubicBezTo>
                <a:lnTo>
                  <a:pt x="17550" y="8836"/>
                </a:lnTo>
                <a:lnTo>
                  <a:pt x="4050" y="8836"/>
                </a:lnTo>
                <a:cubicBezTo>
                  <a:pt x="4050" y="8836"/>
                  <a:pt x="4050" y="5891"/>
                  <a:pt x="4050" y="5891"/>
                </a:cubicBezTo>
                <a:close/>
                <a:moveTo>
                  <a:pt x="18900" y="8836"/>
                </a:moveTo>
                <a:lnTo>
                  <a:pt x="18900" y="5891"/>
                </a:lnTo>
                <a:cubicBezTo>
                  <a:pt x="18900" y="2638"/>
                  <a:pt x="15273" y="0"/>
                  <a:pt x="10800" y="0"/>
                </a:cubicBezTo>
                <a:cubicBezTo>
                  <a:pt x="6327" y="0"/>
                  <a:pt x="2700" y="2638"/>
                  <a:pt x="2700" y="5891"/>
                </a:cubicBezTo>
                <a:lnTo>
                  <a:pt x="2700" y="8836"/>
                </a:lnTo>
                <a:cubicBezTo>
                  <a:pt x="1209" y="8836"/>
                  <a:pt x="0" y="9716"/>
                  <a:pt x="0" y="10800"/>
                </a:cubicBezTo>
                <a:lnTo>
                  <a:pt x="0" y="19636"/>
                </a:lnTo>
                <a:cubicBezTo>
                  <a:pt x="0" y="20721"/>
                  <a:pt x="1209" y="21600"/>
                  <a:pt x="2700" y="21600"/>
                </a:cubicBezTo>
                <a:lnTo>
                  <a:pt x="18900" y="21600"/>
                </a:lnTo>
                <a:cubicBezTo>
                  <a:pt x="20391" y="21600"/>
                  <a:pt x="21600" y="20721"/>
                  <a:pt x="21600" y="19636"/>
                </a:cubicBezTo>
                <a:lnTo>
                  <a:pt x="21600" y="10800"/>
                </a:lnTo>
                <a:cubicBezTo>
                  <a:pt x="21600" y="9716"/>
                  <a:pt x="20391" y="8836"/>
                  <a:pt x="18900" y="8836"/>
                </a:cubicBezTo>
                <a:moveTo>
                  <a:pt x="11475" y="15573"/>
                </a:moveTo>
                <a:lnTo>
                  <a:pt x="11475" y="16200"/>
                </a:lnTo>
                <a:cubicBezTo>
                  <a:pt x="11475" y="16472"/>
                  <a:pt x="11172" y="16691"/>
                  <a:pt x="10800" y="16691"/>
                </a:cubicBezTo>
                <a:cubicBezTo>
                  <a:pt x="10428" y="16691"/>
                  <a:pt x="10125" y="16472"/>
                  <a:pt x="10125" y="16200"/>
                </a:cubicBezTo>
                <a:lnTo>
                  <a:pt x="10125" y="15573"/>
                </a:lnTo>
                <a:cubicBezTo>
                  <a:pt x="9723" y="15403"/>
                  <a:pt x="9450" y="15090"/>
                  <a:pt x="9450" y="14727"/>
                </a:cubicBezTo>
                <a:cubicBezTo>
                  <a:pt x="9450" y="14186"/>
                  <a:pt x="10055" y="13745"/>
                  <a:pt x="10800" y="13745"/>
                </a:cubicBezTo>
                <a:cubicBezTo>
                  <a:pt x="11545" y="13745"/>
                  <a:pt x="12150" y="14186"/>
                  <a:pt x="12150" y="14727"/>
                </a:cubicBezTo>
                <a:cubicBezTo>
                  <a:pt x="12150" y="15090"/>
                  <a:pt x="11876" y="15403"/>
                  <a:pt x="11475" y="15573"/>
                </a:cubicBezTo>
                <a:moveTo>
                  <a:pt x="10800" y="12764"/>
                </a:moveTo>
                <a:cubicBezTo>
                  <a:pt x="9309" y="12764"/>
                  <a:pt x="8100" y="13643"/>
                  <a:pt x="8100" y="14727"/>
                </a:cubicBezTo>
                <a:cubicBezTo>
                  <a:pt x="8100" y="15232"/>
                  <a:pt x="8369" y="15687"/>
                  <a:pt x="8798" y="16034"/>
                </a:cubicBezTo>
                <a:cubicBezTo>
                  <a:pt x="8789" y="16089"/>
                  <a:pt x="8775" y="16144"/>
                  <a:pt x="8775" y="16200"/>
                </a:cubicBezTo>
                <a:cubicBezTo>
                  <a:pt x="8775" y="17014"/>
                  <a:pt x="9681" y="17673"/>
                  <a:pt x="10800" y="17673"/>
                </a:cubicBezTo>
                <a:cubicBezTo>
                  <a:pt x="11919" y="17673"/>
                  <a:pt x="12825" y="17014"/>
                  <a:pt x="12825" y="16200"/>
                </a:cubicBezTo>
                <a:cubicBezTo>
                  <a:pt x="12825" y="16144"/>
                  <a:pt x="12810" y="16089"/>
                  <a:pt x="12802" y="16034"/>
                </a:cubicBezTo>
                <a:cubicBezTo>
                  <a:pt x="13231" y="15686"/>
                  <a:pt x="13500" y="15232"/>
                  <a:pt x="13500" y="14727"/>
                </a:cubicBezTo>
                <a:cubicBezTo>
                  <a:pt x="13500" y="13643"/>
                  <a:pt x="12291" y="12764"/>
                  <a:pt x="10800" y="12764"/>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9" name="Shape 2587">
            <a:extLst>
              <a:ext uri="{FF2B5EF4-FFF2-40B4-BE49-F238E27FC236}">
                <a16:creationId xmlns:a16="http://schemas.microsoft.com/office/drawing/2014/main" id="{B1331C19-4DBB-4A0A-A079-4656E7A22330}"/>
              </a:ext>
            </a:extLst>
          </p:cNvPr>
          <p:cNvSpPr/>
          <p:nvPr/>
        </p:nvSpPr>
        <p:spPr>
          <a:xfrm>
            <a:off x="2751976" y="4783437"/>
            <a:ext cx="325054" cy="325054"/>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grpSp>
        <p:nvGrpSpPr>
          <p:cNvPr id="11" name="Group 10">
            <a:extLst>
              <a:ext uri="{FF2B5EF4-FFF2-40B4-BE49-F238E27FC236}">
                <a16:creationId xmlns:a16="http://schemas.microsoft.com/office/drawing/2014/main" id="{EFA3D484-90E6-4894-9DE1-E51C54B97F14}"/>
              </a:ext>
            </a:extLst>
          </p:cNvPr>
          <p:cNvGrpSpPr/>
          <p:nvPr/>
        </p:nvGrpSpPr>
        <p:grpSpPr>
          <a:xfrm>
            <a:off x="6043282" y="1625600"/>
            <a:ext cx="3021429" cy="1200329"/>
            <a:chOff x="8008968" y="1759327"/>
            <a:chExt cx="3021429" cy="1200329"/>
          </a:xfrm>
        </p:grpSpPr>
        <p:sp>
          <p:nvSpPr>
            <p:cNvPr id="12" name="Rectangle 11">
              <a:extLst>
                <a:ext uri="{FF2B5EF4-FFF2-40B4-BE49-F238E27FC236}">
                  <a16:creationId xmlns:a16="http://schemas.microsoft.com/office/drawing/2014/main" id="{A1360204-01DA-4C52-80DE-98A59A6262BB}"/>
                </a:ext>
              </a:extLst>
            </p:cNvPr>
            <p:cNvSpPr/>
            <p:nvPr/>
          </p:nvSpPr>
          <p:spPr>
            <a:xfrm>
              <a:off x="8037262" y="2346792"/>
              <a:ext cx="1513138"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DA54893-AC52-45F1-B80F-7AABADFA0B31}"/>
                </a:ext>
              </a:extLst>
            </p:cNvPr>
            <p:cNvSpPr txBox="1"/>
            <p:nvPr/>
          </p:nvSpPr>
          <p:spPr>
            <a:xfrm>
              <a:off x="8008968" y="1759327"/>
              <a:ext cx="3021429" cy="1200329"/>
            </a:xfrm>
            <a:prstGeom prst="rect">
              <a:avLst/>
            </a:prstGeom>
            <a:noFill/>
          </p:spPr>
          <p:txBody>
            <a:bodyPr wrap="square" rtlCol="0">
              <a:spAutoFit/>
            </a:bodyPr>
            <a:lstStyle/>
            <a:p>
              <a:r>
                <a:rPr lang="en-US" sz="3600" dirty="0">
                  <a:solidFill>
                    <a:schemeClr val="tx1">
                      <a:lumMod val="75000"/>
                      <a:lumOff val="25000"/>
                    </a:schemeClr>
                  </a:solidFill>
                  <a:latin typeface="+mj-lt"/>
                </a:rPr>
                <a:t>Our Simple </a:t>
              </a:r>
              <a:r>
                <a:rPr lang="en-US" sz="3600" dirty="0">
                  <a:solidFill>
                    <a:schemeClr val="bg1"/>
                  </a:solidFill>
                  <a:latin typeface="+mj-lt"/>
                </a:rPr>
                <a:t>Chart</a:t>
              </a:r>
              <a:r>
                <a:rPr lang="en-US" sz="3600" dirty="0">
                  <a:solidFill>
                    <a:schemeClr val="tx1">
                      <a:lumMod val="75000"/>
                      <a:lumOff val="25000"/>
                    </a:schemeClr>
                  </a:solidFill>
                  <a:latin typeface="+mj-lt"/>
                </a:rPr>
                <a:t> </a:t>
              </a:r>
              <a:endParaRPr lang="id-ID" sz="3600" dirty="0">
                <a:solidFill>
                  <a:schemeClr val="tx1">
                    <a:lumMod val="75000"/>
                    <a:lumOff val="25000"/>
                  </a:schemeClr>
                </a:solidFill>
                <a:latin typeface="+mj-lt"/>
              </a:endParaRPr>
            </a:p>
          </p:txBody>
        </p:sp>
      </p:grpSp>
      <p:sp>
        <p:nvSpPr>
          <p:cNvPr id="14" name="TextBox 13">
            <a:extLst>
              <a:ext uri="{FF2B5EF4-FFF2-40B4-BE49-F238E27FC236}">
                <a16:creationId xmlns:a16="http://schemas.microsoft.com/office/drawing/2014/main" id="{8FEC0423-3892-462F-BBEB-96C25FF40873}"/>
              </a:ext>
            </a:extLst>
          </p:cNvPr>
          <p:cNvSpPr txBox="1"/>
          <p:nvPr/>
        </p:nvSpPr>
        <p:spPr>
          <a:xfrm>
            <a:off x="6043282" y="3468914"/>
            <a:ext cx="3374571" cy="1588768"/>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rPr>
              <a:t>Lorem ipsum dolor sit amet, consectetur adip</a:t>
            </a:r>
            <a:r>
              <a:rPr lang="en-US" sz="1100" dirty="0">
                <a:solidFill>
                  <a:schemeClr val="tx1">
                    <a:lumMod val="75000"/>
                    <a:lumOff val="25000"/>
                  </a:schemeClr>
                </a:solidFill>
              </a:rPr>
              <a:t> </a:t>
            </a:r>
            <a:r>
              <a:rPr lang="id-ID" sz="1100" dirty="0">
                <a:solidFill>
                  <a:schemeClr val="tx1">
                    <a:lumMod val="75000"/>
                    <a:lumOff val="25000"/>
                  </a:schemeClr>
                </a:solidFill>
              </a:rPr>
              <a:t>iscing elit. Donec lectus turpis, consectetur ac porttitor vitae, fermentum eget turpis. Vivamus auctor eu dui pulvinar finibus. Quisque eget eros ullamcorper libero auctor fermentum. Integer pulvinar augue a arcu</a:t>
            </a:r>
            <a:endParaRPr lang="en-US" sz="1100" dirty="0">
              <a:solidFill>
                <a:schemeClr val="tx1">
                  <a:lumMod val="75000"/>
                  <a:lumOff val="25000"/>
                </a:schemeClr>
              </a:solidFill>
            </a:endParaRPr>
          </a:p>
        </p:txBody>
      </p:sp>
    </p:spTree>
    <p:extLst>
      <p:ext uri="{BB962C8B-B14F-4D97-AF65-F5344CB8AC3E}">
        <p14:creationId xmlns:p14="http://schemas.microsoft.com/office/powerpoint/2010/main" val="68274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4281ADC5-5842-4743-869D-B0E29E2492D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11" name="Rectangle 10">
            <a:extLst>
              <a:ext uri="{FF2B5EF4-FFF2-40B4-BE49-F238E27FC236}">
                <a16:creationId xmlns:a16="http://schemas.microsoft.com/office/drawing/2014/main" id="{2F680BA4-BE34-4650-B16B-40FB5E35F622}"/>
              </a:ext>
            </a:extLst>
          </p:cNvPr>
          <p:cNvSpPr/>
          <p:nvPr/>
        </p:nvSpPr>
        <p:spPr>
          <a:xfrm>
            <a:off x="0" y="0"/>
            <a:ext cx="12192000" cy="6858000"/>
          </a:xfrm>
          <a:prstGeom prst="rect">
            <a:avLst/>
          </a:prstGeom>
          <a:solidFill>
            <a:schemeClr val="accent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C1DD879E-2705-40DF-85E4-CD53812F130E}"/>
              </a:ext>
            </a:extLst>
          </p:cNvPr>
          <p:cNvGrpSpPr/>
          <p:nvPr/>
        </p:nvGrpSpPr>
        <p:grpSpPr>
          <a:xfrm>
            <a:off x="1789602" y="3089506"/>
            <a:ext cx="1991373" cy="646331"/>
            <a:chOff x="1463026" y="2906720"/>
            <a:chExt cx="1991373" cy="646331"/>
          </a:xfrm>
        </p:grpSpPr>
        <p:sp>
          <p:nvSpPr>
            <p:cNvPr id="6" name="Rectangle 5">
              <a:extLst>
                <a:ext uri="{FF2B5EF4-FFF2-40B4-BE49-F238E27FC236}">
                  <a16:creationId xmlns:a16="http://schemas.microsoft.com/office/drawing/2014/main" id="{15642EBC-1014-44E6-BF0F-907C1FF04916}"/>
                </a:ext>
              </a:extLst>
            </p:cNvPr>
            <p:cNvSpPr/>
            <p:nvPr/>
          </p:nvSpPr>
          <p:spPr>
            <a:xfrm>
              <a:off x="1476804" y="2950601"/>
              <a:ext cx="1977595" cy="5259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C88A0B6-5F5B-4194-AFE1-A7D4821500DD}"/>
                </a:ext>
              </a:extLst>
            </p:cNvPr>
            <p:cNvSpPr txBox="1"/>
            <p:nvPr/>
          </p:nvSpPr>
          <p:spPr>
            <a:xfrm>
              <a:off x="1463026" y="2906720"/>
              <a:ext cx="1965974" cy="646331"/>
            </a:xfrm>
            <a:prstGeom prst="rect">
              <a:avLst/>
            </a:prstGeom>
            <a:noFill/>
          </p:spPr>
          <p:txBody>
            <a:bodyPr wrap="square" rtlCol="0">
              <a:spAutoFit/>
            </a:bodyPr>
            <a:lstStyle/>
            <a:p>
              <a:r>
                <a:rPr lang="en-US" sz="3600" dirty="0">
                  <a:solidFill>
                    <a:schemeClr val="accent1"/>
                  </a:solidFill>
                  <a:latin typeface="+mj-lt"/>
                </a:rPr>
                <a:t>Thanks.</a:t>
              </a:r>
            </a:p>
          </p:txBody>
        </p:sp>
      </p:grpSp>
    </p:spTree>
    <p:extLst>
      <p:ext uri="{BB962C8B-B14F-4D97-AF65-F5344CB8AC3E}">
        <p14:creationId xmlns:p14="http://schemas.microsoft.com/office/powerpoint/2010/main" val="2014431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8025356-624D-4236-B3EF-E703DC0B478B}"/>
              </a:ext>
            </a:extLst>
          </p:cNvPr>
          <p:cNvSpPr txBox="1"/>
          <p:nvPr/>
        </p:nvSpPr>
        <p:spPr>
          <a:xfrm>
            <a:off x="4585854" y="1811909"/>
            <a:ext cx="6936603" cy="1902059"/>
          </a:xfrm>
          <a:prstGeom prst="rect">
            <a:avLst/>
          </a:prstGeom>
          <a:noFill/>
        </p:spPr>
        <p:txBody>
          <a:bodyPr wrap="square" rtlCol="0">
            <a:spAutoFit/>
          </a:bodyPr>
          <a:lstStyle/>
          <a:p>
            <a:pPr>
              <a:lnSpc>
                <a:spcPct val="80000"/>
              </a:lnSpc>
            </a:pPr>
            <a:r>
              <a:rPr lang="en-US" sz="4800" spc="-150">
                <a:solidFill>
                  <a:schemeClr val="bg1">
                    <a:lumMod val="85000"/>
                  </a:schemeClr>
                </a:solidFill>
                <a:latin typeface="+mj-lt"/>
              </a:rPr>
              <a:t>Creative thinking </a:t>
            </a:r>
            <a:r>
              <a:rPr lang="en-US" sz="4800" spc="-150" dirty="0">
                <a:solidFill>
                  <a:schemeClr val="bg1">
                    <a:lumMod val="85000"/>
                  </a:schemeClr>
                </a:solidFill>
                <a:latin typeface="+mj-lt"/>
              </a:rPr>
              <a:t>inspires ideas. Ideas inspire change.</a:t>
            </a:r>
            <a:endParaRPr lang="id-ID" sz="177700" spc="-150" dirty="0">
              <a:solidFill>
                <a:schemeClr val="bg1">
                  <a:lumMod val="85000"/>
                </a:schemeClr>
              </a:solidFill>
              <a:latin typeface="+mj-lt"/>
            </a:endParaRPr>
          </a:p>
        </p:txBody>
      </p:sp>
      <p:sp>
        <p:nvSpPr>
          <p:cNvPr id="11" name="Rectangle 10">
            <a:extLst>
              <a:ext uri="{FF2B5EF4-FFF2-40B4-BE49-F238E27FC236}">
                <a16:creationId xmlns:a16="http://schemas.microsoft.com/office/drawing/2014/main" id="{55B10C38-055C-4C32-8058-5C3760BAA862}"/>
              </a:ext>
            </a:extLst>
          </p:cNvPr>
          <p:cNvSpPr/>
          <p:nvPr/>
        </p:nvSpPr>
        <p:spPr>
          <a:xfrm>
            <a:off x="2193443" y="5025808"/>
            <a:ext cx="2345897" cy="6238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Placeholder 11">
            <a:extLst>
              <a:ext uri="{FF2B5EF4-FFF2-40B4-BE49-F238E27FC236}">
                <a16:creationId xmlns:a16="http://schemas.microsoft.com/office/drawing/2014/main" id="{010C1B9A-9202-4BFB-8B3D-92E518B18C1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652" b="16652"/>
          <a:stretch>
            <a:fillRect/>
          </a:stretch>
        </p:blipFill>
        <p:spPr/>
      </p:pic>
      <p:sp>
        <p:nvSpPr>
          <p:cNvPr id="3" name="TextBox 2">
            <a:extLst>
              <a:ext uri="{FF2B5EF4-FFF2-40B4-BE49-F238E27FC236}">
                <a16:creationId xmlns:a16="http://schemas.microsoft.com/office/drawing/2014/main" id="{C8636B3B-76C8-4DA9-A6ED-7F0BC0B2157A}"/>
              </a:ext>
            </a:extLst>
          </p:cNvPr>
          <p:cNvSpPr txBox="1"/>
          <p:nvPr/>
        </p:nvSpPr>
        <p:spPr>
          <a:xfrm>
            <a:off x="6968836" y="4190505"/>
            <a:ext cx="3483428" cy="1615827"/>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4" name="TextBox 3">
            <a:extLst>
              <a:ext uri="{FF2B5EF4-FFF2-40B4-BE49-F238E27FC236}">
                <a16:creationId xmlns:a16="http://schemas.microsoft.com/office/drawing/2014/main" id="{B6C26718-CDB8-412A-A5F0-9B48F9A34B00}"/>
              </a:ext>
            </a:extLst>
          </p:cNvPr>
          <p:cNvSpPr txBox="1"/>
          <p:nvPr/>
        </p:nvSpPr>
        <p:spPr>
          <a:xfrm>
            <a:off x="6968836" y="5997216"/>
            <a:ext cx="2057535" cy="276999"/>
          </a:xfrm>
          <a:prstGeom prst="rect">
            <a:avLst/>
          </a:prstGeom>
          <a:noFill/>
        </p:spPr>
        <p:txBody>
          <a:bodyPr wrap="square" rtlCol="0">
            <a:spAutoFit/>
          </a:bodyPr>
          <a:lstStyle/>
          <a:p>
            <a:r>
              <a:rPr lang="en-US" sz="1200" spc="300" dirty="0">
                <a:solidFill>
                  <a:schemeClr val="accent1"/>
                </a:solidFill>
                <a:latin typeface="+mj-lt"/>
              </a:rPr>
              <a:t>READ MORE</a:t>
            </a:r>
            <a:endParaRPr lang="id-ID" sz="23900" spc="300" dirty="0">
              <a:solidFill>
                <a:schemeClr val="accent1"/>
              </a:solidFill>
              <a:latin typeface="+mj-lt"/>
            </a:endParaRPr>
          </a:p>
        </p:txBody>
      </p:sp>
      <p:sp>
        <p:nvSpPr>
          <p:cNvPr id="5" name="TextBox 4">
            <a:extLst>
              <a:ext uri="{FF2B5EF4-FFF2-40B4-BE49-F238E27FC236}">
                <a16:creationId xmlns:a16="http://schemas.microsoft.com/office/drawing/2014/main" id="{47565977-103D-4831-AAAB-55EA329F2E1E}"/>
              </a:ext>
            </a:extLst>
          </p:cNvPr>
          <p:cNvSpPr txBox="1"/>
          <p:nvPr/>
        </p:nvSpPr>
        <p:spPr>
          <a:xfrm>
            <a:off x="4585854" y="4275471"/>
            <a:ext cx="2057535" cy="276999"/>
          </a:xfrm>
          <a:prstGeom prst="rect">
            <a:avLst/>
          </a:prstGeom>
          <a:noFill/>
        </p:spPr>
        <p:txBody>
          <a:bodyPr wrap="square" rtlCol="0">
            <a:spAutoFit/>
          </a:bodyPr>
          <a:lstStyle/>
          <a:p>
            <a:r>
              <a:rPr lang="en-US" sz="1200" spc="300" dirty="0">
                <a:solidFill>
                  <a:schemeClr val="tx1">
                    <a:lumMod val="75000"/>
                    <a:lumOff val="25000"/>
                  </a:schemeClr>
                </a:solidFill>
                <a:latin typeface="+mj-lt"/>
              </a:rPr>
              <a:t>FEBRUARY 2021</a:t>
            </a:r>
            <a:endParaRPr lang="id-ID" sz="23900" spc="300" dirty="0">
              <a:solidFill>
                <a:schemeClr val="tx1">
                  <a:lumMod val="75000"/>
                  <a:lumOff val="25000"/>
                </a:schemeClr>
              </a:solidFill>
              <a:latin typeface="+mj-lt"/>
            </a:endParaRPr>
          </a:p>
        </p:txBody>
      </p:sp>
      <p:sp>
        <p:nvSpPr>
          <p:cNvPr id="8" name="TextBox 7">
            <a:extLst>
              <a:ext uri="{FF2B5EF4-FFF2-40B4-BE49-F238E27FC236}">
                <a16:creationId xmlns:a16="http://schemas.microsoft.com/office/drawing/2014/main" id="{4D8D9C53-FD8B-41B1-ADEA-61A01812AD31}"/>
              </a:ext>
            </a:extLst>
          </p:cNvPr>
          <p:cNvSpPr txBox="1"/>
          <p:nvPr/>
        </p:nvSpPr>
        <p:spPr>
          <a:xfrm>
            <a:off x="656442" y="3997888"/>
            <a:ext cx="3929412" cy="1675843"/>
          </a:xfrm>
          <a:prstGeom prst="rect">
            <a:avLst/>
          </a:prstGeom>
          <a:noFill/>
        </p:spPr>
        <p:txBody>
          <a:bodyPr wrap="square" rtlCol="0">
            <a:spAutoFit/>
          </a:bodyPr>
          <a:lstStyle/>
          <a:p>
            <a:pPr>
              <a:lnSpc>
                <a:spcPct val="150000"/>
              </a:lnSpc>
            </a:pPr>
            <a:r>
              <a:rPr lang="en-US" sz="3600" dirty="0">
                <a:solidFill>
                  <a:schemeClr val="tx1">
                    <a:lumMod val="75000"/>
                    <a:lumOff val="25000"/>
                  </a:schemeClr>
                </a:solidFill>
                <a:latin typeface="+mj-lt"/>
              </a:rPr>
              <a:t>Something About </a:t>
            </a:r>
            <a:r>
              <a:rPr lang="en-US" sz="3600" dirty="0">
                <a:solidFill>
                  <a:schemeClr val="bg1"/>
                </a:solidFill>
                <a:latin typeface="+mj-lt"/>
              </a:rPr>
              <a:t>Hygienics</a:t>
            </a:r>
            <a:r>
              <a:rPr lang="en-US" sz="3600" dirty="0">
                <a:solidFill>
                  <a:schemeClr val="tx1">
                    <a:lumMod val="75000"/>
                    <a:lumOff val="25000"/>
                  </a:schemeClr>
                </a:solidFill>
                <a:latin typeface="+mj-lt"/>
              </a:rPr>
              <a:t> </a:t>
            </a:r>
            <a:endParaRPr lang="id-ID" sz="3600" dirty="0">
              <a:solidFill>
                <a:schemeClr val="tx1">
                  <a:lumMod val="75000"/>
                  <a:lumOff val="25000"/>
                </a:schemeClr>
              </a:solidFill>
              <a:latin typeface="+mj-lt"/>
            </a:endParaRPr>
          </a:p>
        </p:txBody>
      </p:sp>
    </p:spTree>
    <p:extLst>
      <p:ext uri="{BB962C8B-B14F-4D97-AF65-F5344CB8AC3E}">
        <p14:creationId xmlns:p14="http://schemas.microsoft.com/office/powerpoint/2010/main" val="2870241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BA39489-6390-4FB5-93EC-5EEDCD4BFB43}"/>
              </a:ext>
            </a:extLst>
          </p:cNvPr>
          <p:cNvSpPr txBox="1"/>
          <p:nvPr/>
        </p:nvSpPr>
        <p:spPr>
          <a:xfrm rot="16200000">
            <a:off x="-1875029" y="2477970"/>
            <a:ext cx="6936603" cy="1902059"/>
          </a:xfrm>
          <a:prstGeom prst="rect">
            <a:avLst/>
          </a:prstGeom>
          <a:noFill/>
        </p:spPr>
        <p:txBody>
          <a:bodyPr wrap="square" rtlCol="0">
            <a:spAutoFit/>
          </a:bodyPr>
          <a:lstStyle/>
          <a:p>
            <a:pPr algn="ctr">
              <a:lnSpc>
                <a:spcPct val="80000"/>
              </a:lnSpc>
            </a:pPr>
            <a:r>
              <a:rPr lang="en-US" sz="4800" spc="-150" dirty="0">
                <a:solidFill>
                  <a:schemeClr val="bg1">
                    <a:lumMod val="85000"/>
                  </a:schemeClr>
                </a:solidFill>
                <a:latin typeface="+mj-lt"/>
              </a:rPr>
              <a:t>Creative thinking inspires ideas. Ideas inspire change.</a:t>
            </a:r>
            <a:endParaRPr lang="id-ID" sz="177700" spc="-150" dirty="0">
              <a:solidFill>
                <a:schemeClr val="bg1">
                  <a:lumMod val="85000"/>
                </a:schemeClr>
              </a:solidFill>
              <a:latin typeface="+mj-lt"/>
            </a:endParaRPr>
          </a:p>
        </p:txBody>
      </p:sp>
      <p:pic>
        <p:nvPicPr>
          <p:cNvPr id="4" name="Picture Placeholder 3">
            <a:extLst>
              <a:ext uri="{FF2B5EF4-FFF2-40B4-BE49-F238E27FC236}">
                <a16:creationId xmlns:a16="http://schemas.microsoft.com/office/drawing/2014/main" id="{8114F171-95BB-481A-AE64-9B7D8A437F2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a:prstGeom prst="rect">
            <a:avLst/>
          </a:prstGeom>
        </p:spPr>
      </p:pic>
      <p:pic>
        <p:nvPicPr>
          <p:cNvPr id="13" name="Picture Placeholder 12">
            <a:extLst>
              <a:ext uri="{FF2B5EF4-FFF2-40B4-BE49-F238E27FC236}">
                <a16:creationId xmlns:a16="http://schemas.microsoft.com/office/drawing/2014/main" id="{7512553C-B47F-49EC-9A5B-B16579DB02C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6409" r="16409"/>
          <a:stretch>
            <a:fillRect/>
          </a:stretch>
        </p:blipFill>
        <p:spPr/>
      </p:pic>
      <p:sp>
        <p:nvSpPr>
          <p:cNvPr id="9" name="TextBox 8">
            <a:extLst>
              <a:ext uri="{FF2B5EF4-FFF2-40B4-BE49-F238E27FC236}">
                <a16:creationId xmlns:a16="http://schemas.microsoft.com/office/drawing/2014/main" id="{F87C4812-9734-4A2C-80F7-6235510A8444}"/>
              </a:ext>
            </a:extLst>
          </p:cNvPr>
          <p:cNvSpPr txBox="1"/>
          <p:nvPr/>
        </p:nvSpPr>
        <p:spPr>
          <a:xfrm>
            <a:off x="6096000" y="4274831"/>
            <a:ext cx="4971144" cy="1080937"/>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10" name="TextBox 9">
            <a:extLst>
              <a:ext uri="{FF2B5EF4-FFF2-40B4-BE49-F238E27FC236}">
                <a16:creationId xmlns:a16="http://schemas.microsoft.com/office/drawing/2014/main" id="{034A09F8-B5E0-4CAB-8DF6-D2482EFAE5D2}"/>
              </a:ext>
            </a:extLst>
          </p:cNvPr>
          <p:cNvSpPr txBox="1"/>
          <p:nvPr/>
        </p:nvSpPr>
        <p:spPr>
          <a:xfrm>
            <a:off x="6135784" y="5722316"/>
            <a:ext cx="2057535" cy="276999"/>
          </a:xfrm>
          <a:prstGeom prst="rect">
            <a:avLst/>
          </a:prstGeom>
          <a:noFill/>
        </p:spPr>
        <p:txBody>
          <a:bodyPr wrap="square" rtlCol="0">
            <a:spAutoFit/>
          </a:bodyPr>
          <a:lstStyle/>
          <a:p>
            <a:r>
              <a:rPr lang="en-US" sz="1200" spc="300" dirty="0">
                <a:solidFill>
                  <a:schemeClr val="accent1"/>
                </a:solidFill>
                <a:latin typeface="+mj-lt"/>
              </a:rPr>
              <a:t>READ MORE</a:t>
            </a:r>
            <a:endParaRPr lang="id-ID" sz="23900" spc="300" dirty="0">
              <a:solidFill>
                <a:schemeClr val="accent1"/>
              </a:solidFill>
              <a:latin typeface="+mj-lt"/>
            </a:endParaRPr>
          </a:p>
        </p:txBody>
      </p:sp>
      <p:sp>
        <p:nvSpPr>
          <p:cNvPr id="14" name="TextBox 13">
            <a:extLst>
              <a:ext uri="{FF2B5EF4-FFF2-40B4-BE49-F238E27FC236}">
                <a16:creationId xmlns:a16="http://schemas.microsoft.com/office/drawing/2014/main" id="{E66DC120-EB87-4E5E-A678-2899AFBD6BD5}"/>
              </a:ext>
            </a:extLst>
          </p:cNvPr>
          <p:cNvSpPr txBox="1"/>
          <p:nvPr/>
        </p:nvSpPr>
        <p:spPr>
          <a:xfrm>
            <a:off x="6135784" y="2961747"/>
            <a:ext cx="1161143" cy="707886"/>
          </a:xfrm>
          <a:prstGeom prst="rect">
            <a:avLst/>
          </a:prstGeom>
          <a:noFill/>
        </p:spPr>
        <p:txBody>
          <a:bodyPr wrap="square" rtlCol="0">
            <a:spAutoFit/>
          </a:bodyPr>
          <a:lstStyle/>
          <a:p>
            <a:r>
              <a:rPr lang="en-US" sz="4000">
                <a:solidFill>
                  <a:schemeClr val="accent1"/>
                </a:solidFill>
                <a:latin typeface="+mj-lt"/>
              </a:rPr>
              <a:t>10</a:t>
            </a:r>
            <a:endParaRPr lang="id-ID" sz="123400">
              <a:solidFill>
                <a:schemeClr val="accent1"/>
              </a:solidFill>
              <a:latin typeface="+mj-lt"/>
            </a:endParaRPr>
          </a:p>
        </p:txBody>
      </p:sp>
      <p:sp>
        <p:nvSpPr>
          <p:cNvPr id="15" name="TextBox 14">
            <a:extLst>
              <a:ext uri="{FF2B5EF4-FFF2-40B4-BE49-F238E27FC236}">
                <a16:creationId xmlns:a16="http://schemas.microsoft.com/office/drawing/2014/main" id="{A36C307B-0AE9-4C97-A64A-B3DBA3D6FDC3}"/>
              </a:ext>
            </a:extLst>
          </p:cNvPr>
          <p:cNvSpPr txBox="1"/>
          <p:nvPr/>
        </p:nvSpPr>
        <p:spPr>
          <a:xfrm>
            <a:off x="6135784" y="3652168"/>
            <a:ext cx="898138" cy="276999"/>
          </a:xfrm>
          <a:prstGeom prst="rect">
            <a:avLst/>
          </a:prstGeom>
          <a:noFill/>
        </p:spPr>
        <p:txBody>
          <a:bodyPr wrap="square" rtlCol="0">
            <a:spAutoFit/>
          </a:bodyPr>
          <a:lstStyle/>
          <a:p>
            <a:r>
              <a:rPr lang="en-US" sz="1200" spc="300">
                <a:solidFill>
                  <a:schemeClr val="tx1">
                    <a:lumMod val="75000"/>
                    <a:lumOff val="25000"/>
                  </a:schemeClr>
                </a:solidFill>
                <a:latin typeface="+mj-lt"/>
              </a:rPr>
              <a:t>Days</a:t>
            </a:r>
            <a:endParaRPr lang="id-ID" sz="23900" spc="300">
              <a:solidFill>
                <a:schemeClr val="tx1">
                  <a:lumMod val="75000"/>
                  <a:lumOff val="25000"/>
                </a:schemeClr>
              </a:solidFill>
              <a:latin typeface="+mj-lt"/>
            </a:endParaRPr>
          </a:p>
        </p:txBody>
      </p:sp>
      <p:sp>
        <p:nvSpPr>
          <p:cNvPr id="16" name="TextBox 15">
            <a:extLst>
              <a:ext uri="{FF2B5EF4-FFF2-40B4-BE49-F238E27FC236}">
                <a16:creationId xmlns:a16="http://schemas.microsoft.com/office/drawing/2014/main" id="{DBD628C6-BFB1-42D9-A080-AA285F6DBE68}"/>
              </a:ext>
            </a:extLst>
          </p:cNvPr>
          <p:cNvSpPr txBox="1"/>
          <p:nvPr/>
        </p:nvSpPr>
        <p:spPr>
          <a:xfrm>
            <a:off x="7568272" y="2961747"/>
            <a:ext cx="1161143" cy="707886"/>
          </a:xfrm>
          <a:prstGeom prst="rect">
            <a:avLst/>
          </a:prstGeom>
          <a:noFill/>
        </p:spPr>
        <p:txBody>
          <a:bodyPr wrap="square" rtlCol="0">
            <a:spAutoFit/>
          </a:bodyPr>
          <a:lstStyle/>
          <a:p>
            <a:r>
              <a:rPr lang="en-US" sz="4000">
                <a:solidFill>
                  <a:schemeClr val="accent1"/>
                </a:solidFill>
                <a:latin typeface="+mj-lt"/>
              </a:rPr>
              <a:t>23</a:t>
            </a:r>
            <a:endParaRPr lang="id-ID" sz="123400">
              <a:solidFill>
                <a:schemeClr val="accent1"/>
              </a:solidFill>
              <a:latin typeface="+mj-lt"/>
            </a:endParaRPr>
          </a:p>
        </p:txBody>
      </p:sp>
      <p:sp>
        <p:nvSpPr>
          <p:cNvPr id="17" name="TextBox 16">
            <a:extLst>
              <a:ext uri="{FF2B5EF4-FFF2-40B4-BE49-F238E27FC236}">
                <a16:creationId xmlns:a16="http://schemas.microsoft.com/office/drawing/2014/main" id="{74F101F9-8ACA-4494-B5B5-530EF6DC9F35}"/>
              </a:ext>
            </a:extLst>
          </p:cNvPr>
          <p:cNvSpPr txBox="1"/>
          <p:nvPr/>
        </p:nvSpPr>
        <p:spPr>
          <a:xfrm>
            <a:off x="7568272" y="3652168"/>
            <a:ext cx="898138" cy="276999"/>
          </a:xfrm>
          <a:prstGeom prst="rect">
            <a:avLst/>
          </a:prstGeom>
          <a:noFill/>
        </p:spPr>
        <p:txBody>
          <a:bodyPr wrap="square" rtlCol="0">
            <a:spAutoFit/>
          </a:bodyPr>
          <a:lstStyle/>
          <a:p>
            <a:r>
              <a:rPr lang="en-US" sz="1200" spc="300">
                <a:solidFill>
                  <a:schemeClr val="tx1">
                    <a:lumMod val="75000"/>
                    <a:lumOff val="25000"/>
                  </a:schemeClr>
                </a:solidFill>
                <a:latin typeface="+mj-lt"/>
              </a:rPr>
              <a:t>Hours</a:t>
            </a:r>
            <a:endParaRPr lang="id-ID" sz="23900" spc="300">
              <a:solidFill>
                <a:schemeClr val="tx1">
                  <a:lumMod val="75000"/>
                  <a:lumOff val="25000"/>
                </a:schemeClr>
              </a:solidFill>
              <a:latin typeface="+mj-lt"/>
            </a:endParaRPr>
          </a:p>
        </p:txBody>
      </p:sp>
      <p:sp>
        <p:nvSpPr>
          <p:cNvPr id="18" name="TextBox 17">
            <a:extLst>
              <a:ext uri="{FF2B5EF4-FFF2-40B4-BE49-F238E27FC236}">
                <a16:creationId xmlns:a16="http://schemas.microsoft.com/office/drawing/2014/main" id="{DB96BAEF-10D5-496E-A8EF-92DB4D90255D}"/>
              </a:ext>
            </a:extLst>
          </p:cNvPr>
          <p:cNvSpPr txBox="1"/>
          <p:nvPr/>
        </p:nvSpPr>
        <p:spPr>
          <a:xfrm>
            <a:off x="9000760" y="2961747"/>
            <a:ext cx="1161143" cy="707886"/>
          </a:xfrm>
          <a:prstGeom prst="rect">
            <a:avLst/>
          </a:prstGeom>
          <a:noFill/>
        </p:spPr>
        <p:txBody>
          <a:bodyPr wrap="square" rtlCol="0">
            <a:spAutoFit/>
          </a:bodyPr>
          <a:lstStyle/>
          <a:p>
            <a:r>
              <a:rPr lang="en-US" sz="4000">
                <a:solidFill>
                  <a:schemeClr val="accent1"/>
                </a:solidFill>
                <a:latin typeface="+mj-lt"/>
              </a:rPr>
              <a:t>24</a:t>
            </a:r>
            <a:endParaRPr lang="id-ID" sz="123400">
              <a:solidFill>
                <a:schemeClr val="accent1"/>
              </a:solidFill>
              <a:latin typeface="+mj-lt"/>
            </a:endParaRPr>
          </a:p>
        </p:txBody>
      </p:sp>
      <p:sp>
        <p:nvSpPr>
          <p:cNvPr id="19" name="TextBox 18">
            <a:extLst>
              <a:ext uri="{FF2B5EF4-FFF2-40B4-BE49-F238E27FC236}">
                <a16:creationId xmlns:a16="http://schemas.microsoft.com/office/drawing/2014/main" id="{2B96235B-E4CE-4603-AA34-F31665073DF6}"/>
              </a:ext>
            </a:extLst>
          </p:cNvPr>
          <p:cNvSpPr txBox="1"/>
          <p:nvPr/>
        </p:nvSpPr>
        <p:spPr>
          <a:xfrm>
            <a:off x="9000760" y="3652168"/>
            <a:ext cx="1213960" cy="276999"/>
          </a:xfrm>
          <a:prstGeom prst="rect">
            <a:avLst/>
          </a:prstGeom>
          <a:noFill/>
        </p:spPr>
        <p:txBody>
          <a:bodyPr wrap="square" rtlCol="0">
            <a:spAutoFit/>
          </a:bodyPr>
          <a:lstStyle/>
          <a:p>
            <a:r>
              <a:rPr lang="en-US" sz="1200" spc="300">
                <a:solidFill>
                  <a:schemeClr val="tx1">
                    <a:lumMod val="75000"/>
                    <a:lumOff val="25000"/>
                  </a:schemeClr>
                </a:solidFill>
                <a:latin typeface="+mj-lt"/>
              </a:rPr>
              <a:t>Minutes</a:t>
            </a:r>
            <a:endParaRPr lang="id-ID" sz="23900" spc="300">
              <a:solidFill>
                <a:schemeClr val="tx1">
                  <a:lumMod val="75000"/>
                  <a:lumOff val="25000"/>
                </a:schemeClr>
              </a:solidFill>
              <a:latin typeface="+mj-lt"/>
            </a:endParaRPr>
          </a:p>
        </p:txBody>
      </p:sp>
      <p:sp>
        <p:nvSpPr>
          <p:cNvPr id="20" name="Rectangle 19">
            <a:extLst>
              <a:ext uri="{FF2B5EF4-FFF2-40B4-BE49-F238E27FC236}">
                <a16:creationId xmlns:a16="http://schemas.microsoft.com/office/drawing/2014/main" id="{AA6B6EA9-37D7-417E-92C0-A26994A5DE53}"/>
              </a:ext>
            </a:extLst>
          </p:cNvPr>
          <p:cNvSpPr/>
          <p:nvPr/>
        </p:nvSpPr>
        <p:spPr>
          <a:xfrm>
            <a:off x="7630857" y="1613136"/>
            <a:ext cx="2345897" cy="6238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1E8C682-5E5D-4D82-BEDD-574B711F8B79}"/>
              </a:ext>
            </a:extLst>
          </p:cNvPr>
          <p:cNvSpPr txBox="1"/>
          <p:nvPr/>
        </p:nvSpPr>
        <p:spPr>
          <a:xfrm>
            <a:off x="6093856" y="585216"/>
            <a:ext cx="3929412" cy="1675843"/>
          </a:xfrm>
          <a:prstGeom prst="rect">
            <a:avLst/>
          </a:prstGeom>
          <a:noFill/>
        </p:spPr>
        <p:txBody>
          <a:bodyPr wrap="square" rtlCol="0">
            <a:spAutoFit/>
          </a:bodyPr>
          <a:lstStyle/>
          <a:p>
            <a:pPr>
              <a:lnSpc>
                <a:spcPct val="150000"/>
              </a:lnSpc>
            </a:pPr>
            <a:r>
              <a:rPr lang="en-US" sz="3600" dirty="0">
                <a:solidFill>
                  <a:schemeClr val="tx1">
                    <a:lumMod val="75000"/>
                    <a:lumOff val="25000"/>
                  </a:schemeClr>
                </a:solidFill>
                <a:latin typeface="+mj-lt"/>
              </a:rPr>
              <a:t>Something About </a:t>
            </a:r>
            <a:r>
              <a:rPr lang="en-US" sz="3600" dirty="0">
                <a:solidFill>
                  <a:schemeClr val="bg1"/>
                </a:solidFill>
                <a:latin typeface="+mj-lt"/>
              </a:rPr>
              <a:t>Hygienics</a:t>
            </a:r>
            <a:r>
              <a:rPr lang="en-US" sz="3600" dirty="0">
                <a:solidFill>
                  <a:schemeClr val="tx1">
                    <a:lumMod val="75000"/>
                    <a:lumOff val="25000"/>
                  </a:schemeClr>
                </a:solidFill>
                <a:latin typeface="+mj-lt"/>
              </a:rPr>
              <a:t> </a:t>
            </a:r>
            <a:endParaRPr lang="id-ID" sz="3600" dirty="0">
              <a:solidFill>
                <a:schemeClr val="tx1">
                  <a:lumMod val="75000"/>
                  <a:lumOff val="25000"/>
                </a:schemeClr>
              </a:solidFill>
              <a:latin typeface="+mj-lt"/>
            </a:endParaRPr>
          </a:p>
        </p:txBody>
      </p:sp>
    </p:spTree>
    <p:extLst>
      <p:ext uri="{BB962C8B-B14F-4D97-AF65-F5344CB8AC3E}">
        <p14:creationId xmlns:p14="http://schemas.microsoft.com/office/powerpoint/2010/main" val="1413859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8F80F6E-4A40-499C-ABFD-E019BD1E2409}"/>
              </a:ext>
            </a:extLst>
          </p:cNvPr>
          <p:cNvSpPr txBox="1"/>
          <p:nvPr/>
        </p:nvSpPr>
        <p:spPr>
          <a:xfrm>
            <a:off x="229707" y="4892102"/>
            <a:ext cx="6936603" cy="1902059"/>
          </a:xfrm>
          <a:prstGeom prst="rect">
            <a:avLst/>
          </a:prstGeom>
          <a:noFill/>
        </p:spPr>
        <p:txBody>
          <a:bodyPr wrap="square" rtlCol="0">
            <a:spAutoFit/>
          </a:bodyPr>
          <a:lstStyle/>
          <a:p>
            <a:pPr>
              <a:lnSpc>
                <a:spcPct val="80000"/>
              </a:lnSpc>
            </a:pPr>
            <a:r>
              <a:rPr lang="en-US" sz="4800" spc="-150">
                <a:solidFill>
                  <a:schemeClr val="bg1">
                    <a:lumMod val="85000"/>
                  </a:schemeClr>
                </a:solidFill>
                <a:latin typeface="+mj-lt"/>
              </a:rPr>
              <a:t>Creative thinking </a:t>
            </a:r>
            <a:r>
              <a:rPr lang="en-US" sz="4800" spc="-150" dirty="0">
                <a:solidFill>
                  <a:schemeClr val="bg1">
                    <a:lumMod val="85000"/>
                  </a:schemeClr>
                </a:solidFill>
                <a:latin typeface="+mj-lt"/>
              </a:rPr>
              <a:t>inspires ideas. Ideas inspire change.</a:t>
            </a:r>
            <a:endParaRPr lang="id-ID" sz="177700" spc="-150" dirty="0">
              <a:solidFill>
                <a:schemeClr val="bg1">
                  <a:lumMod val="85000"/>
                </a:schemeClr>
              </a:solidFill>
              <a:latin typeface="+mj-lt"/>
            </a:endParaRPr>
          </a:p>
        </p:txBody>
      </p:sp>
      <p:pic>
        <p:nvPicPr>
          <p:cNvPr id="13" name="Picture Placeholder 12">
            <a:extLst>
              <a:ext uri="{FF2B5EF4-FFF2-40B4-BE49-F238E27FC236}">
                <a16:creationId xmlns:a16="http://schemas.microsoft.com/office/drawing/2014/main" id="{057AF9B9-8FE5-4B83-8640-A0B2AA4D454F}"/>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6406" b="26406"/>
          <a:stretch>
            <a:fillRect/>
          </a:stretch>
        </p:blipFill>
        <p:spPr/>
      </p:pic>
      <p:sp>
        <p:nvSpPr>
          <p:cNvPr id="3" name="TextBox 2">
            <a:extLst>
              <a:ext uri="{FF2B5EF4-FFF2-40B4-BE49-F238E27FC236}">
                <a16:creationId xmlns:a16="http://schemas.microsoft.com/office/drawing/2014/main" id="{DDDD049C-2187-4417-BD69-BE5F37B90699}"/>
              </a:ext>
            </a:extLst>
          </p:cNvPr>
          <p:cNvSpPr txBox="1"/>
          <p:nvPr/>
        </p:nvSpPr>
        <p:spPr>
          <a:xfrm>
            <a:off x="7912264" y="3387858"/>
            <a:ext cx="3483428" cy="1615827"/>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4" name="TextBox 3">
            <a:extLst>
              <a:ext uri="{FF2B5EF4-FFF2-40B4-BE49-F238E27FC236}">
                <a16:creationId xmlns:a16="http://schemas.microsoft.com/office/drawing/2014/main" id="{8BDB2F82-888F-45C0-A52F-595D0236321F}"/>
              </a:ext>
            </a:extLst>
          </p:cNvPr>
          <p:cNvSpPr txBox="1"/>
          <p:nvPr/>
        </p:nvSpPr>
        <p:spPr>
          <a:xfrm>
            <a:off x="7912264" y="5292543"/>
            <a:ext cx="2057535" cy="276999"/>
          </a:xfrm>
          <a:prstGeom prst="rect">
            <a:avLst/>
          </a:prstGeom>
          <a:noFill/>
        </p:spPr>
        <p:txBody>
          <a:bodyPr wrap="square" rtlCol="0">
            <a:spAutoFit/>
          </a:bodyPr>
          <a:lstStyle/>
          <a:p>
            <a:r>
              <a:rPr lang="en-US" sz="1200" spc="300">
                <a:solidFill>
                  <a:schemeClr val="accent1"/>
                </a:solidFill>
                <a:latin typeface="+mj-lt"/>
              </a:rPr>
              <a:t>Read More</a:t>
            </a:r>
            <a:endParaRPr lang="id-ID" sz="23900" spc="300">
              <a:solidFill>
                <a:schemeClr val="accent1"/>
              </a:solidFill>
              <a:latin typeface="+mj-lt"/>
            </a:endParaRPr>
          </a:p>
        </p:txBody>
      </p:sp>
      <p:sp>
        <p:nvSpPr>
          <p:cNvPr id="5" name="TextBox 4">
            <a:extLst>
              <a:ext uri="{FF2B5EF4-FFF2-40B4-BE49-F238E27FC236}">
                <a16:creationId xmlns:a16="http://schemas.microsoft.com/office/drawing/2014/main" id="{B01A1F2F-61CE-4A1D-8A6C-D0DC68084CC7}"/>
              </a:ext>
            </a:extLst>
          </p:cNvPr>
          <p:cNvSpPr txBox="1"/>
          <p:nvPr/>
        </p:nvSpPr>
        <p:spPr>
          <a:xfrm>
            <a:off x="7912264" y="2459695"/>
            <a:ext cx="2057535" cy="276999"/>
          </a:xfrm>
          <a:prstGeom prst="rect">
            <a:avLst/>
          </a:prstGeom>
          <a:noFill/>
        </p:spPr>
        <p:txBody>
          <a:bodyPr wrap="square" rtlCol="0">
            <a:spAutoFit/>
          </a:bodyPr>
          <a:lstStyle/>
          <a:p>
            <a:r>
              <a:rPr lang="en-US" sz="1200" spc="300" dirty="0">
                <a:solidFill>
                  <a:schemeClr val="tx1">
                    <a:lumMod val="75000"/>
                    <a:lumOff val="25000"/>
                  </a:schemeClr>
                </a:solidFill>
                <a:latin typeface="+mj-lt"/>
              </a:rPr>
              <a:t>FEBRUARY 2021</a:t>
            </a:r>
            <a:endParaRPr lang="id-ID" sz="23900" spc="300" dirty="0">
              <a:solidFill>
                <a:schemeClr val="tx1">
                  <a:lumMod val="75000"/>
                  <a:lumOff val="25000"/>
                </a:schemeClr>
              </a:solidFill>
              <a:latin typeface="+mj-lt"/>
            </a:endParaRPr>
          </a:p>
        </p:txBody>
      </p:sp>
      <p:sp>
        <p:nvSpPr>
          <p:cNvPr id="11" name="Rectangle 10">
            <a:extLst>
              <a:ext uri="{FF2B5EF4-FFF2-40B4-BE49-F238E27FC236}">
                <a16:creationId xmlns:a16="http://schemas.microsoft.com/office/drawing/2014/main" id="{EFD98D26-C522-4231-BC27-4517D4945577}"/>
              </a:ext>
            </a:extLst>
          </p:cNvPr>
          <p:cNvSpPr/>
          <p:nvPr/>
        </p:nvSpPr>
        <p:spPr>
          <a:xfrm>
            <a:off x="3630357" y="3278650"/>
            <a:ext cx="2345897" cy="6238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A8CC47C-C2E6-4C3B-A3D5-096F85349A2C}"/>
              </a:ext>
            </a:extLst>
          </p:cNvPr>
          <p:cNvSpPr txBox="1"/>
          <p:nvPr/>
        </p:nvSpPr>
        <p:spPr>
          <a:xfrm>
            <a:off x="2093356" y="2250730"/>
            <a:ext cx="3929412" cy="1675843"/>
          </a:xfrm>
          <a:prstGeom prst="rect">
            <a:avLst/>
          </a:prstGeom>
          <a:noFill/>
        </p:spPr>
        <p:txBody>
          <a:bodyPr wrap="square" rtlCol="0">
            <a:spAutoFit/>
          </a:bodyPr>
          <a:lstStyle/>
          <a:p>
            <a:pPr>
              <a:lnSpc>
                <a:spcPct val="150000"/>
              </a:lnSpc>
            </a:pPr>
            <a:r>
              <a:rPr lang="en-US" sz="3600" dirty="0">
                <a:solidFill>
                  <a:schemeClr val="bg1">
                    <a:lumMod val="95000"/>
                  </a:schemeClr>
                </a:solidFill>
                <a:latin typeface="+mj-lt"/>
              </a:rPr>
              <a:t>Something About </a:t>
            </a:r>
            <a:r>
              <a:rPr lang="en-US" sz="3600" dirty="0">
                <a:solidFill>
                  <a:schemeClr val="bg1"/>
                </a:solidFill>
                <a:latin typeface="+mj-lt"/>
              </a:rPr>
              <a:t>Hygienics</a:t>
            </a:r>
            <a:r>
              <a:rPr lang="en-US" sz="3600" dirty="0">
                <a:solidFill>
                  <a:schemeClr val="tx1">
                    <a:lumMod val="75000"/>
                    <a:lumOff val="25000"/>
                  </a:schemeClr>
                </a:solidFill>
                <a:latin typeface="+mj-lt"/>
              </a:rPr>
              <a:t> </a:t>
            </a:r>
            <a:endParaRPr lang="id-ID" sz="3600" dirty="0">
              <a:solidFill>
                <a:schemeClr val="tx1">
                  <a:lumMod val="75000"/>
                  <a:lumOff val="25000"/>
                </a:schemeClr>
              </a:solidFill>
              <a:latin typeface="+mj-lt"/>
            </a:endParaRPr>
          </a:p>
        </p:txBody>
      </p:sp>
    </p:spTree>
    <p:extLst>
      <p:ext uri="{BB962C8B-B14F-4D97-AF65-F5344CB8AC3E}">
        <p14:creationId xmlns:p14="http://schemas.microsoft.com/office/powerpoint/2010/main" val="590738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Placeholder 27">
            <a:extLst>
              <a:ext uri="{FF2B5EF4-FFF2-40B4-BE49-F238E27FC236}">
                <a16:creationId xmlns:a16="http://schemas.microsoft.com/office/drawing/2014/main" id="{D614B2DE-3374-494D-BB11-FCBF759DD7A4}"/>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6762" r="16762"/>
          <a:stretch>
            <a:fillRect/>
          </a:stretch>
        </p:blipFill>
        <p:spPr/>
      </p:pic>
      <p:sp>
        <p:nvSpPr>
          <p:cNvPr id="14" name="TextBox 13">
            <a:extLst>
              <a:ext uri="{FF2B5EF4-FFF2-40B4-BE49-F238E27FC236}">
                <a16:creationId xmlns:a16="http://schemas.microsoft.com/office/drawing/2014/main" id="{1719DF04-1466-46FB-B187-07C779DC5353}"/>
              </a:ext>
            </a:extLst>
          </p:cNvPr>
          <p:cNvSpPr txBox="1"/>
          <p:nvPr/>
        </p:nvSpPr>
        <p:spPr>
          <a:xfrm rot="5400000">
            <a:off x="7772669" y="3110483"/>
            <a:ext cx="6936603" cy="1902059"/>
          </a:xfrm>
          <a:prstGeom prst="rect">
            <a:avLst/>
          </a:prstGeom>
          <a:noFill/>
        </p:spPr>
        <p:txBody>
          <a:bodyPr wrap="square" rtlCol="0">
            <a:spAutoFit/>
          </a:bodyPr>
          <a:lstStyle/>
          <a:p>
            <a:pPr>
              <a:lnSpc>
                <a:spcPct val="80000"/>
              </a:lnSpc>
            </a:pPr>
            <a:r>
              <a:rPr lang="en-US" sz="4800" spc="-150">
                <a:solidFill>
                  <a:schemeClr val="bg1">
                    <a:lumMod val="85000"/>
                  </a:schemeClr>
                </a:solidFill>
                <a:latin typeface="+mj-lt"/>
              </a:rPr>
              <a:t>Creative thinking </a:t>
            </a:r>
            <a:r>
              <a:rPr lang="en-US" sz="4800" spc="-150" dirty="0">
                <a:solidFill>
                  <a:schemeClr val="bg1">
                    <a:lumMod val="85000"/>
                  </a:schemeClr>
                </a:solidFill>
                <a:latin typeface="+mj-lt"/>
              </a:rPr>
              <a:t>inspires ideas. Ideas inspire change.</a:t>
            </a:r>
            <a:endParaRPr lang="id-ID" sz="177700" spc="-150" dirty="0">
              <a:solidFill>
                <a:schemeClr val="bg1">
                  <a:lumMod val="85000"/>
                </a:schemeClr>
              </a:solidFill>
              <a:latin typeface="+mj-lt"/>
            </a:endParaRPr>
          </a:p>
        </p:txBody>
      </p:sp>
      <p:sp>
        <p:nvSpPr>
          <p:cNvPr id="3" name="TextBox 2">
            <a:extLst>
              <a:ext uri="{FF2B5EF4-FFF2-40B4-BE49-F238E27FC236}">
                <a16:creationId xmlns:a16="http://schemas.microsoft.com/office/drawing/2014/main" id="{D68766B0-71C8-4036-9418-F7133E66120A}"/>
              </a:ext>
            </a:extLst>
          </p:cNvPr>
          <p:cNvSpPr txBox="1"/>
          <p:nvPr/>
        </p:nvSpPr>
        <p:spPr>
          <a:xfrm>
            <a:off x="6097813" y="3936087"/>
            <a:ext cx="4971144" cy="1080937"/>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4" name="TextBox 3">
            <a:extLst>
              <a:ext uri="{FF2B5EF4-FFF2-40B4-BE49-F238E27FC236}">
                <a16:creationId xmlns:a16="http://schemas.microsoft.com/office/drawing/2014/main" id="{21D622D0-E8D2-414F-A6D0-7D734657CBC8}"/>
              </a:ext>
            </a:extLst>
          </p:cNvPr>
          <p:cNvSpPr txBox="1"/>
          <p:nvPr/>
        </p:nvSpPr>
        <p:spPr>
          <a:xfrm>
            <a:off x="6137597" y="5383572"/>
            <a:ext cx="2057535" cy="276999"/>
          </a:xfrm>
          <a:prstGeom prst="rect">
            <a:avLst/>
          </a:prstGeom>
          <a:noFill/>
        </p:spPr>
        <p:txBody>
          <a:bodyPr wrap="square" rtlCol="0">
            <a:spAutoFit/>
          </a:bodyPr>
          <a:lstStyle/>
          <a:p>
            <a:r>
              <a:rPr lang="en-US" sz="1200" spc="300">
                <a:solidFill>
                  <a:schemeClr val="accent1"/>
                </a:solidFill>
                <a:latin typeface="+mj-lt"/>
              </a:rPr>
              <a:t>Read More</a:t>
            </a:r>
            <a:endParaRPr lang="id-ID" sz="23900" spc="300">
              <a:solidFill>
                <a:schemeClr val="accent1"/>
              </a:solidFill>
              <a:latin typeface="+mj-lt"/>
            </a:endParaRPr>
          </a:p>
        </p:txBody>
      </p:sp>
      <p:sp>
        <p:nvSpPr>
          <p:cNvPr id="5" name="TextBox 4">
            <a:extLst>
              <a:ext uri="{FF2B5EF4-FFF2-40B4-BE49-F238E27FC236}">
                <a16:creationId xmlns:a16="http://schemas.microsoft.com/office/drawing/2014/main" id="{B998D5D8-2EE9-48BA-9DC0-AF6E56641E54}"/>
              </a:ext>
            </a:extLst>
          </p:cNvPr>
          <p:cNvSpPr txBox="1"/>
          <p:nvPr/>
        </p:nvSpPr>
        <p:spPr>
          <a:xfrm>
            <a:off x="6137597" y="2623003"/>
            <a:ext cx="1161143" cy="707886"/>
          </a:xfrm>
          <a:prstGeom prst="rect">
            <a:avLst/>
          </a:prstGeom>
          <a:noFill/>
        </p:spPr>
        <p:txBody>
          <a:bodyPr wrap="square" rtlCol="0">
            <a:spAutoFit/>
          </a:bodyPr>
          <a:lstStyle/>
          <a:p>
            <a:r>
              <a:rPr lang="en-US" sz="4000">
                <a:solidFill>
                  <a:schemeClr val="accent1"/>
                </a:solidFill>
                <a:latin typeface="+mj-lt"/>
              </a:rPr>
              <a:t>10</a:t>
            </a:r>
            <a:endParaRPr lang="id-ID" sz="123400">
              <a:solidFill>
                <a:schemeClr val="accent1"/>
              </a:solidFill>
              <a:latin typeface="+mj-lt"/>
            </a:endParaRPr>
          </a:p>
        </p:txBody>
      </p:sp>
      <p:sp>
        <p:nvSpPr>
          <p:cNvPr id="6" name="TextBox 5">
            <a:extLst>
              <a:ext uri="{FF2B5EF4-FFF2-40B4-BE49-F238E27FC236}">
                <a16:creationId xmlns:a16="http://schemas.microsoft.com/office/drawing/2014/main" id="{8FBF2ADC-0C87-4140-9EEC-5DA617333FF9}"/>
              </a:ext>
            </a:extLst>
          </p:cNvPr>
          <p:cNvSpPr txBox="1"/>
          <p:nvPr/>
        </p:nvSpPr>
        <p:spPr>
          <a:xfrm>
            <a:off x="6137597" y="3313424"/>
            <a:ext cx="898138" cy="276999"/>
          </a:xfrm>
          <a:prstGeom prst="rect">
            <a:avLst/>
          </a:prstGeom>
          <a:noFill/>
        </p:spPr>
        <p:txBody>
          <a:bodyPr wrap="square" rtlCol="0">
            <a:spAutoFit/>
          </a:bodyPr>
          <a:lstStyle/>
          <a:p>
            <a:r>
              <a:rPr lang="en-US" sz="1200" spc="300">
                <a:solidFill>
                  <a:schemeClr val="tx1">
                    <a:lumMod val="75000"/>
                    <a:lumOff val="25000"/>
                  </a:schemeClr>
                </a:solidFill>
                <a:latin typeface="+mj-lt"/>
              </a:rPr>
              <a:t>Days</a:t>
            </a:r>
            <a:endParaRPr lang="id-ID" sz="23900" spc="300">
              <a:solidFill>
                <a:schemeClr val="tx1">
                  <a:lumMod val="75000"/>
                  <a:lumOff val="25000"/>
                </a:schemeClr>
              </a:solidFill>
              <a:latin typeface="+mj-lt"/>
            </a:endParaRPr>
          </a:p>
        </p:txBody>
      </p:sp>
      <p:sp>
        <p:nvSpPr>
          <p:cNvPr id="7" name="TextBox 6">
            <a:extLst>
              <a:ext uri="{FF2B5EF4-FFF2-40B4-BE49-F238E27FC236}">
                <a16:creationId xmlns:a16="http://schemas.microsoft.com/office/drawing/2014/main" id="{C31BB3B5-3C8F-4EB5-9798-8C84DB5C02F4}"/>
              </a:ext>
            </a:extLst>
          </p:cNvPr>
          <p:cNvSpPr txBox="1"/>
          <p:nvPr/>
        </p:nvSpPr>
        <p:spPr>
          <a:xfrm>
            <a:off x="7570085" y="2623003"/>
            <a:ext cx="1161143" cy="707886"/>
          </a:xfrm>
          <a:prstGeom prst="rect">
            <a:avLst/>
          </a:prstGeom>
          <a:noFill/>
        </p:spPr>
        <p:txBody>
          <a:bodyPr wrap="square" rtlCol="0">
            <a:spAutoFit/>
          </a:bodyPr>
          <a:lstStyle/>
          <a:p>
            <a:r>
              <a:rPr lang="en-US" sz="4000">
                <a:solidFill>
                  <a:schemeClr val="accent1"/>
                </a:solidFill>
                <a:latin typeface="+mj-lt"/>
              </a:rPr>
              <a:t>23</a:t>
            </a:r>
            <a:endParaRPr lang="id-ID" sz="123400">
              <a:solidFill>
                <a:schemeClr val="accent1"/>
              </a:solidFill>
              <a:latin typeface="+mj-lt"/>
            </a:endParaRPr>
          </a:p>
        </p:txBody>
      </p:sp>
      <p:sp>
        <p:nvSpPr>
          <p:cNvPr id="8" name="TextBox 7">
            <a:extLst>
              <a:ext uri="{FF2B5EF4-FFF2-40B4-BE49-F238E27FC236}">
                <a16:creationId xmlns:a16="http://schemas.microsoft.com/office/drawing/2014/main" id="{E5C73A4D-CF7F-4B2A-B5BD-D8F2EBE41406}"/>
              </a:ext>
            </a:extLst>
          </p:cNvPr>
          <p:cNvSpPr txBox="1"/>
          <p:nvPr/>
        </p:nvSpPr>
        <p:spPr>
          <a:xfrm>
            <a:off x="7570085" y="3313424"/>
            <a:ext cx="898138" cy="276999"/>
          </a:xfrm>
          <a:prstGeom prst="rect">
            <a:avLst/>
          </a:prstGeom>
          <a:noFill/>
        </p:spPr>
        <p:txBody>
          <a:bodyPr wrap="square" rtlCol="0">
            <a:spAutoFit/>
          </a:bodyPr>
          <a:lstStyle/>
          <a:p>
            <a:r>
              <a:rPr lang="en-US" sz="1200" spc="300">
                <a:solidFill>
                  <a:schemeClr val="tx1">
                    <a:lumMod val="75000"/>
                    <a:lumOff val="25000"/>
                  </a:schemeClr>
                </a:solidFill>
                <a:latin typeface="+mj-lt"/>
              </a:rPr>
              <a:t>Hours</a:t>
            </a:r>
            <a:endParaRPr lang="id-ID" sz="23900" spc="300">
              <a:solidFill>
                <a:schemeClr val="tx1">
                  <a:lumMod val="75000"/>
                  <a:lumOff val="25000"/>
                </a:schemeClr>
              </a:solidFill>
              <a:latin typeface="+mj-lt"/>
            </a:endParaRPr>
          </a:p>
        </p:txBody>
      </p:sp>
      <p:sp>
        <p:nvSpPr>
          <p:cNvPr id="9" name="TextBox 8">
            <a:extLst>
              <a:ext uri="{FF2B5EF4-FFF2-40B4-BE49-F238E27FC236}">
                <a16:creationId xmlns:a16="http://schemas.microsoft.com/office/drawing/2014/main" id="{0342879B-D79D-4BB2-92D0-ECBB010CA836}"/>
              </a:ext>
            </a:extLst>
          </p:cNvPr>
          <p:cNvSpPr txBox="1"/>
          <p:nvPr/>
        </p:nvSpPr>
        <p:spPr>
          <a:xfrm>
            <a:off x="9002573" y="2623003"/>
            <a:ext cx="1161143" cy="707886"/>
          </a:xfrm>
          <a:prstGeom prst="rect">
            <a:avLst/>
          </a:prstGeom>
          <a:noFill/>
        </p:spPr>
        <p:txBody>
          <a:bodyPr wrap="square" rtlCol="0">
            <a:spAutoFit/>
          </a:bodyPr>
          <a:lstStyle/>
          <a:p>
            <a:r>
              <a:rPr lang="en-US" sz="4000">
                <a:solidFill>
                  <a:schemeClr val="accent1"/>
                </a:solidFill>
                <a:latin typeface="+mj-lt"/>
              </a:rPr>
              <a:t>24</a:t>
            </a:r>
            <a:endParaRPr lang="id-ID" sz="123400">
              <a:solidFill>
                <a:schemeClr val="accent1"/>
              </a:solidFill>
              <a:latin typeface="+mj-lt"/>
            </a:endParaRPr>
          </a:p>
        </p:txBody>
      </p:sp>
      <p:sp>
        <p:nvSpPr>
          <p:cNvPr id="10" name="TextBox 9">
            <a:extLst>
              <a:ext uri="{FF2B5EF4-FFF2-40B4-BE49-F238E27FC236}">
                <a16:creationId xmlns:a16="http://schemas.microsoft.com/office/drawing/2014/main" id="{B71E5442-59F9-444E-935C-A005265DA42E}"/>
              </a:ext>
            </a:extLst>
          </p:cNvPr>
          <p:cNvSpPr txBox="1"/>
          <p:nvPr/>
        </p:nvSpPr>
        <p:spPr>
          <a:xfrm>
            <a:off x="9002573" y="3313424"/>
            <a:ext cx="1213960" cy="276999"/>
          </a:xfrm>
          <a:prstGeom prst="rect">
            <a:avLst/>
          </a:prstGeom>
          <a:noFill/>
        </p:spPr>
        <p:txBody>
          <a:bodyPr wrap="square" rtlCol="0">
            <a:spAutoFit/>
          </a:bodyPr>
          <a:lstStyle/>
          <a:p>
            <a:r>
              <a:rPr lang="en-US" sz="1200" spc="300">
                <a:solidFill>
                  <a:schemeClr val="tx1">
                    <a:lumMod val="75000"/>
                    <a:lumOff val="25000"/>
                  </a:schemeClr>
                </a:solidFill>
                <a:latin typeface="+mj-lt"/>
              </a:rPr>
              <a:t>Minutes</a:t>
            </a:r>
            <a:endParaRPr lang="id-ID" sz="23900" spc="300">
              <a:solidFill>
                <a:schemeClr val="tx1">
                  <a:lumMod val="75000"/>
                  <a:lumOff val="25000"/>
                </a:schemeClr>
              </a:solidFill>
              <a:latin typeface="+mj-lt"/>
            </a:endParaRPr>
          </a:p>
        </p:txBody>
      </p:sp>
      <p:sp>
        <p:nvSpPr>
          <p:cNvPr id="16" name="Rectangle 15">
            <a:extLst>
              <a:ext uri="{FF2B5EF4-FFF2-40B4-BE49-F238E27FC236}">
                <a16:creationId xmlns:a16="http://schemas.microsoft.com/office/drawing/2014/main" id="{EAB3AE6A-9C9E-4FE8-AFD7-58C75266B8C8}"/>
              </a:ext>
            </a:extLst>
          </p:cNvPr>
          <p:cNvSpPr/>
          <p:nvPr/>
        </p:nvSpPr>
        <p:spPr>
          <a:xfrm>
            <a:off x="2960881" y="3409279"/>
            <a:ext cx="2345897" cy="6238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F985F94-9165-4A79-8704-36F12E1526F9}"/>
              </a:ext>
            </a:extLst>
          </p:cNvPr>
          <p:cNvSpPr txBox="1"/>
          <p:nvPr/>
        </p:nvSpPr>
        <p:spPr>
          <a:xfrm>
            <a:off x="1423880" y="2381359"/>
            <a:ext cx="3929412" cy="1675843"/>
          </a:xfrm>
          <a:prstGeom prst="rect">
            <a:avLst/>
          </a:prstGeom>
          <a:noFill/>
        </p:spPr>
        <p:txBody>
          <a:bodyPr wrap="square" rtlCol="0">
            <a:spAutoFit/>
          </a:bodyPr>
          <a:lstStyle/>
          <a:p>
            <a:pPr>
              <a:lnSpc>
                <a:spcPct val="150000"/>
              </a:lnSpc>
            </a:pPr>
            <a:r>
              <a:rPr lang="en-US" sz="3600" dirty="0">
                <a:solidFill>
                  <a:schemeClr val="tx1">
                    <a:lumMod val="75000"/>
                    <a:lumOff val="25000"/>
                  </a:schemeClr>
                </a:solidFill>
                <a:latin typeface="+mj-lt"/>
              </a:rPr>
              <a:t>Something About </a:t>
            </a:r>
            <a:r>
              <a:rPr lang="en-US" sz="3600" dirty="0">
                <a:solidFill>
                  <a:schemeClr val="bg1"/>
                </a:solidFill>
                <a:latin typeface="+mj-lt"/>
              </a:rPr>
              <a:t>Hygienics</a:t>
            </a:r>
            <a:r>
              <a:rPr lang="en-US" sz="3600" dirty="0">
                <a:solidFill>
                  <a:schemeClr val="tx1">
                    <a:lumMod val="75000"/>
                    <a:lumOff val="25000"/>
                  </a:schemeClr>
                </a:solidFill>
                <a:latin typeface="+mj-lt"/>
              </a:rPr>
              <a:t> </a:t>
            </a:r>
            <a:endParaRPr lang="id-ID" sz="3600" dirty="0">
              <a:solidFill>
                <a:schemeClr val="tx1">
                  <a:lumMod val="75000"/>
                  <a:lumOff val="25000"/>
                </a:schemeClr>
              </a:solidFill>
              <a:latin typeface="+mj-lt"/>
            </a:endParaRPr>
          </a:p>
        </p:txBody>
      </p:sp>
    </p:spTree>
    <p:extLst>
      <p:ext uri="{BB962C8B-B14F-4D97-AF65-F5344CB8AC3E}">
        <p14:creationId xmlns:p14="http://schemas.microsoft.com/office/powerpoint/2010/main" val="2914284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059A18FC-9607-4882-A615-3E3CE68C9B49}"/>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4371" b="4371"/>
          <a:stretch>
            <a:fillRect/>
          </a:stretch>
        </p:blipFill>
        <p:spPr/>
      </p:pic>
      <p:sp>
        <p:nvSpPr>
          <p:cNvPr id="2" name="TextBox 1">
            <a:extLst>
              <a:ext uri="{FF2B5EF4-FFF2-40B4-BE49-F238E27FC236}">
                <a16:creationId xmlns:a16="http://schemas.microsoft.com/office/drawing/2014/main" id="{CF4D6254-416E-416C-88D2-695533321D31}"/>
              </a:ext>
            </a:extLst>
          </p:cNvPr>
          <p:cNvSpPr txBox="1"/>
          <p:nvPr/>
        </p:nvSpPr>
        <p:spPr>
          <a:xfrm>
            <a:off x="8780690" y="1400629"/>
            <a:ext cx="2587499" cy="369332"/>
          </a:xfrm>
          <a:prstGeom prst="rect">
            <a:avLst/>
          </a:prstGeom>
          <a:noFill/>
        </p:spPr>
        <p:txBody>
          <a:bodyPr wrap="square" rtlCol="0">
            <a:spAutoFit/>
          </a:bodyPr>
          <a:lstStyle/>
          <a:p>
            <a:r>
              <a:rPr lang="en-US">
                <a:solidFill>
                  <a:schemeClr val="accent1"/>
                </a:solidFill>
                <a:latin typeface="+mj-lt"/>
              </a:rPr>
              <a:t>Some Title Here</a:t>
            </a:r>
            <a:endParaRPr lang="id-ID">
              <a:solidFill>
                <a:schemeClr val="accent1"/>
              </a:solidFill>
              <a:latin typeface="+mj-lt"/>
            </a:endParaRPr>
          </a:p>
        </p:txBody>
      </p:sp>
      <p:sp>
        <p:nvSpPr>
          <p:cNvPr id="3" name="TextBox 2">
            <a:extLst>
              <a:ext uri="{FF2B5EF4-FFF2-40B4-BE49-F238E27FC236}">
                <a16:creationId xmlns:a16="http://schemas.microsoft.com/office/drawing/2014/main" id="{9B657BB1-0C23-46B4-A06A-A4C3DBDCC628}"/>
              </a:ext>
            </a:extLst>
          </p:cNvPr>
          <p:cNvSpPr txBox="1"/>
          <p:nvPr/>
        </p:nvSpPr>
        <p:spPr>
          <a:xfrm>
            <a:off x="8780690" y="1769961"/>
            <a:ext cx="2888795" cy="573106"/>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adipiscing elit. Donec lectus turpis, </a:t>
            </a:r>
            <a:endParaRPr lang="en-US" sz="1100">
              <a:solidFill>
                <a:schemeClr val="tx1">
                  <a:lumMod val="75000"/>
                  <a:lumOff val="25000"/>
                </a:schemeClr>
              </a:solidFill>
            </a:endParaRPr>
          </a:p>
        </p:txBody>
      </p:sp>
      <p:sp>
        <p:nvSpPr>
          <p:cNvPr id="4" name="TextBox 3">
            <a:extLst>
              <a:ext uri="{FF2B5EF4-FFF2-40B4-BE49-F238E27FC236}">
                <a16:creationId xmlns:a16="http://schemas.microsoft.com/office/drawing/2014/main" id="{B5BACDFE-EFA4-4BAF-9AC3-91041EB5569B}"/>
              </a:ext>
            </a:extLst>
          </p:cNvPr>
          <p:cNvSpPr txBox="1"/>
          <p:nvPr/>
        </p:nvSpPr>
        <p:spPr>
          <a:xfrm>
            <a:off x="8780691" y="4787181"/>
            <a:ext cx="2587499" cy="369332"/>
          </a:xfrm>
          <a:prstGeom prst="rect">
            <a:avLst/>
          </a:prstGeom>
          <a:noFill/>
        </p:spPr>
        <p:txBody>
          <a:bodyPr wrap="square" rtlCol="0">
            <a:spAutoFit/>
          </a:bodyPr>
          <a:lstStyle/>
          <a:p>
            <a:r>
              <a:rPr lang="en-US">
                <a:solidFill>
                  <a:schemeClr val="accent1"/>
                </a:solidFill>
                <a:latin typeface="+mj-lt"/>
              </a:rPr>
              <a:t>Some Title Here</a:t>
            </a:r>
            <a:endParaRPr lang="id-ID">
              <a:solidFill>
                <a:schemeClr val="accent1"/>
              </a:solidFill>
              <a:latin typeface="+mj-lt"/>
            </a:endParaRPr>
          </a:p>
        </p:txBody>
      </p:sp>
      <p:sp>
        <p:nvSpPr>
          <p:cNvPr id="5" name="TextBox 4">
            <a:extLst>
              <a:ext uri="{FF2B5EF4-FFF2-40B4-BE49-F238E27FC236}">
                <a16:creationId xmlns:a16="http://schemas.microsoft.com/office/drawing/2014/main" id="{D19AF50D-6596-4D33-B98B-466102B8E86E}"/>
              </a:ext>
            </a:extLst>
          </p:cNvPr>
          <p:cNvSpPr txBox="1"/>
          <p:nvPr/>
        </p:nvSpPr>
        <p:spPr>
          <a:xfrm>
            <a:off x="8780691" y="5156513"/>
            <a:ext cx="2888795" cy="573106"/>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adipiscing elit. Donec lectus turpis, </a:t>
            </a:r>
            <a:endParaRPr lang="en-US" sz="1100">
              <a:solidFill>
                <a:schemeClr val="tx1">
                  <a:lumMod val="75000"/>
                  <a:lumOff val="25000"/>
                </a:schemeClr>
              </a:solidFill>
            </a:endParaRPr>
          </a:p>
        </p:txBody>
      </p:sp>
      <p:sp>
        <p:nvSpPr>
          <p:cNvPr id="6" name="Shape 2591">
            <a:extLst>
              <a:ext uri="{FF2B5EF4-FFF2-40B4-BE49-F238E27FC236}">
                <a16:creationId xmlns:a16="http://schemas.microsoft.com/office/drawing/2014/main" id="{7B2151AD-4192-4002-A7A6-CAFA9A3EA978}"/>
              </a:ext>
            </a:extLst>
          </p:cNvPr>
          <p:cNvSpPr/>
          <p:nvPr/>
        </p:nvSpPr>
        <p:spPr>
          <a:xfrm>
            <a:off x="8185608" y="4812665"/>
            <a:ext cx="343848" cy="343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7" name="TextBox 6">
            <a:extLst>
              <a:ext uri="{FF2B5EF4-FFF2-40B4-BE49-F238E27FC236}">
                <a16:creationId xmlns:a16="http://schemas.microsoft.com/office/drawing/2014/main" id="{17B9BC44-5D02-4BA1-B2B4-1FE64C219060}"/>
              </a:ext>
            </a:extLst>
          </p:cNvPr>
          <p:cNvSpPr txBox="1"/>
          <p:nvPr/>
        </p:nvSpPr>
        <p:spPr>
          <a:xfrm>
            <a:off x="8780691" y="3093905"/>
            <a:ext cx="2587499" cy="369332"/>
          </a:xfrm>
          <a:prstGeom prst="rect">
            <a:avLst/>
          </a:prstGeom>
          <a:noFill/>
        </p:spPr>
        <p:txBody>
          <a:bodyPr wrap="square" rtlCol="0">
            <a:spAutoFit/>
          </a:bodyPr>
          <a:lstStyle/>
          <a:p>
            <a:r>
              <a:rPr lang="en-US">
                <a:solidFill>
                  <a:schemeClr val="accent1"/>
                </a:solidFill>
                <a:latin typeface="+mj-lt"/>
              </a:rPr>
              <a:t>Some Title Here</a:t>
            </a:r>
            <a:endParaRPr lang="id-ID">
              <a:solidFill>
                <a:schemeClr val="accent1"/>
              </a:solidFill>
              <a:latin typeface="+mj-lt"/>
            </a:endParaRPr>
          </a:p>
        </p:txBody>
      </p:sp>
      <p:sp>
        <p:nvSpPr>
          <p:cNvPr id="8" name="TextBox 7">
            <a:extLst>
              <a:ext uri="{FF2B5EF4-FFF2-40B4-BE49-F238E27FC236}">
                <a16:creationId xmlns:a16="http://schemas.microsoft.com/office/drawing/2014/main" id="{6E3350FC-02B7-43CB-BDE9-33C85317D76C}"/>
              </a:ext>
            </a:extLst>
          </p:cNvPr>
          <p:cNvSpPr txBox="1"/>
          <p:nvPr/>
        </p:nvSpPr>
        <p:spPr>
          <a:xfrm>
            <a:off x="8780691" y="3463237"/>
            <a:ext cx="2888795" cy="573106"/>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adipiscing elit. Donec lectus turpis, </a:t>
            </a:r>
            <a:endParaRPr lang="en-US" sz="1100">
              <a:solidFill>
                <a:schemeClr val="tx1">
                  <a:lumMod val="75000"/>
                  <a:lumOff val="25000"/>
                </a:schemeClr>
              </a:solidFill>
            </a:endParaRPr>
          </a:p>
        </p:txBody>
      </p:sp>
      <p:sp>
        <p:nvSpPr>
          <p:cNvPr id="9" name="Shape 2532">
            <a:extLst>
              <a:ext uri="{FF2B5EF4-FFF2-40B4-BE49-F238E27FC236}">
                <a16:creationId xmlns:a16="http://schemas.microsoft.com/office/drawing/2014/main" id="{D9BF57A1-1B26-4947-B09D-1D4DB512FA1F}"/>
              </a:ext>
            </a:extLst>
          </p:cNvPr>
          <p:cNvSpPr/>
          <p:nvPr/>
        </p:nvSpPr>
        <p:spPr>
          <a:xfrm>
            <a:off x="8185608" y="3165212"/>
            <a:ext cx="245666" cy="300257"/>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6"/>
                </a:moveTo>
                <a:cubicBezTo>
                  <a:pt x="20400" y="20179"/>
                  <a:pt x="19862" y="20618"/>
                  <a:pt x="19200" y="20618"/>
                </a:cubicBezTo>
                <a:lnTo>
                  <a:pt x="2400" y="20618"/>
                </a:lnTo>
                <a:cubicBezTo>
                  <a:pt x="1737" y="20618"/>
                  <a:pt x="1200" y="20179"/>
                  <a:pt x="1200" y="19636"/>
                </a:cubicBezTo>
                <a:lnTo>
                  <a:pt x="1200" y="1964"/>
                </a:lnTo>
                <a:cubicBezTo>
                  <a:pt x="1200" y="1422"/>
                  <a:pt x="1737" y="982"/>
                  <a:pt x="2400" y="982"/>
                </a:cubicBezTo>
                <a:lnTo>
                  <a:pt x="13200" y="982"/>
                </a:lnTo>
                <a:lnTo>
                  <a:pt x="13200" y="5891"/>
                </a:lnTo>
                <a:cubicBezTo>
                  <a:pt x="13200" y="6433"/>
                  <a:pt x="13738" y="6873"/>
                  <a:pt x="14400" y="6873"/>
                </a:cubicBezTo>
                <a:lnTo>
                  <a:pt x="20400" y="6873"/>
                </a:lnTo>
                <a:cubicBezTo>
                  <a:pt x="20400" y="6873"/>
                  <a:pt x="20400" y="19636"/>
                  <a:pt x="20400" y="19636"/>
                </a:cubicBezTo>
                <a:close/>
                <a:moveTo>
                  <a:pt x="156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5400"/>
                </a:lnTo>
                <a:cubicBezTo>
                  <a:pt x="21600" y="5400"/>
                  <a:pt x="15600" y="0"/>
                  <a:pt x="15600" y="0"/>
                </a:cubicBezTo>
                <a:close/>
                <a:moveTo>
                  <a:pt x="4800" y="8836"/>
                </a:moveTo>
                <a:cubicBezTo>
                  <a:pt x="4800" y="9108"/>
                  <a:pt x="5068" y="9327"/>
                  <a:pt x="5400" y="9327"/>
                </a:cubicBezTo>
                <a:lnTo>
                  <a:pt x="16200" y="9327"/>
                </a:lnTo>
                <a:cubicBezTo>
                  <a:pt x="16532" y="9327"/>
                  <a:pt x="16800" y="9108"/>
                  <a:pt x="16800" y="8836"/>
                </a:cubicBezTo>
                <a:cubicBezTo>
                  <a:pt x="16800" y="8566"/>
                  <a:pt x="16532" y="8345"/>
                  <a:pt x="16200" y="8345"/>
                </a:cubicBezTo>
                <a:lnTo>
                  <a:pt x="5400" y="8345"/>
                </a:lnTo>
                <a:cubicBezTo>
                  <a:pt x="5068" y="8345"/>
                  <a:pt x="4800" y="8566"/>
                  <a:pt x="4800" y="8836"/>
                </a:cubicBezTo>
                <a:moveTo>
                  <a:pt x="16200" y="12273"/>
                </a:moveTo>
                <a:lnTo>
                  <a:pt x="5400" y="12273"/>
                </a:lnTo>
                <a:cubicBezTo>
                  <a:pt x="5068" y="12273"/>
                  <a:pt x="4800" y="12493"/>
                  <a:pt x="4800" y="12764"/>
                </a:cubicBezTo>
                <a:cubicBezTo>
                  <a:pt x="4800" y="13035"/>
                  <a:pt x="5068" y="13255"/>
                  <a:pt x="5400" y="13255"/>
                </a:cubicBezTo>
                <a:lnTo>
                  <a:pt x="16200" y="13255"/>
                </a:lnTo>
                <a:cubicBezTo>
                  <a:pt x="16532" y="13255"/>
                  <a:pt x="16800" y="13035"/>
                  <a:pt x="16800" y="12764"/>
                </a:cubicBezTo>
                <a:cubicBezTo>
                  <a:pt x="16800" y="12493"/>
                  <a:pt x="16532" y="12273"/>
                  <a:pt x="16200" y="12273"/>
                </a:cubicBezTo>
                <a:moveTo>
                  <a:pt x="5400" y="5400"/>
                </a:moveTo>
                <a:lnTo>
                  <a:pt x="8400" y="5400"/>
                </a:lnTo>
                <a:cubicBezTo>
                  <a:pt x="8732" y="5400"/>
                  <a:pt x="9000" y="5181"/>
                  <a:pt x="9000" y="4909"/>
                </a:cubicBezTo>
                <a:cubicBezTo>
                  <a:pt x="9000" y="4638"/>
                  <a:pt x="8732" y="4418"/>
                  <a:pt x="8400" y="4418"/>
                </a:cubicBezTo>
                <a:lnTo>
                  <a:pt x="5400" y="4418"/>
                </a:lnTo>
                <a:cubicBezTo>
                  <a:pt x="5068" y="4418"/>
                  <a:pt x="4800" y="4638"/>
                  <a:pt x="4800" y="4909"/>
                </a:cubicBezTo>
                <a:cubicBezTo>
                  <a:pt x="4800" y="5181"/>
                  <a:pt x="5068" y="5400"/>
                  <a:pt x="5400" y="5400"/>
                </a:cubicBezTo>
                <a:moveTo>
                  <a:pt x="12600" y="16200"/>
                </a:moveTo>
                <a:lnTo>
                  <a:pt x="5400" y="16200"/>
                </a:lnTo>
                <a:cubicBezTo>
                  <a:pt x="5068" y="16200"/>
                  <a:pt x="4800" y="16420"/>
                  <a:pt x="4800" y="16691"/>
                </a:cubicBezTo>
                <a:cubicBezTo>
                  <a:pt x="4800" y="16962"/>
                  <a:pt x="5068" y="17182"/>
                  <a:pt x="5400" y="17182"/>
                </a:cubicBezTo>
                <a:lnTo>
                  <a:pt x="12600" y="17182"/>
                </a:lnTo>
                <a:cubicBezTo>
                  <a:pt x="12932" y="17182"/>
                  <a:pt x="13200" y="16962"/>
                  <a:pt x="13200" y="16691"/>
                </a:cubicBezTo>
                <a:cubicBezTo>
                  <a:pt x="13200" y="16420"/>
                  <a:pt x="12932" y="16200"/>
                  <a:pt x="12600" y="16200"/>
                </a:cubicBezTo>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0" name="Shape 2561">
            <a:extLst>
              <a:ext uri="{FF2B5EF4-FFF2-40B4-BE49-F238E27FC236}">
                <a16:creationId xmlns:a16="http://schemas.microsoft.com/office/drawing/2014/main" id="{F385660B-B1CF-4644-9E52-9C9D80F65EFB}"/>
              </a:ext>
            </a:extLst>
          </p:cNvPr>
          <p:cNvSpPr/>
          <p:nvPr/>
        </p:nvSpPr>
        <p:spPr>
          <a:xfrm>
            <a:off x="8255114" y="1475204"/>
            <a:ext cx="300257" cy="245666"/>
          </a:xfrm>
          <a:custGeom>
            <a:avLst/>
            <a:gdLst/>
            <a:ahLst/>
            <a:cxnLst>
              <a:cxn ang="0">
                <a:pos x="wd2" y="hd2"/>
              </a:cxn>
              <a:cxn ang="5400000">
                <a:pos x="wd2" y="hd2"/>
              </a:cxn>
              <a:cxn ang="10800000">
                <a:pos x="wd2" y="hd2"/>
              </a:cxn>
              <a:cxn ang="16200000">
                <a:pos x="wd2" y="hd2"/>
              </a:cxn>
            </a:cxnLst>
            <a:rect l="0" t="0" r="r" b="b"/>
            <a:pathLst>
              <a:path w="21600" h="21600" extrusionOk="0">
                <a:moveTo>
                  <a:pt x="2455" y="3600"/>
                </a:moveTo>
                <a:lnTo>
                  <a:pt x="19145" y="3600"/>
                </a:lnTo>
                <a:cubicBezTo>
                  <a:pt x="19417" y="3600"/>
                  <a:pt x="19636" y="3332"/>
                  <a:pt x="19636" y="3000"/>
                </a:cubicBezTo>
                <a:cubicBezTo>
                  <a:pt x="19636" y="2669"/>
                  <a:pt x="19417" y="2400"/>
                  <a:pt x="19145" y="2400"/>
                </a:cubicBezTo>
                <a:lnTo>
                  <a:pt x="2455" y="2400"/>
                </a:lnTo>
                <a:cubicBezTo>
                  <a:pt x="2183" y="2400"/>
                  <a:pt x="1964" y="2669"/>
                  <a:pt x="1964" y="3000"/>
                </a:cubicBezTo>
                <a:cubicBezTo>
                  <a:pt x="1964" y="3332"/>
                  <a:pt x="2183" y="3600"/>
                  <a:pt x="2455" y="3600"/>
                </a:cubicBezTo>
                <a:moveTo>
                  <a:pt x="20618" y="20400"/>
                </a:moveTo>
                <a:lnTo>
                  <a:pt x="982" y="20400"/>
                </a:lnTo>
                <a:lnTo>
                  <a:pt x="982" y="6000"/>
                </a:lnTo>
                <a:lnTo>
                  <a:pt x="20618" y="6000"/>
                </a:lnTo>
                <a:cubicBezTo>
                  <a:pt x="20618" y="6000"/>
                  <a:pt x="20618" y="20400"/>
                  <a:pt x="20618" y="20400"/>
                </a:cubicBezTo>
                <a:close/>
                <a:moveTo>
                  <a:pt x="20618" y="4800"/>
                </a:moveTo>
                <a:lnTo>
                  <a:pt x="982" y="4800"/>
                </a:lnTo>
                <a:cubicBezTo>
                  <a:pt x="439" y="4800"/>
                  <a:pt x="0" y="5338"/>
                  <a:pt x="0" y="6000"/>
                </a:cubicBezTo>
                <a:lnTo>
                  <a:pt x="0" y="20400"/>
                </a:lnTo>
                <a:cubicBezTo>
                  <a:pt x="0" y="21062"/>
                  <a:pt x="439" y="21600"/>
                  <a:pt x="982" y="21600"/>
                </a:cubicBezTo>
                <a:lnTo>
                  <a:pt x="20618" y="21600"/>
                </a:lnTo>
                <a:cubicBezTo>
                  <a:pt x="21160" y="21600"/>
                  <a:pt x="21600" y="21062"/>
                  <a:pt x="21600" y="20400"/>
                </a:cubicBezTo>
                <a:lnTo>
                  <a:pt x="21600" y="6000"/>
                </a:lnTo>
                <a:cubicBezTo>
                  <a:pt x="21600" y="5338"/>
                  <a:pt x="21160" y="4800"/>
                  <a:pt x="20618" y="4800"/>
                </a:cubicBezTo>
                <a:moveTo>
                  <a:pt x="4418" y="1200"/>
                </a:moveTo>
                <a:lnTo>
                  <a:pt x="17182" y="1200"/>
                </a:lnTo>
                <a:cubicBezTo>
                  <a:pt x="17453" y="1200"/>
                  <a:pt x="17673" y="932"/>
                  <a:pt x="17673" y="600"/>
                </a:cubicBezTo>
                <a:cubicBezTo>
                  <a:pt x="17673" y="269"/>
                  <a:pt x="17453" y="0"/>
                  <a:pt x="17182" y="0"/>
                </a:cubicBezTo>
                <a:lnTo>
                  <a:pt x="4418" y="0"/>
                </a:lnTo>
                <a:cubicBezTo>
                  <a:pt x="4147" y="0"/>
                  <a:pt x="3927" y="269"/>
                  <a:pt x="3927" y="600"/>
                </a:cubicBezTo>
                <a:cubicBezTo>
                  <a:pt x="3927" y="932"/>
                  <a:pt x="4147" y="1200"/>
                  <a:pt x="4418" y="1200"/>
                </a:cubicBezTo>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6" name="TextBox 15">
            <a:extLst>
              <a:ext uri="{FF2B5EF4-FFF2-40B4-BE49-F238E27FC236}">
                <a16:creationId xmlns:a16="http://schemas.microsoft.com/office/drawing/2014/main" id="{EEB8AD62-C770-4F3B-B606-A3BB4D7CCFD5}"/>
              </a:ext>
            </a:extLst>
          </p:cNvPr>
          <p:cNvSpPr txBox="1"/>
          <p:nvPr/>
        </p:nvSpPr>
        <p:spPr>
          <a:xfrm>
            <a:off x="718457" y="3087678"/>
            <a:ext cx="2431143" cy="2353593"/>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rPr>
              <a:t>Lorem ipsum dolor sit amet, cons</a:t>
            </a:r>
            <a:r>
              <a:rPr lang="en-US" sz="1100" dirty="0">
                <a:solidFill>
                  <a:schemeClr val="tx1">
                    <a:lumMod val="75000"/>
                    <a:lumOff val="25000"/>
                  </a:schemeClr>
                </a:solidFill>
              </a:rPr>
              <a:t> </a:t>
            </a:r>
            <a:r>
              <a:rPr lang="id-ID" sz="1100" dirty="0">
                <a:solidFill>
                  <a:schemeClr val="tx1">
                    <a:lumMod val="75000"/>
                    <a:lumOff val="25000"/>
                  </a:schemeClr>
                </a:solidFill>
              </a:rPr>
              <a:t>ec</a:t>
            </a:r>
            <a:r>
              <a:rPr lang="en-US" sz="1100" dirty="0">
                <a:solidFill>
                  <a:schemeClr val="tx1">
                    <a:lumMod val="75000"/>
                    <a:lumOff val="25000"/>
                  </a:schemeClr>
                </a:solidFill>
              </a:rPr>
              <a:t> </a:t>
            </a:r>
            <a:r>
              <a:rPr lang="id-ID" sz="1100" dirty="0">
                <a:solidFill>
                  <a:schemeClr val="tx1">
                    <a:lumMod val="75000"/>
                    <a:lumOff val="25000"/>
                  </a:schemeClr>
                </a:solidFill>
              </a:rPr>
              <a:t>tetur adipiscing elit. Donec lectus turpis, consectetur ac porttitor vita</a:t>
            </a:r>
            <a:r>
              <a:rPr lang="en-US" sz="1100" dirty="0">
                <a:solidFill>
                  <a:schemeClr val="tx1">
                    <a:lumMod val="75000"/>
                    <a:lumOff val="25000"/>
                  </a:schemeClr>
                </a:solidFill>
              </a:rPr>
              <a:t> </a:t>
            </a:r>
            <a:r>
              <a:rPr lang="id-ID" sz="1100" dirty="0">
                <a:solidFill>
                  <a:schemeClr val="tx1">
                    <a:lumMod val="75000"/>
                    <a:lumOff val="25000"/>
                  </a:schemeClr>
                </a:solidFill>
              </a:rPr>
              <a:t>e, ferm</a:t>
            </a:r>
            <a:r>
              <a:rPr lang="en-US" sz="1100" dirty="0">
                <a:solidFill>
                  <a:schemeClr val="tx1">
                    <a:lumMod val="75000"/>
                    <a:lumOff val="25000"/>
                  </a:schemeClr>
                </a:solidFill>
              </a:rPr>
              <a:t> </a:t>
            </a:r>
            <a:r>
              <a:rPr lang="id-ID" sz="1100" dirty="0">
                <a:solidFill>
                  <a:schemeClr val="tx1">
                    <a:lumMod val="75000"/>
                    <a:lumOff val="25000"/>
                  </a:schemeClr>
                </a:solidFill>
              </a:rPr>
              <a:t>entum eget turpis. Vivamus auctor eu dui pulvinar finibus. Qu</a:t>
            </a:r>
            <a:r>
              <a:rPr lang="en-US" sz="1100" dirty="0">
                <a:solidFill>
                  <a:schemeClr val="tx1">
                    <a:lumMod val="75000"/>
                    <a:lumOff val="25000"/>
                  </a:schemeClr>
                </a:solidFill>
              </a:rPr>
              <a:t> </a:t>
            </a:r>
            <a:r>
              <a:rPr lang="id-ID" sz="1100" dirty="0">
                <a:solidFill>
                  <a:schemeClr val="tx1">
                    <a:lumMod val="75000"/>
                    <a:lumOff val="25000"/>
                  </a:schemeClr>
                </a:solidFill>
              </a:rPr>
              <a:t>isque eget eros ullamcorper libero auctor fermentum. Integer pulvinar augue a arcu</a:t>
            </a:r>
            <a:endParaRPr lang="en-US" sz="1100" dirty="0">
              <a:solidFill>
                <a:schemeClr val="tx1">
                  <a:lumMod val="75000"/>
                  <a:lumOff val="25000"/>
                </a:schemeClr>
              </a:solidFill>
            </a:endParaRPr>
          </a:p>
        </p:txBody>
      </p:sp>
      <p:sp>
        <p:nvSpPr>
          <p:cNvPr id="17" name="TextBox 16">
            <a:extLst>
              <a:ext uri="{FF2B5EF4-FFF2-40B4-BE49-F238E27FC236}">
                <a16:creationId xmlns:a16="http://schemas.microsoft.com/office/drawing/2014/main" id="{98898AD0-F7B1-400D-A617-A24CDC7E2C31}"/>
              </a:ext>
            </a:extLst>
          </p:cNvPr>
          <p:cNvSpPr txBox="1"/>
          <p:nvPr/>
        </p:nvSpPr>
        <p:spPr>
          <a:xfrm>
            <a:off x="1092065" y="5902458"/>
            <a:ext cx="2057535" cy="276999"/>
          </a:xfrm>
          <a:prstGeom prst="rect">
            <a:avLst/>
          </a:prstGeom>
          <a:noFill/>
        </p:spPr>
        <p:txBody>
          <a:bodyPr wrap="square" rtlCol="0">
            <a:spAutoFit/>
          </a:bodyPr>
          <a:lstStyle/>
          <a:p>
            <a:pPr algn="r"/>
            <a:r>
              <a:rPr lang="en-US" sz="1200" spc="300" dirty="0">
                <a:solidFill>
                  <a:schemeClr val="accent1"/>
                </a:solidFill>
                <a:latin typeface="+mj-lt"/>
              </a:rPr>
              <a:t>READ MORE</a:t>
            </a:r>
            <a:endParaRPr lang="id-ID" sz="23900" spc="300" dirty="0">
              <a:solidFill>
                <a:schemeClr val="accent1"/>
              </a:solidFill>
              <a:latin typeface="+mj-lt"/>
            </a:endParaRPr>
          </a:p>
        </p:txBody>
      </p:sp>
      <p:sp>
        <p:nvSpPr>
          <p:cNvPr id="21" name="TextBox 20">
            <a:extLst>
              <a:ext uri="{FF2B5EF4-FFF2-40B4-BE49-F238E27FC236}">
                <a16:creationId xmlns:a16="http://schemas.microsoft.com/office/drawing/2014/main" id="{581B93EF-F854-43A2-9355-A6143D16D1C2}"/>
              </a:ext>
            </a:extLst>
          </p:cNvPr>
          <p:cNvSpPr txBox="1"/>
          <p:nvPr/>
        </p:nvSpPr>
        <p:spPr>
          <a:xfrm>
            <a:off x="3892764" y="4182468"/>
            <a:ext cx="3447836" cy="1692771"/>
          </a:xfrm>
          <a:prstGeom prst="rect">
            <a:avLst/>
          </a:prstGeom>
          <a:noFill/>
        </p:spPr>
        <p:txBody>
          <a:bodyPr wrap="square" rtlCol="0">
            <a:spAutoFit/>
          </a:bodyPr>
          <a:lstStyle/>
          <a:p>
            <a:pPr>
              <a:lnSpc>
                <a:spcPct val="80000"/>
              </a:lnSpc>
            </a:pPr>
            <a:r>
              <a:rPr lang="en-US" sz="3200" spc="-150">
                <a:solidFill>
                  <a:schemeClr val="bg1">
                    <a:lumMod val="85000"/>
                  </a:schemeClr>
                </a:solidFill>
                <a:latin typeface="+mj-lt"/>
              </a:rPr>
              <a:t>Creative thinking </a:t>
            </a:r>
            <a:r>
              <a:rPr lang="en-US" sz="3200" spc="-150" dirty="0">
                <a:solidFill>
                  <a:schemeClr val="bg1">
                    <a:lumMod val="85000"/>
                  </a:schemeClr>
                </a:solidFill>
                <a:latin typeface="+mj-lt"/>
              </a:rPr>
              <a:t>inspires ideas. Ideas inspire change.</a:t>
            </a:r>
            <a:endParaRPr lang="id-ID" sz="85700" spc="-150" dirty="0">
              <a:solidFill>
                <a:schemeClr val="bg1">
                  <a:lumMod val="85000"/>
                </a:schemeClr>
              </a:solidFill>
              <a:latin typeface="+mj-lt"/>
            </a:endParaRPr>
          </a:p>
        </p:txBody>
      </p:sp>
      <p:sp>
        <p:nvSpPr>
          <p:cNvPr id="18" name="Rectangle 17">
            <a:extLst>
              <a:ext uri="{FF2B5EF4-FFF2-40B4-BE49-F238E27FC236}">
                <a16:creationId xmlns:a16="http://schemas.microsoft.com/office/drawing/2014/main" id="{24094EC3-FAFD-4675-8210-37AF3AA10D1E}"/>
              </a:ext>
            </a:extLst>
          </p:cNvPr>
          <p:cNvSpPr/>
          <p:nvPr/>
        </p:nvSpPr>
        <p:spPr>
          <a:xfrm>
            <a:off x="2144457" y="1988695"/>
            <a:ext cx="2345897" cy="6238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A676935-79AD-4ADA-A4F4-352AE7FE8BA8}"/>
              </a:ext>
            </a:extLst>
          </p:cNvPr>
          <p:cNvSpPr txBox="1"/>
          <p:nvPr/>
        </p:nvSpPr>
        <p:spPr>
          <a:xfrm>
            <a:off x="607456" y="960775"/>
            <a:ext cx="3929412" cy="1675843"/>
          </a:xfrm>
          <a:prstGeom prst="rect">
            <a:avLst/>
          </a:prstGeom>
          <a:noFill/>
        </p:spPr>
        <p:txBody>
          <a:bodyPr wrap="square" rtlCol="0">
            <a:spAutoFit/>
          </a:bodyPr>
          <a:lstStyle/>
          <a:p>
            <a:pPr>
              <a:lnSpc>
                <a:spcPct val="150000"/>
              </a:lnSpc>
            </a:pPr>
            <a:r>
              <a:rPr lang="en-US" sz="3600" dirty="0">
                <a:solidFill>
                  <a:schemeClr val="tx1">
                    <a:lumMod val="75000"/>
                    <a:lumOff val="25000"/>
                  </a:schemeClr>
                </a:solidFill>
                <a:latin typeface="+mj-lt"/>
              </a:rPr>
              <a:t>Something About </a:t>
            </a:r>
            <a:r>
              <a:rPr lang="en-US" sz="3600" dirty="0">
                <a:solidFill>
                  <a:schemeClr val="bg1"/>
                </a:solidFill>
                <a:latin typeface="+mj-lt"/>
              </a:rPr>
              <a:t>Hygienics</a:t>
            </a:r>
            <a:r>
              <a:rPr lang="en-US" sz="3600" dirty="0">
                <a:solidFill>
                  <a:schemeClr val="tx1">
                    <a:lumMod val="75000"/>
                    <a:lumOff val="25000"/>
                  </a:schemeClr>
                </a:solidFill>
                <a:latin typeface="+mj-lt"/>
              </a:rPr>
              <a:t> </a:t>
            </a:r>
            <a:endParaRPr lang="id-ID" sz="3600" dirty="0">
              <a:solidFill>
                <a:schemeClr val="tx1">
                  <a:lumMod val="75000"/>
                  <a:lumOff val="25000"/>
                </a:schemeClr>
              </a:solidFill>
              <a:latin typeface="+mj-lt"/>
            </a:endParaRPr>
          </a:p>
        </p:txBody>
      </p:sp>
    </p:spTree>
    <p:extLst>
      <p:ext uri="{BB962C8B-B14F-4D97-AF65-F5344CB8AC3E}">
        <p14:creationId xmlns:p14="http://schemas.microsoft.com/office/powerpoint/2010/main" val="68282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B63C3F3C-B0C0-4609-B275-75715F7EC3C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1567" b="11567"/>
          <a:stretch>
            <a:fillRect/>
          </a:stretch>
        </p:blipFill>
        <p:spPr/>
      </p:pic>
      <p:grpSp>
        <p:nvGrpSpPr>
          <p:cNvPr id="3" name="Group 2">
            <a:extLst>
              <a:ext uri="{FF2B5EF4-FFF2-40B4-BE49-F238E27FC236}">
                <a16:creationId xmlns:a16="http://schemas.microsoft.com/office/drawing/2014/main" id="{70A3DC88-14E1-4208-93A6-0121288A5889}"/>
              </a:ext>
            </a:extLst>
          </p:cNvPr>
          <p:cNvGrpSpPr/>
          <p:nvPr/>
        </p:nvGrpSpPr>
        <p:grpSpPr>
          <a:xfrm>
            <a:off x="1370022" y="2828835"/>
            <a:ext cx="3021429" cy="1200329"/>
            <a:chOff x="1013542" y="3278571"/>
            <a:chExt cx="3021429" cy="1200329"/>
          </a:xfrm>
        </p:grpSpPr>
        <p:sp>
          <p:nvSpPr>
            <p:cNvPr id="4" name="Rectangle 3">
              <a:extLst>
                <a:ext uri="{FF2B5EF4-FFF2-40B4-BE49-F238E27FC236}">
                  <a16:creationId xmlns:a16="http://schemas.microsoft.com/office/drawing/2014/main" id="{B7E3C70F-CDD9-4445-A487-0180F89AE3D1}"/>
                </a:ext>
              </a:extLst>
            </p:cNvPr>
            <p:cNvSpPr/>
            <p:nvPr/>
          </p:nvSpPr>
          <p:spPr>
            <a:xfrm>
              <a:off x="1027322" y="3849707"/>
              <a:ext cx="1936412"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782EE37-6497-4017-971C-24646043841E}"/>
                </a:ext>
              </a:extLst>
            </p:cNvPr>
            <p:cNvSpPr txBox="1"/>
            <p:nvPr/>
          </p:nvSpPr>
          <p:spPr>
            <a:xfrm>
              <a:off x="1013542" y="3278571"/>
              <a:ext cx="3021429" cy="1200329"/>
            </a:xfrm>
            <a:prstGeom prst="rect">
              <a:avLst/>
            </a:prstGeom>
            <a:noFill/>
          </p:spPr>
          <p:txBody>
            <a:bodyPr wrap="square" rtlCol="0">
              <a:spAutoFit/>
            </a:bodyPr>
            <a:lstStyle/>
            <a:p>
              <a:r>
                <a:rPr lang="en-US" sz="3600" dirty="0">
                  <a:solidFill>
                    <a:schemeClr val="bg1"/>
                  </a:solidFill>
                  <a:latin typeface="+mj-lt"/>
                </a:rPr>
                <a:t>Our Simple Service</a:t>
              </a:r>
              <a:r>
                <a:rPr lang="en-US" sz="3600" dirty="0">
                  <a:solidFill>
                    <a:schemeClr val="tx1">
                      <a:lumMod val="75000"/>
                      <a:lumOff val="25000"/>
                    </a:schemeClr>
                  </a:solidFill>
                  <a:latin typeface="+mj-lt"/>
                </a:rPr>
                <a:t> </a:t>
              </a:r>
              <a:endParaRPr lang="id-ID" sz="3600" dirty="0">
                <a:solidFill>
                  <a:schemeClr val="tx1">
                    <a:lumMod val="75000"/>
                    <a:lumOff val="25000"/>
                  </a:schemeClr>
                </a:solidFill>
                <a:latin typeface="+mj-lt"/>
              </a:endParaRPr>
            </a:p>
          </p:txBody>
        </p:sp>
      </p:grpSp>
      <p:sp>
        <p:nvSpPr>
          <p:cNvPr id="6" name="TextBox 5">
            <a:extLst>
              <a:ext uri="{FF2B5EF4-FFF2-40B4-BE49-F238E27FC236}">
                <a16:creationId xmlns:a16="http://schemas.microsoft.com/office/drawing/2014/main" id="{0FC0FF40-445D-4BE3-9829-1DEA8749B7F4}"/>
              </a:ext>
            </a:extLst>
          </p:cNvPr>
          <p:cNvSpPr txBox="1"/>
          <p:nvPr/>
        </p:nvSpPr>
        <p:spPr>
          <a:xfrm>
            <a:off x="6400802" y="2020921"/>
            <a:ext cx="4772606" cy="1080937"/>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7" name="TextBox 6">
            <a:extLst>
              <a:ext uri="{FF2B5EF4-FFF2-40B4-BE49-F238E27FC236}">
                <a16:creationId xmlns:a16="http://schemas.microsoft.com/office/drawing/2014/main" id="{435F927C-F15C-4383-867E-02BCBD516320}"/>
              </a:ext>
            </a:extLst>
          </p:cNvPr>
          <p:cNvSpPr txBox="1"/>
          <p:nvPr/>
        </p:nvSpPr>
        <p:spPr>
          <a:xfrm>
            <a:off x="6400802" y="3479144"/>
            <a:ext cx="2057535" cy="276999"/>
          </a:xfrm>
          <a:prstGeom prst="rect">
            <a:avLst/>
          </a:prstGeom>
          <a:noFill/>
        </p:spPr>
        <p:txBody>
          <a:bodyPr wrap="square" rtlCol="0">
            <a:spAutoFit/>
          </a:bodyPr>
          <a:lstStyle/>
          <a:p>
            <a:r>
              <a:rPr lang="en-US" sz="1200" spc="300">
                <a:solidFill>
                  <a:schemeClr val="accent1"/>
                </a:solidFill>
                <a:latin typeface="+mj-lt"/>
              </a:rPr>
              <a:t>Read More</a:t>
            </a:r>
            <a:endParaRPr lang="id-ID" sz="23900" spc="300">
              <a:solidFill>
                <a:schemeClr val="accent1"/>
              </a:solidFill>
              <a:latin typeface="+mj-lt"/>
            </a:endParaRPr>
          </a:p>
        </p:txBody>
      </p:sp>
      <p:sp>
        <p:nvSpPr>
          <p:cNvPr id="8" name="TextBox 7">
            <a:extLst>
              <a:ext uri="{FF2B5EF4-FFF2-40B4-BE49-F238E27FC236}">
                <a16:creationId xmlns:a16="http://schemas.microsoft.com/office/drawing/2014/main" id="{AD8DE113-CD32-48E3-BF94-D3D64D150A46}"/>
              </a:ext>
            </a:extLst>
          </p:cNvPr>
          <p:cNvSpPr txBox="1"/>
          <p:nvPr/>
        </p:nvSpPr>
        <p:spPr>
          <a:xfrm>
            <a:off x="1383802" y="1465441"/>
            <a:ext cx="2057535" cy="276999"/>
          </a:xfrm>
          <a:prstGeom prst="rect">
            <a:avLst/>
          </a:prstGeom>
          <a:noFill/>
        </p:spPr>
        <p:txBody>
          <a:bodyPr wrap="square" rtlCol="0">
            <a:spAutoFit/>
          </a:bodyPr>
          <a:lstStyle/>
          <a:p>
            <a:r>
              <a:rPr lang="en-US" sz="1200" spc="300" dirty="0">
                <a:solidFill>
                  <a:schemeClr val="tx1">
                    <a:lumMod val="75000"/>
                    <a:lumOff val="25000"/>
                  </a:schemeClr>
                </a:solidFill>
                <a:latin typeface="+mj-lt"/>
              </a:rPr>
              <a:t>FEBRUARY 2021</a:t>
            </a:r>
            <a:endParaRPr lang="id-ID" sz="23900" spc="300" dirty="0">
              <a:solidFill>
                <a:schemeClr val="tx1">
                  <a:lumMod val="75000"/>
                  <a:lumOff val="25000"/>
                </a:schemeClr>
              </a:solidFill>
              <a:latin typeface="+mj-lt"/>
            </a:endParaRPr>
          </a:p>
        </p:txBody>
      </p:sp>
      <p:sp>
        <p:nvSpPr>
          <p:cNvPr id="9" name="TextBox 8">
            <a:extLst>
              <a:ext uri="{FF2B5EF4-FFF2-40B4-BE49-F238E27FC236}">
                <a16:creationId xmlns:a16="http://schemas.microsoft.com/office/drawing/2014/main" id="{322BDFDA-0121-45FC-A5B7-E1B83C03CA04}"/>
              </a:ext>
            </a:extLst>
          </p:cNvPr>
          <p:cNvSpPr txBox="1"/>
          <p:nvPr/>
        </p:nvSpPr>
        <p:spPr>
          <a:xfrm>
            <a:off x="4911338" y="5237480"/>
            <a:ext cx="2587499" cy="369332"/>
          </a:xfrm>
          <a:prstGeom prst="rect">
            <a:avLst/>
          </a:prstGeom>
          <a:noFill/>
        </p:spPr>
        <p:txBody>
          <a:bodyPr wrap="square" rtlCol="0">
            <a:spAutoFit/>
          </a:bodyPr>
          <a:lstStyle/>
          <a:p>
            <a:r>
              <a:rPr lang="en-US">
                <a:solidFill>
                  <a:schemeClr val="accent1"/>
                </a:solidFill>
                <a:latin typeface="+mj-lt"/>
              </a:rPr>
              <a:t>Some Title Here</a:t>
            </a:r>
            <a:endParaRPr lang="id-ID">
              <a:solidFill>
                <a:schemeClr val="accent1"/>
              </a:solidFill>
              <a:latin typeface="+mj-lt"/>
            </a:endParaRPr>
          </a:p>
        </p:txBody>
      </p:sp>
      <p:sp>
        <p:nvSpPr>
          <p:cNvPr id="10" name="TextBox 9">
            <a:extLst>
              <a:ext uri="{FF2B5EF4-FFF2-40B4-BE49-F238E27FC236}">
                <a16:creationId xmlns:a16="http://schemas.microsoft.com/office/drawing/2014/main" id="{6767DA58-EEC0-4BEC-8832-A80FBBFA5A96}"/>
              </a:ext>
            </a:extLst>
          </p:cNvPr>
          <p:cNvSpPr txBox="1"/>
          <p:nvPr/>
        </p:nvSpPr>
        <p:spPr>
          <a:xfrm>
            <a:off x="4911338" y="5606812"/>
            <a:ext cx="2369323" cy="827021"/>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a:t>
            </a:r>
            <a:r>
              <a:rPr lang="en-US" sz="1100">
                <a:solidFill>
                  <a:schemeClr val="tx1">
                    <a:lumMod val="75000"/>
                    <a:lumOff val="25000"/>
                  </a:schemeClr>
                </a:solidFill>
              </a:rPr>
              <a:t> </a:t>
            </a:r>
            <a:r>
              <a:rPr lang="id-ID" sz="1100">
                <a:solidFill>
                  <a:schemeClr val="tx1">
                    <a:lumMod val="75000"/>
                    <a:lumOff val="25000"/>
                  </a:schemeClr>
                </a:solidFill>
              </a:rPr>
              <a:t>ectetur adipiscing elit. Donec lectus turpis, </a:t>
            </a:r>
            <a:endParaRPr lang="en-US" sz="1100">
              <a:solidFill>
                <a:schemeClr val="tx1">
                  <a:lumMod val="75000"/>
                  <a:lumOff val="25000"/>
                </a:schemeClr>
              </a:solidFill>
            </a:endParaRPr>
          </a:p>
        </p:txBody>
      </p:sp>
      <p:sp>
        <p:nvSpPr>
          <p:cNvPr id="11" name="TextBox 10">
            <a:extLst>
              <a:ext uri="{FF2B5EF4-FFF2-40B4-BE49-F238E27FC236}">
                <a16:creationId xmlns:a16="http://schemas.microsoft.com/office/drawing/2014/main" id="{1C4723DE-A5B9-4FEA-B87A-2DB40CD3B90F}"/>
              </a:ext>
            </a:extLst>
          </p:cNvPr>
          <p:cNvSpPr txBox="1"/>
          <p:nvPr/>
        </p:nvSpPr>
        <p:spPr>
          <a:xfrm>
            <a:off x="1299270" y="5237480"/>
            <a:ext cx="2587499" cy="369332"/>
          </a:xfrm>
          <a:prstGeom prst="rect">
            <a:avLst/>
          </a:prstGeom>
          <a:noFill/>
        </p:spPr>
        <p:txBody>
          <a:bodyPr wrap="square" rtlCol="0">
            <a:spAutoFit/>
          </a:bodyPr>
          <a:lstStyle/>
          <a:p>
            <a:r>
              <a:rPr lang="en-US">
                <a:solidFill>
                  <a:schemeClr val="accent1"/>
                </a:solidFill>
                <a:latin typeface="+mj-lt"/>
              </a:rPr>
              <a:t>Some Title Here</a:t>
            </a:r>
            <a:endParaRPr lang="id-ID">
              <a:solidFill>
                <a:schemeClr val="accent1"/>
              </a:solidFill>
              <a:latin typeface="+mj-lt"/>
            </a:endParaRPr>
          </a:p>
        </p:txBody>
      </p:sp>
      <p:sp>
        <p:nvSpPr>
          <p:cNvPr id="12" name="TextBox 11">
            <a:extLst>
              <a:ext uri="{FF2B5EF4-FFF2-40B4-BE49-F238E27FC236}">
                <a16:creationId xmlns:a16="http://schemas.microsoft.com/office/drawing/2014/main" id="{647B3A2E-A496-46F9-A6E9-EADE18B1AAF8}"/>
              </a:ext>
            </a:extLst>
          </p:cNvPr>
          <p:cNvSpPr txBox="1"/>
          <p:nvPr/>
        </p:nvSpPr>
        <p:spPr>
          <a:xfrm>
            <a:off x="1299270" y="5606812"/>
            <a:ext cx="2369323" cy="827021"/>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a:t>
            </a:r>
            <a:r>
              <a:rPr lang="en-US" sz="1100">
                <a:solidFill>
                  <a:schemeClr val="tx1">
                    <a:lumMod val="75000"/>
                    <a:lumOff val="25000"/>
                  </a:schemeClr>
                </a:solidFill>
              </a:rPr>
              <a:t> </a:t>
            </a:r>
            <a:r>
              <a:rPr lang="id-ID" sz="1100">
                <a:solidFill>
                  <a:schemeClr val="tx1">
                    <a:lumMod val="75000"/>
                    <a:lumOff val="25000"/>
                  </a:schemeClr>
                </a:solidFill>
              </a:rPr>
              <a:t>ectetur adipiscing elit. Donec lectus turpis, </a:t>
            </a:r>
            <a:endParaRPr lang="en-US" sz="1100">
              <a:solidFill>
                <a:schemeClr val="tx1">
                  <a:lumMod val="75000"/>
                  <a:lumOff val="25000"/>
                </a:schemeClr>
              </a:solidFill>
            </a:endParaRPr>
          </a:p>
        </p:txBody>
      </p:sp>
      <p:sp>
        <p:nvSpPr>
          <p:cNvPr id="13" name="Shape 2532">
            <a:extLst>
              <a:ext uri="{FF2B5EF4-FFF2-40B4-BE49-F238E27FC236}">
                <a16:creationId xmlns:a16="http://schemas.microsoft.com/office/drawing/2014/main" id="{394CDC55-13BF-41C0-BC93-3648CA5D3CE2}"/>
              </a:ext>
            </a:extLst>
          </p:cNvPr>
          <p:cNvSpPr/>
          <p:nvPr/>
        </p:nvSpPr>
        <p:spPr>
          <a:xfrm>
            <a:off x="704187" y="5308787"/>
            <a:ext cx="245666" cy="300257"/>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6"/>
                </a:moveTo>
                <a:cubicBezTo>
                  <a:pt x="20400" y="20179"/>
                  <a:pt x="19862" y="20618"/>
                  <a:pt x="19200" y="20618"/>
                </a:cubicBezTo>
                <a:lnTo>
                  <a:pt x="2400" y="20618"/>
                </a:lnTo>
                <a:cubicBezTo>
                  <a:pt x="1737" y="20618"/>
                  <a:pt x="1200" y="20179"/>
                  <a:pt x="1200" y="19636"/>
                </a:cubicBezTo>
                <a:lnTo>
                  <a:pt x="1200" y="1964"/>
                </a:lnTo>
                <a:cubicBezTo>
                  <a:pt x="1200" y="1422"/>
                  <a:pt x="1737" y="982"/>
                  <a:pt x="2400" y="982"/>
                </a:cubicBezTo>
                <a:lnTo>
                  <a:pt x="13200" y="982"/>
                </a:lnTo>
                <a:lnTo>
                  <a:pt x="13200" y="5891"/>
                </a:lnTo>
                <a:cubicBezTo>
                  <a:pt x="13200" y="6433"/>
                  <a:pt x="13738" y="6873"/>
                  <a:pt x="14400" y="6873"/>
                </a:cubicBezTo>
                <a:lnTo>
                  <a:pt x="20400" y="6873"/>
                </a:lnTo>
                <a:cubicBezTo>
                  <a:pt x="20400" y="6873"/>
                  <a:pt x="20400" y="19636"/>
                  <a:pt x="20400" y="19636"/>
                </a:cubicBezTo>
                <a:close/>
                <a:moveTo>
                  <a:pt x="156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5400"/>
                </a:lnTo>
                <a:cubicBezTo>
                  <a:pt x="21600" y="5400"/>
                  <a:pt x="15600" y="0"/>
                  <a:pt x="15600" y="0"/>
                </a:cubicBezTo>
                <a:close/>
                <a:moveTo>
                  <a:pt x="4800" y="8836"/>
                </a:moveTo>
                <a:cubicBezTo>
                  <a:pt x="4800" y="9108"/>
                  <a:pt x="5068" y="9327"/>
                  <a:pt x="5400" y="9327"/>
                </a:cubicBezTo>
                <a:lnTo>
                  <a:pt x="16200" y="9327"/>
                </a:lnTo>
                <a:cubicBezTo>
                  <a:pt x="16532" y="9327"/>
                  <a:pt x="16800" y="9108"/>
                  <a:pt x="16800" y="8836"/>
                </a:cubicBezTo>
                <a:cubicBezTo>
                  <a:pt x="16800" y="8566"/>
                  <a:pt x="16532" y="8345"/>
                  <a:pt x="16200" y="8345"/>
                </a:cubicBezTo>
                <a:lnTo>
                  <a:pt x="5400" y="8345"/>
                </a:lnTo>
                <a:cubicBezTo>
                  <a:pt x="5068" y="8345"/>
                  <a:pt x="4800" y="8566"/>
                  <a:pt x="4800" y="8836"/>
                </a:cubicBezTo>
                <a:moveTo>
                  <a:pt x="16200" y="12273"/>
                </a:moveTo>
                <a:lnTo>
                  <a:pt x="5400" y="12273"/>
                </a:lnTo>
                <a:cubicBezTo>
                  <a:pt x="5068" y="12273"/>
                  <a:pt x="4800" y="12493"/>
                  <a:pt x="4800" y="12764"/>
                </a:cubicBezTo>
                <a:cubicBezTo>
                  <a:pt x="4800" y="13035"/>
                  <a:pt x="5068" y="13255"/>
                  <a:pt x="5400" y="13255"/>
                </a:cubicBezTo>
                <a:lnTo>
                  <a:pt x="16200" y="13255"/>
                </a:lnTo>
                <a:cubicBezTo>
                  <a:pt x="16532" y="13255"/>
                  <a:pt x="16800" y="13035"/>
                  <a:pt x="16800" y="12764"/>
                </a:cubicBezTo>
                <a:cubicBezTo>
                  <a:pt x="16800" y="12493"/>
                  <a:pt x="16532" y="12273"/>
                  <a:pt x="16200" y="12273"/>
                </a:cubicBezTo>
                <a:moveTo>
                  <a:pt x="5400" y="5400"/>
                </a:moveTo>
                <a:lnTo>
                  <a:pt x="8400" y="5400"/>
                </a:lnTo>
                <a:cubicBezTo>
                  <a:pt x="8732" y="5400"/>
                  <a:pt x="9000" y="5181"/>
                  <a:pt x="9000" y="4909"/>
                </a:cubicBezTo>
                <a:cubicBezTo>
                  <a:pt x="9000" y="4638"/>
                  <a:pt x="8732" y="4418"/>
                  <a:pt x="8400" y="4418"/>
                </a:cubicBezTo>
                <a:lnTo>
                  <a:pt x="5400" y="4418"/>
                </a:lnTo>
                <a:cubicBezTo>
                  <a:pt x="5068" y="4418"/>
                  <a:pt x="4800" y="4638"/>
                  <a:pt x="4800" y="4909"/>
                </a:cubicBezTo>
                <a:cubicBezTo>
                  <a:pt x="4800" y="5181"/>
                  <a:pt x="5068" y="5400"/>
                  <a:pt x="5400" y="5400"/>
                </a:cubicBezTo>
                <a:moveTo>
                  <a:pt x="12600" y="16200"/>
                </a:moveTo>
                <a:lnTo>
                  <a:pt x="5400" y="16200"/>
                </a:lnTo>
                <a:cubicBezTo>
                  <a:pt x="5068" y="16200"/>
                  <a:pt x="4800" y="16420"/>
                  <a:pt x="4800" y="16691"/>
                </a:cubicBezTo>
                <a:cubicBezTo>
                  <a:pt x="4800" y="16962"/>
                  <a:pt x="5068" y="17182"/>
                  <a:pt x="5400" y="17182"/>
                </a:cubicBezTo>
                <a:lnTo>
                  <a:pt x="12600" y="17182"/>
                </a:lnTo>
                <a:cubicBezTo>
                  <a:pt x="12932" y="17182"/>
                  <a:pt x="13200" y="16962"/>
                  <a:pt x="13200" y="16691"/>
                </a:cubicBezTo>
                <a:cubicBezTo>
                  <a:pt x="13200" y="16420"/>
                  <a:pt x="12932" y="16200"/>
                  <a:pt x="12600" y="16200"/>
                </a:cubicBezTo>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4" name="Shape 2561">
            <a:extLst>
              <a:ext uri="{FF2B5EF4-FFF2-40B4-BE49-F238E27FC236}">
                <a16:creationId xmlns:a16="http://schemas.microsoft.com/office/drawing/2014/main" id="{22BC56D6-B804-4A43-9D89-CD7712451CA7}"/>
              </a:ext>
            </a:extLst>
          </p:cNvPr>
          <p:cNvSpPr/>
          <p:nvPr/>
        </p:nvSpPr>
        <p:spPr>
          <a:xfrm>
            <a:off x="4385762" y="5312055"/>
            <a:ext cx="300257" cy="245666"/>
          </a:xfrm>
          <a:custGeom>
            <a:avLst/>
            <a:gdLst/>
            <a:ahLst/>
            <a:cxnLst>
              <a:cxn ang="0">
                <a:pos x="wd2" y="hd2"/>
              </a:cxn>
              <a:cxn ang="5400000">
                <a:pos x="wd2" y="hd2"/>
              </a:cxn>
              <a:cxn ang="10800000">
                <a:pos x="wd2" y="hd2"/>
              </a:cxn>
              <a:cxn ang="16200000">
                <a:pos x="wd2" y="hd2"/>
              </a:cxn>
            </a:cxnLst>
            <a:rect l="0" t="0" r="r" b="b"/>
            <a:pathLst>
              <a:path w="21600" h="21600" extrusionOk="0">
                <a:moveTo>
                  <a:pt x="2455" y="3600"/>
                </a:moveTo>
                <a:lnTo>
                  <a:pt x="19145" y="3600"/>
                </a:lnTo>
                <a:cubicBezTo>
                  <a:pt x="19417" y="3600"/>
                  <a:pt x="19636" y="3332"/>
                  <a:pt x="19636" y="3000"/>
                </a:cubicBezTo>
                <a:cubicBezTo>
                  <a:pt x="19636" y="2669"/>
                  <a:pt x="19417" y="2400"/>
                  <a:pt x="19145" y="2400"/>
                </a:cubicBezTo>
                <a:lnTo>
                  <a:pt x="2455" y="2400"/>
                </a:lnTo>
                <a:cubicBezTo>
                  <a:pt x="2183" y="2400"/>
                  <a:pt x="1964" y="2669"/>
                  <a:pt x="1964" y="3000"/>
                </a:cubicBezTo>
                <a:cubicBezTo>
                  <a:pt x="1964" y="3332"/>
                  <a:pt x="2183" y="3600"/>
                  <a:pt x="2455" y="3600"/>
                </a:cubicBezTo>
                <a:moveTo>
                  <a:pt x="20618" y="20400"/>
                </a:moveTo>
                <a:lnTo>
                  <a:pt x="982" y="20400"/>
                </a:lnTo>
                <a:lnTo>
                  <a:pt x="982" y="6000"/>
                </a:lnTo>
                <a:lnTo>
                  <a:pt x="20618" y="6000"/>
                </a:lnTo>
                <a:cubicBezTo>
                  <a:pt x="20618" y="6000"/>
                  <a:pt x="20618" y="20400"/>
                  <a:pt x="20618" y="20400"/>
                </a:cubicBezTo>
                <a:close/>
                <a:moveTo>
                  <a:pt x="20618" y="4800"/>
                </a:moveTo>
                <a:lnTo>
                  <a:pt x="982" y="4800"/>
                </a:lnTo>
                <a:cubicBezTo>
                  <a:pt x="439" y="4800"/>
                  <a:pt x="0" y="5338"/>
                  <a:pt x="0" y="6000"/>
                </a:cubicBezTo>
                <a:lnTo>
                  <a:pt x="0" y="20400"/>
                </a:lnTo>
                <a:cubicBezTo>
                  <a:pt x="0" y="21062"/>
                  <a:pt x="439" y="21600"/>
                  <a:pt x="982" y="21600"/>
                </a:cubicBezTo>
                <a:lnTo>
                  <a:pt x="20618" y="21600"/>
                </a:lnTo>
                <a:cubicBezTo>
                  <a:pt x="21160" y="21600"/>
                  <a:pt x="21600" y="21062"/>
                  <a:pt x="21600" y="20400"/>
                </a:cubicBezTo>
                <a:lnTo>
                  <a:pt x="21600" y="6000"/>
                </a:lnTo>
                <a:cubicBezTo>
                  <a:pt x="21600" y="5338"/>
                  <a:pt x="21160" y="4800"/>
                  <a:pt x="20618" y="4800"/>
                </a:cubicBezTo>
                <a:moveTo>
                  <a:pt x="4418" y="1200"/>
                </a:moveTo>
                <a:lnTo>
                  <a:pt x="17182" y="1200"/>
                </a:lnTo>
                <a:cubicBezTo>
                  <a:pt x="17453" y="1200"/>
                  <a:pt x="17673" y="932"/>
                  <a:pt x="17673" y="600"/>
                </a:cubicBezTo>
                <a:cubicBezTo>
                  <a:pt x="17673" y="269"/>
                  <a:pt x="17453" y="0"/>
                  <a:pt x="17182" y="0"/>
                </a:cubicBezTo>
                <a:lnTo>
                  <a:pt x="4418" y="0"/>
                </a:lnTo>
                <a:cubicBezTo>
                  <a:pt x="4147" y="0"/>
                  <a:pt x="3927" y="269"/>
                  <a:pt x="3927" y="600"/>
                </a:cubicBezTo>
                <a:cubicBezTo>
                  <a:pt x="3927" y="932"/>
                  <a:pt x="4147" y="1200"/>
                  <a:pt x="4418" y="1200"/>
                </a:cubicBezTo>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5" name="TextBox 14">
            <a:extLst>
              <a:ext uri="{FF2B5EF4-FFF2-40B4-BE49-F238E27FC236}">
                <a16:creationId xmlns:a16="http://schemas.microsoft.com/office/drawing/2014/main" id="{8C485A13-D71E-4BCD-A85D-C8B7D82FD157}"/>
              </a:ext>
            </a:extLst>
          </p:cNvPr>
          <p:cNvSpPr txBox="1"/>
          <p:nvPr/>
        </p:nvSpPr>
        <p:spPr>
          <a:xfrm>
            <a:off x="8585909" y="5237480"/>
            <a:ext cx="2587499" cy="369332"/>
          </a:xfrm>
          <a:prstGeom prst="rect">
            <a:avLst/>
          </a:prstGeom>
          <a:noFill/>
        </p:spPr>
        <p:txBody>
          <a:bodyPr wrap="square" rtlCol="0">
            <a:spAutoFit/>
          </a:bodyPr>
          <a:lstStyle/>
          <a:p>
            <a:r>
              <a:rPr lang="en-US">
                <a:solidFill>
                  <a:schemeClr val="accent1"/>
                </a:solidFill>
                <a:latin typeface="+mj-lt"/>
              </a:rPr>
              <a:t>Some Title Here</a:t>
            </a:r>
            <a:endParaRPr lang="id-ID">
              <a:solidFill>
                <a:schemeClr val="accent1"/>
              </a:solidFill>
              <a:latin typeface="+mj-lt"/>
            </a:endParaRPr>
          </a:p>
        </p:txBody>
      </p:sp>
      <p:sp>
        <p:nvSpPr>
          <p:cNvPr id="17" name="Shape 2591">
            <a:extLst>
              <a:ext uri="{FF2B5EF4-FFF2-40B4-BE49-F238E27FC236}">
                <a16:creationId xmlns:a16="http://schemas.microsoft.com/office/drawing/2014/main" id="{DED734DA-4672-40AD-8CDF-F1E31E416822}"/>
              </a:ext>
            </a:extLst>
          </p:cNvPr>
          <p:cNvSpPr/>
          <p:nvPr/>
        </p:nvSpPr>
        <p:spPr>
          <a:xfrm>
            <a:off x="7990826" y="5262964"/>
            <a:ext cx="343848" cy="343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8" name="TextBox 17">
            <a:extLst>
              <a:ext uri="{FF2B5EF4-FFF2-40B4-BE49-F238E27FC236}">
                <a16:creationId xmlns:a16="http://schemas.microsoft.com/office/drawing/2014/main" id="{3F550FA4-3183-408B-BA98-46D62CFDF1B5}"/>
              </a:ext>
            </a:extLst>
          </p:cNvPr>
          <p:cNvSpPr txBox="1"/>
          <p:nvPr/>
        </p:nvSpPr>
        <p:spPr>
          <a:xfrm>
            <a:off x="8585909" y="5606812"/>
            <a:ext cx="2369323" cy="827021"/>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a:t>
            </a:r>
            <a:r>
              <a:rPr lang="en-US" sz="1100">
                <a:solidFill>
                  <a:schemeClr val="tx1">
                    <a:lumMod val="75000"/>
                    <a:lumOff val="25000"/>
                  </a:schemeClr>
                </a:solidFill>
              </a:rPr>
              <a:t> </a:t>
            </a:r>
            <a:r>
              <a:rPr lang="id-ID" sz="1100">
                <a:solidFill>
                  <a:schemeClr val="tx1">
                    <a:lumMod val="75000"/>
                    <a:lumOff val="25000"/>
                  </a:schemeClr>
                </a:solidFill>
              </a:rPr>
              <a:t>ectetur adipiscing elit. Donec lectus turpis, </a:t>
            </a:r>
            <a:endParaRPr lang="en-US" sz="1100">
              <a:solidFill>
                <a:schemeClr val="tx1">
                  <a:lumMod val="75000"/>
                  <a:lumOff val="25000"/>
                </a:schemeClr>
              </a:solidFill>
            </a:endParaRPr>
          </a:p>
        </p:txBody>
      </p:sp>
    </p:spTree>
    <p:extLst>
      <p:ext uri="{BB962C8B-B14F-4D97-AF65-F5344CB8AC3E}">
        <p14:creationId xmlns:p14="http://schemas.microsoft.com/office/powerpoint/2010/main" val="3645822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13C57BCB-267F-44A6-8568-484033D8ED8E}"/>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478" r="2478"/>
          <a:stretch>
            <a:fillRect/>
          </a:stretch>
        </p:blipFill>
        <p:spPr/>
      </p:pic>
      <p:grpSp>
        <p:nvGrpSpPr>
          <p:cNvPr id="3" name="Group 2">
            <a:extLst>
              <a:ext uri="{FF2B5EF4-FFF2-40B4-BE49-F238E27FC236}">
                <a16:creationId xmlns:a16="http://schemas.microsoft.com/office/drawing/2014/main" id="{C657AEB5-B2FF-4C31-B960-956377C7F07F}"/>
              </a:ext>
            </a:extLst>
          </p:cNvPr>
          <p:cNvGrpSpPr/>
          <p:nvPr/>
        </p:nvGrpSpPr>
        <p:grpSpPr>
          <a:xfrm>
            <a:off x="1348599" y="2828834"/>
            <a:ext cx="3021429" cy="1200329"/>
            <a:chOff x="1013542" y="3278571"/>
            <a:chExt cx="3021429" cy="1200329"/>
          </a:xfrm>
        </p:grpSpPr>
        <p:sp>
          <p:nvSpPr>
            <p:cNvPr id="4" name="Rectangle 3">
              <a:extLst>
                <a:ext uri="{FF2B5EF4-FFF2-40B4-BE49-F238E27FC236}">
                  <a16:creationId xmlns:a16="http://schemas.microsoft.com/office/drawing/2014/main" id="{CE21B376-3981-43DC-B5D9-22A0B4F4EA58}"/>
                </a:ext>
              </a:extLst>
            </p:cNvPr>
            <p:cNvSpPr/>
            <p:nvPr/>
          </p:nvSpPr>
          <p:spPr>
            <a:xfrm>
              <a:off x="1027322" y="3849707"/>
              <a:ext cx="1936412" cy="4942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D6D68B2-3AAB-44EA-8052-6A36C06214C3}"/>
                </a:ext>
              </a:extLst>
            </p:cNvPr>
            <p:cNvSpPr txBox="1"/>
            <p:nvPr/>
          </p:nvSpPr>
          <p:spPr>
            <a:xfrm>
              <a:off x="1013542" y="3278571"/>
              <a:ext cx="3021429" cy="1200329"/>
            </a:xfrm>
            <a:prstGeom prst="rect">
              <a:avLst/>
            </a:prstGeom>
            <a:noFill/>
          </p:spPr>
          <p:txBody>
            <a:bodyPr wrap="square" rtlCol="0">
              <a:spAutoFit/>
            </a:bodyPr>
            <a:lstStyle/>
            <a:p>
              <a:r>
                <a:rPr lang="en-US" sz="3600">
                  <a:solidFill>
                    <a:schemeClr val="tx1">
                      <a:lumMod val="75000"/>
                      <a:lumOff val="25000"/>
                    </a:schemeClr>
                  </a:solidFill>
                  <a:latin typeface="+mj-lt"/>
                </a:rPr>
                <a:t>Our Simple </a:t>
              </a:r>
              <a:r>
                <a:rPr lang="en-US" sz="3600">
                  <a:solidFill>
                    <a:schemeClr val="bg1"/>
                  </a:solidFill>
                  <a:latin typeface="+mj-lt"/>
                </a:rPr>
                <a:t>Service</a:t>
              </a:r>
              <a:r>
                <a:rPr lang="en-US" sz="3600">
                  <a:solidFill>
                    <a:schemeClr val="tx1">
                      <a:lumMod val="75000"/>
                      <a:lumOff val="25000"/>
                    </a:schemeClr>
                  </a:solidFill>
                  <a:latin typeface="+mj-lt"/>
                </a:rPr>
                <a:t> </a:t>
              </a:r>
              <a:endParaRPr lang="id-ID" sz="3600">
                <a:solidFill>
                  <a:schemeClr val="tx1">
                    <a:lumMod val="75000"/>
                    <a:lumOff val="25000"/>
                  </a:schemeClr>
                </a:solidFill>
                <a:latin typeface="+mj-lt"/>
              </a:endParaRPr>
            </a:p>
          </p:txBody>
        </p:sp>
      </p:grpSp>
      <p:sp>
        <p:nvSpPr>
          <p:cNvPr id="6" name="TextBox 5">
            <a:extLst>
              <a:ext uri="{FF2B5EF4-FFF2-40B4-BE49-F238E27FC236}">
                <a16:creationId xmlns:a16="http://schemas.microsoft.com/office/drawing/2014/main" id="{1EDB37D3-1CCD-4D80-A175-B127DC443B83}"/>
              </a:ext>
            </a:extLst>
          </p:cNvPr>
          <p:cNvSpPr txBox="1"/>
          <p:nvPr/>
        </p:nvSpPr>
        <p:spPr>
          <a:xfrm>
            <a:off x="6705602" y="874485"/>
            <a:ext cx="4772606" cy="1080937"/>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consectetur adipiscing elit. Donec lectus turpis, consectetur ac porttitor vitae, fermentum eget turpis. Vivamus auctor eu dui pulvinar finibus. Quisque eget eros ullamcorper libero auctor fermentum. Integer pulvinar augue a arcu</a:t>
            </a:r>
            <a:endParaRPr lang="en-US" sz="1100">
              <a:solidFill>
                <a:schemeClr val="tx1">
                  <a:lumMod val="75000"/>
                  <a:lumOff val="25000"/>
                </a:schemeClr>
              </a:solidFill>
            </a:endParaRPr>
          </a:p>
        </p:txBody>
      </p:sp>
      <p:sp>
        <p:nvSpPr>
          <p:cNvPr id="7" name="TextBox 6">
            <a:extLst>
              <a:ext uri="{FF2B5EF4-FFF2-40B4-BE49-F238E27FC236}">
                <a16:creationId xmlns:a16="http://schemas.microsoft.com/office/drawing/2014/main" id="{91BDC8E8-8C1D-49B0-8B44-4696EBFA0171}"/>
              </a:ext>
            </a:extLst>
          </p:cNvPr>
          <p:cNvSpPr txBox="1"/>
          <p:nvPr/>
        </p:nvSpPr>
        <p:spPr>
          <a:xfrm>
            <a:off x="6705602" y="2332708"/>
            <a:ext cx="2057535" cy="276999"/>
          </a:xfrm>
          <a:prstGeom prst="rect">
            <a:avLst/>
          </a:prstGeom>
          <a:noFill/>
        </p:spPr>
        <p:txBody>
          <a:bodyPr wrap="square" rtlCol="0">
            <a:spAutoFit/>
          </a:bodyPr>
          <a:lstStyle/>
          <a:p>
            <a:r>
              <a:rPr lang="en-US" sz="1200" spc="300">
                <a:solidFill>
                  <a:schemeClr val="accent1"/>
                </a:solidFill>
                <a:latin typeface="+mj-lt"/>
              </a:rPr>
              <a:t>Read More</a:t>
            </a:r>
            <a:endParaRPr lang="id-ID" sz="23900" spc="300">
              <a:solidFill>
                <a:schemeClr val="accent1"/>
              </a:solidFill>
              <a:latin typeface="+mj-lt"/>
            </a:endParaRPr>
          </a:p>
        </p:txBody>
      </p:sp>
      <p:sp>
        <p:nvSpPr>
          <p:cNvPr id="8" name="TextBox 7">
            <a:extLst>
              <a:ext uri="{FF2B5EF4-FFF2-40B4-BE49-F238E27FC236}">
                <a16:creationId xmlns:a16="http://schemas.microsoft.com/office/drawing/2014/main" id="{4A3844EA-D4C8-40B1-9B86-3C35E4990E84}"/>
              </a:ext>
            </a:extLst>
          </p:cNvPr>
          <p:cNvSpPr txBox="1"/>
          <p:nvPr/>
        </p:nvSpPr>
        <p:spPr>
          <a:xfrm>
            <a:off x="7231178" y="3669385"/>
            <a:ext cx="2587499" cy="369332"/>
          </a:xfrm>
          <a:prstGeom prst="rect">
            <a:avLst/>
          </a:prstGeom>
          <a:noFill/>
        </p:spPr>
        <p:txBody>
          <a:bodyPr wrap="square" rtlCol="0">
            <a:spAutoFit/>
          </a:bodyPr>
          <a:lstStyle/>
          <a:p>
            <a:r>
              <a:rPr lang="en-US">
                <a:solidFill>
                  <a:schemeClr val="accent1"/>
                </a:solidFill>
                <a:latin typeface="+mj-lt"/>
              </a:rPr>
              <a:t>Some Title Here</a:t>
            </a:r>
            <a:endParaRPr lang="id-ID">
              <a:solidFill>
                <a:schemeClr val="accent1"/>
              </a:solidFill>
              <a:latin typeface="+mj-lt"/>
            </a:endParaRPr>
          </a:p>
        </p:txBody>
      </p:sp>
      <p:sp>
        <p:nvSpPr>
          <p:cNvPr id="9" name="TextBox 8">
            <a:extLst>
              <a:ext uri="{FF2B5EF4-FFF2-40B4-BE49-F238E27FC236}">
                <a16:creationId xmlns:a16="http://schemas.microsoft.com/office/drawing/2014/main" id="{848892BF-BD85-4487-9D78-4E2664D0D5B5}"/>
              </a:ext>
            </a:extLst>
          </p:cNvPr>
          <p:cNvSpPr txBox="1"/>
          <p:nvPr/>
        </p:nvSpPr>
        <p:spPr>
          <a:xfrm>
            <a:off x="7231178" y="4038717"/>
            <a:ext cx="3407793" cy="573106"/>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a:t>
            </a:r>
            <a:r>
              <a:rPr lang="en-US" sz="1100">
                <a:solidFill>
                  <a:schemeClr val="tx1">
                    <a:lumMod val="75000"/>
                    <a:lumOff val="25000"/>
                  </a:schemeClr>
                </a:solidFill>
              </a:rPr>
              <a:t> </a:t>
            </a:r>
            <a:r>
              <a:rPr lang="id-ID" sz="1100">
                <a:solidFill>
                  <a:schemeClr val="tx1">
                    <a:lumMod val="75000"/>
                    <a:lumOff val="25000"/>
                  </a:schemeClr>
                </a:solidFill>
              </a:rPr>
              <a:t>ectetur adipiscing elit. Donec lectus turpis, </a:t>
            </a:r>
            <a:endParaRPr lang="en-US" sz="1100">
              <a:solidFill>
                <a:schemeClr val="tx1">
                  <a:lumMod val="75000"/>
                  <a:lumOff val="25000"/>
                </a:schemeClr>
              </a:solidFill>
            </a:endParaRPr>
          </a:p>
        </p:txBody>
      </p:sp>
      <p:sp>
        <p:nvSpPr>
          <p:cNvPr id="10" name="Shape 2561">
            <a:extLst>
              <a:ext uri="{FF2B5EF4-FFF2-40B4-BE49-F238E27FC236}">
                <a16:creationId xmlns:a16="http://schemas.microsoft.com/office/drawing/2014/main" id="{EC30CD1A-4BAF-46A0-94C9-6F4736F5C41E}"/>
              </a:ext>
            </a:extLst>
          </p:cNvPr>
          <p:cNvSpPr/>
          <p:nvPr/>
        </p:nvSpPr>
        <p:spPr>
          <a:xfrm>
            <a:off x="6705602" y="3743960"/>
            <a:ext cx="300257" cy="245666"/>
          </a:xfrm>
          <a:custGeom>
            <a:avLst/>
            <a:gdLst/>
            <a:ahLst/>
            <a:cxnLst>
              <a:cxn ang="0">
                <a:pos x="wd2" y="hd2"/>
              </a:cxn>
              <a:cxn ang="5400000">
                <a:pos x="wd2" y="hd2"/>
              </a:cxn>
              <a:cxn ang="10800000">
                <a:pos x="wd2" y="hd2"/>
              </a:cxn>
              <a:cxn ang="16200000">
                <a:pos x="wd2" y="hd2"/>
              </a:cxn>
            </a:cxnLst>
            <a:rect l="0" t="0" r="r" b="b"/>
            <a:pathLst>
              <a:path w="21600" h="21600" extrusionOk="0">
                <a:moveTo>
                  <a:pt x="2455" y="3600"/>
                </a:moveTo>
                <a:lnTo>
                  <a:pt x="19145" y="3600"/>
                </a:lnTo>
                <a:cubicBezTo>
                  <a:pt x="19417" y="3600"/>
                  <a:pt x="19636" y="3332"/>
                  <a:pt x="19636" y="3000"/>
                </a:cubicBezTo>
                <a:cubicBezTo>
                  <a:pt x="19636" y="2669"/>
                  <a:pt x="19417" y="2400"/>
                  <a:pt x="19145" y="2400"/>
                </a:cubicBezTo>
                <a:lnTo>
                  <a:pt x="2455" y="2400"/>
                </a:lnTo>
                <a:cubicBezTo>
                  <a:pt x="2183" y="2400"/>
                  <a:pt x="1964" y="2669"/>
                  <a:pt x="1964" y="3000"/>
                </a:cubicBezTo>
                <a:cubicBezTo>
                  <a:pt x="1964" y="3332"/>
                  <a:pt x="2183" y="3600"/>
                  <a:pt x="2455" y="3600"/>
                </a:cubicBezTo>
                <a:moveTo>
                  <a:pt x="20618" y="20400"/>
                </a:moveTo>
                <a:lnTo>
                  <a:pt x="982" y="20400"/>
                </a:lnTo>
                <a:lnTo>
                  <a:pt x="982" y="6000"/>
                </a:lnTo>
                <a:lnTo>
                  <a:pt x="20618" y="6000"/>
                </a:lnTo>
                <a:cubicBezTo>
                  <a:pt x="20618" y="6000"/>
                  <a:pt x="20618" y="20400"/>
                  <a:pt x="20618" y="20400"/>
                </a:cubicBezTo>
                <a:close/>
                <a:moveTo>
                  <a:pt x="20618" y="4800"/>
                </a:moveTo>
                <a:lnTo>
                  <a:pt x="982" y="4800"/>
                </a:lnTo>
                <a:cubicBezTo>
                  <a:pt x="439" y="4800"/>
                  <a:pt x="0" y="5338"/>
                  <a:pt x="0" y="6000"/>
                </a:cubicBezTo>
                <a:lnTo>
                  <a:pt x="0" y="20400"/>
                </a:lnTo>
                <a:cubicBezTo>
                  <a:pt x="0" y="21062"/>
                  <a:pt x="439" y="21600"/>
                  <a:pt x="982" y="21600"/>
                </a:cubicBezTo>
                <a:lnTo>
                  <a:pt x="20618" y="21600"/>
                </a:lnTo>
                <a:cubicBezTo>
                  <a:pt x="21160" y="21600"/>
                  <a:pt x="21600" y="21062"/>
                  <a:pt x="21600" y="20400"/>
                </a:cubicBezTo>
                <a:lnTo>
                  <a:pt x="21600" y="6000"/>
                </a:lnTo>
                <a:cubicBezTo>
                  <a:pt x="21600" y="5338"/>
                  <a:pt x="21160" y="4800"/>
                  <a:pt x="20618" y="4800"/>
                </a:cubicBezTo>
                <a:moveTo>
                  <a:pt x="4418" y="1200"/>
                </a:moveTo>
                <a:lnTo>
                  <a:pt x="17182" y="1200"/>
                </a:lnTo>
                <a:cubicBezTo>
                  <a:pt x="17453" y="1200"/>
                  <a:pt x="17673" y="932"/>
                  <a:pt x="17673" y="600"/>
                </a:cubicBezTo>
                <a:cubicBezTo>
                  <a:pt x="17673" y="269"/>
                  <a:pt x="17453" y="0"/>
                  <a:pt x="17182" y="0"/>
                </a:cubicBezTo>
                <a:lnTo>
                  <a:pt x="4418" y="0"/>
                </a:lnTo>
                <a:cubicBezTo>
                  <a:pt x="4147" y="0"/>
                  <a:pt x="3927" y="269"/>
                  <a:pt x="3927" y="600"/>
                </a:cubicBezTo>
                <a:cubicBezTo>
                  <a:pt x="3927" y="932"/>
                  <a:pt x="4147" y="1200"/>
                  <a:pt x="4418" y="1200"/>
                </a:cubicBezTo>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1" name="TextBox 10">
            <a:extLst>
              <a:ext uri="{FF2B5EF4-FFF2-40B4-BE49-F238E27FC236}">
                <a16:creationId xmlns:a16="http://schemas.microsoft.com/office/drawing/2014/main" id="{0D22B550-0B18-4B91-8E17-596397AC714E}"/>
              </a:ext>
            </a:extLst>
          </p:cNvPr>
          <p:cNvSpPr txBox="1"/>
          <p:nvPr/>
        </p:nvSpPr>
        <p:spPr>
          <a:xfrm>
            <a:off x="7231178" y="5041076"/>
            <a:ext cx="2587499" cy="369332"/>
          </a:xfrm>
          <a:prstGeom prst="rect">
            <a:avLst/>
          </a:prstGeom>
          <a:noFill/>
        </p:spPr>
        <p:txBody>
          <a:bodyPr wrap="square" rtlCol="0">
            <a:spAutoFit/>
          </a:bodyPr>
          <a:lstStyle/>
          <a:p>
            <a:r>
              <a:rPr lang="en-US">
                <a:solidFill>
                  <a:schemeClr val="accent1"/>
                </a:solidFill>
                <a:latin typeface="+mj-lt"/>
              </a:rPr>
              <a:t>Some Title Here</a:t>
            </a:r>
            <a:endParaRPr lang="id-ID">
              <a:solidFill>
                <a:schemeClr val="accent1"/>
              </a:solidFill>
              <a:latin typeface="+mj-lt"/>
            </a:endParaRPr>
          </a:p>
        </p:txBody>
      </p:sp>
      <p:sp>
        <p:nvSpPr>
          <p:cNvPr id="12" name="Shape 2591">
            <a:extLst>
              <a:ext uri="{FF2B5EF4-FFF2-40B4-BE49-F238E27FC236}">
                <a16:creationId xmlns:a16="http://schemas.microsoft.com/office/drawing/2014/main" id="{90A81953-2DA7-4CC1-8CB9-CD355D240272}"/>
              </a:ext>
            </a:extLst>
          </p:cNvPr>
          <p:cNvSpPr/>
          <p:nvPr/>
        </p:nvSpPr>
        <p:spPr>
          <a:xfrm>
            <a:off x="6636095" y="5066560"/>
            <a:ext cx="343848" cy="343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3" name="TextBox 12">
            <a:extLst>
              <a:ext uri="{FF2B5EF4-FFF2-40B4-BE49-F238E27FC236}">
                <a16:creationId xmlns:a16="http://schemas.microsoft.com/office/drawing/2014/main" id="{BA6A2BEB-9E3D-47C1-BBF8-5D00FF6694EB}"/>
              </a:ext>
            </a:extLst>
          </p:cNvPr>
          <p:cNvSpPr txBox="1"/>
          <p:nvPr/>
        </p:nvSpPr>
        <p:spPr>
          <a:xfrm>
            <a:off x="7231178" y="5410408"/>
            <a:ext cx="3407793" cy="573106"/>
          </a:xfrm>
          <a:prstGeom prst="rect">
            <a:avLst/>
          </a:prstGeom>
          <a:noFill/>
        </p:spPr>
        <p:txBody>
          <a:bodyPr wrap="square" rtlCol="0">
            <a:spAutoFit/>
          </a:bodyPr>
          <a:lstStyle/>
          <a:p>
            <a:pPr>
              <a:lnSpc>
                <a:spcPct val="150000"/>
              </a:lnSpc>
            </a:pPr>
            <a:r>
              <a:rPr lang="id-ID" sz="1100">
                <a:solidFill>
                  <a:schemeClr val="tx1">
                    <a:lumMod val="75000"/>
                    <a:lumOff val="25000"/>
                  </a:schemeClr>
                </a:solidFill>
              </a:rPr>
              <a:t>Lorem ipsum dolor sit amet, cons</a:t>
            </a:r>
            <a:r>
              <a:rPr lang="en-US" sz="1100">
                <a:solidFill>
                  <a:schemeClr val="tx1">
                    <a:lumMod val="75000"/>
                    <a:lumOff val="25000"/>
                  </a:schemeClr>
                </a:solidFill>
              </a:rPr>
              <a:t> </a:t>
            </a:r>
            <a:r>
              <a:rPr lang="id-ID" sz="1100">
                <a:solidFill>
                  <a:schemeClr val="tx1">
                    <a:lumMod val="75000"/>
                    <a:lumOff val="25000"/>
                  </a:schemeClr>
                </a:solidFill>
              </a:rPr>
              <a:t>ectetur adipiscing elit. Donec lectus turpis, </a:t>
            </a:r>
            <a:endParaRPr lang="en-US" sz="1100">
              <a:solidFill>
                <a:schemeClr val="tx1">
                  <a:lumMod val="75000"/>
                  <a:lumOff val="25000"/>
                </a:schemeClr>
              </a:solidFill>
            </a:endParaRPr>
          </a:p>
        </p:txBody>
      </p:sp>
      <p:sp>
        <p:nvSpPr>
          <p:cNvPr id="14" name="TextBox 13">
            <a:extLst>
              <a:ext uri="{FF2B5EF4-FFF2-40B4-BE49-F238E27FC236}">
                <a16:creationId xmlns:a16="http://schemas.microsoft.com/office/drawing/2014/main" id="{4987D7A7-867E-43B0-B85E-639990550D76}"/>
              </a:ext>
            </a:extLst>
          </p:cNvPr>
          <p:cNvSpPr txBox="1"/>
          <p:nvPr/>
        </p:nvSpPr>
        <p:spPr>
          <a:xfrm rot="16200000">
            <a:off x="1516985" y="4994909"/>
            <a:ext cx="1604470" cy="461665"/>
          </a:xfrm>
          <a:prstGeom prst="rect">
            <a:avLst/>
          </a:prstGeom>
          <a:noFill/>
        </p:spPr>
        <p:txBody>
          <a:bodyPr wrap="square" rtlCol="0">
            <a:spAutoFit/>
          </a:bodyPr>
          <a:lstStyle/>
          <a:p>
            <a:r>
              <a:rPr lang="en-US" sz="1200" spc="300" dirty="0">
                <a:solidFill>
                  <a:schemeClr val="tx1">
                    <a:lumMod val="75000"/>
                    <a:lumOff val="25000"/>
                  </a:schemeClr>
                </a:solidFill>
                <a:latin typeface="+mj-lt"/>
              </a:rPr>
              <a:t>FEBRUARY 2021</a:t>
            </a:r>
            <a:endParaRPr lang="id-ID" sz="23900" spc="300" dirty="0">
              <a:solidFill>
                <a:schemeClr val="tx1">
                  <a:lumMod val="75000"/>
                  <a:lumOff val="25000"/>
                </a:schemeClr>
              </a:solidFill>
              <a:latin typeface="+mj-lt"/>
            </a:endParaRPr>
          </a:p>
        </p:txBody>
      </p:sp>
    </p:spTree>
    <p:extLst>
      <p:ext uri="{BB962C8B-B14F-4D97-AF65-F5344CB8AC3E}">
        <p14:creationId xmlns:p14="http://schemas.microsoft.com/office/powerpoint/2010/main" val="2678602127"/>
      </p:ext>
    </p:extLst>
  </p:cSld>
  <p:clrMapOvr>
    <a:masterClrMapping/>
  </p:clrMapOvr>
</p:sld>
</file>

<file path=ppt/theme/theme1.xml><?xml version="1.0" encoding="utf-8"?>
<a:theme xmlns:a="http://schemas.openxmlformats.org/drawingml/2006/main" name="Office Theme">
  <a:themeElements>
    <a:clrScheme name="Sharp and modern ">
      <a:dk1>
        <a:sysClr val="windowText" lastClr="000000"/>
      </a:dk1>
      <a:lt1>
        <a:sysClr val="window" lastClr="FFFFFF"/>
      </a:lt1>
      <a:dk2>
        <a:srgbClr val="1F497D"/>
      </a:dk2>
      <a:lt2>
        <a:srgbClr val="EEECE1"/>
      </a:lt2>
      <a:accent1>
        <a:srgbClr val="3CC47C"/>
      </a:accent1>
      <a:accent2>
        <a:srgbClr val="1E392A"/>
      </a:accent2>
      <a:accent3>
        <a:srgbClr val="E9C893"/>
      </a:accent3>
      <a:accent4>
        <a:srgbClr val="828081"/>
      </a:accent4>
      <a:accent5>
        <a:srgbClr val="000000"/>
      </a:accent5>
      <a:accent6>
        <a:srgbClr val="8A8A8A"/>
      </a:accent6>
      <a:hlink>
        <a:srgbClr val="0096D2"/>
      </a:hlink>
      <a:folHlink>
        <a:srgbClr val="00578B"/>
      </a:folHlink>
    </a:clrScheme>
    <a:fontScheme name="Custom 6">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341</TotalTime>
  <Words>1445</Words>
  <Application>Microsoft Office PowerPoint</Application>
  <PresentationFormat>Widescreen</PresentationFormat>
  <Paragraphs>147</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Gill Sans</vt:lpstr>
      <vt:lpstr>Lato</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L J</cp:lastModifiedBy>
  <cp:revision>47</cp:revision>
  <dcterms:created xsi:type="dcterms:W3CDTF">2021-02-09T15:50:15Z</dcterms:created>
  <dcterms:modified xsi:type="dcterms:W3CDTF">2021-03-09T07:51:35Z</dcterms:modified>
</cp:coreProperties>
</file>