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257" r:id="rId3"/>
    <p:sldId id="404" r:id="rId4"/>
    <p:sldId id="388" r:id="rId5"/>
    <p:sldId id="373" r:id="rId6"/>
    <p:sldId id="389" r:id="rId7"/>
    <p:sldId id="362" r:id="rId8"/>
    <p:sldId id="352" r:id="rId9"/>
    <p:sldId id="400" r:id="rId10"/>
    <p:sldId id="397" r:id="rId11"/>
    <p:sldId id="398" r:id="rId12"/>
    <p:sldId id="391" r:id="rId13"/>
    <p:sldId id="396" r:id="rId14"/>
    <p:sldId id="399" r:id="rId15"/>
    <p:sldId id="401" r:id="rId16"/>
    <p:sldId id="402" r:id="rId17"/>
    <p:sldId id="380" r:id="rId18"/>
    <p:sldId id="292" r:id="rId19"/>
    <p:sldId id="287" r:id="rId20"/>
    <p:sldId id="288" r:id="rId21"/>
    <p:sldId id="405" r:id="rId22"/>
    <p:sldId id="406" r:id="rId23"/>
    <p:sldId id="291" r:id="rId24"/>
    <p:sldId id="294" r:id="rId25"/>
    <p:sldId id="293" r:id="rId26"/>
    <p:sldId id="295" r:id="rId27"/>
    <p:sldId id="407" r:id="rId28"/>
  </p:sldIdLst>
  <p:sldSz cx="12192000" cy="6858000"/>
  <p:notesSz cx="6858000" cy="9144000"/>
  <p:embeddedFontLst>
    <p:embeddedFont>
      <p:font typeface="Fredoka One" panose="02000000000000000000" pitchFamily="2" charset="0"/>
      <p:regular r:id="rId31"/>
    </p:embeddedFont>
    <p:embeddedFont>
      <p:font typeface="Poppins Light" panose="00000400000000000000" pitchFamily="2" charset="0"/>
      <p:regular r:id="rId32"/>
      <p:italic r:id="rId33"/>
    </p:embeddedFont>
    <p:embeddedFont>
      <p:font typeface="맑은 고딕" panose="020B0503020000020004" pitchFamily="50" charset="-127"/>
      <p:regular r:id="rId34"/>
      <p:bold r:id="rId3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0"/>
    <a:srgbClr val="FF593A"/>
    <a:srgbClr val="3ED6CF"/>
    <a:srgbClr val="FFBC00"/>
    <a:srgbClr val="EFEEF3"/>
    <a:srgbClr val="332533"/>
    <a:srgbClr val="FFC530"/>
    <a:srgbClr val="6A01F8"/>
    <a:srgbClr val="FE8371"/>
    <a:srgbClr val="01E0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65" autoAdjust="0"/>
    <p:restoredTop sz="94660"/>
  </p:normalViewPr>
  <p:slideViewPr>
    <p:cSldViewPr snapToGrid="0">
      <p:cViewPr varScale="1">
        <p:scale>
          <a:sx n="90" d="100"/>
          <a:sy n="90" d="100"/>
        </p:scale>
        <p:origin x="87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306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2021-07-14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17" Type="http://schemas.openxmlformats.org/officeDocument/2006/relationships/image" Target="../media/image13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10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8.svg"/><Relationship Id="rId4" Type="http://schemas.openxmlformats.org/officeDocument/2006/relationships/image" Target="../media/image2.svg"/><Relationship Id="rId9" Type="http://schemas.openxmlformats.org/officeDocument/2006/relationships/image" Target="../media/image17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8.svg"/><Relationship Id="rId4" Type="http://schemas.openxmlformats.org/officeDocument/2006/relationships/image" Target="../media/image2.svg"/><Relationship Id="rId9" Type="http://schemas.openxmlformats.org/officeDocument/2006/relationships/image" Target="../media/image17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6.svg"/><Relationship Id="rId4" Type="http://schemas.openxmlformats.org/officeDocument/2006/relationships/image" Target="../media/image2.svg"/><Relationship Id="rId9" Type="http://schemas.openxmlformats.org/officeDocument/2006/relationships/image" Target="../media/image15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8.svg"/><Relationship Id="rId4" Type="http://schemas.openxmlformats.org/officeDocument/2006/relationships/image" Target="../media/image2.svg"/><Relationship Id="rId9" Type="http://schemas.openxmlformats.org/officeDocument/2006/relationships/image" Target="../media/image17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svg"/><Relationship Id="rId4" Type="http://schemas.openxmlformats.org/officeDocument/2006/relationships/image" Target="../media/image2.svg"/><Relationship Id="rId9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9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8.svg"/><Relationship Id="rId4" Type="http://schemas.openxmlformats.org/officeDocument/2006/relationships/image" Target="../media/image2.svg"/><Relationship Id="rId9" Type="http://schemas.openxmlformats.org/officeDocument/2006/relationships/image" Target="../media/image17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0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svg"/><Relationship Id="rId4" Type="http://schemas.openxmlformats.org/officeDocument/2006/relationships/image" Target="../media/image2.svg"/><Relationship Id="rId9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1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2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8.svg"/><Relationship Id="rId4" Type="http://schemas.openxmlformats.org/officeDocument/2006/relationships/image" Target="../media/image2.svg"/><Relationship Id="rId9" Type="http://schemas.openxmlformats.org/officeDocument/2006/relationships/image" Target="../media/image17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1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6.svg"/><Relationship Id="rId4" Type="http://schemas.openxmlformats.org/officeDocument/2006/relationships/image" Target="../media/image2.svg"/><Relationship Id="rId9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2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8.svg"/><Relationship Id="rId4" Type="http://schemas.openxmlformats.org/officeDocument/2006/relationships/image" Target="../media/image2.svg"/><Relationship Id="rId9" Type="http://schemas.openxmlformats.org/officeDocument/2006/relationships/image" Target="../media/image17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4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svg"/><Relationship Id="rId4" Type="http://schemas.openxmlformats.org/officeDocument/2006/relationships/image" Target="../media/image2.svg"/><Relationship Id="rId9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3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svg"/><Relationship Id="rId4" Type="http://schemas.openxmlformats.org/officeDocument/2006/relationships/image" Target="../media/image2.svg"/><Relationship Id="rId9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3">
            <a:hlinkClick r:id="rId2"/>
            <a:extLst>
              <a:ext uri="{FF2B5EF4-FFF2-40B4-BE49-F238E27FC236}">
                <a16:creationId xmlns:a16="http://schemas.microsoft.com/office/drawing/2014/main" id="{0DFFB020-BF88-4F41-8A9E-E3481FA574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0" name="TextBox 19">
            <a:hlinkClick r:id="rId5"/>
            <a:extLst>
              <a:ext uri="{FF2B5EF4-FFF2-40B4-BE49-F238E27FC236}">
                <a16:creationId xmlns:a16="http://schemas.microsoft.com/office/drawing/2014/main" id="{2E1FA8DE-C280-4005-83F5-A119E2C35342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그래픽 21">
            <a:extLst>
              <a:ext uri="{FF2B5EF4-FFF2-40B4-BE49-F238E27FC236}">
                <a16:creationId xmlns:a16="http://schemas.microsoft.com/office/drawing/2014/main" id="{7E5F4FFF-C57A-471D-8D97-7360AA36E59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0" y="0"/>
            <a:ext cx="2037633" cy="1888570"/>
          </a:xfrm>
          <a:prstGeom prst="rect">
            <a:avLst/>
          </a:prstGeom>
        </p:spPr>
      </p:pic>
      <p:grpSp>
        <p:nvGrpSpPr>
          <p:cNvPr id="10" name="그룹 9">
            <a:extLst>
              <a:ext uri="{FF2B5EF4-FFF2-40B4-BE49-F238E27FC236}">
                <a16:creationId xmlns:a16="http://schemas.microsoft.com/office/drawing/2014/main" id="{56963E69-F1DB-4A16-9E56-F801DF53AE48}"/>
              </a:ext>
            </a:extLst>
          </p:cNvPr>
          <p:cNvGrpSpPr/>
          <p:nvPr userDrawn="1"/>
        </p:nvGrpSpPr>
        <p:grpSpPr>
          <a:xfrm>
            <a:off x="5037667" y="4309772"/>
            <a:ext cx="7154333" cy="2548228"/>
            <a:chOff x="3949797" y="3922295"/>
            <a:chExt cx="8242203" cy="2935705"/>
          </a:xfrm>
        </p:grpSpPr>
        <p:pic>
          <p:nvPicPr>
            <p:cNvPr id="24" name="그래픽 23">
              <a:extLst>
                <a:ext uri="{FF2B5EF4-FFF2-40B4-BE49-F238E27FC236}">
                  <a16:creationId xmlns:a16="http://schemas.microsoft.com/office/drawing/2014/main" id="{1D167A8A-7076-4D17-852D-CF6349E2B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485493" y="3922295"/>
              <a:ext cx="4706507" cy="2935705"/>
            </a:xfrm>
            <a:prstGeom prst="rect">
              <a:avLst/>
            </a:prstGeom>
          </p:spPr>
        </p:pic>
        <p:pic>
          <p:nvPicPr>
            <p:cNvPr id="25" name="그래픽 24">
              <a:extLst>
                <a:ext uri="{FF2B5EF4-FFF2-40B4-BE49-F238E27FC236}">
                  <a16:creationId xmlns:a16="http://schemas.microsoft.com/office/drawing/2014/main" id="{C3A2A9B7-046F-464F-9E9D-EA5256769FA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949797" y="3922295"/>
              <a:ext cx="4051236" cy="2935705"/>
            </a:xfrm>
            <a:prstGeom prst="rect">
              <a:avLst/>
            </a:prstGeom>
          </p:spPr>
        </p:pic>
      </p:grpSp>
      <p:pic>
        <p:nvPicPr>
          <p:cNvPr id="21" name="그래픽 20">
            <a:extLst>
              <a:ext uri="{FF2B5EF4-FFF2-40B4-BE49-F238E27FC236}">
                <a16:creationId xmlns:a16="http://schemas.microsoft.com/office/drawing/2014/main" id="{5D289DF1-0528-4DFF-BE69-34B5F84FBE1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320717" y="0"/>
            <a:ext cx="2871283" cy="1097036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B29F86C7-B59D-4E86-A4A0-0CEE505E98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46"/>
          <a:stretch/>
        </p:blipFill>
        <p:spPr>
          <a:xfrm>
            <a:off x="9961232" y="4470509"/>
            <a:ext cx="1556222" cy="2387491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88209B98-1BEC-4A02-983C-2932F7F9DD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12"/>
          <a:stretch/>
        </p:blipFill>
        <p:spPr>
          <a:xfrm>
            <a:off x="10842908" y="711008"/>
            <a:ext cx="1349092" cy="2546545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6C58812B-32C0-4279-B564-6DCDEE55B5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2"/>
          <a:stretch/>
        </p:blipFill>
        <p:spPr>
          <a:xfrm>
            <a:off x="0" y="3949788"/>
            <a:ext cx="1570371" cy="2546545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92A7C5F3-7945-4FE4-A244-A5300583B2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74"/>
          <a:stretch/>
        </p:blipFill>
        <p:spPr>
          <a:xfrm>
            <a:off x="4895942" y="5095133"/>
            <a:ext cx="1355328" cy="1762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8AA8B866-5138-4182-A64D-48778A688D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DD9C95A1-EA0C-4E08-855B-703DA244B07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CE8709F9-A952-42EB-8E54-F9EC62DDC1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655" r="69736" b="33353"/>
          <a:stretch/>
        </p:blipFill>
        <p:spPr>
          <a:xfrm rot="16200000" flipH="1" flipV="1">
            <a:off x="872339" y="-872339"/>
            <a:ext cx="871086" cy="2615765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5C443229-9681-4499-95A3-8236D0F664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8829" t="21496"/>
          <a:stretch/>
        </p:blipFill>
        <p:spPr>
          <a:xfrm flipV="1">
            <a:off x="8945883" y="5700367"/>
            <a:ext cx="3246116" cy="1157633"/>
          </a:xfrm>
          <a:prstGeom prst="rect">
            <a:avLst/>
          </a:prstGeom>
        </p:spPr>
      </p:pic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053F40BA-500A-4D64-A7E7-B4D53AEE53C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11700" y="1293627"/>
            <a:ext cx="2768600" cy="2768600"/>
          </a:xfrm>
          <a:prstGeom prst="round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5943197E-1A0B-4E44-BADF-2A55C872460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65200" y="1293627"/>
            <a:ext cx="2768600" cy="2768600"/>
          </a:xfrm>
          <a:prstGeom prst="round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7ABE142D-91E0-462A-B233-9DBD1C1F090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458200" y="1293627"/>
            <a:ext cx="2768600" cy="2768600"/>
          </a:xfrm>
          <a:prstGeom prst="round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954167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8AA8B866-5138-4182-A64D-48778A688D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DD9C95A1-EA0C-4E08-855B-703DA244B07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D5ED909B-D82A-4CC6-AF14-9ABCE5C4C5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35507"/>
          <a:stretch/>
        </p:blipFill>
        <p:spPr>
          <a:xfrm>
            <a:off x="8981204" y="5566374"/>
            <a:ext cx="3210796" cy="1291626"/>
          </a:xfrm>
          <a:prstGeom prst="rect">
            <a:avLst/>
          </a:prstGeom>
        </p:spPr>
      </p:pic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F9A93F85-E302-4ED8-B2DA-D6B62F23597B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599439" y="616337"/>
            <a:ext cx="4792016" cy="5621780"/>
          </a:xfrm>
          <a:prstGeom prst="roundRect">
            <a:avLst>
              <a:gd name="adj" fmla="val 876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631973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8AA8B866-5138-4182-A64D-48778A688D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DD9C95A1-EA0C-4E08-855B-703DA244B07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5B8EBB85-671E-48B2-A5D1-44921ECF484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10031177" y="0"/>
            <a:ext cx="2160823" cy="200274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DE0D7CE2-E91D-4CDF-BF4B-7F0D223D7BB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 flipV="1">
            <a:off x="0" y="0"/>
            <a:ext cx="2763767" cy="2002748"/>
          </a:xfrm>
          <a:prstGeom prst="rect">
            <a:avLst/>
          </a:prstGeom>
        </p:spPr>
      </p:pic>
      <p:sp>
        <p:nvSpPr>
          <p:cNvPr id="6" name="그림 개체 틀 17">
            <a:extLst>
              <a:ext uri="{FF2B5EF4-FFF2-40B4-BE49-F238E27FC236}">
                <a16:creationId xmlns:a16="http://schemas.microsoft.com/office/drawing/2014/main" id="{C96EFD80-E1AE-4523-A784-23706BE206FD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516146" y="509813"/>
            <a:ext cx="11155154" cy="3008087"/>
          </a:xfrm>
          <a:prstGeom prst="round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690567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8AA8B866-5138-4182-A64D-48778A688D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DD9C95A1-EA0C-4E08-855B-703DA244B07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CE8709F9-A952-42EB-8E54-F9EC62DDC1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2063" r="19188" b="21336"/>
          <a:stretch/>
        </p:blipFill>
        <p:spPr>
          <a:xfrm flipH="1" flipV="1">
            <a:off x="10757836" y="0"/>
            <a:ext cx="1434164" cy="3087401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5C443229-9681-4499-95A3-8236D0F664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8829" t="21496"/>
          <a:stretch/>
        </p:blipFill>
        <p:spPr>
          <a:xfrm rot="5400000" flipH="1" flipV="1">
            <a:off x="-1044241" y="4656125"/>
            <a:ext cx="3246116" cy="1157633"/>
          </a:xfrm>
          <a:prstGeom prst="rect">
            <a:avLst/>
          </a:prstGeom>
        </p:spPr>
      </p:pic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2C7A57F7-9E78-4E78-9239-1B14C80D698C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788306" y="2770986"/>
            <a:ext cx="2630555" cy="263205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31A5B480-72B9-4BC5-BFE9-E18FC6B7F6C0}"/>
              </a:ext>
            </a:extLst>
          </p:cNvPr>
          <p:cNvSpPr>
            <a:spLocks noGrp="1"/>
          </p:cNvSpPr>
          <p:nvPr userDrawn="1">
            <p:ph type="pic" sz="quarter" idx="16" hasCustomPrompt="1"/>
          </p:nvPr>
        </p:nvSpPr>
        <p:spPr>
          <a:xfrm>
            <a:off x="3450931" y="1454969"/>
            <a:ext cx="2630555" cy="263205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A6D7D57F-BFBA-4D4D-97AF-FCEEF5E1EE95}"/>
              </a:ext>
            </a:extLst>
          </p:cNvPr>
          <p:cNvSpPr>
            <a:spLocks noGrp="1"/>
          </p:cNvSpPr>
          <p:nvPr userDrawn="1">
            <p:ph type="pic" sz="quarter" idx="18" hasCustomPrompt="1"/>
          </p:nvPr>
        </p:nvSpPr>
        <p:spPr>
          <a:xfrm>
            <a:off x="6113556" y="2770986"/>
            <a:ext cx="2630555" cy="263205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C035727E-7004-4D79-AF67-A78BDD8C0962}"/>
              </a:ext>
            </a:extLst>
          </p:cNvPr>
          <p:cNvSpPr>
            <a:spLocks noGrp="1"/>
          </p:cNvSpPr>
          <p:nvPr userDrawn="1">
            <p:ph type="pic" sz="quarter" idx="19" hasCustomPrompt="1"/>
          </p:nvPr>
        </p:nvSpPr>
        <p:spPr>
          <a:xfrm>
            <a:off x="8776181" y="1454969"/>
            <a:ext cx="2630555" cy="263205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375188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8AA8B866-5138-4182-A64D-48778A688D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DD9C95A1-EA0C-4E08-855B-703DA244B07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F11FB75F-D1CD-401F-B3CD-63445E698D6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0" y="0"/>
            <a:ext cx="2763767" cy="1055958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825C9DB9-40D1-459F-AAEE-CA9FF3BEDC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5298" r="67537"/>
          <a:stretch/>
        </p:blipFill>
        <p:spPr>
          <a:xfrm rot="5400000" flipH="1" flipV="1">
            <a:off x="9856046" y="4522046"/>
            <a:ext cx="955039" cy="3716869"/>
          </a:xfrm>
          <a:custGeom>
            <a:avLst/>
            <a:gdLst>
              <a:gd name="connsiteX0" fmla="*/ 0 w 955039"/>
              <a:gd name="connsiteY0" fmla="*/ 3716869 h 3716869"/>
              <a:gd name="connsiteX1" fmla="*/ 0 w 955039"/>
              <a:gd name="connsiteY1" fmla="*/ 0 h 3716869"/>
              <a:gd name="connsiteX2" fmla="*/ 931332 w 955039"/>
              <a:gd name="connsiteY2" fmla="*/ 0 h 3716869"/>
              <a:gd name="connsiteX3" fmla="*/ 882649 w 955039"/>
              <a:gd name="connsiteY3" fmla="*/ 3312056 h 3716869"/>
              <a:gd name="connsiteX4" fmla="*/ 955039 w 955039"/>
              <a:gd name="connsiteY4" fmla="*/ 3402545 h 3716869"/>
              <a:gd name="connsiteX5" fmla="*/ 931332 w 955039"/>
              <a:gd name="connsiteY5" fmla="*/ 3716869 h 3716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55039" h="3716869">
                <a:moveTo>
                  <a:pt x="0" y="3716869"/>
                </a:moveTo>
                <a:lnTo>
                  <a:pt x="0" y="0"/>
                </a:lnTo>
                <a:lnTo>
                  <a:pt x="931332" y="0"/>
                </a:lnTo>
                <a:lnTo>
                  <a:pt x="882649" y="3312056"/>
                </a:lnTo>
                <a:lnTo>
                  <a:pt x="955039" y="3402545"/>
                </a:lnTo>
                <a:lnTo>
                  <a:pt x="931332" y="3716869"/>
                </a:lnTo>
                <a:close/>
              </a:path>
            </a:pathLst>
          </a:custGeom>
        </p:spPr>
      </p:pic>
      <p:sp>
        <p:nvSpPr>
          <p:cNvPr id="6" name="그림 개체 틀 11">
            <a:extLst>
              <a:ext uri="{FF2B5EF4-FFF2-40B4-BE49-F238E27FC236}">
                <a16:creationId xmlns:a16="http://schemas.microsoft.com/office/drawing/2014/main" id="{5829BEA9-3678-4578-8E21-0C61D20FA26A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7716277" y="8631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936101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8AA8B866-5138-4182-A64D-48778A688D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DD9C95A1-EA0C-4E08-855B-703DA244B07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DE0D7CE2-E91D-4CDF-BF4B-7F0D223D7B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6958"/>
          <a:stretch/>
        </p:blipFill>
        <p:spPr>
          <a:xfrm rot="10800000" flipH="1" flipV="1">
            <a:off x="10173300" y="4855252"/>
            <a:ext cx="2018700" cy="2002748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5C443229-9681-4499-95A3-8236D0F664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8829" t="21496"/>
          <a:stretch/>
        </p:blipFill>
        <p:spPr>
          <a:xfrm>
            <a:off x="-1" y="0"/>
            <a:ext cx="3246116" cy="1157633"/>
          </a:xfrm>
          <a:prstGeom prst="rect">
            <a:avLst/>
          </a:prstGeom>
        </p:spPr>
      </p:pic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4CF6453E-FA5C-4008-A484-E47CF9B37BB0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6763497" y="7540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594879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8AA8B866-5138-4182-A64D-48778A688D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DD9C95A1-EA0C-4E08-855B-703DA244B07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5B8EBB85-671E-48B2-A5D1-44921ECF484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0" y="0"/>
            <a:ext cx="1612521" cy="1494557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D5ED909B-D82A-4CC6-AF14-9ABCE5C4C55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9795933" y="5363442"/>
            <a:ext cx="2396067" cy="1494557"/>
          </a:xfrm>
          <a:prstGeom prst="rect">
            <a:avLst/>
          </a:prstGeom>
        </p:spPr>
      </p:pic>
      <p:sp>
        <p:nvSpPr>
          <p:cNvPr id="6" name="그림 개체 틀 8">
            <a:extLst>
              <a:ext uri="{FF2B5EF4-FFF2-40B4-BE49-F238E27FC236}">
                <a16:creationId xmlns:a16="http://schemas.microsoft.com/office/drawing/2014/main" id="{3A1F6259-0D03-48AB-B2E4-8BC0C3086F66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5240532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221555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5D79E61-4CFF-4B52-AB8A-FB7272851B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E6E3E32B-554C-46D4-90CD-154C01E6E84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91413B6-A7D0-4627-8585-A382214942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CF8516DC-20F3-4347-A08F-AF17BF948ED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8AA8B866-5138-4182-A64D-48778A688D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DD9C95A1-EA0C-4E08-855B-703DA244B07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CE8709F9-A952-42EB-8E54-F9EC62DDC1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655" r="69736" b="33353"/>
          <a:stretch/>
        </p:blipFill>
        <p:spPr>
          <a:xfrm rot="16200000">
            <a:off x="10448574" y="5114574"/>
            <a:ext cx="871086" cy="2615765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5C443229-9681-4499-95A3-8236D0F664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8829" t="21496"/>
          <a:stretch/>
        </p:blipFill>
        <p:spPr>
          <a:xfrm flipH="1">
            <a:off x="0" y="0"/>
            <a:ext cx="3246116" cy="1157633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8A42628C-0A57-49AC-AE84-D828B3EFCA3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33" y="5658542"/>
            <a:ext cx="2048327" cy="1199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8766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8AA8B866-5138-4182-A64D-48778A688D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DD9C95A1-EA0C-4E08-855B-703DA244B07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F11FB75F-D1CD-401F-B3CD-63445E698D6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428233" y="0"/>
            <a:ext cx="2763767" cy="1055958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D5ED909B-D82A-4CC6-AF14-9ABCE5C4C5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35507"/>
          <a:stretch/>
        </p:blipFill>
        <p:spPr>
          <a:xfrm flipH="1">
            <a:off x="0" y="5566374"/>
            <a:ext cx="3210796" cy="1291626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FD85F6B4-0DA0-4EE2-9617-24347EFB4E3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468" y="5437856"/>
            <a:ext cx="1060374" cy="142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7335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8AA8B866-5138-4182-A64D-48778A688D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DD9C95A1-EA0C-4E08-855B-703DA244B07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5B8EBB85-671E-48B2-A5D1-44921ECF484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0" y="0"/>
            <a:ext cx="2160823" cy="200274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DE0D7CE2-E91D-4CDF-BF4B-7F0D223D7BB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428233" y="4855252"/>
            <a:ext cx="2763767" cy="200274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CD688964-C19E-4B9B-8A73-35D8F06592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8"/>
          <a:stretch/>
        </p:blipFill>
        <p:spPr>
          <a:xfrm>
            <a:off x="10810116" y="5508121"/>
            <a:ext cx="1003859" cy="1349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5942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8AA8B866-5138-4182-A64D-48778A688D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DD9C95A1-EA0C-4E08-855B-703DA244B07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CE8709F9-A952-42EB-8E54-F9EC62DDC1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2063" r="19188" b="21336"/>
          <a:stretch/>
        </p:blipFill>
        <p:spPr>
          <a:xfrm>
            <a:off x="0" y="3770599"/>
            <a:ext cx="1434164" cy="3087401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5C443229-9681-4499-95A3-8236D0F664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8829" t="21496"/>
          <a:stretch/>
        </p:blipFill>
        <p:spPr>
          <a:xfrm flipH="1">
            <a:off x="8945884" y="0"/>
            <a:ext cx="3246116" cy="1157633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CB2BE6C7-A023-44D1-9C46-F7013054F62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196" y="5500014"/>
            <a:ext cx="918729" cy="1357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0288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8AA8B866-5138-4182-A64D-48778A688D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DD9C95A1-EA0C-4E08-855B-703DA244B07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F11FB75F-D1CD-401F-B3CD-63445E698D6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9428233" y="5802042"/>
            <a:ext cx="2763767" cy="1055958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825C9DB9-40D1-459F-AAEE-CA9FF3BEDC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5298" r="67537"/>
          <a:stretch/>
        </p:blipFill>
        <p:spPr>
          <a:xfrm rot="5400000">
            <a:off x="1380915" y="-1380915"/>
            <a:ext cx="955039" cy="3716869"/>
          </a:xfrm>
          <a:custGeom>
            <a:avLst/>
            <a:gdLst>
              <a:gd name="connsiteX0" fmla="*/ 0 w 955039"/>
              <a:gd name="connsiteY0" fmla="*/ 3716869 h 3716869"/>
              <a:gd name="connsiteX1" fmla="*/ 0 w 955039"/>
              <a:gd name="connsiteY1" fmla="*/ 0 h 3716869"/>
              <a:gd name="connsiteX2" fmla="*/ 931332 w 955039"/>
              <a:gd name="connsiteY2" fmla="*/ 0 h 3716869"/>
              <a:gd name="connsiteX3" fmla="*/ 882649 w 955039"/>
              <a:gd name="connsiteY3" fmla="*/ 3312056 h 3716869"/>
              <a:gd name="connsiteX4" fmla="*/ 955039 w 955039"/>
              <a:gd name="connsiteY4" fmla="*/ 3402545 h 3716869"/>
              <a:gd name="connsiteX5" fmla="*/ 931332 w 955039"/>
              <a:gd name="connsiteY5" fmla="*/ 3716869 h 3716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55039" h="3716869">
                <a:moveTo>
                  <a:pt x="0" y="3716869"/>
                </a:moveTo>
                <a:lnTo>
                  <a:pt x="0" y="0"/>
                </a:lnTo>
                <a:lnTo>
                  <a:pt x="931332" y="0"/>
                </a:lnTo>
                <a:lnTo>
                  <a:pt x="882649" y="3312056"/>
                </a:lnTo>
                <a:lnTo>
                  <a:pt x="955039" y="3402545"/>
                </a:lnTo>
                <a:lnTo>
                  <a:pt x="931332" y="3716869"/>
                </a:lnTo>
                <a:close/>
              </a:path>
            </a:pathLst>
          </a:cu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540CB9C0-938A-4C0F-B599-B3A0FD61891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796" y="4831882"/>
            <a:ext cx="1184204" cy="1937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7444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8AA8B866-5138-4182-A64D-48778A688D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DD9C95A1-EA0C-4E08-855B-703DA244B07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DE0D7CE2-E91D-4CDF-BF4B-7F0D223D7B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6958"/>
          <a:stretch/>
        </p:blipFill>
        <p:spPr>
          <a:xfrm rot="10800000">
            <a:off x="-1" y="0"/>
            <a:ext cx="2018700" cy="2002748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5C443229-9681-4499-95A3-8236D0F664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5224" t="21496"/>
          <a:stretch/>
        </p:blipFill>
        <p:spPr>
          <a:xfrm flipH="1" flipV="1">
            <a:off x="9885682" y="5700366"/>
            <a:ext cx="2306318" cy="1157633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BF36CBD7-C061-4D58-A037-D21A7B7CD6B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490" y="4461230"/>
            <a:ext cx="1504638" cy="2396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0389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8AA8B866-5138-4182-A64D-48778A688D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DD9C95A1-EA0C-4E08-855B-703DA244B07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5B8EBB85-671E-48B2-A5D1-44921ECF484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579479" y="0"/>
            <a:ext cx="1612521" cy="1494557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D5ED909B-D82A-4CC6-AF14-9ABCE5C4C55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5363442"/>
            <a:ext cx="2396067" cy="1494557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239D1018-3485-4CAB-9AB2-EC238C5E31D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54" y="4461230"/>
            <a:ext cx="1275614" cy="239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4977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8AA8B866-5138-4182-A64D-48778A688D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DD9C95A1-EA0C-4E08-855B-703DA244B07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E0893274-B85E-4925-9575-B3E2BC360E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5298" r="67537"/>
          <a:stretch/>
        </p:blipFill>
        <p:spPr>
          <a:xfrm rot="5400000" flipH="1" flipV="1">
            <a:off x="9856046" y="4522046"/>
            <a:ext cx="955039" cy="3716869"/>
          </a:xfrm>
          <a:custGeom>
            <a:avLst/>
            <a:gdLst>
              <a:gd name="connsiteX0" fmla="*/ 0 w 955039"/>
              <a:gd name="connsiteY0" fmla="*/ 3716869 h 3716869"/>
              <a:gd name="connsiteX1" fmla="*/ 0 w 955039"/>
              <a:gd name="connsiteY1" fmla="*/ 0 h 3716869"/>
              <a:gd name="connsiteX2" fmla="*/ 931332 w 955039"/>
              <a:gd name="connsiteY2" fmla="*/ 0 h 3716869"/>
              <a:gd name="connsiteX3" fmla="*/ 882649 w 955039"/>
              <a:gd name="connsiteY3" fmla="*/ 3312056 h 3716869"/>
              <a:gd name="connsiteX4" fmla="*/ 955039 w 955039"/>
              <a:gd name="connsiteY4" fmla="*/ 3402545 h 3716869"/>
              <a:gd name="connsiteX5" fmla="*/ 931332 w 955039"/>
              <a:gd name="connsiteY5" fmla="*/ 3716869 h 3716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55039" h="3716869">
                <a:moveTo>
                  <a:pt x="0" y="3716869"/>
                </a:moveTo>
                <a:lnTo>
                  <a:pt x="0" y="0"/>
                </a:lnTo>
                <a:lnTo>
                  <a:pt x="931332" y="0"/>
                </a:lnTo>
                <a:lnTo>
                  <a:pt x="882649" y="3312056"/>
                </a:lnTo>
                <a:lnTo>
                  <a:pt x="955039" y="3402545"/>
                </a:lnTo>
                <a:lnTo>
                  <a:pt x="931332" y="3716869"/>
                </a:lnTo>
                <a:close/>
              </a:path>
            </a:pathLst>
          </a:cu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8DCB972B-DB00-432A-902F-40406AA0C1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35507"/>
          <a:stretch/>
        </p:blipFill>
        <p:spPr>
          <a:xfrm flipV="1">
            <a:off x="0" y="0"/>
            <a:ext cx="2455333" cy="987721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558F173E-2E98-4C46-8657-AA7092ED89E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523874"/>
            <a:ext cx="1522368" cy="233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1173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687" r:id="rId17"/>
    <p:sldLayoutId id="2147483664" r:id="rId18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Fredoka+One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fonts.google.com/specimen/Poppin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A3C95EE9-5812-44B5-BDD3-59FC15450C25}"/>
              </a:ext>
            </a:extLst>
          </p:cNvPr>
          <p:cNvSpPr txBox="1"/>
          <p:nvPr/>
        </p:nvSpPr>
        <p:spPr>
          <a:xfrm>
            <a:off x="2150073" y="1474579"/>
            <a:ext cx="789185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>
                <a:cs typeface="Arial" panose="020B0604020202020204" pitchFamily="34" charset="0"/>
              </a:rPr>
              <a:t>International</a:t>
            </a:r>
          </a:p>
          <a:p>
            <a:pPr algn="ctr"/>
            <a:r>
              <a:rPr lang="en-US" altLang="ko-KR" sz="6600" dirty="0">
                <a:latin typeface="+mj-lt"/>
                <a:cs typeface="Arial" panose="020B0604020202020204" pitchFamily="34" charset="0"/>
              </a:rPr>
              <a:t>Youth Day !</a:t>
            </a:r>
            <a:endParaRPr lang="ko-KR" altLang="en-US" sz="6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87341480-53E7-4384-9351-C12C17B3F655}"/>
              </a:ext>
            </a:extLst>
          </p:cNvPr>
          <p:cNvSpPr/>
          <p:nvPr/>
        </p:nvSpPr>
        <p:spPr>
          <a:xfrm>
            <a:off x="4114801" y="4121296"/>
            <a:ext cx="3962400" cy="457200"/>
          </a:xfrm>
          <a:prstGeom prst="roundRect">
            <a:avLst>
              <a:gd name="adj" fmla="val 50000"/>
            </a:avLst>
          </a:prstGeom>
          <a:solidFill>
            <a:srgbClr val="FF59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rgbClr val="F2F2F0"/>
                </a:solidFill>
              </a:rPr>
              <a:t>12. AUGUST. 20XX</a:t>
            </a:r>
            <a:endParaRPr lang="ko-KR" altLang="en-US" dirty="0">
              <a:solidFill>
                <a:srgbClr val="F2F2F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9113A5-3C69-4C21-BF71-7098D76FCA33}"/>
              </a:ext>
            </a:extLst>
          </p:cNvPr>
          <p:cNvSpPr txBox="1"/>
          <p:nvPr/>
        </p:nvSpPr>
        <p:spPr>
          <a:xfrm>
            <a:off x="2376222" y="3536762"/>
            <a:ext cx="7439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cs typeface="Arial" panose="020B0604020202020204" pitchFamily="34" charset="0"/>
              </a:rPr>
              <a:t>Insert the sub title of your presentation</a:t>
            </a:r>
            <a:endParaRPr lang="ko-KR" alt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631B2A6-0355-48CB-8DF0-F0EE36E186D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D44FB68-ADE2-46C6-87BD-8A0870549A2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C1D82D62-C643-47BF-B995-C7B5312DBBB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A8FB8944-7123-4111-84B5-150D9E537F7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C8DEDCA3-569F-428B-A6C0-C40640DE43E2}"/>
              </a:ext>
            </a:extLst>
          </p:cNvPr>
          <p:cNvSpPr/>
          <p:nvPr/>
        </p:nvSpPr>
        <p:spPr>
          <a:xfrm>
            <a:off x="787566" y="1454969"/>
            <a:ext cx="2630555" cy="1316017"/>
          </a:xfrm>
          <a:prstGeom prst="rect">
            <a:avLst/>
          </a:prstGeom>
          <a:solidFill>
            <a:srgbClr val="FFBC00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80000" tIns="46800" rIns="1800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F2F2F0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F2F2F0"/>
                </a:solidFill>
                <a:latin typeface="+mj-lt"/>
              </a:rPr>
              <a:t>amet</a:t>
            </a:r>
            <a:endParaRPr lang="en-US" altLang="ko-KR" sz="2000" dirty="0">
              <a:solidFill>
                <a:srgbClr val="F2F2F0"/>
              </a:solidFill>
              <a:latin typeface="+mj-lt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0AC779C1-2849-41DF-A8D0-DE22286D2FC2}"/>
              </a:ext>
            </a:extLst>
          </p:cNvPr>
          <p:cNvSpPr/>
          <p:nvPr/>
        </p:nvSpPr>
        <p:spPr>
          <a:xfrm>
            <a:off x="6112816" y="1454969"/>
            <a:ext cx="2630555" cy="1316017"/>
          </a:xfrm>
          <a:prstGeom prst="rect">
            <a:avLst/>
          </a:prstGeom>
          <a:solidFill>
            <a:srgbClr val="FF593A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80000" tIns="46800" rIns="1800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>
                <a:solidFill>
                  <a:srgbClr val="F2F2F0"/>
                </a:solidFill>
                <a:latin typeface="+mj-lt"/>
              </a:rPr>
              <a:t>Sed do eiusmod tempor</a:t>
            </a:r>
            <a:endParaRPr lang="en-US" altLang="ko-KR" sz="2000" dirty="0">
              <a:solidFill>
                <a:srgbClr val="F2F2F0"/>
              </a:solidFill>
              <a:latin typeface="+mj-lt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08B5EF98-8D9A-4DB2-9511-197A19FCA263}"/>
              </a:ext>
            </a:extLst>
          </p:cNvPr>
          <p:cNvSpPr/>
          <p:nvPr/>
        </p:nvSpPr>
        <p:spPr>
          <a:xfrm>
            <a:off x="3449452" y="4087014"/>
            <a:ext cx="2632034" cy="1316017"/>
          </a:xfrm>
          <a:prstGeom prst="rect">
            <a:avLst/>
          </a:prstGeom>
          <a:solidFill>
            <a:srgbClr val="3ED6C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80000" tIns="46800" rIns="1800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>
                <a:solidFill>
                  <a:srgbClr val="F2F2F0"/>
                </a:solidFill>
                <a:latin typeface="+mj-lt"/>
              </a:rPr>
              <a:t>Consectetur adipiscing elit</a:t>
            </a:r>
            <a:endParaRPr lang="en-US" altLang="ko-KR" sz="2000" dirty="0">
              <a:solidFill>
                <a:srgbClr val="F2F2F0"/>
              </a:solidFill>
              <a:latin typeface="+mj-lt"/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5718223E-C47E-4AF5-AC8C-98CB7195C3ED}"/>
              </a:ext>
            </a:extLst>
          </p:cNvPr>
          <p:cNvSpPr/>
          <p:nvPr/>
        </p:nvSpPr>
        <p:spPr>
          <a:xfrm>
            <a:off x="8774702" y="4087014"/>
            <a:ext cx="2632034" cy="1316017"/>
          </a:xfrm>
          <a:prstGeom prst="rect">
            <a:avLst/>
          </a:prstGeom>
          <a:solidFill>
            <a:schemeClr val="tx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80000" tIns="46800" rIns="1800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 err="1">
                <a:solidFill>
                  <a:srgbClr val="F2F2F0"/>
                </a:solidFill>
                <a:latin typeface="+mj-lt"/>
              </a:rPr>
              <a:t>Incididunt</a:t>
            </a:r>
            <a:r>
              <a:rPr lang="en-US" altLang="ko-KR" sz="2000" dirty="0">
                <a:solidFill>
                  <a:srgbClr val="F2F2F0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F2F2F0"/>
                </a:solidFill>
                <a:latin typeface="+mj-lt"/>
              </a:rPr>
              <a:t>ut</a:t>
            </a:r>
            <a:r>
              <a:rPr lang="en-US" altLang="ko-KR" sz="2000" dirty="0">
                <a:solidFill>
                  <a:srgbClr val="F2F2F0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F2F2F0"/>
                </a:solidFill>
                <a:latin typeface="+mj-lt"/>
              </a:rPr>
              <a:t>labore</a:t>
            </a:r>
            <a:endParaRPr lang="en-US" altLang="ko-KR" sz="2000" dirty="0">
              <a:solidFill>
                <a:srgbClr val="F2F2F0"/>
              </a:solidFill>
              <a:latin typeface="+mj-lt"/>
            </a:endParaRPr>
          </a:p>
        </p:txBody>
      </p:sp>
      <p:pic>
        <p:nvPicPr>
          <p:cNvPr id="62" name="그림 61">
            <a:extLst>
              <a:ext uri="{FF2B5EF4-FFF2-40B4-BE49-F238E27FC236}">
                <a16:creationId xmlns:a16="http://schemas.microsoft.com/office/drawing/2014/main" id="{B0C12FEE-8591-487E-979F-22697AD0EA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467" y="71542"/>
            <a:ext cx="1605157" cy="2149764"/>
          </a:xfrm>
          <a:prstGeom prst="rect">
            <a:avLst/>
          </a:prstGeom>
        </p:spPr>
      </p:pic>
      <p:pic>
        <p:nvPicPr>
          <p:cNvPr id="63" name="그림 62">
            <a:extLst>
              <a:ext uri="{FF2B5EF4-FFF2-40B4-BE49-F238E27FC236}">
                <a16:creationId xmlns:a16="http://schemas.microsoft.com/office/drawing/2014/main" id="{32D07166-C07A-47BC-AB40-5006C341D1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8"/>
          <a:stretch/>
        </p:blipFill>
        <p:spPr>
          <a:xfrm>
            <a:off x="10793763" y="265485"/>
            <a:ext cx="1290086" cy="1734765"/>
          </a:xfrm>
          <a:prstGeom prst="rect">
            <a:avLst/>
          </a:prstGeom>
        </p:spPr>
      </p:pic>
      <p:pic>
        <p:nvPicPr>
          <p:cNvPr id="64" name="그림 63">
            <a:extLst>
              <a:ext uri="{FF2B5EF4-FFF2-40B4-BE49-F238E27FC236}">
                <a16:creationId xmlns:a16="http://schemas.microsoft.com/office/drawing/2014/main" id="{5B5F3D44-97BD-4F27-90AF-1A1B0A32CC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5514" y="4802326"/>
            <a:ext cx="1390741" cy="2055674"/>
          </a:xfrm>
          <a:prstGeom prst="rect">
            <a:avLst/>
          </a:prstGeom>
        </p:spPr>
      </p:pic>
      <p:pic>
        <p:nvPicPr>
          <p:cNvPr id="65" name="그림 64">
            <a:extLst>
              <a:ext uri="{FF2B5EF4-FFF2-40B4-BE49-F238E27FC236}">
                <a16:creationId xmlns:a16="http://schemas.microsoft.com/office/drawing/2014/main" id="{CC0D4AA1-2233-4CEE-B86A-BCE126935B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33" y="5042302"/>
            <a:ext cx="3100687" cy="1815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7264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타원 12">
            <a:extLst>
              <a:ext uri="{FF2B5EF4-FFF2-40B4-BE49-F238E27FC236}">
                <a16:creationId xmlns:a16="http://schemas.microsoft.com/office/drawing/2014/main" id="{3B839F75-E907-4A3D-AB21-46560B1CBE44}"/>
              </a:ext>
            </a:extLst>
          </p:cNvPr>
          <p:cNvSpPr/>
          <p:nvPr/>
        </p:nvSpPr>
        <p:spPr>
          <a:xfrm>
            <a:off x="1273656" y="1035050"/>
            <a:ext cx="4787900" cy="4787900"/>
          </a:xfrm>
          <a:prstGeom prst="ellipse">
            <a:avLst/>
          </a:prstGeom>
          <a:solidFill>
            <a:srgbClr val="FF59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2F2F0"/>
              </a:solidFill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BB8CA559-094C-4242-BBD5-1DA391E87996}"/>
              </a:ext>
            </a:extLst>
          </p:cNvPr>
          <p:cNvSpPr/>
          <p:nvPr/>
        </p:nvSpPr>
        <p:spPr>
          <a:xfrm>
            <a:off x="3188808" y="1041400"/>
            <a:ext cx="3632200" cy="914400"/>
          </a:xfrm>
          <a:prstGeom prst="roundRect">
            <a:avLst>
              <a:gd name="adj" fmla="val 50000"/>
            </a:avLst>
          </a:prstGeom>
          <a:solidFill>
            <a:srgbClr val="FF59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solidFill>
                  <a:srgbClr val="F2F2F0"/>
                </a:solidFill>
                <a:latin typeface="+mj-lt"/>
              </a:rPr>
              <a:t>01</a:t>
            </a:r>
            <a:endParaRPr lang="ko-KR" altLang="en-US" sz="2800" dirty="0">
              <a:solidFill>
                <a:srgbClr val="F2F2F0"/>
              </a:solidFill>
              <a:latin typeface="+mj-lt"/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ACD82685-7E95-431C-B2AB-84BE64D9A20B}"/>
              </a:ext>
            </a:extLst>
          </p:cNvPr>
          <p:cNvSpPr/>
          <p:nvPr/>
        </p:nvSpPr>
        <p:spPr>
          <a:xfrm>
            <a:off x="1579726" y="1341120"/>
            <a:ext cx="4175760" cy="4175760"/>
          </a:xfrm>
          <a:prstGeom prst="ellipse">
            <a:avLst/>
          </a:prstGeom>
          <a:solidFill>
            <a:srgbClr val="3ED6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2F2F0"/>
              </a:solidFill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056C7F00-E800-486F-9BEB-8DCFD6ACE616}"/>
              </a:ext>
            </a:extLst>
          </p:cNvPr>
          <p:cNvSpPr/>
          <p:nvPr/>
        </p:nvSpPr>
        <p:spPr>
          <a:xfrm>
            <a:off x="3188808" y="4602480"/>
            <a:ext cx="3632200" cy="914400"/>
          </a:xfrm>
          <a:prstGeom prst="roundRect">
            <a:avLst>
              <a:gd name="adj" fmla="val 50000"/>
            </a:avLst>
          </a:prstGeom>
          <a:solidFill>
            <a:srgbClr val="3ED6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solidFill>
                  <a:srgbClr val="F2F2F0"/>
                </a:solidFill>
                <a:latin typeface="+mj-lt"/>
              </a:rPr>
              <a:t>03</a:t>
            </a:r>
            <a:endParaRPr lang="ko-KR" altLang="en-US" sz="2800" dirty="0">
              <a:solidFill>
                <a:srgbClr val="F2F2F0"/>
              </a:solidFill>
              <a:latin typeface="+mj-lt"/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8880A298-C43D-4177-9D33-4166976B1AC4}"/>
              </a:ext>
            </a:extLst>
          </p:cNvPr>
          <p:cNvSpPr/>
          <p:nvPr/>
        </p:nvSpPr>
        <p:spPr>
          <a:xfrm>
            <a:off x="3188808" y="2971800"/>
            <a:ext cx="4787900" cy="914400"/>
          </a:xfrm>
          <a:prstGeom prst="roundRect">
            <a:avLst>
              <a:gd name="adj" fmla="val 50000"/>
            </a:avLst>
          </a:prstGeom>
          <a:solidFill>
            <a:srgbClr val="FFB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solidFill>
                  <a:srgbClr val="F2F2F0"/>
                </a:solidFill>
                <a:latin typeface="+mj-lt"/>
              </a:rPr>
              <a:t>02</a:t>
            </a:r>
            <a:endParaRPr lang="ko-KR" altLang="en-US" sz="2800" dirty="0">
              <a:solidFill>
                <a:srgbClr val="F2F2F0"/>
              </a:solidFill>
              <a:latin typeface="+mj-lt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DBDB6561-085B-4B4C-B7EB-BFE10901028C}"/>
              </a:ext>
            </a:extLst>
          </p:cNvPr>
          <p:cNvSpPr/>
          <p:nvPr/>
        </p:nvSpPr>
        <p:spPr>
          <a:xfrm>
            <a:off x="2194406" y="1955800"/>
            <a:ext cx="2946400" cy="2946400"/>
          </a:xfrm>
          <a:prstGeom prst="ellipse">
            <a:avLst/>
          </a:prstGeom>
          <a:solidFill>
            <a:srgbClr val="FFB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F2F2F0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F2F2F0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9E38DA4A-434F-41E8-B08A-4334423355FD}"/>
              </a:ext>
            </a:extLst>
          </p:cNvPr>
          <p:cNvSpPr/>
          <p:nvPr/>
        </p:nvSpPr>
        <p:spPr>
          <a:xfrm>
            <a:off x="7055958" y="1041400"/>
            <a:ext cx="36321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5E3D666B-9BCA-4D7A-A66A-3371E74B4718}"/>
              </a:ext>
            </a:extLst>
          </p:cNvPr>
          <p:cNvSpPr/>
          <p:nvPr/>
        </p:nvSpPr>
        <p:spPr>
          <a:xfrm>
            <a:off x="7055959" y="1421875"/>
            <a:ext cx="36322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A195F331-B52A-4FF9-B907-D54C6CFD2563}"/>
              </a:ext>
            </a:extLst>
          </p:cNvPr>
          <p:cNvSpPr/>
          <p:nvPr/>
        </p:nvSpPr>
        <p:spPr>
          <a:xfrm>
            <a:off x="8264988" y="2971800"/>
            <a:ext cx="36321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2CD703F3-CABD-4E42-9DC7-5CA694052596}"/>
              </a:ext>
            </a:extLst>
          </p:cNvPr>
          <p:cNvSpPr/>
          <p:nvPr/>
        </p:nvSpPr>
        <p:spPr>
          <a:xfrm>
            <a:off x="8264989" y="3352275"/>
            <a:ext cx="36322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6E1AC833-AF41-40B2-8B3F-E4ADF878B1EA}"/>
              </a:ext>
            </a:extLst>
          </p:cNvPr>
          <p:cNvSpPr/>
          <p:nvPr/>
        </p:nvSpPr>
        <p:spPr>
          <a:xfrm>
            <a:off x="7055958" y="4602480"/>
            <a:ext cx="36321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555310F1-0343-4D52-B89C-3840F902092B}"/>
              </a:ext>
            </a:extLst>
          </p:cNvPr>
          <p:cNvSpPr/>
          <p:nvPr/>
        </p:nvSpPr>
        <p:spPr>
          <a:xfrm>
            <a:off x="7055959" y="4982955"/>
            <a:ext cx="36322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6818686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5970CFEF-0277-4CC1-A132-EE4AA28B68C7}"/>
              </a:ext>
            </a:extLst>
          </p:cNvPr>
          <p:cNvSpPr txBox="1"/>
          <p:nvPr/>
        </p:nvSpPr>
        <p:spPr>
          <a:xfrm>
            <a:off x="2120900" y="926245"/>
            <a:ext cx="795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Place subtitle text here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5" name="그래픽 1">
            <a:extLst>
              <a:ext uri="{FF2B5EF4-FFF2-40B4-BE49-F238E27FC236}">
                <a16:creationId xmlns:a16="http://schemas.microsoft.com/office/drawing/2014/main" id="{4AE4C031-0443-4A38-9D96-885F27C0E5B1}"/>
              </a:ext>
            </a:extLst>
          </p:cNvPr>
          <p:cNvSpPr/>
          <p:nvPr/>
        </p:nvSpPr>
        <p:spPr>
          <a:xfrm>
            <a:off x="1781001" y="2923291"/>
            <a:ext cx="8748475" cy="549304"/>
          </a:xfrm>
          <a:custGeom>
            <a:avLst/>
            <a:gdLst>
              <a:gd name="connsiteX0" fmla="*/ 95250 w 10315575"/>
              <a:gd name="connsiteY0" fmla="*/ 501110 h 647700"/>
              <a:gd name="connsiteX1" fmla="*/ 369760 w 10315575"/>
              <a:gd name="connsiteY1" fmla="*/ 557593 h 647700"/>
              <a:gd name="connsiteX2" fmla="*/ 1400080 w 10315575"/>
              <a:gd name="connsiteY2" fmla="*/ 95250 h 647700"/>
              <a:gd name="connsiteX3" fmla="*/ 2430399 w 10315575"/>
              <a:gd name="connsiteY3" fmla="*/ 557689 h 647700"/>
              <a:gd name="connsiteX4" fmla="*/ 3460718 w 10315575"/>
              <a:gd name="connsiteY4" fmla="*/ 95250 h 647700"/>
              <a:gd name="connsiteX5" fmla="*/ 4491037 w 10315575"/>
              <a:gd name="connsiteY5" fmla="*/ 557689 h 647700"/>
              <a:gd name="connsiteX6" fmla="*/ 5521452 w 10315575"/>
              <a:gd name="connsiteY6" fmla="*/ 95250 h 647700"/>
              <a:gd name="connsiteX7" fmla="*/ 6551771 w 10315575"/>
              <a:gd name="connsiteY7" fmla="*/ 557689 h 647700"/>
              <a:gd name="connsiteX8" fmla="*/ 7581995 w 10315575"/>
              <a:gd name="connsiteY8" fmla="*/ 95250 h 647700"/>
              <a:gd name="connsiteX9" fmla="*/ 8612314 w 10315575"/>
              <a:gd name="connsiteY9" fmla="*/ 557689 h 647700"/>
              <a:gd name="connsiteX10" fmla="*/ 9642633 w 10315575"/>
              <a:gd name="connsiteY10" fmla="*/ 95250 h 647700"/>
              <a:gd name="connsiteX11" fmla="*/ 10229659 w 10315575"/>
              <a:gd name="connsiteY11" fmla="*/ 389572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315575" h="647700">
                <a:moveTo>
                  <a:pt x="95250" y="501110"/>
                </a:moveTo>
                <a:cubicBezTo>
                  <a:pt x="169354" y="535591"/>
                  <a:pt x="257270" y="557593"/>
                  <a:pt x="369760" y="557593"/>
                </a:cubicBezTo>
                <a:cubicBezTo>
                  <a:pt x="884872" y="557689"/>
                  <a:pt x="884872" y="95250"/>
                  <a:pt x="1400080" y="95250"/>
                </a:cubicBezTo>
                <a:cubicBezTo>
                  <a:pt x="1915287" y="95250"/>
                  <a:pt x="1915287" y="557689"/>
                  <a:pt x="2430399" y="557689"/>
                </a:cubicBezTo>
                <a:cubicBezTo>
                  <a:pt x="2945606" y="557689"/>
                  <a:pt x="2945606" y="95250"/>
                  <a:pt x="3460718" y="95250"/>
                </a:cubicBezTo>
                <a:cubicBezTo>
                  <a:pt x="3975925" y="95250"/>
                  <a:pt x="3975925" y="557689"/>
                  <a:pt x="4491037" y="557689"/>
                </a:cubicBezTo>
                <a:cubicBezTo>
                  <a:pt x="5006245" y="557689"/>
                  <a:pt x="5006245" y="95250"/>
                  <a:pt x="5521452" y="95250"/>
                </a:cubicBezTo>
                <a:cubicBezTo>
                  <a:pt x="6036659" y="95250"/>
                  <a:pt x="6036659" y="557689"/>
                  <a:pt x="6551771" y="557689"/>
                </a:cubicBezTo>
                <a:cubicBezTo>
                  <a:pt x="7066883" y="557689"/>
                  <a:pt x="7066883" y="95250"/>
                  <a:pt x="7581995" y="95250"/>
                </a:cubicBezTo>
                <a:cubicBezTo>
                  <a:pt x="8097202" y="95250"/>
                  <a:pt x="8097202" y="557689"/>
                  <a:pt x="8612314" y="557689"/>
                </a:cubicBezTo>
                <a:cubicBezTo>
                  <a:pt x="9127426" y="557689"/>
                  <a:pt x="9127426" y="95250"/>
                  <a:pt x="9642633" y="95250"/>
                </a:cubicBezTo>
                <a:cubicBezTo>
                  <a:pt x="9947624" y="95250"/>
                  <a:pt x="10072021" y="257365"/>
                  <a:pt x="10229659" y="389572"/>
                </a:cubicBezTo>
              </a:path>
            </a:pathLst>
          </a:custGeom>
          <a:ln w="47625" cap="rnd">
            <a:solidFill>
              <a:srgbClr val="FF593A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ko-KR" altLang="en-US"/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0E0F72E0-7055-4857-9581-2D554D9E993C}"/>
              </a:ext>
            </a:extLst>
          </p:cNvPr>
          <p:cNvSpPr/>
          <p:nvPr/>
        </p:nvSpPr>
        <p:spPr>
          <a:xfrm>
            <a:off x="1688137" y="2173416"/>
            <a:ext cx="724262" cy="724262"/>
          </a:xfrm>
          <a:prstGeom prst="ellipse">
            <a:avLst/>
          </a:prstGeom>
          <a:solidFill>
            <a:srgbClr val="F2F2F0"/>
          </a:solidFill>
          <a:ln w="63500" cap="rnd">
            <a:solidFill>
              <a:srgbClr val="FF593A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01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3F0BA4E3-C9F6-4051-9A21-29E9F8732602}"/>
              </a:ext>
            </a:extLst>
          </p:cNvPr>
          <p:cNvSpPr/>
          <p:nvPr/>
        </p:nvSpPr>
        <p:spPr>
          <a:xfrm>
            <a:off x="4359263" y="3498208"/>
            <a:ext cx="724262" cy="724262"/>
          </a:xfrm>
          <a:prstGeom prst="ellipse">
            <a:avLst/>
          </a:prstGeom>
          <a:solidFill>
            <a:srgbClr val="F2F2F0"/>
          </a:solidFill>
          <a:ln w="63500" cap="rnd">
            <a:solidFill>
              <a:srgbClr val="FF593A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02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8" name="타원 37">
            <a:extLst>
              <a:ext uri="{FF2B5EF4-FFF2-40B4-BE49-F238E27FC236}">
                <a16:creationId xmlns:a16="http://schemas.microsoft.com/office/drawing/2014/main" id="{B9F5E64C-B9E2-4124-9041-A27A0C8888A4}"/>
              </a:ext>
            </a:extLst>
          </p:cNvPr>
          <p:cNvSpPr/>
          <p:nvPr/>
        </p:nvSpPr>
        <p:spPr>
          <a:xfrm>
            <a:off x="7005805" y="2173416"/>
            <a:ext cx="724262" cy="724262"/>
          </a:xfrm>
          <a:prstGeom prst="ellipse">
            <a:avLst/>
          </a:prstGeom>
          <a:solidFill>
            <a:srgbClr val="F2F2F0"/>
          </a:solidFill>
          <a:ln w="63500" cap="rnd">
            <a:solidFill>
              <a:srgbClr val="FF593A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03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29400059-D7E4-4CA5-A23B-E8E4B7943577}"/>
              </a:ext>
            </a:extLst>
          </p:cNvPr>
          <p:cNvSpPr/>
          <p:nvPr/>
        </p:nvSpPr>
        <p:spPr>
          <a:xfrm>
            <a:off x="9590765" y="3498208"/>
            <a:ext cx="724262" cy="724262"/>
          </a:xfrm>
          <a:prstGeom prst="ellipse">
            <a:avLst/>
          </a:prstGeom>
          <a:solidFill>
            <a:srgbClr val="F2F2F0"/>
          </a:solidFill>
          <a:ln w="63500" cap="rnd">
            <a:solidFill>
              <a:srgbClr val="FF593A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04</a:t>
            </a:r>
            <a:endParaRPr lang="ko-KR" altLang="en-US" sz="2000" dirty="0">
              <a:latin typeface="+mj-l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F82C6BC-16F8-44AD-B3DF-ED14CC0FBF2F}"/>
              </a:ext>
            </a:extLst>
          </p:cNvPr>
          <p:cNvSpPr txBox="1"/>
          <p:nvPr/>
        </p:nvSpPr>
        <p:spPr>
          <a:xfrm>
            <a:off x="939597" y="4143894"/>
            <a:ext cx="2221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7D5F6E92-E104-42CE-BEC2-949A1B5FD925}"/>
              </a:ext>
            </a:extLst>
          </p:cNvPr>
          <p:cNvSpPr/>
          <p:nvPr/>
        </p:nvSpPr>
        <p:spPr>
          <a:xfrm>
            <a:off x="939597" y="3748190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45C423B-5C97-488E-853B-681BF41E479A}"/>
              </a:ext>
            </a:extLst>
          </p:cNvPr>
          <p:cNvSpPr txBox="1"/>
          <p:nvPr/>
        </p:nvSpPr>
        <p:spPr>
          <a:xfrm>
            <a:off x="3610723" y="5193091"/>
            <a:ext cx="2221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2D6C204D-AAC7-4E1B-B293-33929984C6CF}"/>
              </a:ext>
            </a:extLst>
          </p:cNvPr>
          <p:cNvSpPr/>
          <p:nvPr/>
        </p:nvSpPr>
        <p:spPr>
          <a:xfrm>
            <a:off x="3610723" y="4797387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BD89871-53C3-4C10-8BD1-100FF4C2A51A}"/>
              </a:ext>
            </a:extLst>
          </p:cNvPr>
          <p:cNvSpPr txBox="1"/>
          <p:nvPr/>
        </p:nvSpPr>
        <p:spPr>
          <a:xfrm>
            <a:off x="6257265" y="4143894"/>
            <a:ext cx="2221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1838AB04-B8A6-4ED7-8FD0-9BE2F3DDB7D9}"/>
              </a:ext>
            </a:extLst>
          </p:cNvPr>
          <p:cNvSpPr/>
          <p:nvPr/>
        </p:nvSpPr>
        <p:spPr>
          <a:xfrm>
            <a:off x="6257265" y="3748190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926DE54-0AFF-48CB-B3C5-71BD2363A45C}"/>
              </a:ext>
            </a:extLst>
          </p:cNvPr>
          <p:cNvSpPr txBox="1"/>
          <p:nvPr/>
        </p:nvSpPr>
        <p:spPr>
          <a:xfrm>
            <a:off x="8842225" y="5193091"/>
            <a:ext cx="2221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6C0F32D6-21D0-463A-9C91-51DB6D2020E9}"/>
              </a:ext>
            </a:extLst>
          </p:cNvPr>
          <p:cNvSpPr/>
          <p:nvPr/>
        </p:nvSpPr>
        <p:spPr>
          <a:xfrm>
            <a:off x="8842225" y="4797387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40732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자유형: 도형 54">
            <a:extLst>
              <a:ext uri="{FF2B5EF4-FFF2-40B4-BE49-F238E27FC236}">
                <a16:creationId xmlns:a16="http://schemas.microsoft.com/office/drawing/2014/main" id="{797291C5-65B4-4C6F-B414-3E5113008307}"/>
              </a:ext>
            </a:extLst>
          </p:cNvPr>
          <p:cNvSpPr/>
          <p:nvPr/>
        </p:nvSpPr>
        <p:spPr>
          <a:xfrm>
            <a:off x="1196348" y="2873829"/>
            <a:ext cx="2612573" cy="832757"/>
          </a:xfrm>
          <a:custGeom>
            <a:avLst/>
            <a:gdLst>
              <a:gd name="connsiteX0" fmla="*/ 0 w 2612573"/>
              <a:gd name="connsiteY0" fmla="*/ 555170 h 832757"/>
              <a:gd name="connsiteX1" fmla="*/ 0 w 2612573"/>
              <a:gd name="connsiteY1" fmla="*/ 555171 h 832757"/>
              <a:gd name="connsiteX2" fmla="*/ 0 w 2612573"/>
              <a:gd name="connsiteY2" fmla="*/ 555171 h 832757"/>
              <a:gd name="connsiteX3" fmla="*/ 522674 w 2612573"/>
              <a:gd name="connsiteY3" fmla="*/ 0 h 832757"/>
              <a:gd name="connsiteX4" fmla="*/ 683673 w 2612573"/>
              <a:gd name="connsiteY4" fmla="*/ 277585 h 832757"/>
              <a:gd name="connsiteX5" fmla="*/ 2334987 w 2612573"/>
              <a:gd name="connsiteY5" fmla="*/ 277585 h 832757"/>
              <a:gd name="connsiteX6" fmla="*/ 2612573 w 2612573"/>
              <a:gd name="connsiteY6" fmla="*/ 555171 h 832757"/>
              <a:gd name="connsiteX7" fmla="*/ 2612572 w 2612573"/>
              <a:gd name="connsiteY7" fmla="*/ 555171 h 832757"/>
              <a:gd name="connsiteX8" fmla="*/ 2334986 w 2612573"/>
              <a:gd name="connsiteY8" fmla="*/ 832757 h 832757"/>
              <a:gd name="connsiteX9" fmla="*/ 277586 w 2612573"/>
              <a:gd name="connsiteY9" fmla="*/ 832756 h 832757"/>
              <a:gd name="connsiteX10" fmla="*/ 21814 w 2612573"/>
              <a:gd name="connsiteY10" fmla="*/ 663219 h 832757"/>
              <a:gd name="connsiteX11" fmla="*/ 0 w 2612573"/>
              <a:gd name="connsiteY11" fmla="*/ 555171 h 832757"/>
              <a:gd name="connsiteX12" fmla="*/ 21814 w 2612573"/>
              <a:gd name="connsiteY12" fmla="*/ 447122 h 832757"/>
              <a:gd name="connsiteX13" fmla="*/ 277586 w 2612573"/>
              <a:gd name="connsiteY13" fmla="*/ 277585 h 832757"/>
              <a:gd name="connsiteX14" fmla="*/ 361674 w 2612573"/>
              <a:gd name="connsiteY14" fmla="*/ 277585 h 83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2573" h="832757">
                <a:moveTo>
                  <a:pt x="0" y="555170"/>
                </a:moveTo>
                <a:lnTo>
                  <a:pt x="0" y="555171"/>
                </a:lnTo>
                <a:lnTo>
                  <a:pt x="0" y="555171"/>
                </a:lnTo>
                <a:close/>
                <a:moveTo>
                  <a:pt x="522674" y="0"/>
                </a:moveTo>
                <a:lnTo>
                  <a:pt x="683673" y="277585"/>
                </a:lnTo>
                <a:lnTo>
                  <a:pt x="2334987" y="277585"/>
                </a:lnTo>
                <a:cubicBezTo>
                  <a:pt x="2488294" y="277585"/>
                  <a:pt x="2612573" y="401864"/>
                  <a:pt x="2612573" y="555171"/>
                </a:cubicBezTo>
                <a:lnTo>
                  <a:pt x="2612572" y="555171"/>
                </a:lnTo>
                <a:cubicBezTo>
                  <a:pt x="2612572" y="708478"/>
                  <a:pt x="2488293" y="832757"/>
                  <a:pt x="2334986" y="832757"/>
                </a:cubicBezTo>
                <a:lnTo>
                  <a:pt x="277586" y="832756"/>
                </a:lnTo>
                <a:cubicBezTo>
                  <a:pt x="162606" y="832756"/>
                  <a:pt x="63954" y="762849"/>
                  <a:pt x="21814" y="663219"/>
                </a:cubicBezTo>
                <a:lnTo>
                  <a:pt x="0" y="555171"/>
                </a:lnTo>
                <a:lnTo>
                  <a:pt x="21814" y="447122"/>
                </a:lnTo>
                <a:cubicBezTo>
                  <a:pt x="63954" y="347492"/>
                  <a:pt x="162606" y="277585"/>
                  <a:pt x="277586" y="277585"/>
                </a:cubicBezTo>
                <a:lnTo>
                  <a:pt x="361674" y="277585"/>
                </a:lnTo>
                <a:close/>
              </a:path>
            </a:pathLst>
          </a:custGeom>
          <a:solidFill>
            <a:srgbClr val="FFB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bIns="144000" rtlCol="0" anchor="b" anchorCtr="0"/>
          <a:lstStyle/>
          <a:p>
            <a:r>
              <a:rPr lang="en-US" altLang="ko-KR" dirty="0">
                <a:latin typeface="+mj-lt"/>
              </a:rPr>
              <a:t>20XX</a:t>
            </a:r>
            <a:endParaRPr lang="ko-KR" altLang="en-US" dirty="0">
              <a:latin typeface="+mj-lt"/>
            </a:endParaRPr>
          </a:p>
        </p:txBody>
      </p:sp>
      <p:sp>
        <p:nvSpPr>
          <p:cNvPr id="60" name="자유형: 도형 59">
            <a:extLst>
              <a:ext uri="{FF2B5EF4-FFF2-40B4-BE49-F238E27FC236}">
                <a16:creationId xmlns:a16="http://schemas.microsoft.com/office/drawing/2014/main" id="{522BE6A6-6307-4C85-9078-EF36E450DA7B}"/>
              </a:ext>
            </a:extLst>
          </p:cNvPr>
          <p:cNvSpPr/>
          <p:nvPr/>
        </p:nvSpPr>
        <p:spPr>
          <a:xfrm>
            <a:off x="3249950" y="3151413"/>
            <a:ext cx="2901894" cy="832756"/>
          </a:xfrm>
          <a:custGeom>
            <a:avLst/>
            <a:gdLst>
              <a:gd name="connsiteX0" fmla="*/ 0 w 2901894"/>
              <a:gd name="connsiteY0" fmla="*/ 277585 h 832756"/>
              <a:gd name="connsiteX1" fmla="*/ 0 w 2901894"/>
              <a:gd name="connsiteY1" fmla="*/ 277586 h 832756"/>
              <a:gd name="connsiteX2" fmla="*/ 0 w 2901894"/>
              <a:gd name="connsiteY2" fmla="*/ 277586 h 832756"/>
              <a:gd name="connsiteX3" fmla="*/ 277586 w 2901894"/>
              <a:gd name="connsiteY3" fmla="*/ 0 h 832756"/>
              <a:gd name="connsiteX4" fmla="*/ 2624308 w 2901894"/>
              <a:gd name="connsiteY4" fmla="*/ 0 h 832756"/>
              <a:gd name="connsiteX5" fmla="*/ 2901894 w 2901894"/>
              <a:gd name="connsiteY5" fmla="*/ 277586 h 832756"/>
              <a:gd name="connsiteX6" fmla="*/ 2901893 w 2901894"/>
              <a:gd name="connsiteY6" fmla="*/ 277586 h 832756"/>
              <a:gd name="connsiteX7" fmla="*/ 2624307 w 2901894"/>
              <a:gd name="connsiteY7" fmla="*/ 555172 h 832756"/>
              <a:gd name="connsiteX8" fmla="*/ 683673 w 2901894"/>
              <a:gd name="connsiteY8" fmla="*/ 555171 h 832756"/>
              <a:gd name="connsiteX9" fmla="*/ 522674 w 2901894"/>
              <a:gd name="connsiteY9" fmla="*/ 832756 h 832756"/>
              <a:gd name="connsiteX10" fmla="*/ 361674 w 2901894"/>
              <a:gd name="connsiteY10" fmla="*/ 555171 h 832756"/>
              <a:gd name="connsiteX11" fmla="*/ 277586 w 2901894"/>
              <a:gd name="connsiteY11" fmla="*/ 555171 h 832756"/>
              <a:gd name="connsiteX12" fmla="*/ 21814 w 2901894"/>
              <a:gd name="connsiteY12" fmla="*/ 385634 h 832756"/>
              <a:gd name="connsiteX13" fmla="*/ 0 w 2901894"/>
              <a:gd name="connsiteY13" fmla="*/ 277586 h 832756"/>
              <a:gd name="connsiteX14" fmla="*/ 21814 w 2901894"/>
              <a:gd name="connsiteY14" fmla="*/ 169537 h 832756"/>
              <a:gd name="connsiteX15" fmla="*/ 277586 w 2901894"/>
              <a:gd name="connsiteY15" fmla="*/ 0 h 83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01894" h="832756">
                <a:moveTo>
                  <a:pt x="0" y="277585"/>
                </a:moveTo>
                <a:lnTo>
                  <a:pt x="0" y="277586"/>
                </a:lnTo>
                <a:lnTo>
                  <a:pt x="0" y="277586"/>
                </a:lnTo>
                <a:close/>
                <a:moveTo>
                  <a:pt x="277586" y="0"/>
                </a:moveTo>
                <a:lnTo>
                  <a:pt x="2624308" y="0"/>
                </a:lnTo>
                <a:cubicBezTo>
                  <a:pt x="2777615" y="0"/>
                  <a:pt x="2901894" y="124279"/>
                  <a:pt x="2901894" y="277586"/>
                </a:cubicBezTo>
                <a:lnTo>
                  <a:pt x="2901893" y="277586"/>
                </a:lnTo>
                <a:cubicBezTo>
                  <a:pt x="2901893" y="430893"/>
                  <a:pt x="2777614" y="555172"/>
                  <a:pt x="2624307" y="555172"/>
                </a:cubicBezTo>
                <a:lnTo>
                  <a:pt x="683673" y="555171"/>
                </a:lnTo>
                <a:lnTo>
                  <a:pt x="522674" y="832756"/>
                </a:lnTo>
                <a:lnTo>
                  <a:pt x="361674" y="555171"/>
                </a:lnTo>
                <a:lnTo>
                  <a:pt x="277586" y="555171"/>
                </a:lnTo>
                <a:cubicBezTo>
                  <a:pt x="162606" y="555171"/>
                  <a:pt x="63954" y="485264"/>
                  <a:pt x="21814" y="385634"/>
                </a:cubicBezTo>
                <a:lnTo>
                  <a:pt x="0" y="277586"/>
                </a:lnTo>
                <a:lnTo>
                  <a:pt x="21814" y="169537"/>
                </a:lnTo>
                <a:cubicBezTo>
                  <a:pt x="63954" y="69907"/>
                  <a:pt x="162606" y="0"/>
                  <a:pt x="277586" y="0"/>
                </a:cubicBezTo>
                <a:close/>
              </a:path>
            </a:pathLst>
          </a:custGeom>
          <a:solidFill>
            <a:srgbClr val="FF59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44000" rtlCol="0" anchor="t" anchorCtr="0"/>
          <a:lstStyle/>
          <a:p>
            <a:r>
              <a:rPr lang="en-US" altLang="ko-KR" dirty="0">
                <a:latin typeface="+mj-lt"/>
              </a:rPr>
              <a:t>20XX</a:t>
            </a:r>
            <a:endParaRPr lang="ko-KR" altLang="en-US" dirty="0">
              <a:latin typeface="+mj-lt"/>
            </a:endParaRPr>
          </a:p>
        </p:txBody>
      </p:sp>
      <p:sp>
        <p:nvSpPr>
          <p:cNvPr id="61" name="자유형: 도형 60">
            <a:extLst>
              <a:ext uri="{FF2B5EF4-FFF2-40B4-BE49-F238E27FC236}">
                <a16:creationId xmlns:a16="http://schemas.microsoft.com/office/drawing/2014/main" id="{3BA26448-176D-430E-B6C6-8F39F29F0B6E}"/>
              </a:ext>
            </a:extLst>
          </p:cNvPr>
          <p:cNvSpPr/>
          <p:nvPr/>
        </p:nvSpPr>
        <p:spPr>
          <a:xfrm>
            <a:off x="5592874" y="2873829"/>
            <a:ext cx="2901894" cy="832757"/>
          </a:xfrm>
          <a:custGeom>
            <a:avLst/>
            <a:gdLst>
              <a:gd name="connsiteX0" fmla="*/ 0 w 2901894"/>
              <a:gd name="connsiteY0" fmla="*/ 555170 h 832757"/>
              <a:gd name="connsiteX1" fmla="*/ 0 w 2901894"/>
              <a:gd name="connsiteY1" fmla="*/ 555171 h 832757"/>
              <a:gd name="connsiteX2" fmla="*/ 0 w 2901894"/>
              <a:gd name="connsiteY2" fmla="*/ 555171 h 832757"/>
              <a:gd name="connsiteX3" fmla="*/ 558970 w 2901894"/>
              <a:gd name="connsiteY3" fmla="*/ 0 h 832757"/>
              <a:gd name="connsiteX4" fmla="*/ 719969 w 2901894"/>
              <a:gd name="connsiteY4" fmla="*/ 277585 h 832757"/>
              <a:gd name="connsiteX5" fmla="*/ 2624308 w 2901894"/>
              <a:gd name="connsiteY5" fmla="*/ 277585 h 832757"/>
              <a:gd name="connsiteX6" fmla="*/ 2901894 w 2901894"/>
              <a:gd name="connsiteY6" fmla="*/ 555171 h 832757"/>
              <a:gd name="connsiteX7" fmla="*/ 2901893 w 2901894"/>
              <a:gd name="connsiteY7" fmla="*/ 555171 h 832757"/>
              <a:gd name="connsiteX8" fmla="*/ 2624307 w 2901894"/>
              <a:gd name="connsiteY8" fmla="*/ 832757 h 832757"/>
              <a:gd name="connsiteX9" fmla="*/ 277586 w 2901894"/>
              <a:gd name="connsiteY9" fmla="*/ 832756 h 832757"/>
              <a:gd name="connsiteX10" fmla="*/ 21814 w 2901894"/>
              <a:gd name="connsiteY10" fmla="*/ 663219 h 832757"/>
              <a:gd name="connsiteX11" fmla="*/ 0 w 2901894"/>
              <a:gd name="connsiteY11" fmla="*/ 555171 h 832757"/>
              <a:gd name="connsiteX12" fmla="*/ 21814 w 2901894"/>
              <a:gd name="connsiteY12" fmla="*/ 447122 h 832757"/>
              <a:gd name="connsiteX13" fmla="*/ 277586 w 2901894"/>
              <a:gd name="connsiteY13" fmla="*/ 277585 h 832757"/>
              <a:gd name="connsiteX14" fmla="*/ 397970 w 2901894"/>
              <a:gd name="connsiteY14" fmla="*/ 277585 h 83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01894" h="832757">
                <a:moveTo>
                  <a:pt x="0" y="555170"/>
                </a:moveTo>
                <a:lnTo>
                  <a:pt x="0" y="555171"/>
                </a:lnTo>
                <a:lnTo>
                  <a:pt x="0" y="555171"/>
                </a:lnTo>
                <a:close/>
                <a:moveTo>
                  <a:pt x="558970" y="0"/>
                </a:moveTo>
                <a:lnTo>
                  <a:pt x="719969" y="277585"/>
                </a:lnTo>
                <a:lnTo>
                  <a:pt x="2624308" y="277585"/>
                </a:lnTo>
                <a:cubicBezTo>
                  <a:pt x="2777615" y="277585"/>
                  <a:pt x="2901894" y="401864"/>
                  <a:pt x="2901894" y="555171"/>
                </a:cubicBezTo>
                <a:lnTo>
                  <a:pt x="2901893" y="555171"/>
                </a:lnTo>
                <a:cubicBezTo>
                  <a:pt x="2901893" y="708478"/>
                  <a:pt x="2777614" y="832757"/>
                  <a:pt x="2624307" y="832757"/>
                </a:cubicBezTo>
                <a:lnTo>
                  <a:pt x="277586" y="832756"/>
                </a:lnTo>
                <a:cubicBezTo>
                  <a:pt x="162606" y="832756"/>
                  <a:pt x="63954" y="762849"/>
                  <a:pt x="21814" y="663219"/>
                </a:cubicBezTo>
                <a:lnTo>
                  <a:pt x="0" y="555171"/>
                </a:lnTo>
                <a:lnTo>
                  <a:pt x="21814" y="447122"/>
                </a:lnTo>
                <a:cubicBezTo>
                  <a:pt x="63954" y="347492"/>
                  <a:pt x="162606" y="277585"/>
                  <a:pt x="277586" y="277585"/>
                </a:cubicBezTo>
                <a:lnTo>
                  <a:pt x="397970" y="277585"/>
                </a:lnTo>
                <a:close/>
              </a:path>
            </a:pathLst>
          </a:custGeom>
          <a:solidFill>
            <a:srgbClr val="FFB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bIns="144000" rtlCol="0" anchor="b" anchorCtr="0"/>
          <a:lstStyle/>
          <a:p>
            <a:r>
              <a:rPr lang="en-US" altLang="ko-KR" dirty="0">
                <a:latin typeface="+mj-lt"/>
              </a:rPr>
              <a:t>20XX</a:t>
            </a:r>
            <a:endParaRPr lang="ko-KR" altLang="en-US" dirty="0">
              <a:latin typeface="+mj-lt"/>
            </a:endParaRPr>
          </a:p>
        </p:txBody>
      </p:sp>
      <p:sp>
        <p:nvSpPr>
          <p:cNvPr id="62" name="자유형: 도형 61">
            <a:extLst>
              <a:ext uri="{FF2B5EF4-FFF2-40B4-BE49-F238E27FC236}">
                <a16:creationId xmlns:a16="http://schemas.microsoft.com/office/drawing/2014/main" id="{96C4D29B-D196-4FE0-97A6-67CB70A155EE}"/>
              </a:ext>
            </a:extLst>
          </p:cNvPr>
          <p:cNvSpPr/>
          <p:nvPr/>
        </p:nvSpPr>
        <p:spPr>
          <a:xfrm>
            <a:off x="7935799" y="3151413"/>
            <a:ext cx="2612573" cy="832756"/>
          </a:xfrm>
          <a:custGeom>
            <a:avLst/>
            <a:gdLst>
              <a:gd name="connsiteX0" fmla="*/ 0 w 2612573"/>
              <a:gd name="connsiteY0" fmla="*/ 277585 h 832756"/>
              <a:gd name="connsiteX1" fmla="*/ 0 w 2612573"/>
              <a:gd name="connsiteY1" fmla="*/ 277586 h 832756"/>
              <a:gd name="connsiteX2" fmla="*/ 0 w 2612573"/>
              <a:gd name="connsiteY2" fmla="*/ 277586 h 832756"/>
              <a:gd name="connsiteX3" fmla="*/ 277586 w 2612573"/>
              <a:gd name="connsiteY3" fmla="*/ 0 h 832756"/>
              <a:gd name="connsiteX4" fmla="*/ 2334987 w 2612573"/>
              <a:gd name="connsiteY4" fmla="*/ 0 h 832756"/>
              <a:gd name="connsiteX5" fmla="*/ 2612573 w 2612573"/>
              <a:gd name="connsiteY5" fmla="*/ 277586 h 832756"/>
              <a:gd name="connsiteX6" fmla="*/ 2612572 w 2612573"/>
              <a:gd name="connsiteY6" fmla="*/ 277586 h 832756"/>
              <a:gd name="connsiteX7" fmla="*/ 2334986 w 2612573"/>
              <a:gd name="connsiteY7" fmla="*/ 555172 h 832756"/>
              <a:gd name="connsiteX8" fmla="*/ 719968 w 2612573"/>
              <a:gd name="connsiteY8" fmla="*/ 555171 h 832756"/>
              <a:gd name="connsiteX9" fmla="*/ 558969 w 2612573"/>
              <a:gd name="connsiteY9" fmla="*/ 832756 h 832756"/>
              <a:gd name="connsiteX10" fmla="*/ 397969 w 2612573"/>
              <a:gd name="connsiteY10" fmla="*/ 555171 h 832756"/>
              <a:gd name="connsiteX11" fmla="*/ 277586 w 2612573"/>
              <a:gd name="connsiteY11" fmla="*/ 555171 h 832756"/>
              <a:gd name="connsiteX12" fmla="*/ 21814 w 2612573"/>
              <a:gd name="connsiteY12" fmla="*/ 385634 h 832756"/>
              <a:gd name="connsiteX13" fmla="*/ 0 w 2612573"/>
              <a:gd name="connsiteY13" fmla="*/ 277586 h 832756"/>
              <a:gd name="connsiteX14" fmla="*/ 21814 w 2612573"/>
              <a:gd name="connsiteY14" fmla="*/ 169537 h 832756"/>
              <a:gd name="connsiteX15" fmla="*/ 277586 w 2612573"/>
              <a:gd name="connsiteY15" fmla="*/ 0 h 83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612573" h="832756">
                <a:moveTo>
                  <a:pt x="0" y="277585"/>
                </a:moveTo>
                <a:lnTo>
                  <a:pt x="0" y="277586"/>
                </a:lnTo>
                <a:lnTo>
                  <a:pt x="0" y="277586"/>
                </a:lnTo>
                <a:close/>
                <a:moveTo>
                  <a:pt x="277586" y="0"/>
                </a:moveTo>
                <a:lnTo>
                  <a:pt x="2334987" y="0"/>
                </a:lnTo>
                <a:cubicBezTo>
                  <a:pt x="2488294" y="0"/>
                  <a:pt x="2612573" y="124279"/>
                  <a:pt x="2612573" y="277586"/>
                </a:cubicBezTo>
                <a:lnTo>
                  <a:pt x="2612572" y="277586"/>
                </a:lnTo>
                <a:cubicBezTo>
                  <a:pt x="2612572" y="430893"/>
                  <a:pt x="2488293" y="555172"/>
                  <a:pt x="2334986" y="555172"/>
                </a:cubicBezTo>
                <a:lnTo>
                  <a:pt x="719968" y="555171"/>
                </a:lnTo>
                <a:lnTo>
                  <a:pt x="558969" y="832756"/>
                </a:lnTo>
                <a:lnTo>
                  <a:pt x="397969" y="555171"/>
                </a:lnTo>
                <a:lnTo>
                  <a:pt x="277586" y="555171"/>
                </a:lnTo>
                <a:cubicBezTo>
                  <a:pt x="162606" y="555171"/>
                  <a:pt x="63954" y="485264"/>
                  <a:pt x="21814" y="385634"/>
                </a:cubicBezTo>
                <a:lnTo>
                  <a:pt x="0" y="277586"/>
                </a:lnTo>
                <a:lnTo>
                  <a:pt x="21814" y="169537"/>
                </a:lnTo>
                <a:cubicBezTo>
                  <a:pt x="63954" y="69907"/>
                  <a:pt x="162606" y="0"/>
                  <a:pt x="277586" y="0"/>
                </a:cubicBezTo>
                <a:close/>
              </a:path>
            </a:pathLst>
          </a:custGeom>
          <a:solidFill>
            <a:srgbClr val="FF59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44000" rtlCol="0" anchor="t" anchorCtr="0"/>
          <a:lstStyle/>
          <a:p>
            <a:r>
              <a:rPr lang="en-US" altLang="ko-KR" dirty="0">
                <a:latin typeface="+mj-lt"/>
              </a:rPr>
              <a:t>20XX</a:t>
            </a:r>
            <a:endParaRPr lang="ko-KR" altLang="en-US" dirty="0">
              <a:latin typeface="+mj-lt"/>
            </a:endParaRP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19B906E1-05A1-43BD-94ED-499E0A6DEA01}"/>
              </a:ext>
            </a:extLst>
          </p:cNvPr>
          <p:cNvSpPr/>
          <p:nvPr/>
        </p:nvSpPr>
        <p:spPr>
          <a:xfrm>
            <a:off x="2308219" y="1604872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38604253-F88C-4C7D-B141-8D98312B8F3C}"/>
              </a:ext>
            </a:extLst>
          </p:cNvPr>
          <p:cNvSpPr/>
          <p:nvPr/>
        </p:nvSpPr>
        <p:spPr>
          <a:xfrm>
            <a:off x="2308220" y="1985347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65" name="타원 64">
            <a:extLst>
              <a:ext uri="{FF2B5EF4-FFF2-40B4-BE49-F238E27FC236}">
                <a16:creationId xmlns:a16="http://schemas.microsoft.com/office/drawing/2014/main" id="{8F1AA7ED-3F3B-4594-8ECF-8BBBC0D27E28}"/>
              </a:ext>
            </a:extLst>
          </p:cNvPr>
          <p:cNvSpPr/>
          <p:nvPr/>
        </p:nvSpPr>
        <p:spPr>
          <a:xfrm>
            <a:off x="1252052" y="1590873"/>
            <a:ext cx="931780" cy="931777"/>
          </a:xfrm>
          <a:prstGeom prst="ellipse">
            <a:avLst/>
          </a:prstGeom>
          <a:solidFill>
            <a:srgbClr val="FFBC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AD135F-67D3-463D-B9DE-768CB5250B0C}"/>
              </a:ext>
            </a:extLst>
          </p:cNvPr>
          <p:cNvGrpSpPr/>
          <p:nvPr/>
        </p:nvGrpSpPr>
        <p:grpSpPr>
          <a:xfrm>
            <a:off x="1492708" y="1865289"/>
            <a:ext cx="446552" cy="345696"/>
            <a:chOff x="4105742" y="3611499"/>
            <a:chExt cx="390525" cy="302323"/>
          </a:xfrm>
          <a:solidFill>
            <a:srgbClr val="F2F2F0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97622559-FF5B-4131-8E01-4EEA3F0D09E9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36EFD101-A230-4175-900D-D0AEFABC51F7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BF0738E-E35C-47A0-B62A-344BA0D06F59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07291B24-A3BB-4BAB-93FF-6EF0F28ED41F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61C5FE-E998-4916-81B0-B832ABD92E40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9FEAD41-D7A0-4919-98A7-0CA5F3758012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C9A83F4A-C78A-4543-A6BE-123AD79F6C9D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95726899-3A14-42FE-83CE-04A3B244CEBE}"/>
              </a:ext>
            </a:extLst>
          </p:cNvPr>
          <p:cNvSpPr/>
          <p:nvPr/>
        </p:nvSpPr>
        <p:spPr>
          <a:xfrm>
            <a:off x="4361574" y="4411571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2D390EF0-6FBD-46BB-A6F0-D38282D69B88}"/>
              </a:ext>
            </a:extLst>
          </p:cNvPr>
          <p:cNvSpPr/>
          <p:nvPr/>
        </p:nvSpPr>
        <p:spPr>
          <a:xfrm>
            <a:off x="4361575" y="4792046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C7F7012D-0A63-4007-AD32-9DF58AD22C0F}"/>
              </a:ext>
            </a:extLst>
          </p:cNvPr>
          <p:cNvSpPr/>
          <p:nvPr/>
        </p:nvSpPr>
        <p:spPr>
          <a:xfrm>
            <a:off x="3305408" y="4397572"/>
            <a:ext cx="931780" cy="931777"/>
          </a:xfrm>
          <a:prstGeom prst="ellipse">
            <a:avLst/>
          </a:prstGeom>
          <a:solidFill>
            <a:srgbClr val="FF59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723925A4-C5B5-4BFC-9BEA-87814B1319D7}"/>
              </a:ext>
            </a:extLst>
          </p:cNvPr>
          <p:cNvGrpSpPr/>
          <p:nvPr/>
        </p:nvGrpSpPr>
        <p:grpSpPr>
          <a:xfrm>
            <a:off x="3547965" y="4654234"/>
            <a:ext cx="446660" cy="381203"/>
            <a:chOff x="6126185" y="3592734"/>
            <a:chExt cx="390620" cy="333375"/>
          </a:xfrm>
          <a:solidFill>
            <a:srgbClr val="F2F2F0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DDEC4198-EA30-43DA-8738-B9BCE0ABD3A1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E2E7A8D5-1351-41F4-AA52-2759BC16494C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3DB8FD4C-CF3E-4D97-8356-287E05D47557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1" name="직사각형 80">
            <a:extLst>
              <a:ext uri="{FF2B5EF4-FFF2-40B4-BE49-F238E27FC236}">
                <a16:creationId xmlns:a16="http://schemas.microsoft.com/office/drawing/2014/main" id="{42870121-DF70-4FA2-B793-D34F5A04A4C3}"/>
              </a:ext>
            </a:extLst>
          </p:cNvPr>
          <p:cNvSpPr/>
          <p:nvPr/>
        </p:nvSpPr>
        <p:spPr>
          <a:xfrm>
            <a:off x="6745767" y="1604872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AB06875B-C378-49B3-BDD3-78CEBE2BE797}"/>
              </a:ext>
            </a:extLst>
          </p:cNvPr>
          <p:cNvSpPr/>
          <p:nvPr/>
        </p:nvSpPr>
        <p:spPr>
          <a:xfrm>
            <a:off x="6745768" y="1985347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83" name="타원 82">
            <a:extLst>
              <a:ext uri="{FF2B5EF4-FFF2-40B4-BE49-F238E27FC236}">
                <a16:creationId xmlns:a16="http://schemas.microsoft.com/office/drawing/2014/main" id="{59A8D3E7-07F3-445B-84FA-46EA36A4F41A}"/>
              </a:ext>
            </a:extLst>
          </p:cNvPr>
          <p:cNvSpPr/>
          <p:nvPr/>
        </p:nvSpPr>
        <p:spPr>
          <a:xfrm>
            <a:off x="5689600" y="1590873"/>
            <a:ext cx="931780" cy="931777"/>
          </a:xfrm>
          <a:prstGeom prst="ellipse">
            <a:avLst/>
          </a:prstGeom>
          <a:solidFill>
            <a:srgbClr val="FFBC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84" name="그룹 83">
            <a:extLst>
              <a:ext uri="{FF2B5EF4-FFF2-40B4-BE49-F238E27FC236}">
                <a16:creationId xmlns:a16="http://schemas.microsoft.com/office/drawing/2014/main" id="{844B29C5-DDA9-43B5-8298-A2328827434F}"/>
              </a:ext>
            </a:extLst>
          </p:cNvPr>
          <p:cNvGrpSpPr/>
          <p:nvPr/>
        </p:nvGrpSpPr>
        <p:grpSpPr>
          <a:xfrm>
            <a:off x="5932211" y="1833485"/>
            <a:ext cx="446552" cy="446552"/>
            <a:chOff x="746465" y="2902362"/>
            <a:chExt cx="390525" cy="390525"/>
          </a:xfrm>
          <a:solidFill>
            <a:srgbClr val="F2F2F0"/>
          </a:solidFill>
        </p:grpSpPr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22CD7577-822A-45A4-9A97-B8813FC6B55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5A858097-425F-4D5A-949F-04CA9E63C4A6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F3D18C6C-EB4F-4C95-BD94-752993BAA6E0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FFE5DFE4-0FC5-46B6-A73D-60DC7AF272E9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AB8D2E79-9A8B-4FFA-8F25-38C549547297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4" name="직사각형 93">
            <a:extLst>
              <a:ext uri="{FF2B5EF4-FFF2-40B4-BE49-F238E27FC236}">
                <a16:creationId xmlns:a16="http://schemas.microsoft.com/office/drawing/2014/main" id="{2B8DDDC4-7584-4073-8485-EAE2A98382BE}"/>
              </a:ext>
            </a:extLst>
          </p:cNvPr>
          <p:cNvSpPr/>
          <p:nvPr/>
        </p:nvSpPr>
        <p:spPr>
          <a:xfrm>
            <a:off x="9082820" y="4411571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95" name="직사각형 94">
            <a:extLst>
              <a:ext uri="{FF2B5EF4-FFF2-40B4-BE49-F238E27FC236}">
                <a16:creationId xmlns:a16="http://schemas.microsoft.com/office/drawing/2014/main" id="{CA317A9C-81C9-4A25-933E-3B19FB96745C}"/>
              </a:ext>
            </a:extLst>
          </p:cNvPr>
          <p:cNvSpPr/>
          <p:nvPr/>
        </p:nvSpPr>
        <p:spPr>
          <a:xfrm>
            <a:off x="9082821" y="4792046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96" name="타원 95">
            <a:extLst>
              <a:ext uri="{FF2B5EF4-FFF2-40B4-BE49-F238E27FC236}">
                <a16:creationId xmlns:a16="http://schemas.microsoft.com/office/drawing/2014/main" id="{8BBE1D02-A417-4EC0-93AA-B6A9242720AC}"/>
              </a:ext>
            </a:extLst>
          </p:cNvPr>
          <p:cNvSpPr/>
          <p:nvPr/>
        </p:nvSpPr>
        <p:spPr>
          <a:xfrm>
            <a:off x="8026653" y="4397572"/>
            <a:ext cx="931780" cy="931777"/>
          </a:xfrm>
          <a:prstGeom prst="ellipse">
            <a:avLst/>
          </a:prstGeom>
          <a:solidFill>
            <a:srgbClr val="FF59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0" name="자유형: 도형 129">
            <a:extLst>
              <a:ext uri="{FF2B5EF4-FFF2-40B4-BE49-F238E27FC236}">
                <a16:creationId xmlns:a16="http://schemas.microsoft.com/office/drawing/2014/main" id="{A7524A4D-BE6A-4EDB-8148-872D1085D730}"/>
              </a:ext>
            </a:extLst>
          </p:cNvPr>
          <p:cNvSpPr/>
          <p:nvPr/>
        </p:nvSpPr>
        <p:spPr>
          <a:xfrm>
            <a:off x="8271222" y="4643222"/>
            <a:ext cx="446552" cy="446550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F2F2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6054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Box 76">
            <a:extLst>
              <a:ext uri="{FF2B5EF4-FFF2-40B4-BE49-F238E27FC236}">
                <a16:creationId xmlns:a16="http://schemas.microsoft.com/office/drawing/2014/main" id="{1CF4ACB9-4CCA-487F-8A2E-3E1E75221E5B}"/>
              </a:ext>
            </a:extLst>
          </p:cNvPr>
          <p:cNvSpPr txBox="1"/>
          <p:nvPr/>
        </p:nvSpPr>
        <p:spPr>
          <a:xfrm>
            <a:off x="2484725" y="3784541"/>
            <a:ext cx="7222548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  <a:cs typeface="Arial" panose="020B0604020202020204" pitchFamily="34" charset="0"/>
              </a:rPr>
              <a:t>Image &amp; Text slide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680CD574-93D1-4B41-8F02-85D4560D9405}"/>
              </a:ext>
            </a:extLst>
          </p:cNvPr>
          <p:cNvSpPr txBox="1"/>
          <p:nvPr/>
        </p:nvSpPr>
        <p:spPr>
          <a:xfrm>
            <a:off x="1156106" y="5307079"/>
            <a:ext cx="26253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1616525A-7194-4883-83ED-983C6FCFBF89}"/>
              </a:ext>
            </a:extLst>
          </p:cNvPr>
          <p:cNvSpPr/>
          <p:nvPr/>
        </p:nvSpPr>
        <p:spPr>
          <a:xfrm>
            <a:off x="1156106" y="4850774"/>
            <a:ext cx="2625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3E95CED-4896-4E63-B7E7-D920E80FAC98}"/>
              </a:ext>
            </a:extLst>
          </p:cNvPr>
          <p:cNvSpPr txBox="1"/>
          <p:nvPr/>
        </p:nvSpPr>
        <p:spPr>
          <a:xfrm>
            <a:off x="4783340" y="5307079"/>
            <a:ext cx="26253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55319319-9C2F-47C0-A7B5-C779A77DCC3D}"/>
              </a:ext>
            </a:extLst>
          </p:cNvPr>
          <p:cNvSpPr/>
          <p:nvPr/>
        </p:nvSpPr>
        <p:spPr>
          <a:xfrm>
            <a:off x="4783339" y="4850774"/>
            <a:ext cx="2625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A78A7F1-45C0-418B-915C-F0931C16ADA8}"/>
              </a:ext>
            </a:extLst>
          </p:cNvPr>
          <p:cNvSpPr txBox="1"/>
          <p:nvPr/>
        </p:nvSpPr>
        <p:spPr>
          <a:xfrm>
            <a:off x="8410576" y="5307079"/>
            <a:ext cx="26253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FFF7012D-FBDC-43E4-B21C-765B85302C8D}"/>
              </a:ext>
            </a:extLst>
          </p:cNvPr>
          <p:cNvSpPr/>
          <p:nvPr/>
        </p:nvSpPr>
        <p:spPr>
          <a:xfrm>
            <a:off x="8410575" y="4850774"/>
            <a:ext cx="2625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1F70F45-0ABF-4D9E-A02B-BDE864AEB4C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40317275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타원 62">
            <a:extLst>
              <a:ext uri="{FF2B5EF4-FFF2-40B4-BE49-F238E27FC236}">
                <a16:creationId xmlns:a16="http://schemas.microsoft.com/office/drawing/2014/main" id="{5DE44CDC-C399-4846-BE72-7BC5A333258C}"/>
              </a:ext>
            </a:extLst>
          </p:cNvPr>
          <p:cNvSpPr/>
          <p:nvPr/>
        </p:nvSpPr>
        <p:spPr>
          <a:xfrm>
            <a:off x="1595381" y="1443040"/>
            <a:ext cx="1894589" cy="1894590"/>
          </a:xfrm>
          <a:prstGeom prst="ellipse">
            <a:avLst/>
          </a:prstGeom>
          <a:solidFill>
            <a:srgbClr val="FFBC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338F24F-D060-41F1-B378-38675EBE0B74}"/>
              </a:ext>
            </a:extLst>
          </p:cNvPr>
          <p:cNvSpPr txBox="1"/>
          <p:nvPr/>
        </p:nvSpPr>
        <p:spPr>
          <a:xfrm>
            <a:off x="1190170" y="4583964"/>
            <a:ext cx="2705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lnSpc>
                <a:spcPct val="100000"/>
              </a:lnSpc>
              <a:defRPr sz="16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30B51390-4E99-4396-B574-1A320B1A8C23}"/>
              </a:ext>
            </a:extLst>
          </p:cNvPr>
          <p:cNvSpPr/>
          <p:nvPr/>
        </p:nvSpPr>
        <p:spPr>
          <a:xfrm>
            <a:off x="1190170" y="3616670"/>
            <a:ext cx="2705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 </a:t>
            </a:r>
            <a:r>
              <a:rPr lang="en-US" altLang="ko-KR" sz="2400">
                <a:latin typeface="+mj-lt"/>
              </a:rPr>
              <a:t>dolor sit </a:t>
            </a:r>
            <a:r>
              <a:rPr lang="en-US" altLang="ko-KR" sz="2400" dirty="0" err="1">
                <a:latin typeface="+mj-lt"/>
              </a:rPr>
              <a:t>amet</a:t>
            </a:r>
            <a:endParaRPr lang="ko-KR" altLang="en-US" sz="2400" dirty="0">
              <a:latin typeface="+mj-lt"/>
            </a:endParaRPr>
          </a:p>
        </p:txBody>
      </p: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B64B65D2-8292-4D68-9759-CD9893A9A997}"/>
              </a:ext>
            </a:extLst>
          </p:cNvPr>
          <p:cNvGrpSpPr/>
          <p:nvPr/>
        </p:nvGrpSpPr>
        <p:grpSpPr>
          <a:xfrm>
            <a:off x="2282516" y="2005739"/>
            <a:ext cx="708404" cy="706165"/>
            <a:chOff x="4152034" y="5552122"/>
            <a:chExt cx="391763" cy="390525"/>
          </a:xfrm>
          <a:solidFill>
            <a:srgbClr val="F2F2F0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8E08532B-2695-4375-9E04-69A2D52CBC7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5165A4AA-627B-4584-B2D7-8B9147CCB4E3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2FB1CB05-DA1D-4486-9F13-562A6AB2E3BE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AB0DC27D-DB97-42EA-B1A1-083FB6AB41AA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A76303C8-93B3-4CCB-ABEB-461C7141B2F9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D790FA99-A3A3-472E-B886-3F369944F3FE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3" name="타원 72">
            <a:extLst>
              <a:ext uri="{FF2B5EF4-FFF2-40B4-BE49-F238E27FC236}">
                <a16:creationId xmlns:a16="http://schemas.microsoft.com/office/drawing/2014/main" id="{ED5E855C-E039-4573-A65C-7E807E736A1E}"/>
              </a:ext>
            </a:extLst>
          </p:cNvPr>
          <p:cNvSpPr/>
          <p:nvPr/>
        </p:nvSpPr>
        <p:spPr>
          <a:xfrm>
            <a:off x="8702029" y="1443040"/>
            <a:ext cx="1894589" cy="1894590"/>
          </a:xfrm>
          <a:prstGeom prst="ellipse">
            <a:avLst/>
          </a:prstGeom>
          <a:solidFill>
            <a:srgbClr val="FF59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85B55C76-DB76-48DD-A7D2-C744D8919E7D}"/>
              </a:ext>
            </a:extLst>
          </p:cNvPr>
          <p:cNvSpPr txBox="1"/>
          <p:nvPr/>
        </p:nvSpPr>
        <p:spPr>
          <a:xfrm>
            <a:off x="8296818" y="4583964"/>
            <a:ext cx="2705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lnSpc>
                <a:spcPct val="100000"/>
              </a:lnSpc>
              <a:defRPr sz="1600"/>
            </a:lvl1pPr>
          </a:lstStyle>
          <a:p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</a:t>
            </a:r>
            <a:endParaRPr lang="ko-KR" altLang="en-US" dirty="0"/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33836BA3-04F7-4F1E-81D6-76BABF25399F}"/>
              </a:ext>
            </a:extLst>
          </p:cNvPr>
          <p:cNvSpPr/>
          <p:nvPr/>
        </p:nvSpPr>
        <p:spPr>
          <a:xfrm>
            <a:off x="8296818" y="3755169"/>
            <a:ext cx="2705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>
                <a:latin typeface="+mj-lt"/>
              </a:rPr>
              <a:t>Adipisicing </a:t>
            </a:r>
            <a:r>
              <a:rPr lang="en-US" altLang="ko-KR" sz="2400" dirty="0" err="1">
                <a:latin typeface="+mj-lt"/>
              </a:rPr>
              <a:t>elit</a:t>
            </a:r>
            <a:endParaRPr lang="ko-KR" altLang="en-US" sz="2400" dirty="0">
              <a:latin typeface="+mj-lt"/>
            </a:endParaRPr>
          </a:p>
        </p:txBody>
      </p:sp>
      <p:grpSp>
        <p:nvGrpSpPr>
          <p:cNvPr id="76" name="그룹 75">
            <a:extLst>
              <a:ext uri="{FF2B5EF4-FFF2-40B4-BE49-F238E27FC236}">
                <a16:creationId xmlns:a16="http://schemas.microsoft.com/office/drawing/2014/main" id="{50980979-ED27-4F95-93F2-AD0FA6BA00F2}"/>
              </a:ext>
            </a:extLst>
          </p:cNvPr>
          <p:cNvGrpSpPr/>
          <p:nvPr/>
        </p:nvGrpSpPr>
        <p:grpSpPr>
          <a:xfrm>
            <a:off x="9299236" y="2054649"/>
            <a:ext cx="700173" cy="671373"/>
            <a:chOff x="2771338" y="5552146"/>
            <a:chExt cx="387211" cy="371284"/>
          </a:xfrm>
          <a:solidFill>
            <a:srgbClr val="F2F2F0"/>
          </a:solidFill>
        </p:grpSpPr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65A52EC8-D3E5-46DC-B798-42307A42B481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2663A55-A2F5-4999-B480-597A16F5C337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E537A91D-3DC6-4DEA-AF10-41498503E636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1D6EF1C-4D68-4981-8B4B-DD1A5BB45285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DE104D84-7F48-438A-AC65-DF0608AB3325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0F71B05-B03D-4681-85DF-E7FE5CE364A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1FC6F8C7-08CD-42D7-A0D9-73DD6518839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16512223-1E38-421E-9ED2-E8807613600F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5D0D081C-6E86-4711-8F89-F778ACB9EE8A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6" name="타원 85">
            <a:extLst>
              <a:ext uri="{FF2B5EF4-FFF2-40B4-BE49-F238E27FC236}">
                <a16:creationId xmlns:a16="http://schemas.microsoft.com/office/drawing/2014/main" id="{8738A688-9880-4A9A-9DAB-A911DE2CB7C4}"/>
              </a:ext>
            </a:extLst>
          </p:cNvPr>
          <p:cNvSpPr/>
          <p:nvPr/>
        </p:nvSpPr>
        <p:spPr>
          <a:xfrm>
            <a:off x="5148705" y="1443040"/>
            <a:ext cx="1894589" cy="1894590"/>
          </a:xfrm>
          <a:prstGeom prst="ellipse">
            <a:avLst/>
          </a:prstGeom>
          <a:solidFill>
            <a:srgbClr val="3ED6C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26587FF2-71E5-472A-9340-EAAC106FDB99}"/>
              </a:ext>
            </a:extLst>
          </p:cNvPr>
          <p:cNvSpPr txBox="1"/>
          <p:nvPr/>
        </p:nvSpPr>
        <p:spPr>
          <a:xfrm>
            <a:off x="4743494" y="4583964"/>
            <a:ext cx="2705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lnSpc>
                <a:spcPct val="100000"/>
              </a:lnSpc>
              <a:defRPr sz="1600"/>
            </a:lvl1pPr>
          </a:lstStyle>
          <a:p>
            <a:r>
              <a:rPr lang="en-US" altLang="ko-KR" dirty="0"/>
              <a:t>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</a:t>
            </a:r>
            <a:endParaRPr lang="ko-KR" altLang="en-US" dirty="0"/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A4485834-72E3-4C41-BC95-6A0915DAEEA0}"/>
              </a:ext>
            </a:extLst>
          </p:cNvPr>
          <p:cNvSpPr/>
          <p:nvPr/>
        </p:nvSpPr>
        <p:spPr>
          <a:xfrm>
            <a:off x="4743494" y="3616670"/>
            <a:ext cx="2705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>
                <a:latin typeface="+mj-lt"/>
              </a:rPr>
              <a:t>Consectetur </a:t>
            </a:r>
            <a:r>
              <a:rPr lang="en-US" altLang="ko-KR" sz="2400" dirty="0" err="1">
                <a:latin typeface="+mj-lt"/>
              </a:rPr>
              <a:t>adipisicing</a:t>
            </a:r>
            <a:endParaRPr lang="ko-KR" altLang="en-US" sz="2400" dirty="0">
              <a:latin typeface="+mj-lt"/>
            </a:endParaRPr>
          </a:p>
        </p:txBody>
      </p:sp>
      <p:grpSp>
        <p:nvGrpSpPr>
          <p:cNvPr id="89" name="그룹 88">
            <a:extLst>
              <a:ext uri="{FF2B5EF4-FFF2-40B4-BE49-F238E27FC236}">
                <a16:creationId xmlns:a16="http://schemas.microsoft.com/office/drawing/2014/main" id="{AB5E8748-0E4F-4CE6-89D2-79D20F605B07}"/>
              </a:ext>
            </a:extLst>
          </p:cNvPr>
          <p:cNvGrpSpPr/>
          <p:nvPr/>
        </p:nvGrpSpPr>
        <p:grpSpPr>
          <a:xfrm>
            <a:off x="5742917" y="1972378"/>
            <a:ext cx="706165" cy="688942"/>
            <a:chOff x="4116315" y="3561492"/>
            <a:chExt cx="390525" cy="381000"/>
          </a:xfrm>
          <a:solidFill>
            <a:srgbClr val="F2F2F0"/>
          </a:solidFill>
        </p:grpSpPr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31ECD121-3BB1-49E8-8DB3-91BA7088E7DB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3C0BCE78-F2DA-46FB-A43E-DA1EAC2B7644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6B8E5BE5-21AF-4034-8005-59EC16AEA460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7508361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94DB18FD-3D3E-4CB3-8D72-3E4E9D19BD62}"/>
              </a:ext>
            </a:extLst>
          </p:cNvPr>
          <p:cNvSpPr/>
          <p:nvPr/>
        </p:nvSpPr>
        <p:spPr>
          <a:xfrm>
            <a:off x="6373198" y="4539106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F59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560019-119D-4CF2-A4E1-F39A2D346DC8}"/>
              </a:ext>
            </a:extLst>
          </p:cNvPr>
          <p:cNvSpPr txBox="1"/>
          <p:nvPr/>
        </p:nvSpPr>
        <p:spPr>
          <a:xfrm>
            <a:off x="1685504" y="2830649"/>
            <a:ext cx="4147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/>
              <a:t>Lorem ipsum dolor sit </a:t>
            </a:r>
            <a:r>
              <a:rPr lang="en-US" altLang="ko-KR" sz="2000" b="1" dirty="0" err="1"/>
              <a:t>amet</a:t>
            </a:r>
            <a:r>
              <a:rPr lang="en-US" altLang="ko-KR" sz="2000" b="1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0E209D-B0D3-47C6-BC6D-34010FCDF310}"/>
              </a:ext>
            </a:extLst>
          </p:cNvPr>
          <p:cNvSpPr txBox="1"/>
          <p:nvPr/>
        </p:nvSpPr>
        <p:spPr>
          <a:xfrm>
            <a:off x="1720140" y="3256608"/>
            <a:ext cx="41133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322678-F919-42AF-92BE-B5EA21EC6D9A}"/>
              </a:ext>
            </a:extLst>
          </p:cNvPr>
          <p:cNvSpPr txBox="1"/>
          <p:nvPr/>
        </p:nvSpPr>
        <p:spPr>
          <a:xfrm>
            <a:off x="6982090" y="2830649"/>
            <a:ext cx="4147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/>
              <a:t>Lorem ipsum dolor sit </a:t>
            </a:r>
            <a:r>
              <a:rPr lang="en-US" altLang="ko-KR" sz="2000" b="1" dirty="0" err="1"/>
              <a:t>amet</a:t>
            </a:r>
            <a:r>
              <a:rPr lang="en-US" altLang="ko-KR" sz="2000" b="1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1035BD-4D7D-4266-875B-CA0AAF2A37EA}"/>
              </a:ext>
            </a:extLst>
          </p:cNvPr>
          <p:cNvSpPr txBox="1"/>
          <p:nvPr/>
        </p:nvSpPr>
        <p:spPr>
          <a:xfrm>
            <a:off x="7016726" y="3256608"/>
            <a:ext cx="41133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C83720-1542-44F3-856B-6A2E6EFF818E}"/>
              </a:ext>
            </a:extLst>
          </p:cNvPr>
          <p:cNvSpPr txBox="1"/>
          <p:nvPr/>
        </p:nvSpPr>
        <p:spPr>
          <a:xfrm>
            <a:off x="1685504" y="4500357"/>
            <a:ext cx="4147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/>
              <a:t>Lorem ipsum dolor sit </a:t>
            </a:r>
            <a:r>
              <a:rPr lang="en-US" altLang="ko-KR" sz="2000" b="1" dirty="0" err="1"/>
              <a:t>amet</a:t>
            </a:r>
            <a:r>
              <a:rPr lang="en-US" altLang="ko-KR" sz="2000" b="1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568D68-FF82-42B3-A20B-D73EB78E8456}"/>
              </a:ext>
            </a:extLst>
          </p:cNvPr>
          <p:cNvSpPr txBox="1"/>
          <p:nvPr/>
        </p:nvSpPr>
        <p:spPr>
          <a:xfrm>
            <a:off x="1720140" y="4926316"/>
            <a:ext cx="41133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F9E501-62F4-4223-B8BD-06C554814E99}"/>
              </a:ext>
            </a:extLst>
          </p:cNvPr>
          <p:cNvSpPr txBox="1"/>
          <p:nvPr/>
        </p:nvSpPr>
        <p:spPr>
          <a:xfrm>
            <a:off x="6982090" y="4500357"/>
            <a:ext cx="4147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/>
              <a:t>Lorem ipsum dolor sit </a:t>
            </a:r>
            <a:r>
              <a:rPr lang="en-US" altLang="ko-KR" sz="2000" b="1" dirty="0" err="1"/>
              <a:t>amet</a:t>
            </a:r>
            <a:r>
              <a:rPr lang="en-US" altLang="ko-KR" sz="2000" b="1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A647AC-5819-4C17-9126-FEC965A420B0}"/>
              </a:ext>
            </a:extLst>
          </p:cNvPr>
          <p:cNvSpPr txBox="1"/>
          <p:nvPr/>
        </p:nvSpPr>
        <p:spPr>
          <a:xfrm>
            <a:off x="7016726" y="4926316"/>
            <a:ext cx="41133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10" name="그래픽 2">
            <a:extLst>
              <a:ext uri="{FF2B5EF4-FFF2-40B4-BE49-F238E27FC236}">
                <a16:creationId xmlns:a16="http://schemas.microsoft.com/office/drawing/2014/main" id="{9D8BA956-6164-446E-9CFC-0D135F2BDE4B}"/>
              </a:ext>
            </a:extLst>
          </p:cNvPr>
          <p:cNvSpPr/>
          <p:nvPr/>
        </p:nvSpPr>
        <p:spPr>
          <a:xfrm>
            <a:off x="1061891" y="2869398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3ED6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11" name="그래픽 8">
            <a:extLst>
              <a:ext uri="{FF2B5EF4-FFF2-40B4-BE49-F238E27FC236}">
                <a16:creationId xmlns:a16="http://schemas.microsoft.com/office/drawing/2014/main" id="{0CF0BE42-3E17-4728-8817-6D3FE903A27F}"/>
              </a:ext>
            </a:extLst>
          </p:cNvPr>
          <p:cNvSpPr/>
          <p:nvPr/>
        </p:nvSpPr>
        <p:spPr>
          <a:xfrm>
            <a:off x="1061891" y="4539106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3ED6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12" name="그래픽 5">
            <a:extLst>
              <a:ext uri="{FF2B5EF4-FFF2-40B4-BE49-F238E27FC236}">
                <a16:creationId xmlns:a16="http://schemas.microsoft.com/office/drawing/2014/main" id="{34647293-E63B-42B6-97AA-8B9FBACCCD54}"/>
              </a:ext>
            </a:extLst>
          </p:cNvPr>
          <p:cNvSpPr/>
          <p:nvPr/>
        </p:nvSpPr>
        <p:spPr>
          <a:xfrm>
            <a:off x="6358477" y="2869398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3ED6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5B5F3C4-F98B-465E-91EB-56CDA883AA7B}"/>
              </a:ext>
            </a:extLst>
          </p:cNvPr>
          <p:cNvSpPr txBox="1"/>
          <p:nvPr/>
        </p:nvSpPr>
        <p:spPr>
          <a:xfrm>
            <a:off x="2917373" y="1408465"/>
            <a:ext cx="6357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  <a:cs typeface="Arial" panose="020B0604020202020204" pitchFamily="34" charset="0"/>
              </a:rPr>
              <a:t>Use a To-Do List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2268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직선 연결선 41">
            <a:extLst>
              <a:ext uri="{FF2B5EF4-FFF2-40B4-BE49-F238E27FC236}">
                <a16:creationId xmlns:a16="http://schemas.microsoft.com/office/drawing/2014/main" id="{65C5DE66-B297-49E3-8CF5-69645ACC393F}"/>
              </a:ext>
            </a:extLst>
          </p:cNvPr>
          <p:cNvCxnSpPr>
            <a:cxnSpLocks/>
            <a:stCxn id="50" idx="6"/>
          </p:cNvCxnSpPr>
          <p:nvPr/>
        </p:nvCxnSpPr>
        <p:spPr>
          <a:xfrm flipV="1">
            <a:off x="5185054" y="2403076"/>
            <a:ext cx="920034" cy="638"/>
          </a:xfrm>
          <a:prstGeom prst="line">
            <a:avLst/>
          </a:prstGeom>
          <a:ln w="25400">
            <a:solidFill>
              <a:srgbClr val="FFB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>
            <a:extLst>
              <a:ext uri="{FF2B5EF4-FFF2-40B4-BE49-F238E27FC236}">
                <a16:creationId xmlns:a16="http://schemas.microsoft.com/office/drawing/2014/main" id="{A0D438E1-A18C-4276-AE11-39B9380F50C9}"/>
              </a:ext>
            </a:extLst>
          </p:cNvPr>
          <p:cNvCxnSpPr>
            <a:cxnSpLocks/>
          </p:cNvCxnSpPr>
          <p:nvPr/>
        </p:nvCxnSpPr>
        <p:spPr>
          <a:xfrm flipV="1">
            <a:off x="5185054" y="3974002"/>
            <a:ext cx="920034" cy="638"/>
          </a:xfrm>
          <a:prstGeom prst="line">
            <a:avLst/>
          </a:prstGeom>
          <a:ln w="25400">
            <a:solidFill>
              <a:srgbClr val="3ED6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연결선 43">
            <a:extLst>
              <a:ext uri="{FF2B5EF4-FFF2-40B4-BE49-F238E27FC236}">
                <a16:creationId xmlns:a16="http://schemas.microsoft.com/office/drawing/2014/main" id="{E2F07CE1-AF88-40FA-9EDA-C136CD5F94C6}"/>
              </a:ext>
            </a:extLst>
          </p:cNvPr>
          <p:cNvCxnSpPr>
            <a:cxnSpLocks/>
          </p:cNvCxnSpPr>
          <p:nvPr/>
        </p:nvCxnSpPr>
        <p:spPr>
          <a:xfrm flipV="1">
            <a:off x="6116194" y="2711514"/>
            <a:ext cx="920034" cy="638"/>
          </a:xfrm>
          <a:prstGeom prst="line">
            <a:avLst/>
          </a:prstGeom>
          <a:ln w="25400">
            <a:solidFill>
              <a:srgbClr val="FF59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>
            <a:extLst>
              <a:ext uri="{FF2B5EF4-FFF2-40B4-BE49-F238E27FC236}">
                <a16:creationId xmlns:a16="http://schemas.microsoft.com/office/drawing/2014/main" id="{CDDD0E3F-6A0E-4695-89AE-21B80D763664}"/>
              </a:ext>
            </a:extLst>
          </p:cNvPr>
          <p:cNvCxnSpPr>
            <a:cxnSpLocks/>
          </p:cNvCxnSpPr>
          <p:nvPr/>
        </p:nvCxnSpPr>
        <p:spPr>
          <a:xfrm flipV="1">
            <a:off x="6116194" y="4288330"/>
            <a:ext cx="920034" cy="63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D9C83981-87B2-4943-B2A0-2DB5F879C56B}"/>
              </a:ext>
            </a:extLst>
          </p:cNvPr>
          <p:cNvSpPr/>
          <p:nvPr/>
        </p:nvSpPr>
        <p:spPr>
          <a:xfrm>
            <a:off x="550546" y="1961270"/>
            <a:ext cx="33808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000" b="1" dirty="0">
                <a:latin typeface="+mj-lt"/>
              </a:rPr>
              <a:t>Lorem ipsum</a:t>
            </a:r>
            <a:endParaRPr lang="ko-KR" altLang="en-US" sz="2000" b="1" dirty="0">
              <a:latin typeface="+mj-lt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B9ECEC7C-789D-4F66-90AB-764A6B9B1FC8}"/>
              </a:ext>
            </a:extLst>
          </p:cNvPr>
          <p:cNvSpPr/>
          <p:nvPr/>
        </p:nvSpPr>
        <p:spPr>
          <a:xfrm>
            <a:off x="550545" y="2288405"/>
            <a:ext cx="338082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941D7A3E-94F9-4F0E-8BFC-D6EF33CB0CF7}"/>
              </a:ext>
            </a:extLst>
          </p:cNvPr>
          <p:cNvSpPr/>
          <p:nvPr/>
        </p:nvSpPr>
        <p:spPr>
          <a:xfrm>
            <a:off x="4216138" y="1919258"/>
            <a:ext cx="968916" cy="968912"/>
          </a:xfrm>
          <a:prstGeom prst="ellipse">
            <a:avLst/>
          </a:prstGeom>
          <a:solidFill>
            <a:srgbClr val="FFBC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9F94CA44-7096-4B45-8E72-3622BF1DD216}"/>
              </a:ext>
            </a:extLst>
          </p:cNvPr>
          <p:cNvGrpSpPr/>
          <p:nvPr/>
        </p:nvGrpSpPr>
        <p:grpSpPr>
          <a:xfrm>
            <a:off x="4485855" y="2220364"/>
            <a:ext cx="425566" cy="329450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3C4F40C0-70AF-4F0B-9325-2B3820ABBD5E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F6F6F6E8-5A7D-45D1-9FB5-BEA0492420CC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5A9713E6-E302-4F94-9AC4-A0108CCE6C17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BDE8470E-D1DD-43EA-BF5B-E108269E08E0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96981EE8-7CD6-4B02-932D-1B469B4F5EB8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71FE3001-784F-422E-A7DF-EE2DC1AD3F35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E4DE13C5-A585-42DE-96DE-B4D9C8B00714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타원 58">
            <a:extLst>
              <a:ext uri="{FF2B5EF4-FFF2-40B4-BE49-F238E27FC236}">
                <a16:creationId xmlns:a16="http://schemas.microsoft.com/office/drawing/2014/main" id="{281D8E07-6BC7-492B-9299-08C01157F96F}"/>
              </a:ext>
            </a:extLst>
          </p:cNvPr>
          <p:cNvSpPr/>
          <p:nvPr/>
        </p:nvSpPr>
        <p:spPr>
          <a:xfrm>
            <a:off x="4216138" y="3490184"/>
            <a:ext cx="968916" cy="968912"/>
          </a:xfrm>
          <a:prstGeom prst="ellipse">
            <a:avLst/>
          </a:prstGeom>
          <a:solidFill>
            <a:srgbClr val="3ED6C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64913079-E7B9-46AB-AFAD-5FE1DB7BAFB3}"/>
              </a:ext>
            </a:extLst>
          </p:cNvPr>
          <p:cNvSpPr/>
          <p:nvPr/>
        </p:nvSpPr>
        <p:spPr>
          <a:xfrm>
            <a:off x="594837" y="3532196"/>
            <a:ext cx="33808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000" b="1" dirty="0">
                <a:latin typeface="+mj-lt"/>
              </a:rPr>
              <a:t>Lorem ipsum</a:t>
            </a:r>
            <a:endParaRPr lang="ko-KR" altLang="en-US" sz="2000" b="1" dirty="0">
              <a:latin typeface="+mj-lt"/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ACC7466C-F4DF-404A-8265-3CB8E9E78592}"/>
              </a:ext>
            </a:extLst>
          </p:cNvPr>
          <p:cNvSpPr/>
          <p:nvPr/>
        </p:nvSpPr>
        <p:spPr>
          <a:xfrm>
            <a:off x="594836" y="3859331"/>
            <a:ext cx="338082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23B9242C-D73A-40A9-B7F2-83D36A73BA8F}"/>
              </a:ext>
            </a:extLst>
          </p:cNvPr>
          <p:cNvGrpSpPr/>
          <p:nvPr/>
        </p:nvGrpSpPr>
        <p:grpSpPr>
          <a:xfrm>
            <a:off x="4487758" y="3774371"/>
            <a:ext cx="425670" cy="363288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DB640EFB-277A-4D30-AFC9-D6E0DC587154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CC333562-7F08-4F78-8E25-E2D26729C800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46B09615-1481-4568-B76C-11AC9774B63D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1BFCC0B3-D6C8-47E4-B63C-82B9BE512514}"/>
              </a:ext>
            </a:extLst>
          </p:cNvPr>
          <p:cNvSpPr/>
          <p:nvPr/>
        </p:nvSpPr>
        <p:spPr>
          <a:xfrm>
            <a:off x="8260633" y="3846205"/>
            <a:ext cx="33808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latin typeface="+mj-lt"/>
              </a:rPr>
              <a:t>Lorem ipsum</a:t>
            </a:r>
            <a:endParaRPr lang="ko-KR" altLang="en-US" sz="2000" b="1" dirty="0">
              <a:latin typeface="+mj-lt"/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56B2DFF3-F46E-4857-A681-31B2774B2FEC}"/>
              </a:ext>
            </a:extLst>
          </p:cNvPr>
          <p:cNvSpPr/>
          <p:nvPr/>
        </p:nvSpPr>
        <p:spPr>
          <a:xfrm>
            <a:off x="8260632" y="4173340"/>
            <a:ext cx="338082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68" name="타원 67">
            <a:extLst>
              <a:ext uri="{FF2B5EF4-FFF2-40B4-BE49-F238E27FC236}">
                <a16:creationId xmlns:a16="http://schemas.microsoft.com/office/drawing/2014/main" id="{F214C971-442E-4393-A269-116F9F3F65C7}"/>
              </a:ext>
            </a:extLst>
          </p:cNvPr>
          <p:cNvSpPr/>
          <p:nvPr/>
        </p:nvSpPr>
        <p:spPr>
          <a:xfrm>
            <a:off x="7035945" y="3804193"/>
            <a:ext cx="968916" cy="968912"/>
          </a:xfrm>
          <a:prstGeom prst="ellipse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754E80BF-E9AC-4F0F-9BC4-089B7A72DA6E}"/>
              </a:ext>
            </a:extLst>
          </p:cNvPr>
          <p:cNvGrpSpPr/>
          <p:nvPr/>
        </p:nvGrpSpPr>
        <p:grpSpPr>
          <a:xfrm>
            <a:off x="7307617" y="4075865"/>
            <a:ext cx="425566" cy="425566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1C6D08DC-B25C-4B0E-8CFB-50CE571F319B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C75894B3-FEE8-4522-AEB1-85F6C59EDBD8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60A0AF51-B876-4369-9DD5-58DC5D5789D7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184EC489-6834-498C-A449-A22A9340DC6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8AF6E52F-4FE8-459C-9043-CEBF6193A981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5" name="타원 74">
            <a:extLst>
              <a:ext uri="{FF2B5EF4-FFF2-40B4-BE49-F238E27FC236}">
                <a16:creationId xmlns:a16="http://schemas.microsoft.com/office/drawing/2014/main" id="{B43BC443-B5AF-4426-B72F-9CFF8948DEC5}"/>
              </a:ext>
            </a:extLst>
          </p:cNvPr>
          <p:cNvSpPr/>
          <p:nvPr/>
        </p:nvSpPr>
        <p:spPr>
          <a:xfrm>
            <a:off x="7035945" y="2227377"/>
            <a:ext cx="968916" cy="968912"/>
          </a:xfrm>
          <a:prstGeom prst="ellipse">
            <a:avLst/>
          </a:prstGeom>
          <a:solidFill>
            <a:srgbClr val="FF59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3EECB116-FEAE-4949-BB89-051237DA1976}"/>
              </a:ext>
            </a:extLst>
          </p:cNvPr>
          <p:cNvSpPr/>
          <p:nvPr/>
        </p:nvSpPr>
        <p:spPr>
          <a:xfrm>
            <a:off x="8260633" y="2269389"/>
            <a:ext cx="33808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latin typeface="+mj-lt"/>
              </a:rPr>
              <a:t>Lorem ipsum</a:t>
            </a:r>
            <a:endParaRPr lang="ko-KR" altLang="en-US" sz="2000" b="1" dirty="0">
              <a:latin typeface="+mj-lt"/>
            </a:endParaRPr>
          </a:p>
        </p:txBody>
      </p: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B76A1773-34DB-49EF-9E5D-108666DF946B}"/>
              </a:ext>
            </a:extLst>
          </p:cNvPr>
          <p:cNvSpPr/>
          <p:nvPr/>
        </p:nvSpPr>
        <p:spPr>
          <a:xfrm>
            <a:off x="8260632" y="2596524"/>
            <a:ext cx="338082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78" name="자유형: 도형 77">
            <a:extLst>
              <a:ext uri="{FF2B5EF4-FFF2-40B4-BE49-F238E27FC236}">
                <a16:creationId xmlns:a16="http://schemas.microsoft.com/office/drawing/2014/main" id="{307EE538-06EF-43D0-A179-7281C48E50DF}"/>
              </a:ext>
            </a:extLst>
          </p:cNvPr>
          <p:cNvSpPr/>
          <p:nvPr/>
        </p:nvSpPr>
        <p:spPr>
          <a:xfrm>
            <a:off x="7280850" y="2472281"/>
            <a:ext cx="479107" cy="47910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B9D2F35-DDDF-4D56-A87A-DCA28A8376CA}"/>
              </a:ext>
            </a:extLst>
          </p:cNvPr>
          <p:cNvGrpSpPr/>
          <p:nvPr/>
        </p:nvGrpSpPr>
        <p:grpSpPr>
          <a:xfrm>
            <a:off x="4207781" y="898479"/>
            <a:ext cx="3791428" cy="5061043"/>
            <a:chOff x="4198693" y="1395767"/>
            <a:chExt cx="3791428" cy="5061043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70BCE144-C201-4EE9-9C95-A2FD29AB1ABD}"/>
                </a:ext>
              </a:extLst>
            </p:cNvPr>
            <p:cNvSpPr/>
            <p:nvPr/>
          </p:nvSpPr>
          <p:spPr>
            <a:xfrm>
              <a:off x="4198775" y="5525839"/>
              <a:ext cx="3791346" cy="930971"/>
            </a:xfrm>
            <a:custGeom>
              <a:avLst/>
              <a:gdLst>
                <a:gd name="connsiteX0" fmla="*/ 3789188 w 3791346"/>
                <a:gd name="connsiteY0" fmla="*/ 481744 h 930971"/>
                <a:gd name="connsiteX1" fmla="*/ 3789255 w 3791346"/>
                <a:gd name="connsiteY1" fmla="*/ 461977 h 930971"/>
                <a:gd name="connsiteX2" fmla="*/ 3789525 w 3791346"/>
                <a:gd name="connsiteY2" fmla="*/ 353904 h 930971"/>
                <a:gd name="connsiteX3" fmla="*/ 3728877 w 3791346"/>
                <a:gd name="connsiteY3" fmla="*/ 353836 h 930971"/>
                <a:gd name="connsiteX4" fmla="*/ 3715520 w 3791346"/>
                <a:gd name="connsiteY4" fmla="*/ 341693 h 930971"/>
                <a:gd name="connsiteX5" fmla="*/ 1897427 w 3791346"/>
                <a:gd name="connsiteY5" fmla="*/ 5060 h 930971"/>
                <a:gd name="connsiteX6" fmla="*/ 79335 w 3791346"/>
                <a:gd name="connsiteY6" fmla="*/ 341693 h 930971"/>
                <a:gd name="connsiteX7" fmla="*/ 69013 w 3791346"/>
                <a:gd name="connsiteY7" fmla="*/ 351070 h 930971"/>
                <a:gd name="connsiteX8" fmla="*/ 5060 w 3791346"/>
                <a:gd name="connsiteY8" fmla="*/ 351003 h 930971"/>
                <a:gd name="connsiteX9" fmla="*/ 5869 w 3791346"/>
                <a:gd name="connsiteY9" fmla="*/ 458739 h 930971"/>
                <a:gd name="connsiteX10" fmla="*/ 6072 w 3791346"/>
                <a:gd name="connsiteY10" fmla="*/ 487613 h 930971"/>
                <a:gd name="connsiteX11" fmla="*/ 6072 w 3791346"/>
                <a:gd name="connsiteY11" fmla="*/ 487680 h 930971"/>
                <a:gd name="connsiteX12" fmla="*/ 6072 w 3791346"/>
                <a:gd name="connsiteY12" fmla="*/ 487680 h 930971"/>
                <a:gd name="connsiteX13" fmla="*/ 1897427 w 3791346"/>
                <a:gd name="connsiteY13" fmla="*/ 932253 h 930971"/>
                <a:gd name="connsiteX14" fmla="*/ 3789255 w 3791346"/>
                <a:gd name="connsiteY14" fmla="*/ 482351 h 930971"/>
                <a:gd name="connsiteX15" fmla="*/ 3789322 w 3791346"/>
                <a:gd name="connsiteY15" fmla="*/ 482351 h 930971"/>
                <a:gd name="connsiteX16" fmla="*/ 3789322 w 3791346"/>
                <a:gd name="connsiteY16" fmla="*/ 481744 h 930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791346" h="930971">
                  <a:moveTo>
                    <a:pt x="3789188" y="481744"/>
                  </a:moveTo>
                  <a:cubicBezTo>
                    <a:pt x="3789727" y="475133"/>
                    <a:pt x="3789795" y="468589"/>
                    <a:pt x="3789255" y="461977"/>
                  </a:cubicBezTo>
                  <a:lnTo>
                    <a:pt x="3789525" y="353904"/>
                  </a:lnTo>
                  <a:lnTo>
                    <a:pt x="3728877" y="353836"/>
                  </a:lnTo>
                  <a:cubicBezTo>
                    <a:pt x="3724627" y="349789"/>
                    <a:pt x="3720174" y="345741"/>
                    <a:pt x="3715520" y="341693"/>
                  </a:cubicBezTo>
                  <a:cubicBezTo>
                    <a:pt x="3476638" y="136003"/>
                    <a:pt x="2685447" y="5060"/>
                    <a:pt x="1897427" y="5060"/>
                  </a:cubicBezTo>
                  <a:cubicBezTo>
                    <a:pt x="1109407" y="5060"/>
                    <a:pt x="318217" y="136003"/>
                    <a:pt x="79335" y="341693"/>
                  </a:cubicBezTo>
                  <a:cubicBezTo>
                    <a:pt x="75692" y="344797"/>
                    <a:pt x="72386" y="347967"/>
                    <a:pt x="69013" y="351070"/>
                  </a:cubicBezTo>
                  <a:lnTo>
                    <a:pt x="5060" y="351003"/>
                  </a:lnTo>
                  <a:lnTo>
                    <a:pt x="5869" y="458739"/>
                  </a:lnTo>
                  <a:cubicBezTo>
                    <a:pt x="4790" y="468386"/>
                    <a:pt x="4790" y="478033"/>
                    <a:pt x="6072" y="487613"/>
                  </a:cubicBezTo>
                  <a:lnTo>
                    <a:pt x="6072" y="487680"/>
                  </a:lnTo>
                  <a:lnTo>
                    <a:pt x="6072" y="487680"/>
                  </a:lnTo>
                  <a:cubicBezTo>
                    <a:pt x="36902" y="719209"/>
                    <a:pt x="754087" y="932253"/>
                    <a:pt x="1897427" y="932253"/>
                  </a:cubicBezTo>
                  <a:cubicBezTo>
                    <a:pt x="3049470" y="932253"/>
                    <a:pt x="3768747" y="715903"/>
                    <a:pt x="3789255" y="482351"/>
                  </a:cubicBezTo>
                  <a:lnTo>
                    <a:pt x="3789322" y="482351"/>
                  </a:lnTo>
                  <a:lnTo>
                    <a:pt x="3789322" y="481744"/>
                  </a:lnTo>
                  <a:close/>
                </a:path>
              </a:pathLst>
            </a:custGeom>
            <a:solidFill>
              <a:srgbClr val="DC6A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84BDC4B4-7B4B-484F-AF46-D589D5BE6855}"/>
                </a:ext>
              </a:extLst>
            </p:cNvPr>
            <p:cNvSpPr/>
            <p:nvPr/>
          </p:nvSpPr>
          <p:spPr>
            <a:xfrm>
              <a:off x="4283601" y="5415134"/>
              <a:ext cx="3622692" cy="890494"/>
            </a:xfrm>
            <a:custGeom>
              <a:avLst/>
              <a:gdLst>
                <a:gd name="connsiteX0" fmla="*/ 1812534 w 3622691"/>
                <a:gd name="connsiteY0" fmla="*/ 5060 h 890494"/>
                <a:gd name="connsiteX1" fmla="*/ 76003 w 3622691"/>
                <a:gd name="connsiteY1" fmla="*/ 326582 h 890494"/>
                <a:gd name="connsiteX2" fmla="*/ 1812534 w 3622691"/>
                <a:gd name="connsiteY2" fmla="*/ 890697 h 890494"/>
                <a:gd name="connsiteX3" fmla="*/ 3549065 w 3622691"/>
                <a:gd name="connsiteY3" fmla="*/ 326582 h 890494"/>
                <a:gd name="connsiteX4" fmla="*/ 1812534 w 3622691"/>
                <a:gd name="connsiteY4" fmla="*/ 5060 h 890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22691" h="890494">
                  <a:moveTo>
                    <a:pt x="1812534" y="5060"/>
                  </a:moveTo>
                  <a:cubicBezTo>
                    <a:pt x="1059864" y="5060"/>
                    <a:pt x="304158" y="130134"/>
                    <a:pt x="76003" y="326582"/>
                  </a:cubicBezTo>
                  <a:cubicBezTo>
                    <a:pt x="-233444" y="593123"/>
                    <a:pt x="491971" y="890697"/>
                    <a:pt x="1812534" y="890697"/>
                  </a:cubicBezTo>
                  <a:cubicBezTo>
                    <a:pt x="3133096" y="890697"/>
                    <a:pt x="3858579" y="593056"/>
                    <a:pt x="3549065" y="326582"/>
                  </a:cubicBezTo>
                  <a:cubicBezTo>
                    <a:pt x="3320909" y="130134"/>
                    <a:pt x="2565204" y="5060"/>
                    <a:pt x="1812534" y="506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34EBF3D1-B553-41DD-810E-91481602A9E6}"/>
                </a:ext>
              </a:extLst>
            </p:cNvPr>
            <p:cNvSpPr/>
            <p:nvPr/>
          </p:nvSpPr>
          <p:spPr>
            <a:xfrm>
              <a:off x="4198693" y="5401642"/>
              <a:ext cx="3791346" cy="930971"/>
            </a:xfrm>
            <a:custGeom>
              <a:avLst/>
              <a:gdLst>
                <a:gd name="connsiteX0" fmla="*/ 1897442 w 3791346"/>
                <a:gd name="connsiteY0" fmla="*/ 5060 h 930971"/>
                <a:gd name="connsiteX1" fmla="*/ 79350 w 3791346"/>
                <a:gd name="connsiteY1" fmla="*/ 341694 h 930971"/>
                <a:gd name="connsiteX2" fmla="*/ 1897442 w 3791346"/>
                <a:gd name="connsiteY2" fmla="*/ 932321 h 930971"/>
                <a:gd name="connsiteX3" fmla="*/ 3715534 w 3791346"/>
                <a:gd name="connsiteY3" fmla="*/ 341694 h 930971"/>
                <a:gd name="connsiteX4" fmla="*/ 1897442 w 3791346"/>
                <a:gd name="connsiteY4" fmla="*/ 5060 h 930971"/>
                <a:gd name="connsiteX5" fmla="*/ 1897442 w 3791346"/>
                <a:gd name="connsiteY5" fmla="*/ 710237 h 930971"/>
                <a:gd name="connsiteX6" fmla="*/ 468941 w 3791346"/>
                <a:gd name="connsiteY6" fmla="*/ 305736 h 930971"/>
                <a:gd name="connsiteX7" fmla="*/ 1897442 w 3791346"/>
                <a:gd name="connsiteY7" fmla="*/ 44525 h 930971"/>
                <a:gd name="connsiteX8" fmla="*/ 3325943 w 3791346"/>
                <a:gd name="connsiteY8" fmla="*/ 305736 h 930971"/>
                <a:gd name="connsiteX9" fmla="*/ 1897442 w 3791346"/>
                <a:gd name="connsiteY9" fmla="*/ 710237 h 930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91346" h="930971">
                  <a:moveTo>
                    <a:pt x="1897442" y="5060"/>
                  </a:moveTo>
                  <a:cubicBezTo>
                    <a:pt x="1109422" y="5060"/>
                    <a:pt x="318231" y="136003"/>
                    <a:pt x="79350" y="341694"/>
                  </a:cubicBezTo>
                  <a:cubicBezTo>
                    <a:pt x="-244669" y="620715"/>
                    <a:pt x="514815" y="932321"/>
                    <a:pt x="1897442" y="932321"/>
                  </a:cubicBezTo>
                  <a:cubicBezTo>
                    <a:pt x="3280069" y="932321"/>
                    <a:pt x="4039620" y="620715"/>
                    <a:pt x="3715534" y="341694"/>
                  </a:cubicBezTo>
                  <a:cubicBezTo>
                    <a:pt x="3476652" y="135935"/>
                    <a:pt x="2685462" y="5060"/>
                    <a:pt x="1897442" y="5060"/>
                  </a:cubicBezTo>
                  <a:close/>
                  <a:moveTo>
                    <a:pt x="1897442" y="710237"/>
                  </a:moveTo>
                  <a:cubicBezTo>
                    <a:pt x="892263" y="710237"/>
                    <a:pt x="276270" y="504681"/>
                    <a:pt x="468941" y="305736"/>
                  </a:cubicBezTo>
                  <a:cubicBezTo>
                    <a:pt x="620730" y="149091"/>
                    <a:pt x="1248326" y="44525"/>
                    <a:pt x="1897442" y="44525"/>
                  </a:cubicBezTo>
                  <a:cubicBezTo>
                    <a:pt x="2546558" y="44525"/>
                    <a:pt x="3174222" y="149023"/>
                    <a:pt x="3325943" y="305736"/>
                  </a:cubicBezTo>
                  <a:cubicBezTo>
                    <a:pt x="3518614" y="504681"/>
                    <a:pt x="2902553" y="710237"/>
                    <a:pt x="1897442" y="710237"/>
                  </a:cubicBezTo>
                  <a:close/>
                </a:path>
              </a:pathLst>
            </a:custGeom>
            <a:solidFill>
              <a:srgbClr val="FFB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A215712F-7906-4B37-9BE8-4D9E61A604BA}"/>
                </a:ext>
              </a:extLst>
            </p:cNvPr>
            <p:cNvSpPr/>
            <p:nvPr/>
          </p:nvSpPr>
          <p:spPr>
            <a:xfrm>
              <a:off x="5009337" y="5485227"/>
              <a:ext cx="2172266" cy="492470"/>
            </a:xfrm>
            <a:custGeom>
              <a:avLst/>
              <a:gdLst>
                <a:gd name="connsiteX0" fmla="*/ 1086798 w 2172265"/>
                <a:gd name="connsiteY0" fmla="*/ 5060 h 492470"/>
                <a:gd name="connsiteX1" fmla="*/ 19487 w 2172265"/>
                <a:gd name="connsiteY1" fmla="*/ 209333 h 492470"/>
                <a:gd name="connsiteX2" fmla="*/ 1086798 w 2172265"/>
                <a:gd name="connsiteY2" fmla="*/ 491930 h 492470"/>
                <a:gd name="connsiteX3" fmla="*/ 2154109 w 2172265"/>
                <a:gd name="connsiteY3" fmla="*/ 209333 h 492470"/>
                <a:gd name="connsiteX4" fmla="*/ 1086798 w 2172265"/>
                <a:gd name="connsiteY4" fmla="*/ 5060 h 492470"/>
                <a:gd name="connsiteX5" fmla="*/ 1086798 w 2172265"/>
                <a:gd name="connsiteY5" fmla="*/ 397349 h 492470"/>
                <a:gd name="connsiteX6" fmla="*/ 276516 w 2172265"/>
                <a:gd name="connsiteY6" fmla="*/ 197123 h 492470"/>
                <a:gd name="connsiteX7" fmla="*/ 1086798 w 2172265"/>
                <a:gd name="connsiteY7" fmla="*/ 33596 h 492470"/>
                <a:gd name="connsiteX8" fmla="*/ 1897012 w 2172265"/>
                <a:gd name="connsiteY8" fmla="*/ 197123 h 492470"/>
                <a:gd name="connsiteX9" fmla="*/ 1086798 w 2172265"/>
                <a:gd name="connsiteY9" fmla="*/ 397349 h 492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72265" h="492470">
                  <a:moveTo>
                    <a:pt x="1086798" y="5060"/>
                  </a:moveTo>
                  <a:cubicBezTo>
                    <a:pt x="579081" y="5060"/>
                    <a:pt x="106512" y="89050"/>
                    <a:pt x="19487" y="209333"/>
                  </a:cubicBezTo>
                  <a:cubicBezTo>
                    <a:pt x="-84539" y="353095"/>
                    <a:pt x="384522" y="491930"/>
                    <a:pt x="1086798" y="491930"/>
                  </a:cubicBezTo>
                  <a:cubicBezTo>
                    <a:pt x="1789074" y="491930"/>
                    <a:pt x="2258135" y="353027"/>
                    <a:pt x="2154109" y="209333"/>
                  </a:cubicBezTo>
                  <a:cubicBezTo>
                    <a:pt x="2067083" y="89117"/>
                    <a:pt x="1594514" y="5060"/>
                    <a:pt x="1086798" y="5060"/>
                  </a:cubicBezTo>
                  <a:close/>
                  <a:moveTo>
                    <a:pt x="1086798" y="397349"/>
                  </a:moveTo>
                  <a:cubicBezTo>
                    <a:pt x="589200" y="397349"/>
                    <a:pt x="228753" y="302431"/>
                    <a:pt x="276516" y="197123"/>
                  </a:cubicBezTo>
                  <a:cubicBezTo>
                    <a:pt x="319286" y="102947"/>
                    <a:pt x="680409" y="33596"/>
                    <a:pt x="1086798" y="33596"/>
                  </a:cubicBezTo>
                  <a:cubicBezTo>
                    <a:pt x="1493187" y="33596"/>
                    <a:pt x="1854242" y="102947"/>
                    <a:pt x="1897012" y="197123"/>
                  </a:cubicBezTo>
                  <a:cubicBezTo>
                    <a:pt x="1944775" y="302431"/>
                    <a:pt x="1584395" y="397349"/>
                    <a:pt x="1086798" y="397349"/>
                  </a:cubicBezTo>
                  <a:close/>
                </a:path>
              </a:pathLst>
            </a:custGeom>
            <a:solidFill>
              <a:srgbClr val="FFB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B450F63A-3EAC-43C7-9AE8-B93269B0542A}"/>
                </a:ext>
              </a:extLst>
            </p:cNvPr>
            <p:cNvSpPr/>
            <p:nvPr/>
          </p:nvSpPr>
          <p:spPr>
            <a:xfrm>
              <a:off x="5617674" y="5552014"/>
              <a:ext cx="951210" cy="215877"/>
            </a:xfrm>
            <a:custGeom>
              <a:avLst/>
              <a:gdLst>
                <a:gd name="connsiteX0" fmla="*/ 951030 w 951209"/>
                <a:gd name="connsiteY0" fmla="*/ 104768 h 215877"/>
                <a:gd name="connsiteX1" fmla="*/ 478394 w 951209"/>
                <a:gd name="connsiteY1" fmla="*/ 215742 h 215877"/>
                <a:gd name="connsiteX2" fmla="*/ 5757 w 951209"/>
                <a:gd name="connsiteY2" fmla="*/ 104768 h 215877"/>
                <a:gd name="connsiteX3" fmla="*/ 478394 w 951209"/>
                <a:gd name="connsiteY3" fmla="*/ 5060 h 215877"/>
                <a:gd name="connsiteX4" fmla="*/ 951030 w 951209"/>
                <a:gd name="connsiteY4" fmla="*/ 104768 h 215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1209" h="215877">
                  <a:moveTo>
                    <a:pt x="951030" y="104768"/>
                  </a:moveTo>
                  <a:cubicBezTo>
                    <a:pt x="965400" y="164539"/>
                    <a:pt x="754110" y="215742"/>
                    <a:pt x="478394" y="215742"/>
                  </a:cubicBezTo>
                  <a:cubicBezTo>
                    <a:pt x="202678" y="215742"/>
                    <a:pt x="-8680" y="164539"/>
                    <a:pt x="5757" y="104768"/>
                  </a:cubicBezTo>
                  <a:cubicBezTo>
                    <a:pt x="19317" y="48437"/>
                    <a:pt x="230674" y="5060"/>
                    <a:pt x="478394" y="5060"/>
                  </a:cubicBezTo>
                  <a:cubicBezTo>
                    <a:pt x="726181" y="5060"/>
                    <a:pt x="937471" y="48437"/>
                    <a:pt x="951030" y="104768"/>
                  </a:cubicBezTo>
                  <a:close/>
                </a:path>
              </a:pathLst>
            </a:custGeom>
            <a:solidFill>
              <a:srgbClr val="FFB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5DC2ADBA-6715-4DB6-8E7B-6B9E4FD63FF5}"/>
                </a:ext>
              </a:extLst>
            </p:cNvPr>
            <p:cNvSpPr/>
            <p:nvPr/>
          </p:nvSpPr>
          <p:spPr>
            <a:xfrm>
              <a:off x="6073324" y="5427412"/>
              <a:ext cx="775809" cy="242862"/>
            </a:xfrm>
            <a:custGeom>
              <a:avLst/>
              <a:gdLst>
                <a:gd name="connsiteX0" fmla="*/ 35696 w 775809"/>
                <a:gd name="connsiteY0" fmla="*/ 238679 h 242862"/>
                <a:gd name="connsiteX1" fmla="*/ 777369 w 775809"/>
                <a:gd name="connsiteY1" fmla="*/ 19429 h 242862"/>
                <a:gd name="connsiteX2" fmla="*/ 629224 w 775809"/>
                <a:gd name="connsiteY2" fmla="*/ 5060 h 242862"/>
                <a:gd name="connsiteX3" fmla="*/ 17616 w 775809"/>
                <a:gd name="connsiteY3" fmla="*/ 224175 h 242862"/>
                <a:gd name="connsiteX4" fmla="*/ 11409 w 775809"/>
                <a:gd name="connsiteY4" fmla="*/ 235037 h 242862"/>
                <a:gd name="connsiteX5" fmla="*/ 35696 w 775809"/>
                <a:gd name="connsiteY5" fmla="*/ 238679 h 24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5809" h="242862">
                  <a:moveTo>
                    <a:pt x="35696" y="238679"/>
                  </a:moveTo>
                  <a:lnTo>
                    <a:pt x="777369" y="19429"/>
                  </a:lnTo>
                  <a:cubicBezTo>
                    <a:pt x="728730" y="14100"/>
                    <a:pt x="679280" y="9310"/>
                    <a:pt x="629224" y="5060"/>
                  </a:cubicBezTo>
                  <a:lnTo>
                    <a:pt x="17616" y="224175"/>
                  </a:lnTo>
                  <a:cubicBezTo>
                    <a:pt x="13771" y="225524"/>
                    <a:pt x="-4377" y="232001"/>
                    <a:pt x="11409" y="235037"/>
                  </a:cubicBezTo>
                  <a:cubicBezTo>
                    <a:pt x="11409" y="234969"/>
                    <a:pt x="31850" y="239961"/>
                    <a:pt x="35696" y="238679"/>
                  </a:cubicBezTo>
                  <a:close/>
                </a:path>
              </a:pathLst>
            </a:custGeom>
            <a:solidFill>
              <a:srgbClr val="939598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3BEFB09C-B0AB-4657-868B-2088FE039175}"/>
                </a:ext>
              </a:extLst>
            </p:cNvPr>
            <p:cNvSpPr/>
            <p:nvPr/>
          </p:nvSpPr>
          <p:spPr>
            <a:xfrm>
              <a:off x="6107738" y="1404942"/>
              <a:ext cx="242862" cy="816286"/>
            </a:xfrm>
            <a:custGeom>
              <a:avLst/>
              <a:gdLst>
                <a:gd name="connsiteX0" fmla="*/ 5060 w 242862"/>
                <a:gd name="connsiteY0" fmla="*/ 82775 h 816286"/>
                <a:gd name="connsiteX1" fmla="*/ 240636 w 242862"/>
                <a:gd name="connsiteY1" fmla="*/ 5060 h 816286"/>
                <a:gd name="connsiteX2" fmla="*/ 240636 w 242862"/>
                <a:gd name="connsiteY2" fmla="*/ 497328 h 816286"/>
                <a:gd name="connsiteX3" fmla="*/ 5060 w 242862"/>
                <a:gd name="connsiteY3" fmla="*/ 813386 h 816286"/>
                <a:gd name="connsiteX4" fmla="*/ 5060 w 242862"/>
                <a:gd name="connsiteY4" fmla="*/ 82775 h 816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862" h="816286">
                  <a:moveTo>
                    <a:pt x="5060" y="82775"/>
                  </a:moveTo>
                  <a:lnTo>
                    <a:pt x="240636" y="5060"/>
                  </a:lnTo>
                  <a:lnTo>
                    <a:pt x="240636" y="497328"/>
                  </a:lnTo>
                  <a:cubicBezTo>
                    <a:pt x="240636" y="497328"/>
                    <a:pt x="234092" y="709764"/>
                    <a:pt x="5060" y="813386"/>
                  </a:cubicBezTo>
                  <a:lnTo>
                    <a:pt x="5060" y="82775"/>
                  </a:lnTo>
                  <a:close/>
                </a:path>
              </a:pathLst>
            </a:custGeom>
            <a:solidFill>
              <a:srgbClr val="FF593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4F6A259E-CC1B-4559-93F1-57A50E18A470}"/>
                </a:ext>
              </a:extLst>
            </p:cNvPr>
            <p:cNvSpPr/>
            <p:nvPr/>
          </p:nvSpPr>
          <p:spPr>
            <a:xfrm>
              <a:off x="5833237" y="1404942"/>
              <a:ext cx="242862" cy="816286"/>
            </a:xfrm>
            <a:custGeom>
              <a:avLst/>
              <a:gdLst>
                <a:gd name="connsiteX0" fmla="*/ 240703 w 242862"/>
                <a:gd name="connsiteY0" fmla="*/ 82775 h 816286"/>
                <a:gd name="connsiteX1" fmla="*/ 5060 w 242862"/>
                <a:gd name="connsiteY1" fmla="*/ 5060 h 816286"/>
                <a:gd name="connsiteX2" fmla="*/ 5060 w 242862"/>
                <a:gd name="connsiteY2" fmla="*/ 497328 h 816286"/>
                <a:gd name="connsiteX3" fmla="*/ 240636 w 242862"/>
                <a:gd name="connsiteY3" fmla="*/ 813386 h 816286"/>
                <a:gd name="connsiteX4" fmla="*/ 240636 w 242862"/>
                <a:gd name="connsiteY4" fmla="*/ 82775 h 816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862" h="816286">
                  <a:moveTo>
                    <a:pt x="240703" y="82775"/>
                  </a:moveTo>
                  <a:lnTo>
                    <a:pt x="5060" y="5060"/>
                  </a:lnTo>
                  <a:lnTo>
                    <a:pt x="5060" y="497328"/>
                  </a:lnTo>
                  <a:cubicBezTo>
                    <a:pt x="5060" y="497328"/>
                    <a:pt x="11603" y="709764"/>
                    <a:pt x="240636" y="813386"/>
                  </a:cubicBezTo>
                  <a:lnTo>
                    <a:pt x="240636" y="82775"/>
                  </a:lnTo>
                  <a:close/>
                </a:path>
              </a:pathLst>
            </a:custGeom>
            <a:solidFill>
              <a:srgbClr val="FF593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7BCF140E-C0C2-4B1C-9751-D184579FF399}"/>
                </a:ext>
              </a:extLst>
            </p:cNvPr>
            <p:cNvSpPr/>
            <p:nvPr/>
          </p:nvSpPr>
          <p:spPr>
            <a:xfrm>
              <a:off x="6067464" y="1395767"/>
              <a:ext cx="47223" cy="4277071"/>
            </a:xfrm>
            <a:custGeom>
              <a:avLst/>
              <a:gdLst>
                <a:gd name="connsiteX0" fmla="*/ 47898 w 47223"/>
                <a:gd name="connsiteY0" fmla="*/ 4254269 h 4277070"/>
                <a:gd name="connsiteX1" fmla="*/ 28604 w 47223"/>
                <a:gd name="connsiteY1" fmla="*/ 4273563 h 4277070"/>
                <a:gd name="connsiteX2" fmla="*/ 24354 w 47223"/>
                <a:gd name="connsiteY2" fmla="*/ 4273563 h 4277070"/>
                <a:gd name="connsiteX3" fmla="*/ 5060 w 47223"/>
                <a:gd name="connsiteY3" fmla="*/ 4254269 h 4277070"/>
                <a:gd name="connsiteX4" fmla="*/ 5060 w 47223"/>
                <a:gd name="connsiteY4" fmla="*/ 24354 h 4277070"/>
                <a:gd name="connsiteX5" fmla="*/ 24354 w 47223"/>
                <a:gd name="connsiteY5" fmla="*/ 5060 h 4277070"/>
                <a:gd name="connsiteX6" fmla="*/ 28604 w 47223"/>
                <a:gd name="connsiteY6" fmla="*/ 5060 h 4277070"/>
                <a:gd name="connsiteX7" fmla="*/ 47898 w 47223"/>
                <a:gd name="connsiteY7" fmla="*/ 24354 h 4277070"/>
                <a:gd name="connsiteX8" fmla="*/ 47898 w 47223"/>
                <a:gd name="connsiteY8" fmla="*/ 4254269 h 4277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223" h="4277070">
                  <a:moveTo>
                    <a:pt x="47898" y="4254269"/>
                  </a:moveTo>
                  <a:cubicBezTo>
                    <a:pt x="47898" y="4264860"/>
                    <a:pt x="39195" y="4273563"/>
                    <a:pt x="28604" y="4273563"/>
                  </a:cubicBezTo>
                  <a:lnTo>
                    <a:pt x="24354" y="4273563"/>
                  </a:lnTo>
                  <a:cubicBezTo>
                    <a:pt x="13762" y="4273563"/>
                    <a:pt x="5060" y="4264860"/>
                    <a:pt x="5060" y="4254269"/>
                  </a:cubicBezTo>
                  <a:lnTo>
                    <a:pt x="5060" y="24354"/>
                  </a:lnTo>
                  <a:cubicBezTo>
                    <a:pt x="5060" y="13762"/>
                    <a:pt x="13762" y="5060"/>
                    <a:pt x="24354" y="5060"/>
                  </a:cubicBezTo>
                  <a:lnTo>
                    <a:pt x="28604" y="5060"/>
                  </a:lnTo>
                  <a:cubicBezTo>
                    <a:pt x="39195" y="5060"/>
                    <a:pt x="47898" y="13762"/>
                    <a:pt x="47898" y="24354"/>
                  </a:cubicBezTo>
                  <a:lnTo>
                    <a:pt x="47898" y="4254269"/>
                  </a:lnTo>
                  <a:close/>
                </a:path>
              </a:pathLst>
            </a:custGeom>
            <a:solidFill>
              <a:srgbClr val="3ED6C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066876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71BD92AC-A4D9-4897-B8E3-05945FEEA7D8}"/>
              </a:ext>
            </a:extLst>
          </p:cNvPr>
          <p:cNvSpPr/>
          <p:nvPr/>
        </p:nvSpPr>
        <p:spPr>
          <a:xfrm>
            <a:off x="3390900" y="1674797"/>
            <a:ext cx="5410200" cy="3508408"/>
          </a:xfrm>
          <a:prstGeom prst="roundRect">
            <a:avLst/>
          </a:prstGeom>
          <a:solidFill>
            <a:srgbClr val="FF59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>
              <a:solidFill>
                <a:srgbClr val="F2F2F0"/>
              </a:solidFill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4063473" y="3536984"/>
            <a:ext cx="4065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F2F2F0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dirty="0">
              <a:solidFill>
                <a:srgbClr val="F2F2F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4092704" y="4240821"/>
            <a:ext cx="4006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F2F2F0"/>
                </a:solidFill>
              </a:rPr>
              <a:t>01:00pm ~ 01:30pm</a:t>
            </a:r>
            <a:endParaRPr lang="ko-KR" altLang="en-US" dirty="0">
              <a:solidFill>
                <a:srgbClr val="F2F2F0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247848"/>
            <a:ext cx="1027384" cy="1170074"/>
            <a:chOff x="6830083" y="5571172"/>
            <a:chExt cx="342900" cy="390525"/>
          </a:xfrm>
          <a:solidFill>
            <a:srgbClr val="F2F2F0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954757"/>
            <a:ext cx="11082618" cy="5461000"/>
            <a:chOff x="1311832" y="1528784"/>
            <a:chExt cx="9568336" cy="4714832"/>
          </a:xfrm>
          <a:solidFill>
            <a:schemeClr val="bg1">
              <a:lumMod val="7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6F6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6125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59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7751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59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2335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59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8849CFC3-C712-412B-9E4D-5FE2C896F51D}"/>
              </a:ext>
            </a:extLst>
          </p:cNvPr>
          <p:cNvSpPr txBox="1"/>
          <p:nvPr/>
        </p:nvSpPr>
        <p:spPr>
          <a:xfrm>
            <a:off x="1450602" y="315388"/>
            <a:ext cx="929079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tx1"/>
                </a:solidFill>
                <a:latin typeface="+mj-lt"/>
                <a:cs typeface="+mn-cs"/>
              </a:rPr>
              <a:t>World map slide</a:t>
            </a:r>
            <a:endParaRPr lang="ko-KR" altLang="en-US" sz="2400" b="0" dirty="0">
              <a:solidFill>
                <a:schemeClr val="tx1"/>
              </a:solidFill>
              <a:latin typeface="+mj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9F34D770-A592-4E21-A6B9-201406CC3989}"/>
              </a:ext>
            </a:extLst>
          </p:cNvPr>
          <p:cNvSpPr txBox="1"/>
          <p:nvPr/>
        </p:nvSpPr>
        <p:spPr>
          <a:xfrm>
            <a:off x="3017135" y="958982"/>
            <a:ext cx="61577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682FF5C-507C-41F1-848F-E97624DAB35F}"/>
              </a:ext>
            </a:extLst>
          </p:cNvPr>
          <p:cNvSpPr txBox="1"/>
          <p:nvPr/>
        </p:nvSpPr>
        <p:spPr>
          <a:xfrm>
            <a:off x="1543551" y="3980400"/>
            <a:ext cx="25289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7F7098FE-EC95-45CE-885F-CEF51F43DC7B}"/>
              </a:ext>
            </a:extLst>
          </p:cNvPr>
          <p:cNvSpPr/>
          <p:nvPr/>
        </p:nvSpPr>
        <p:spPr>
          <a:xfrm>
            <a:off x="1543550" y="3429000"/>
            <a:ext cx="25289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b="1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823F9D6D-9075-4EA8-9354-98B915AC1F21}"/>
              </a:ext>
            </a:extLst>
          </p:cNvPr>
          <p:cNvSpPr/>
          <p:nvPr/>
        </p:nvSpPr>
        <p:spPr>
          <a:xfrm>
            <a:off x="1491771" y="2920425"/>
            <a:ext cx="21708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01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84338D3-0AE6-41C3-927A-81DB22A8558F}"/>
              </a:ext>
            </a:extLst>
          </p:cNvPr>
          <p:cNvSpPr txBox="1"/>
          <p:nvPr/>
        </p:nvSpPr>
        <p:spPr>
          <a:xfrm>
            <a:off x="4857432" y="3980400"/>
            <a:ext cx="25289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5575DF7E-05E4-4757-9972-D6C734C8E8F4}"/>
              </a:ext>
            </a:extLst>
          </p:cNvPr>
          <p:cNvSpPr/>
          <p:nvPr/>
        </p:nvSpPr>
        <p:spPr>
          <a:xfrm>
            <a:off x="4857431" y="3429000"/>
            <a:ext cx="25289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b="1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25FACCB9-3EAE-4FE5-8387-8FBB5C1A4039}"/>
              </a:ext>
            </a:extLst>
          </p:cNvPr>
          <p:cNvSpPr/>
          <p:nvPr/>
        </p:nvSpPr>
        <p:spPr>
          <a:xfrm>
            <a:off x="4805652" y="2920425"/>
            <a:ext cx="21708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02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B803E67-C3A3-4564-9DFC-C781F8BA668F}"/>
              </a:ext>
            </a:extLst>
          </p:cNvPr>
          <p:cNvSpPr txBox="1"/>
          <p:nvPr/>
        </p:nvSpPr>
        <p:spPr>
          <a:xfrm>
            <a:off x="8171313" y="3980400"/>
            <a:ext cx="25289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FD0ACEAE-858A-433B-B88E-FE7AF990E0E5}"/>
              </a:ext>
            </a:extLst>
          </p:cNvPr>
          <p:cNvSpPr/>
          <p:nvPr/>
        </p:nvSpPr>
        <p:spPr>
          <a:xfrm>
            <a:off x="8171312" y="3429000"/>
            <a:ext cx="25289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b="1" dirty="0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65AFCB71-3AAE-4FD9-853B-2E5E3FC7CBA8}"/>
              </a:ext>
            </a:extLst>
          </p:cNvPr>
          <p:cNvSpPr/>
          <p:nvPr/>
        </p:nvSpPr>
        <p:spPr>
          <a:xfrm>
            <a:off x="8119533" y="2920425"/>
            <a:ext cx="21708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03</a:t>
            </a:r>
            <a:endParaRPr lang="ko-KR" alt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89C6070E-A7F8-43BF-A7CD-E5D56CDD0AE5}"/>
              </a:ext>
            </a:extLst>
          </p:cNvPr>
          <p:cNvSpPr txBox="1"/>
          <p:nvPr/>
        </p:nvSpPr>
        <p:spPr>
          <a:xfrm>
            <a:off x="1569822" y="2547491"/>
            <a:ext cx="30620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Mobile project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B956896-867B-4CEA-A3D4-25920C246A6D}"/>
              </a:ext>
            </a:extLst>
          </p:cNvPr>
          <p:cNvSpPr txBox="1"/>
          <p:nvPr/>
        </p:nvSpPr>
        <p:spPr>
          <a:xfrm>
            <a:off x="1569822" y="3624709"/>
            <a:ext cx="5017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</a:t>
            </a:r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613D3FA6-497B-4787-833B-3005AD4A7E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409" y="571500"/>
            <a:ext cx="3124556" cy="5943600"/>
          </a:xfrm>
          <a:prstGeom prst="rect">
            <a:avLst/>
          </a:prstGeom>
        </p:spPr>
      </p:pic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8A91DE2E-1A86-4E49-B4ED-1FFCDC6D420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36880CFE-D7F1-4D6B-A757-E1811B2E0F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999" y="8400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F5D4C1BC-2B5C-4D12-BB3B-D0BF286E90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546" y="495300"/>
            <a:ext cx="4623711" cy="594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0B6EF9F-17A1-4E9D-BB5C-BFCAE1AEE2C6}"/>
              </a:ext>
            </a:extLst>
          </p:cNvPr>
          <p:cNvSpPr txBox="1"/>
          <p:nvPr/>
        </p:nvSpPr>
        <p:spPr>
          <a:xfrm>
            <a:off x="1114743" y="2890391"/>
            <a:ext cx="30620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FBBCF3-9654-44EB-9EB2-EF67736519A8}"/>
              </a:ext>
            </a:extLst>
          </p:cNvPr>
          <p:cNvSpPr txBox="1"/>
          <p:nvPr/>
        </p:nvSpPr>
        <p:spPr>
          <a:xfrm>
            <a:off x="1114743" y="3967609"/>
            <a:ext cx="5017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AB61088B-C8A0-4132-A14D-7626404A7B1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6931945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4F871D8-328E-45BE-BB3A-B7B47F7E14E2}"/>
              </a:ext>
            </a:extLst>
          </p:cNvPr>
          <p:cNvSpPr txBox="1"/>
          <p:nvPr/>
        </p:nvSpPr>
        <p:spPr>
          <a:xfrm>
            <a:off x="972946" y="1453545"/>
            <a:ext cx="33958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4A33F1-E637-41C4-A0C8-9F482C4D30FF}"/>
              </a:ext>
            </a:extLst>
          </p:cNvPr>
          <p:cNvSpPr txBox="1"/>
          <p:nvPr/>
        </p:nvSpPr>
        <p:spPr>
          <a:xfrm>
            <a:off x="972946" y="2500442"/>
            <a:ext cx="33958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2CF755E-2313-4482-8584-5F20EA23C2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299" y="1044490"/>
            <a:ext cx="7745347" cy="4769019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47618B7B-59D5-48E5-881E-44141B4D87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3372689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9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F2F2F0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F2F2F0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F2F2F0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F2F2F0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F2F2F0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F2F2F0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F2F2F0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F2F2F0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F2F2F0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F2F2F0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F2F2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F2F2F0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F2F2F0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F2F2F0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F2F2F0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F2F2F0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F2F2F0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F2F2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F2F2F0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F2F2F0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F2F2F0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F2F2F0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F2F2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F2F2F0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F2F2F0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F2F2F0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F2F2F0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F2F2F0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2F2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F2F2F0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F2F2F0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F2F2F0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F2F2F0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F2F2F0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F2F2F0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F2F2F0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F2F2F0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F2F2F0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F2F2F0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F2F2F0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F2F2F0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F2F2F0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F2F2F0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F2F2F0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F2F2F0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F2F2F0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F2F2F0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F2F2F0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F2F2F0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F2F2F0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F2F2F0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F2F2F0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F2F2F0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F2F2F0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F2F2F0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F2F2F0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2F2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F2F2F0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F2F2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F2F2F0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F2F2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F2F2F0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F2F2F0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F2F2F0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F2F2F0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F2F2F0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F2F2F0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F2F2F0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F2F2F0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F2F2F0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F2F2F0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F2F2F0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F2F2F0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F2F2F0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F2F2F0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F2F2F0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F2F2F0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F2F2F0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F2F2F0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F2F2F0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F2F2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F2F2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F2F2F0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F2F2F0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F2F2F0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F2F2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F2F2F0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F2F2F0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F2F2F0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F2F2F0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F2F2F0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F2F2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F2F2F0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F2F2F0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F2F2F0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F2F2F0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DB3D7443-F9A8-4ADA-8D6C-F8B76928EAB4}"/>
              </a:ext>
            </a:extLst>
          </p:cNvPr>
          <p:cNvSpPr txBox="1"/>
          <p:nvPr/>
        </p:nvSpPr>
        <p:spPr>
          <a:xfrm>
            <a:off x="8978001" y="3806833"/>
            <a:ext cx="268202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rgbClr val="F2F2F0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CEE90D99-8923-4112-8060-C97B5E32226E}"/>
              </a:ext>
            </a:extLst>
          </p:cNvPr>
          <p:cNvSpPr txBox="1"/>
          <p:nvPr/>
        </p:nvSpPr>
        <p:spPr>
          <a:xfrm>
            <a:off x="9037297" y="4390810"/>
            <a:ext cx="2622724" cy="160043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2F2F0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2F2F0"/>
              </a:solidFill>
            </a:endParaRPr>
          </a:p>
          <a:p>
            <a:r>
              <a:rPr lang="en-US" altLang="ko-KR" sz="1400" dirty="0">
                <a:solidFill>
                  <a:srgbClr val="F2F2F0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9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F2F2F0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F2F2F0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2F2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F2F2F0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F2F2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F2F2F0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F2F2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F2F2F0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F2F2F0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F2F2F0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F2F2F0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F2F2F0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F2F2F0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F2F2F0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F2F2F0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F2F2F0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F2F2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F2F2F0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F2F2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F2F2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F2F2F0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F2F2F0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F2F2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F2F2F0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F2F2F0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F2F2F0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F2F2F0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F2F2F0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F2F2F0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F2F2F0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F2F2F0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F2F2F0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F2F2F0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F2F2F0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F2F2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2F2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F2F2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F2F2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F2F2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F2F2F0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F2F2F0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F2F2F0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F2F2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F2F2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F2F2F0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F2F2F0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F2F2F0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F2F2F0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F2F2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F2F2F0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F2F2F0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F2F2F0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F2F2F0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F2F2F0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F2F2F0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F2F2F0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F2F2F0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F2F2F0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F2F2F0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F2F2F0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F2F2F0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F2F2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F2F2F0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F2F2F0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F2F2F0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F2F2F0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F2F2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F2F2F0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F2F2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F2F2F0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F2F2F0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F2F2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F2F2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F2F2F0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F2F2F0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F2F2F0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F2F2F0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F2F2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F2F2F0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F2F2F0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F2F2F0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F2F2F0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F2F2F0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F2F2F0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F2F2F0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F2F2F0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F2F2F0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F2F2F0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F2F2F0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F2F2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F2F2F0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F2F2F0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F2F2F0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F2F2F0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F2F2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F2F2F0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4B9D4A88-6470-4AD6-8EBD-24A69A78AD49}"/>
              </a:ext>
            </a:extLst>
          </p:cNvPr>
          <p:cNvSpPr txBox="1"/>
          <p:nvPr/>
        </p:nvSpPr>
        <p:spPr>
          <a:xfrm>
            <a:off x="8978001" y="3806833"/>
            <a:ext cx="268202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rgbClr val="F2F2F0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3550157E-28AB-4217-87D9-B76FF88A96FA}"/>
              </a:ext>
            </a:extLst>
          </p:cNvPr>
          <p:cNvSpPr txBox="1"/>
          <p:nvPr/>
        </p:nvSpPr>
        <p:spPr>
          <a:xfrm>
            <a:off x="9037297" y="4390810"/>
            <a:ext cx="2622724" cy="160043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2F2F0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2F2F0"/>
              </a:solidFill>
            </a:endParaRPr>
          </a:p>
          <a:p>
            <a:r>
              <a:rPr lang="en-US" altLang="ko-KR" sz="1400" dirty="0">
                <a:solidFill>
                  <a:srgbClr val="F2F2F0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D21D5AFD-B9A1-49F9-85CE-E8CE8E67B9E6}"/>
              </a:ext>
            </a:extLst>
          </p:cNvPr>
          <p:cNvSpPr/>
          <p:nvPr/>
        </p:nvSpPr>
        <p:spPr>
          <a:xfrm>
            <a:off x="2788118" y="1674797"/>
            <a:ext cx="6615764" cy="3508408"/>
          </a:xfrm>
          <a:prstGeom prst="roundRect">
            <a:avLst/>
          </a:prstGeom>
          <a:solidFill>
            <a:srgbClr val="FF59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7200" dirty="0">
                <a:solidFill>
                  <a:srgbClr val="F2F2F0"/>
                </a:solidFill>
                <a:latin typeface="+mj-lt"/>
              </a:rPr>
              <a:t>Thanks !</a:t>
            </a:r>
            <a:endParaRPr lang="ko-KR" altLang="en-US" sz="7200" dirty="0">
              <a:solidFill>
                <a:srgbClr val="F2F2F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79623883-BE7A-4806-912D-FD41DC205D9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575A72A4-A372-4E97-9330-EE72C399C8EA}"/>
              </a:ext>
            </a:extLst>
          </p:cNvPr>
          <p:cNvSpPr/>
          <p:nvPr/>
        </p:nvSpPr>
        <p:spPr>
          <a:xfrm>
            <a:off x="4048196" y="2722272"/>
            <a:ext cx="183095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4DB4F305-330C-4C13-AFB7-593C16DDEE24}"/>
              </a:ext>
            </a:extLst>
          </p:cNvPr>
          <p:cNvSpPr/>
          <p:nvPr/>
        </p:nvSpPr>
        <p:spPr>
          <a:xfrm>
            <a:off x="4630492" y="3570863"/>
            <a:ext cx="303320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930C861-E64B-401D-96BB-CD62AE6C6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1884E8BA-D1B1-4FFA-BD7F-56BF76AD8F49}"/>
              </a:ext>
            </a:extLst>
          </p:cNvPr>
          <p:cNvSpPr/>
          <p:nvPr/>
        </p:nvSpPr>
        <p:spPr>
          <a:xfrm>
            <a:off x="3889954" y="3381059"/>
            <a:ext cx="37334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Fredoka</a:t>
            </a:r>
            <a:r>
              <a:rPr lang="en-US" altLang="ko-KR" sz="1100" dirty="0"/>
              <a:t> One Font download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D61E9D87-033E-4AC3-8A28-BC2B4E6F98E7}"/>
              </a:ext>
            </a:extLst>
          </p:cNvPr>
          <p:cNvSpPr/>
          <p:nvPr/>
        </p:nvSpPr>
        <p:spPr>
          <a:xfrm>
            <a:off x="3889954" y="3642669"/>
            <a:ext cx="503814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https://fonts.google.com/specimen/Fredoka+One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0277659C-124C-465F-836E-98BB0264524B}"/>
              </a:ext>
            </a:extLst>
          </p:cNvPr>
          <p:cNvSpPr/>
          <p:nvPr/>
        </p:nvSpPr>
        <p:spPr>
          <a:xfrm>
            <a:off x="3889954" y="4165889"/>
            <a:ext cx="37334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73255927-C5D8-4098-9F2D-A59F12D13BDF}"/>
              </a:ext>
            </a:extLst>
          </p:cNvPr>
          <p:cNvSpPr/>
          <p:nvPr/>
        </p:nvSpPr>
        <p:spPr>
          <a:xfrm>
            <a:off x="3889954" y="4427499"/>
            <a:ext cx="499369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4078833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9F34D770-A592-4E21-A6B9-201406CC3989}"/>
              </a:ext>
            </a:extLst>
          </p:cNvPr>
          <p:cNvSpPr txBox="1"/>
          <p:nvPr/>
        </p:nvSpPr>
        <p:spPr>
          <a:xfrm>
            <a:off x="1250188" y="561851"/>
            <a:ext cx="61577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2D6298CB-84AD-41D7-879F-12D2265E99B5}"/>
              </a:ext>
            </a:extLst>
          </p:cNvPr>
          <p:cNvSpPr/>
          <p:nvPr/>
        </p:nvSpPr>
        <p:spPr>
          <a:xfrm>
            <a:off x="8867346" y="2471000"/>
            <a:ext cx="1131551" cy="1131551"/>
          </a:xfrm>
          <a:prstGeom prst="ellipse">
            <a:avLst/>
          </a:prstGeom>
          <a:solidFill>
            <a:srgbClr val="FF59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5D3044-7B59-4825-AFD1-D47E1831072E}"/>
              </a:ext>
            </a:extLst>
          </p:cNvPr>
          <p:cNvSpPr txBox="1"/>
          <p:nvPr/>
        </p:nvSpPr>
        <p:spPr>
          <a:xfrm>
            <a:off x="8037615" y="4343047"/>
            <a:ext cx="27910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BE03305-A268-4D91-866E-ADA2757016B6}"/>
              </a:ext>
            </a:extLst>
          </p:cNvPr>
          <p:cNvSpPr/>
          <p:nvPr/>
        </p:nvSpPr>
        <p:spPr>
          <a:xfrm>
            <a:off x="8037614" y="3915244"/>
            <a:ext cx="2791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D795A45C-4AC3-43DD-9BFE-B72A2EBCF229}"/>
              </a:ext>
            </a:extLst>
          </p:cNvPr>
          <p:cNvGrpSpPr/>
          <p:nvPr/>
        </p:nvGrpSpPr>
        <p:grpSpPr>
          <a:xfrm>
            <a:off x="9167755" y="2775077"/>
            <a:ext cx="530730" cy="508706"/>
            <a:chOff x="6793030" y="2235612"/>
            <a:chExt cx="390240" cy="374047"/>
          </a:xfrm>
          <a:solidFill>
            <a:srgbClr val="F2F2F0"/>
          </a:solidFill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1786AF44-F364-444F-B910-DDC9FD61B1B7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792821BA-2FC7-44AB-BF3B-FEDC3F9A1678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28" name="타원 27">
            <a:extLst>
              <a:ext uri="{FF2B5EF4-FFF2-40B4-BE49-F238E27FC236}">
                <a16:creationId xmlns:a16="http://schemas.microsoft.com/office/drawing/2014/main" id="{7A98A685-AE4F-4353-883C-96A63F00C968}"/>
              </a:ext>
            </a:extLst>
          </p:cNvPr>
          <p:cNvSpPr/>
          <p:nvPr/>
        </p:nvSpPr>
        <p:spPr>
          <a:xfrm>
            <a:off x="2193103" y="2471000"/>
            <a:ext cx="1131551" cy="1131551"/>
          </a:xfrm>
          <a:prstGeom prst="ellipse">
            <a:avLst/>
          </a:prstGeom>
          <a:solidFill>
            <a:srgbClr val="FF59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35C909B-7703-4421-A493-DBBC420DC812}"/>
              </a:ext>
            </a:extLst>
          </p:cNvPr>
          <p:cNvSpPr txBox="1"/>
          <p:nvPr/>
        </p:nvSpPr>
        <p:spPr>
          <a:xfrm>
            <a:off x="1363373" y="4343047"/>
            <a:ext cx="27910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C5A95DA1-765C-4C9B-ACE2-303ADBDF4728}"/>
              </a:ext>
            </a:extLst>
          </p:cNvPr>
          <p:cNvSpPr/>
          <p:nvPr/>
        </p:nvSpPr>
        <p:spPr>
          <a:xfrm>
            <a:off x="1363372" y="3915244"/>
            <a:ext cx="2791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EAE215D1-101D-41A7-A5DF-477513EB848C}"/>
              </a:ext>
            </a:extLst>
          </p:cNvPr>
          <p:cNvGrpSpPr/>
          <p:nvPr/>
        </p:nvGrpSpPr>
        <p:grpSpPr>
          <a:xfrm>
            <a:off x="2558090" y="2761670"/>
            <a:ext cx="401576" cy="535520"/>
            <a:chOff x="3471472" y="902398"/>
            <a:chExt cx="295275" cy="393763"/>
          </a:xfrm>
          <a:solidFill>
            <a:srgbClr val="F2F2F0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DC0EB11A-CF40-47E4-9541-5374AD4B649D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A337EB64-68FE-42DC-85A5-2869E1E4D462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" name="타원 33">
            <a:extLst>
              <a:ext uri="{FF2B5EF4-FFF2-40B4-BE49-F238E27FC236}">
                <a16:creationId xmlns:a16="http://schemas.microsoft.com/office/drawing/2014/main" id="{DA2BD24C-538F-4940-A439-16CC6BD3D3E9}"/>
              </a:ext>
            </a:extLst>
          </p:cNvPr>
          <p:cNvSpPr/>
          <p:nvPr/>
        </p:nvSpPr>
        <p:spPr>
          <a:xfrm>
            <a:off x="5530225" y="2471000"/>
            <a:ext cx="1131551" cy="1131551"/>
          </a:xfrm>
          <a:prstGeom prst="ellipse">
            <a:avLst/>
          </a:prstGeom>
          <a:solidFill>
            <a:srgbClr val="FF59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88DA4B4-CD04-463A-9888-E959FE3E1AB8}"/>
              </a:ext>
            </a:extLst>
          </p:cNvPr>
          <p:cNvSpPr txBox="1"/>
          <p:nvPr/>
        </p:nvSpPr>
        <p:spPr>
          <a:xfrm>
            <a:off x="4700494" y="4343047"/>
            <a:ext cx="27910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53BB0C97-3B1D-4ED5-A340-1AD02D6094C1}"/>
              </a:ext>
            </a:extLst>
          </p:cNvPr>
          <p:cNvSpPr/>
          <p:nvPr/>
        </p:nvSpPr>
        <p:spPr>
          <a:xfrm>
            <a:off x="4700493" y="3915244"/>
            <a:ext cx="2791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578677E1-4202-4982-819F-6828DAAB54CE}"/>
              </a:ext>
            </a:extLst>
          </p:cNvPr>
          <p:cNvGrpSpPr/>
          <p:nvPr/>
        </p:nvGrpSpPr>
        <p:grpSpPr>
          <a:xfrm>
            <a:off x="5813139" y="2763873"/>
            <a:ext cx="531118" cy="531114"/>
            <a:chOff x="752656" y="1562597"/>
            <a:chExt cx="390525" cy="390525"/>
          </a:xfrm>
          <a:solidFill>
            <a:srgbClr val="F2F2F0"/>
          </a:solidFill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0C3A90F5-EAE1-4B6D-B7EE-4829534068BB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2CE2C7F2-668C-4506-98C5-3C1702B198CA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708A0E6F-B088-46C3-9213-4680F3B5877A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77CD63B-2C1D-4CEC-A258-CBAA3378F49D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4816833E-251A-4301-A8C9-8126496E4EC3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14375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6808683B-85C7-40A5-80F6-7D17B0F2B4BF}"/>
              </a:ext>
            </a:extLst>
          </p:cNvPr>
          <p:cNvSpPr/>
          <p:nvPr/>
        </p:nvSpPr>
        <p:spPr>
          <a:xfrm>
            <a:off x="3390900" y="1674797"/>
            <a:ext cx="5410200" cy="3508408"/>
          </a:xfrm>
          <a:prstGeom prst="roundRect">
            <a:avLst/>
          </a:prstGeom>
          <a:solidFill>
            <a:srgbClr val="FF59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0" dirty="0">
                <a:solidFill>
                  <a:srgbClr val="F2F2F0"/>
                </a:solidFill>
                <a:latin typeface="+mj-lt"/>
              </a:rPr>
              <a:t>Section break</a:t>
            </a:r>
          </a:p>
          <a:p>
            <a:pPr algn="ctr"/>
            <a:r>
              <a:rPr lang="en-US" altLang="ko-KR" sz="4000" dirty="0">
                <a:solidFill>
                  <a:srgbClr val="F2F2F0"/>
                </a:solidFill>
                <a:latin typeface="+mj-lt"/>
              </a:rPr>
              <a:t>Slide title</a:t>
            </a:r>
            <a:endParaRPr lang="ko-KR" altLang="en-US" sz="4000" dirty="0">
              <a:solidFill>
                <a:srgbClr val="F2F2F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93093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Box 58">
            <a:extLst>
              <a:ext uri="{FF2B5EF4-FFF2-40B4-BE49-F238E27FC236}">
                <a16:creationId xmlns:a16="http://schemas.microsoft.com/office/drawing/2014/main" id="{F27F5835-FA4E-4198-A1BA-AF590D243236}"/>
              </a:ext>
            </a:extLst>
          </p:cNvPr>
          <p:cNvSpPr txBox="1"/>
          <p:nvPr/>
        </p:nvSpPr>
        <p:spPr>
          <a:xfrm>
            <a:off x="3263900" y="1198868"/>
            <a:ext cx="5664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000" dirty="0"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1CA177-0610-4B53-A1C1-55D382D5E21F}"/>
              </a:ext>
            </a:extLst>
          </p:cNvPr>
          <p:cNvSpPr txBox="1"/>
          <p:nvPr/>
        </p:nvSpPr>
        <p:spPr>
          <a:xfrm>
            <a:off x="1828800" y="4489582"/>
            <a:ext cx="195503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D108698-E766-4495-9A07-204B2E253614}"/>
              </a:ext>
            </a:extLst>
          </p:cNvPr>
          <p:cNvSpPr/>
          <p:nvPr/>
        </p:nvSpPr>
        <p:spPr>
          <a:xfrm>
            <a:off x="1828799" y="4082150"/>
            <a:ext cx="1955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40164A7-11A1-4C76-A093-2C10F8E53761}"/>
              </a:ext>
            </a:extLst>
          </p:cNvPr>
          <p:cNvSpPr/>
          <p:nvPr/>
        </p:nvSpPr>
        <p:spPr>
          <a:xfrm>
            <a:off x="1975025" y="3562005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A4BF68-CCE9-4BFC-B471-30EA94D47C54}"/>
              </a:ext>
            </a:extLst>
          </p:cNvPr>
          <p:cNvSpPr txBox="1"/>
          <p:nvPr/>
        </p:nvSpPr>
        <p:spPr>
          <a:xfrm>
            <a:off x="4021921" y="4489582"/>
            <a:ext cx="195503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D83BA5F-759F-40FA-B76E-D3F847FAEBAD}"/>
              </a:ext>
            </a:extLst>
          </p:cNvPr>
          <p:cNvSpPr/>
          <p:nvPr/>
        </p:nvSpPr>
        <p:spPr>
          <a:xfrm>
            <a:off x="4021920" y="4082150"/>
            <a:ext cx="1955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EB2EF55-0D5F-464A-AE48-A92450CC09ED}"/>
              </a:ext>
            </a:extLst>
          </p:cNvPr>
          <p:cNvSpPr/>
          <p:nvPr/>
        </p:nvSpPr>
        <p:spPr>
          <a:xfrm>
            <a:off x="4168146" y="3562005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595308-DDC1-4F3F-8A9F-5452C6F9D9F2}"/>
              </a:ext>
            </a:extLst>
          </p:cNvPr>
          <p:cNvSpPr txBox="1"/>
          <p:nvPr/>
        </p:nvSpPr>
        <p:spPr>
          <a:xfrm>
            <a:off x="6215042" y="4489582"/>
            <a:ext cx="195503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AADA01F-4B82-4759-B0DF-0226AAFB199F}"/>
              </a:ext>
            </a:extLst>
          </p:cNvPr>
          <p:cNvSpPr/>
          <p:nvPr/>
        </p:nvSpPr>
        <p:spPr>
          <a:xfrm>
            <a:off x="6215041" y="4082150"/>
            <a:ext cx="1955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DB77057-4B4D-4EB9-AB23-8B0096D8114F}"/>
              </a:ext>
            </a:extLst>
          </p:cNvPr>
          <p:cNvSpPr/>
          <p:nvPr/>
        </p:nvSpPr>
        <p:spPr>
          <a:xfrm>
            <a:off x="6361267" y="3562005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03.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B461D4-59A7-4915-B567-A8C1DF966D2A}"/>
              </a:ext>
            </a:extLst>
          </p:cNvPr>
          <p:cNvSpPr txBox="1"/>
          <p:nvPr/>
        </p:nvSpPr>
        <p:spPr>
          <a:xfrm>
            <a:off x="8408164" y="4489582"/>
            <a:ext cx="195503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C713278-5804-4EBE-BA22-B6A81BB67828}"/>
              </a:ext>
            </a:extLst>
          </p:cNvPr>
          <p:cNvSpPr/>
          <p:nvPr/>
        </p:nvSpPr>
        <p:spPr>
          <a:xfrm>
            <a:off x="8408163" y="4082150"/>
            <a:ext cx="1955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3C1AE15-D418-4C68-81D7-D8B2F7CCF07C}"/>
              </a:ext>
            </a:extLst>
          </p:cNvPr>
          <p:cNvSpPr/>
          <p:nvPr/>
        </p:nvSpPr>
        <p:spPr>
          <a:xfrm>
            <a:off x="8554389" y="3562005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509560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8973E522-CEC2-4B2F-97E7-E88743F8363A}"/>
              </a:ext>
            </a:extLst>
          </p:cNvPr>
          <p:cNvSpPr txBox="1"/>
          <p:nvPr/>
        </p:nvSpPr>
        <p:spPr>
          <a:xfrm>
            <a:off x="748947" y="3773824"/>
            <a:ext cx="2586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Lorem ipsum dolor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D1603C-7038-44EE-AA71-227FDB88629D}"/>
              </a:ext>
            </a:extLst>
          </p:cNvPr>
          <p:cNvSpPr txBox="1"/>
          <p:nvPr/>
        </p:nvSpPr>
        <p:spPr>
          <a:xfrm>
            <a:off x="748947" y="4230969"/>
            <a:ext cx="25869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25C29A-6192-4E7E-B11A-7404CA9B1F3E}"/>
              </a:ext>
            </a:extLst>
          </p:cNvPr>
          <p:cNvSpPr txBox="1"/>
          <p:nvPr/>
        </p:nvSpPr>
        <p:spPr>
          <a:xfrm>
            <a:off x="748947" y="1766931"/>
            <a:ext cx="2586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C01091A5-955A-4368-8BC6-FE630981A96F}"/>
              </a:ext>
            </a:extLst>
          </p:cNvPr>
          <p:cNvSpPr/>
          <p:nvPr/>
        </p:nvSpPr>
        <p:spPr>
          <a:xfrm>
            <a:off x="3708400" y="1535491"/>
            <a:ext cx="2387600" cy="3787018"/>
          </a:xfrm>
          <a:prstGeom prst="roundRect">
            <a:avLst>
              <a:gd name="adj" fmla="val 4965"/>
            </a:avLst>
          </a:prstGeom>
          <a:solidFill>
            <a:srgbClr val="F2F2F0"/>
          </a:solidFill>
          <a:ln w="63500" cap="flat">
            <a:solidFill>
              <a:srgbClr val="FF593A"/>
            </a:solidFill>
            <a:prstDash val="solid"/>
            <a:miter/>
          </a:ln>
          <a:effectLst>
            <a:outerShdw blurRad="127000" dist="635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644BDD2B-758F-4305-9ACF-EC62212C88BC}"/>
              </a:ext>
            </a:extLst>
          </p:cNvPr>
          <p:cNvSpPr/>
          <p:nvPr/>
        </p:nvSpPr>
        <p:spPr>
          <a:xfrm>
            <a:off x="6352605" y="1535491"/>
            <a:ext cx="2387600" cy="3787018"/>
          </a:xfrm>
          <a:prstGeom prst="roundRect">
            <a:avLst>
              <a:gd name="adj" fmla="val 4965"/>
            </a:avLst>
          </a:prstGeom>
          <a:solidFill>
            <a:srgbClr val="F2F2F0"/>
          </a:solidFill>
          <a:ln w="63500" cap="flat">
            <a:solidFill>
              <a:srgbClr val="FF593A"/>
            </a:solidFill>
            <a:prstDash val="solid"/>
            <a:miter/>
          </a:ln>
          <a:effectLst>
            <a:outerShdw blurRad="127000" dist="635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F2B11886-B955-4038-8C76-42C22A1D9767}"/>
              </a:ext>
            </a:extLst>
          </p:cNvPr>
          <p:cNvSpPr/>
          <p:nvPr/>
        </p:nvSpPr>
        <p:spPr>
          <a:xfrm>
            <a:off x="8996810" y="1535491"/>
            <a:ext cx="2387600" cy="3787018"/>
          </a:xfrm>
          <a:prstGeom prst="roundRect">
            <a:avLst>
              <a:gd name="adj" fmla="val 4965"/>
            </a:avLst>
          </a:prstGeom>
          <a:solidFill>
            <a:srgbClr val="F2F2F0"/>
          </a:solidFill>
          <a:ln w="63500" cap="flat">
            <a:solidFill>
              <a:srgbClr val="FF593A"/>
            </a:solidFill>
            <a:prstDash val="solid"/>
            <a:miter/>
          </a:ln>
          <a:effectLst>
            <a:outerShdw blurRad="127000" dist="635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301539-F65E-4428-AFA4-BD30D9DB7ECB}"/>
              </a:ext>
            </a:extLst>
          </p:cNvPr>
          <p:cNvSpPr txBox="1"/>
          <p:nvPr/>
        </p:nvSpPr>
        <p:spPr>
          <a:xfrm>
            <a:off x="3946983" y="3903237"/>
            <a:ext cx="1910436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111EC70-4CFB-4398-B253-E618A9E3159E}"/>
              </a:ext>
            </a:extLst>
          </p:cNvPr>
          <p:cNvSpPr/>
          <p:nvPr/>
        </p:nvSpPr>
        <p:spPr>
          <a:xfrm>
            <a:off x="3946982" y="3446775"/>
            <a:ext cx="191043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EE854874-47DA-47D9-8D48-BDC958ECF6BC}"/>
              </a:ext>
            </a:extLst>
          </p:cNvPr>
          <p:cNvGrpSpPr/>
          <p:nvPr/>
        </p:nvGrpSpPr>
        <p:grpSpPr>
          <a:xfrm>
            <a:off x="4592866" y="2317263"/>
            <a:ext cx="618668" cy="618668"/>
            <a:chOff x="2801293" y="892968"/>
            <a:chExt cx="390525" cy="390525"/>
          </a:xfrm>
          <a:solidFill>
            <a:srgbClr val="FF593A"/>
          </a:solidFill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3FE0FEF7-E3BD-410C-82A4-E789A2E6BC05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7D2B960C-0FF4-4139-AF1E-099B8FCE3215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44ECF69-BAEE-41EB-84FC-537867953764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0955E876-2863-4814-B130-6433B1283C9C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1E3C0A93-1F99-4854-B9FC-E2F7C340870E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F83AD624-1F20-4B08-B7C4-938453A2CC5C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1ED05E4F-1A12-46A6-8F0C-110FF7FFD4CE}"/>
              </a:ext>
            </a:extLst>
          </p:cNvPr>
          <p:cNvSpPr/>
          <p:nvPr/>
        </p:nvSpPr>
        <p:spPr>
          <a:xfrm>
            <a:off x="9881276" y="2317263"/>
            <a:ext cx="618668" cy="618668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F59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076CFF"/>
              </a:solidFill>
            </a:endParaRP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880BE3F9-C8A4-4970-9E03-383806BDF167}"/>
              </a:ext>
            </a:extLst>
          </p:cNvPr>
          <p:cNvGrpSpPr/>
          <p:nvPr/>
        </p:nvGrpSpPr>
        <p:grpSpPr>
          <a:xfrm>
            <a:off x="7237071" y="2317263"/>
            <a:ext cx="618668" cy="618668"/>
            <a:chOff x="4144033" y="2229040"/>
            <a:chExt cx="390525" cy="390525"/>
          </a:xfrm>
          <a:solidFill>
            <a:srgbClr val="FF593A"/>
          </a:solidFill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3146E059-CF04-4D28-8E79-5FC2DAE23EB4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F80EC7CC-8A40-436C-BC08-DA7A2114BF3E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78FE3A93-36A9-41FF-9E14-D40FC21FA7A8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B3B82F4D-9F91-455C-A690-5F63A67227E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C1B55D2F-C303-4BFB-8D9C-0965BBEAEF3B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0D3908F-C546-4D3B-ABFD-D4C40954F6F6}"/>
              </a:ext>
            </a:extLst>
          </p:cNvPr>
          <p:cNvSpPr txBox="1"/>
          <p:nvPr/>
        </p:nvSpPr>
        <p:spPr>
          <a:xfrm>
            <a:off x="6591187" y="3903237"/>
            <a:ext cx="1910436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086AF627-CDA5-4568-A6E9-1B46BF746670}"/>
              </a:ext>
            </a:extLst>
          </p:cNvPr>
          <p:cNvSpPr/>
          <p:nvPr/>
        </p:nvSpPr>
        <p:spPr>
          <a:xfrm>
            <a:off x="6591186" y="3446775"/>
            <a:ext cx="191043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3A155D2-81F9-4454-A146-1E100D846A9A}"/>
              </a:ext>
            </a:extLst>
          </p:cNvPr>
          <p:cNvSpPr txBox="1"/>
          <p:nvPr/>
        </p:nvSpPr>
        <p:spPr>
          <a:xfrm>
            <a:off x="9235391" y="3903237"/>
            <a:ext cx="1910436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80ACE6A8-26FB-443E-8AF9-522295F0254C}"/>
              </a:ext>
            </a:extLst>
          </p:cNvPr>
          <p:cNvSpPr/>
          <p:nvPr/>
        </p:nvSpPr>
        <p:spPr>
          <a:xfrm>
            <a:off x="9235390" y="3446775"/>
            <a:ext cx="191043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4249142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E14FDFE2-2E95-4CD7-983C-CB449DC930F6}"/>
              </a:ext>
            </a:extLst>
          </p:cNvPr>
          <p:cNvSpPr txBox="1"/>
          <p:nvPr/>
        </p:nvSpPr>
        <p:spPr>
          <a:xfrm>
            <a:off x="965200" y="438574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8E64378-9CED-4255-BBC4-54523D614557}"/>
              </a:ext>
            </a:extLst>
          </p:cNvPr>
          <p:cNvSpPr txBox="1"/>
          <p:nvPr/>
        </p:nvSpPr>
        <p:spPr>
          <a:xfrm>
            <a:off x="965200" y="4820703"/>
            <a:ext cx="276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DCAE862-268A-420C-A74E-CB61DC919D69}"/>
              </a:ext>
            </a:extLst>
          </p:cNvPr>
          <p:cNvSpPr txBox="1"/>
          <p:nvPr/>
        </p:nvSpPr>
        <p:spPr>
          <a:xfrm>
            <a:off x="4711700" y="438574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/>
              <a:t>Dolor sit </a:t>
            </a:r>
            <a:r>
              <a:rPr lang="en-US" altLang="ko-KR" b="1" dirty="0" err="1"/>
              <a:t>amet</a:t>
            </a:r>
            <a:endParaRPr lang="en-US" altLang="ko-KR" b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17E2338-A200-435A-80C6-E775F3BADE6D}"/>
              </a:ext>
            </a:extLst>
          </p:cNvPr>
          <p:cNvSpPr txBox="1"/>
          <p:nvPr/>
        </p:nvSpPr>
        <p:spPr>
          <a:xfrm>
            <a:off x="4711700" y="4820703"/>
            <a:ext cx="2768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60A7211-DEB4-4B22-93DF-A0433FA11D8C}"/>
              </a:ext>
            </a:extLst>
          </p:cNvPr>
          <p:cNvSpPr txBox="1"/>
          <p:nvPr/>
        </p:nvSpPr>
        <p:spPr>
          <a:xfrm>
            <a:off x="8458200" y="438574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err="1"/>
              <a:t>Consectetur</a:t>
            </a:r>
            <a:endParaRPr lang="en-US" altLang="ko-KR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EE5A99A-534D-418D-999E-845D6A278C72}"/>
              </a:ext>
            </a:extLst>
          </p:cNvPr>
          <p:cNvSpPr txBox="1"/>
          <p:nvPr/>
        </p:nvSpPr>
        <p:spPr>
          <a:xfrm>
            <a:off x="8458200" y="4820703"/>
            <a:ext cx="276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2576088-AA5B-4F8D-BB12-5C86B9DAF35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3F70AB4-98D5-41F1-93BB-955067F8AFD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BA84A4DD-07EC-49E8-89D7-3C003FC5B9C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956802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2">
            <a:extLst>
              <a:ext uri="{FF2B5EF4-FFF2-40B4-BE49-F238E27FC236}">
                <a16:creationId xmlns:a16="http://schemas.microsoft.com/office/drawing/2014/main" id="{F93F6CA5-DEF4-42AB-B206-5A84C880EFA4}"/>
              </a:ext>
            </a:extLst>
          </p:cNvPr>
          <p:cNvSpPr txBox="1"/>
          <p:nvPr/>
        </p:nvSpPr>
        <p:spPr>
          <a:xfrm>
            <a:off x="6687022" y="584836"/>
            <a:ext cx="4886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+mj-lt"/>
                <a:cs typeface="Arial" panose="020B0604020202020204" pitchFamily="34" charset="0"/>
              </a:rPr>
              <a:t>Timeline</a:t>
            </a:r>
          </a:p>
        </p:txBody>
      </p:sp>
      <p:cxnSp>
        <p:nvCxnSpPr>
          <p:cNvPr id="18" name="직선 연결선 17">
            <a:extLst>
              <a:ext uri="{FF2B5EF4-FFF2-40B4-BE49-F238E27FC236}">
                <a16:creationId xmlns:a16="http://schemas.microsoft.com/office/drawing/2014/main" id="{B3C4CC50-9811-420F-88ED-6C3BD16DA01D}"/>
              </a:ext>
            </a:extLst>
          </p:cNvPr>
          <p:cNvCxnSpPr>
            <a:cxnSpLocks/>
            <a:stCxn id="19" idx="0"/>
            <a:endCxn id="25" idx="4"/>
          </p:cNvCxnSpPr>
          <p:nvPr/>
        </p:nvCxnSpPr>
        <p:spPr>
          <a:xfrm>
            <a:off x="7175683" y="1764951"/>
            <a:ext cx="0" cy="3579938"/>
          </a:xfrm>
          <a:prstGeom prst="line">
            <a:avLst/>
          </a:prstGeom>
          <a:ln w="88900">
            <a:solidFill>
              <a:srgbClr val="FF59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타원 18">
            <a:extLst>
              <a:ext uri="{FF2B5EF4-FFF2-40B4-BE49-F238E27FC236}">
                <a16:creationId xmlns:a16="http://schemas.microsoft.com/office/drawing/2014/main" id="{F43D2C13-9283-46BD-BE3C-850ED1FAE9A3}"/>
              </a:ext>
            </a:extLst>
          </p:cNvPr>
          <p:cNvSpPr/>
          <p:nvPr/>
        </p:nvSpPr>
        <p:spPr>
          <a:xfrm>
            <a:off x="6687021" y="1764951"/>
            <a:ext cx="977324" cy="977324"/>
          </a:xfrm>
          <a:prstGeom prst="ellipse">
            <a:avLst/>
          </a:prstGeom>
          <a:solidFill>
            <a:srgbClr val="FF59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9AF56BE-C053-4AA1-965B-492DD3E9322D}"/>
              </a:ext>
            </a:extLst>
          </p:cNvPr>
          <p:cNvSpPr txBox="1"/>
          <p:nvPr/>
        </p:nvSpPr>
        <p:spPr>
          <a:xfrm>
            <a:off x="7951920" y="2229827"/>
            <a:ext cx="3621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F6F2012-0B8B-462B-8BC2-447CFC793C2C}"/>
              </a:ext>
            </a:extLst>
          </p:cNvPr>
          <p:cNvSpPr/>
          <p:nvPr/>
        </p:nvSpPr>
        <p:spPr>
          <a:xfrm>
            <a:off x="7951919" y="1882560"/>
            <a:ext cx="3621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Lorem ipsum</a:t>
            </a: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D5B5BE2D-26BD-4B4A-AAD3-31D82AB5032C}"/>
              </a:ext>
            </a:extLst>
          </p:cNvPr>
          <p:cNvSpPr/>
          <p:nvPr/>
        </p:nvSpPr>
        <p:spPr>
          <a:xfrm>
            <a:off x="6687021" y="3066258"/>
            <a:ext cx="977324" cy="977324"/>
          </a:xfrm>
          <a:prstGeom prst="ellipse">
            <a:avLst/>
          </a:prstGeom>
          <a:solidFill>
            <a:srgbClr val="FF59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D08E127-37ED-49C3-9238-9B5CF9FFA6BC}"/>
              </a:ext>
            </a:extLst>
          </p:cNvPr>
          <p:cNvSpPr txBox="1"/>
          <p:nvPr/>
        </p:nvSpPr>
        <p:spPr>
          <a:xfrm>
            <a:off x="7951920" y="3531896"/>
            <a:ext cx="3621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BAEAA554-572E-42C1-8EF8-881A7F60700C}"/>
              </a:ext>
            </a:extLst>
          </p:cNvPr>
          <p:cNvSpPr/>
          <p:nvPr/>
        </p:nvSpPr>
        <p:spPr>
          <a:xfrm>
            <a:off x="7951919" y="3184629"/>
            <a:ext cx="3621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Lorem ipsum</a:t>
            </a: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356B76DC-FA4B-43BF-BE2C-B4F45CD463F7}"/>
              </a:ext>
            </a:extLst>
          </p:cNvPr>
          <p:cNvSpPr/>
          <p:nvPr/>
        </p:nvSpPr>
        <p:spPr>
          <a:xfrm>
            <a:off x="6687021" y="4367565"/>
            <a:ext cx="977324" cy="977324"/>
          </a:xfrm>
          <a:prstGeom prst="ellipse">
            <a:avLst/>
          </a:prstGeom>
          <a:solidFill>
            <a:srgbClr val="FF59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851A135-BD92-48AA-8A38-3AD79488C8EA}"/>
              </a:ext>
            </a:extLst>
          </p:cNvPr>
          <p:cNvSpPr txBox="1"/>
          <p:nvPr/>
        </p:nvSpPr>
        <p:spPr>
          <a:xfrm>
            <a:off x="7951920" y="4833965"/>
            <a:ext cx="3621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9CB9D790-5D3B-4244-9B02-8C0517388871}"/>
              </a:ext>
            </a:extLst>
          </p:cNvPr>
          <p:cNvSpPr/>
          <p:nvPr/>
        </p:nvSpPr>
        <p:spPr>
          <a:xfrm>
            <a:off x="7951919" y="4486698"/>
            <a:ext cx="3621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Lorem ipsum</a:t>
            </a: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59A1FABB-6A1B-4F67-92BF-68082518920A}"/>
              </a:ext>
            </a:extLst>
          </p:cNvPr>
          <p:cNvGrpSpPr/>
          <p:nvPr/>
        </p:nvGrpSpPr>
        <p:grpSpPr>
          <a:xfrm>
            <a:off x="6939138" y="1981168"/>
            <a:ext cx="473088" cy="473088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009F0B1B-3037-42F1-B9C4-CEDD13BBD9C1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F697F026-0EA1-4F92-A491-F4164327B7D0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F49B5256-6171-478E-A266-ACCC4494B96E}"/>
              </a:ext>
            </a:extLst>
          </p:cNvPr>
          <p:cNvGrpSpPr/>
          <p:nvPr/>
        </p:nvGrpSpPr>
        <p:grpSpPr>
          <a:xfrm>
            <a:off x="6939138" y="4648529"/>
            <a:ext cx="473088" cy="415394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458AABCC-A1D1-4674-B153-30BCCE99BD96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04A0116B-F79A-4D1A-8627-DB9BA38DC03A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E63F4FCD-BF18-462E-B705-F90D93DB8678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4EFDEC88-B7C1-4CD7-9D98-EBD1B3FA1805}"/>
              </a:ext>
            </a:extLst>
          </p:cNvPr>
          <p:cNvGrpSpPr/>
          <p:nvPr/>
        </p:nvGrpSpPr>
        <p:grpSpPr>
          <a:xfrm>
            <a:off x="6939138" y="3360667"/>
            <a:ext cx="465242" cy="36127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080D9FD-8ACD-41A9-8601-308E2D658AC9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709AACB-99DB-4145-B35C-F9033AF11A57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E40FCBB0-E6D2-4F4C-A601-9F21FB0A1409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56E0F3F6-F23C-488D-8A4E-ABE65768ACF1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CB9B5F57-23CF-4629-B086-E1427C8B157F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43466BDA-1F79-4DC0-BB6A-D36860F11F47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50C109F8-2234-4AFA-B289-4DA65A86C5B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48" name="그래픽 47">
            <a:extLst>
              <a:ext uri="{FF2B5EF4-FFF2-40B4-BE49-F238E27FC236}">
                <a16:creationId xmlns:a16="http://schemas.microsoft.com/office/drawing/2014/main" id="{021448FC-324A-40C2-95C9-5DC1B6D573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0" y="0"/>
            <a:ext cx="2763767" cy="1055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951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타원 15">
            <a:extLst>
              <a:ext uri="{FF2B5EF4-FFF2-40B4-BE49-F238E27FC236}">
                <a16:creationId xmlns:a16="http://schemas.microsoft.com/office/drawing/2014/main" id="{65C833AF-7534-4B39-9730-C530BB0D01FE}"/>
              </a:ext>
            </a:extLst>
          </p:cNvPr>
          <p:cNvSpPr/>
          <p:nvPr/>
        </p:nvSpPr>
        <p:spPr>
          <a:xfrm>
            <a:off x="2774303" y="2669846"/>
            <a:ext cx="1025403" cy="1025403"/>
          </a:xfrm>
          <a:prstGeom prst="ellipse">
            <a:avLst/>
          </a:prstGeom>
          <a:solidFill>
            <a:srgbClr val="FF593A"/>
          </a:solidFill>
          <a:ln w="76200" cap="flat">
            <a:noFill/>
            <a:prstDash val="solid"/>
            <a:miter/>
          </a:ln>
          <a:effectLst/>
        </p:spPr>
        <p:txBody>
          <a:bodyPr rtlCol="0" anchor="ctr" anchorCtr="1"/>
          <a:lstStyle/>
          <a:p>
            <a:pPr algn="ctr"/>
            <a:r>
              <a:rPr lang="en-US" altLang="ko-KR" sz="2400" dirty="0">
                <a:solidFill>
                  <a:srgbClr val="F2F2F0"/>
                </a:solidFill>
                <a:latin typeface="+mj-lt"/>
              </a:rPr>
              <a:t>01</a:t>
            </a:r>
            <a:endParaRPr lang="ko-KR" altLang="en-US" sz="2400" dirty="0">
              <a:solidFill>
                <a:srgbClr val="F2F2F0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EBD2FB-CEBA-4748-91A1-C08351496FFF}"/>
              </a:ext>
            </a:extLst>
          </p:cNvPr>
          <p:cNvSpPr txBox="1"/>
          <p:nvPr/>
        </p:nvSpPr>
        <p:spPr>
          <a:xfrm>
            <a:off x="2774304" y="4629041"/>
            <a:ext cx="37718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C366BCF-145C-4F8C-A74F-1BA48DAB9F29}"/>
              </a:ext>
            </a:extLst>
          </p:cNvPr>
          <p:cNvSpPr/>
          <p:nvPr/>
        </p:nvSpPr>
        <p:spPr>
          <a:xfrm>
            <a:off x="2774303" y="4138080"/>
            <a:ext cx="37636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40E41C5-3B9F-4EFF-8DF3-DDCD94EB5797}"/>
              </a:ext>
            </a:extLst>
          </p:cNvPr>
          <p:cNvSpPr txBox="1"/>
          <p:nvPr/>
        </p:nvSpPr>
        <p:spPr>
          <a:xfrm>
            <a:off x="2672703" y="988215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B35E6968-33D4-4EB4-B01A-2856C0C9139A}"/>
              </a:ext>
            </a:extLst>
          </p:cNvPr>
          <p:cNvSpPr/>
          <p:nvPr/>
        </p:nvSpPr>
        <p:spPr>
          <a:xfrm>
            <a:off x="7508106" y="2669846"/>
            <a:ext cx="1025403" cy="1025403"/>
          </a:xfrm>
          <a:prstGeom prst="ellipse">
            <a:avLst/>
          </a:prstGeom>
          <a:solidFill>
            <a:srgbClr val="FF593A"/>
          </a:solidFill>
          <a:ln w="76200" cap="flat">
            <a:noFill/>
            <a:prstDash val="solid"/>
            <a:miter/>
          </a:ln>
          <a:effectLst/>
        </p:spPr>
        <p:txBody>
          <a:bodyPr rtlCol="0" anchor="ctr" anchorCtr="1"/>
          <a:lstStyle/>
          <a:p>
            <a:pPr algn="ctr"/>
            <a:r>
              <a:rPr lang="en-US" altLang="ko-KR" sz="2400" dirty="0">
                <a:solidFill>
                  <a:srgbClr val="F2F2F0"/>
                </a:solidFill>
                <a:latin typeface="+mj-lt"/>
              </a:rPr>
              <a:t>02</a:t>
            </a:r>
            <a:endParaRPr lang="ko-KR" altLang="en-US" sz="2400" dirty="0">
              <a:solidFill>
                <a:srgbClr val="F2F2F0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368222A-4A1D-490F-B398-450AA29A188D}"/>
              </a:ext>
            </a:extLst>
          </p:cNvPr>
          <p:cNvSpPr txBox="1"/>
          <p:nvPr/>
        </p:nvSpPr>
        <p:spPr>
          <a:xfrm>
            <a:off x="7508107" y="4629041"/>
            <a:ext cx="37718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23C31FF5-C526-4297-A93A-10EF65854892}"/>
              </a:ext>
            </a:extLst>
          </p:cNvPr>
          <p:cNvSpPr/>
          <p:nvPr/>
        </p:nvSpPr>
        <p:spPr>
          <a:xfrm>
            <a:off x="7508106" y="4138080"/>
            <a:ext cx="37636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82276893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edoka One - Poppins Light">
      <a:majorFont>
        <a:latin typeface="Fredoka One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593A"/>
        </a:solidFill>
        <a:ln>
          <a:noFill/>
        </a:ln>
      </a:spPr>
      <a:bodyPr rtlCol="0" anchor="ctr"/>
      <a:lstStyle>
        <a:defPPr algn="ctr">
          <a:defRPr sz="2400" dirty="0" smtClean="0">
            <a:solidFill>
              <a:srgbClr val="F2F2F0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3360</TotalTime>
  <Words>1106</Words>
  <Application>Microsoft Office PowerPoint</Application>
  <PresentationFormat>와이드스크린</PresentationFormat>
  <Paragraphs>171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Poppins Light</vt:lpstr>
      <vt:lpstr>맑은 고딕</vt:lpstr>
      <vt:lpstr>Fredoka One</vt:lpstr>
      <vt:lpstr>Arial</vt:lpstr>
      <vt:lpstr>Wingdings</vt:lpstr>
      <vt:lpstr>Arial Unicode MS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244</cp:revision>
  <dcterms:created xsi:type="dcterms:W3CDTF">2019-04-06T05:20:47Z</dcterms:created>
  <dcterms:modified xsi:type="dcterms:W3CDTF">2021-07-14T07:28:21Z</dcterms:modified>
</cp:coreProperties>
</file>