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58" r:id="rId8"/>
    <p:sldId id="265" r:id="rId9"/>
    <p:sldId id="264" r:id="rId10"/>
    <p:sldId id="266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7" r:id="rId20"/>
    <p:sldId id="278" r:id="rId21"/>
    <p:sldId id="280" r:id="rId22"/>
    <p:sldId id="281" r:id="rId23"/>
    <p:sldId id="282" r:id="rId24"/>
    <p:sldId id="286" r:id="rId25"/>
    <p:sldId id="284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229" autoAdjust="0"/>
  </p:normalViewPr>
  <p:slideViewPr>
    <p:cSldViewPr snapToGrid="0" showGuides="1">
      <p:cViewPr>
        <p:scale>
          <a:sx n="75" d="100"/>
          <a:sy n="75" d="100"/>
        </p:scale>
        <p:origin x="1914" y="8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1705851" y="3291695"/>
            <a:ext cx="4217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63C6708F-20B3-044E-A870-0A254D5DAFDB}" type="slidenum">
              <a:rPr lang="uk-UA" sz="12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pPr algn="ctr"/>
              <a:t>‹#›</a:t>
            </a:fld>
            <a:endParaRPr lang="en-US" sz="1200" b="1">
              <a:solidFill>
                <a:schemeClr val="tx1">
                  <a:lumMod val="85000"/>
                  <a:lumOff val="15000"/>
                </a:schemeClr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8" name="Rectangle 7"/>
          <p:cNvSpPr/>
          <p:nvPr userDrawn="1"/>
        </p:nvSpPr>
        <p:spPr>
          <a:xfrm flipH="1">
            <a:off x="11890742" y="2389"/>
            <a:ext cx="45719" cy="248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 flipH="1">
            <a:off x="11890742" y="4368800"/>
            <a:ext cx="45719" cy="248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1277259" y="2491590"/>
            <a:ext cx="3164113" cy="3164115"/>
          </a:xfrm>
          <a:custGeom>
            <a:avLst/>
            <a:gdLst>
              <a:gd name="connsiteX0" fmla="*/ 0 w 3164113"/>
              <a:gd name="connsiteY0" fmla="*/ 0 h 3164115"/>
              <a:gd name="connsiteX1" fmla="*/ 3164113 w 3164113"/>
              <a:gd name="connsiteY1" fmla="*/ 0 h 3164115"/>
              <a:gd name="connsiteX2" fmla="*/ 3164113 w 3164113"/>
              <a:gd name="connsiteY2" fmla="*/ 3164115 h 3164115"/>
              <a:gd name="connsiteX3" fmla="*/ 0 w 3164113"/>
              <a:gd name="connsiteY3" fmla="*/ 3164115 h 3164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64113" h="3164115">
                <a:moveTo>
                  <a:pt x="0" y="0"/>
                </a:moveTo>
                <a:lnTo>
                  <a:pt x="3164113" y="0"/>
                </a:lnTo>
                <a:lnTo>
                  <a:pt x="3164113" y="3164115"/>
                </a:lnTo>
                <a:lnTo>
                  <a:pt x="0" y="3164115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5090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1705851" y="3291695"/>
            <a:ext cx="4217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63C6708F-20B3-044E-A870-0A254D5DAFDB}" type="slidenum">
              <a:rPr lang="uk-UA" sz="12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pPr algn="ctr"/>
              <a:t>‹#›</a:t>
            </a:fld>
            <a:endParaRPr lang="en-US" sz="1200" b="1">
              <a:solidFill>
                <a:schemeClr val="tx1">
                  <a:lumMod val="85000"/>
                  <a:lumOff val="15000"/>
                </a:schemeClr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 flipH="1">
            <a:off x="11890742" y="2389"/>
            <a:ext cx="45719" cy="248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 flipH="1">
            <a:off x="11890742" y="4368800"/>
            <a:ext cx="45719" cy="248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8896350" y="520949"/>
            <a:ext cx="2552700" cy="3300293"/>
          </a:xfrm>
          <a:custGeom>
            <a:avLst/>
            <a:gdLst>
              <a:gd name="connsiteX0" fmla="*/ 0 w 2552700"/>
              <a:gd name="connsiteY0" fmla="*/ 0 h 3300293"/>
              <a:gd name="connsiteX1" fmla="*/ 2552700 w 2552700"/>
              <a:gd name="connsiteY1" fmla="*/ 0 h 3300293"/>
              <a:gd name="connsiteX2" fmla="*/ 2552700 w 2552700"/>
              <a:gd name="connsiteY2" fmla="*/ 3300293 h 3300293"/>
              <a:gd name="connsiteX3" fmla="*/ 0 w 2552700"/>
              <a:gd name="connsiteY3" fmla="*/ 3300293 h 3300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2700" h="3300293">
                <a:moveTo>
                  <a:pt x="0" y="0"/>
                </a:moveTo>
                <a:lnTo>
                  <a:pt x="2552700" y="0"/>
                </a:lnTo>
                <a:lnTo>
                  <a:pt x="2552700" y="3300293"/>
                </a:lnTo>
                <a:lnTo>
                  <a:pt x="0" y="3300293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704850" y="2819400"/>
            <a:ext cx="2552700" cy="3300293"/>
          </a:xfrm>
          <a:custGeom>
            <a:avLst/>
            <a:gdLst>
              <a:gd name="connsiteX0" fmla="*/ 0 w 2552700"/>
              <a:gd name="connsiteY0" fmla="*/ 0 h 3300293"/>
              <a:gd name="connsiteX1" fmla="*/ 2552700 w 2552700"/>
              <a:gd name="connsiteY1" fmla="*/ 0 h 3300293"/>
              <a:gd name="connsiteX2" fmla="*/ 2552700 w 2552700"/>
              <a:gd name="connsiteY2" fmla="*/ 3300293 h 3300293"/>
              <a:gd name="connsiteX3" fmla="*/ 0 w 2552700"/>
              <a:gd name="connsiteY3" fmla="*/ 3300293 h 3300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2700" h="3300293">
                <a:moveTo>
                  <a:pt x="0" y="0"/>
                </a:moveTo>
                <a:lnTo>
                  <a:pt x="2552700" y="0"/>
                </a:lnTo>
                <a:lnTo>
                  <a:pt x="2552700" y="3300293"/>
                </a:lnTo>
                <a:lnTo>
                  <a:pt x="0" y="3300293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17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1705851" y="3291695"/>
            <a:ext cx="4217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63C6708F-20B3-044E-A870-0A254D5DAFDB}" type="slidenum">
              <a:rPr lang="uk-UA" sz="12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pPr algn="ctr"/>
              <a:t>‹#›</a:t>
            </a:fld>
            <a:endParaRPr lang="en-US" sz="1200" b="1">
              <a:solidFill>
                <a:schemeClr val="tx1">
                  <a:lumMod val="85000"/>
                  <a:lumOff val="15000"/>
                </a:schemeClr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8" name="Rectangle 7"/>
          <p:cNvSpPr/>
          <p:nvPr userDrawn="1"/>
        </p:nvSpPr>
        <p:spPr>
          <a:xfrm flipH="1">
            <a:off x="11890742" y="2389"/>
            <a:ext cx="45719" cy="248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 flipH="1">
            <a:off x="11890742" y="4368800"/>
            <a:ext cx="45719" cy="248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1485900" y="1181100"/>
            <a:ext cx="4114800" cy="4495800"/>
          </a:xfrm>
          <a:custGeom>
            <a:avLst/>
            <a:gdLst>
              <a:gd name="connsiteX0" fmla="*/ 0 w 4114800"/>
              <a:gd name="connsiteY0" fmla="*/ 0 h 4495800"/>
              <a:gd name="connsiteX1" fmla="*/ 4114800 w 4114800"/>
              <a:gd name="connsiteY1" fmla="*/ 0 h 4495800"/>
              <a:gd name="connsiteX2" fmla="*/ 4114800 w 4114800"/>
              <a:gd name="connsiteY2" fmla="*/ 4495800 h 4495800"/>
              <a:gd name="connsiteX3" fmla="*/ 0 w 4114800"/>
              <a:gd name="connsiteY3" fmla="*/ 4495800 h 449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14800" h="4495800">
                <a:moveTo>
                  <a:pt x="0" y="0"/>
                </a:moveTo>
                <a:lnTo>
                  <a:pt x="4114800" y="0"/>
                </a:lnTo>
                <a:lnTo>
                  <a:pt x="4114800" y="4495800"/>
                </a:lnTo>
                <a:lnTo>
                  <a:pt x="0" y="449580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6086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1705851" y="3291695"/>
            <a:ext cx="4217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63C6708F-20B3-044E-A870-0A254D5DAFDB}" type="slidenum">
              <a:rPr lang="uk-UA" sz="12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pPr algn="ctr"/>
              <a:t>‹#›</a:t>
            </a:fld>
            <a:endParaRPr lang="en-US" sz="1200" b="1">
              <a:solidFill>
                <a:schemeClr val="tx1">
                  <a:lumMod val="85000"/>
                  <a:lumOff val="15000"/>
                </a:schemeClr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 flipH="1">
            <a:off x="11890742" y="2389"/>
            <a:ext cx="45719" cy="248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 flipH="1">
            <a:off x="11890742" y="4368800"/>
            <a:ext cx="45719" cy="248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6561296" y="1809750"/>
            <a:ext cx="2838450" cy="3238500"/>
          </a:xfrm>
          <a:custGeom>
            <a:avLst/>
            <a:gdLst>
              <a:gd name="connsiteX0" fmla="*/ 0 w 2838450"/>
              <a:gd name="connsiteY0" fmla="*/ 0 h 3238500"/>
              <a:gd name="connsiteX1" fmla="*/ 2838450 w 2838450"/>
              <a:gd name="connsiteY1" fmla="*/ 0 h 3238500"/>
              <a:gd name="connsiteX2" fmla="*/ 2838450 w 2838450"/>
              <a:gd name="connsiteY2" fmla="*/ 3238500 h 3238500"/>
              <a:gd name="connsiteX3" fmla="*/ 0 w 2838450"/>
              <a:gd name="connsiteY3" fmla="*/ 3238500 h 323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8450" h="3238500">
                <a:moveTo>
                  <a:pt x="0" y="0"/>
                </a:moveTo>
                <a:lnTo>
                  <a:pt x="2838450" y="0"/>
                </a:lnTo>
                <a:lnTo>
                  <a:pt x="2838450" y="3238500"/>
                </a:lnTo>
                <a:lnTo>
                  <a:pt x="0" y="323850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96512" y="1809750"/>
            <a:ext cx="1790700" cy="1790700"/>
          </a:xfrm>
          <a:custGeom>
            <a:avLst/>
            <a:gdLst>
              <a:gd name="connsiteX0" fmla="*/ 895350 w 1790700"/>
              <a:gd name="connsiteY0" fmla="*/ 0 h 1790700"/>
              <a:gd name="connsiteX1" fmla="*/ 1790700 w 1790700"/>
              <a:gd name="connsiteY1" fmla="*/ 895350 h 1790700"/>
              <a:gd name="connsiteX2" fmla="*/ 895350 w 1790700"/>
              <a:gd name="connsiteY2" fmla="*/ 1790700 h 1790700"/>
              <a:gd name="connsiteX3" fmla="*/ 0 w 1790700"/>
              <a:gd name="connsiteY3" fmla="*/ 895350 h 1790700"/>
              <a:gd name="connsiteX4" fmla="*/ 895350 w 1790700"/>
              <a:gd name="connsiteY4" fmla="*/ 0 h 179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0700" h="1790700">
                <a:moveTo>
                  <a:pt x="895350" y="0"/>
                </a:moveTo>
                <a:cubicBezTo>
                  <a:pt x="1389838" y="0"/>
                  <a:pt x="1790700" y="400862"/>
                  <a:pt x="1790700" y="895350"/>
                </a:cubicBezTo>
                <a:cubicBezTo>
                  <a:pt x="1790700" y="1389838"/>
                  <a:pt x="1389838" y="1790700"/>
                  <a:pt x="895350" y="1790700"/>
                </a:cubicBezTo>
                <a:cubicBezTo>
                  <a:pt x="400862" y="1790700"/>
                  <a:pt x="0" y="1389838"/>
                  <a:pt x="0" y="895350"/>
                </a:cubicBezTo>
                <a:cubicBezTo>
                  <a:pt x="0" y="400862"/>
                  <a:pt x="400862" y="0"/>
                  <a:pt x="895350" y="0"/>
                </a:cubicBez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2112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11705851" y="3291695"/>
            <a:ext cx="4217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63C6708F-20B3-044E-A870-0A254D5DAFDB}" type="slidenum">
              <a:rPr lang="uk-UA" sz="12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pPr algn="ctr"/>
              <a:t>‹#›</a:t>
            </a:fld>
            <a:endParaRPr lang="en-US" sz="1200" b="1">
              <a:solidFill>
                <a:schemeClr val="tx1">
                  <a:lumMod val="85000"/>
                  <a:lumOff val="15000"/>
                </a:schemeClr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0" name="Rectangle 9"/>
          <p:cNvSpPr/>
          <p:nvPr userDrawn="1"/>
        </p:nvSpPr>
        <p:spPr>
          <a:xfrm flipH="1">
            <a:off x="11890742" y="2389"/>
            <a:ext cx="45719" cy="248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 flipH="1">
            <a:off x="11890742" y="4368800"/>
            <a:ext cx="45719" cy="248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0"/>
          </p:nvPr>
        </p:nvSpPr>
        <p:spPr>
          <a:xfrm>
            <a:off x="3827072" y="990600"/>
            <a:ext cx="1981200" cy="1981200"/>
          </a:xfrm>
          <a:custGeom>
            <a:avLst/>
            <a:gdLst>
              <a:gd name="connsiteX0" fmla="*/ 990600 w 1981200"/>
              <a:gd name="connsiteY0" fmla="*/ 0 h 1981200"/>
              <a:gd name="connsiteX1" fmla="*/ 1981200 w 1981200"/>
              <a:gd name="connsiteY1" fmla="*/ 990600 h 1981200"/>
              <a:gd name="connsiteX2" fmla="*/ 990600 w 1981200"/>
              <a:gd name="connsiteY2" fmla="*/ 1981200 h 1981200"/>
              <a:gd name="connsiteX3" fmla="*/ 0 w 1981200"/>
              <a:gd name="connsiteY3" fmla="*/ 990600 h 1981200"/>
              <a:gd name="connsiteX4" fmla="*/ 990600 w 1981200"/>
              <a:gd name="connsiteY4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81200" h="1981200">
                <a:moveTo>
                  <a:pt x="990600" y="0"/>
                </a:moveTo>
                <a:cubicBezTo>
                  <a:pt x="1537693" y="0"/>
                  <a:pt x="1981200" y="443507"/>
                  <a:pt x="1981200" y="990600"/>
                </a:cubicBezTo>
                <a:cubicBezTo>
                  <a:pt x="1981200" y="1537693"/>
                  <a:pt x="1537693" y="1981200"/>
                  <a:pt x="990600" y="1981200"/>
                </a:cubicBezTo>
                <a:cubicBezTo>
                  <a:pt x="443507" y="1981200"/>
                  <a:pt x="0" y="1537693"/>
                  <a:pt x="0" y="990600"/>
                </a:cubicBezTo>
                <a:cubicBezTo>
                  <a:pt x="0" y="443507"/>
                  <a:pt x="443507" y="0"/>
                  <a:pt x="990600" y="0"/>
                </a:cubicBez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1"/>
          </p:nvPr>
        </p:nvSpPr>
        <p:spPr>
          <a:xfrm>
            <a:off x="6684571" y="990600"/>
            <a:ext cx="1981200" cy="1981200"/>
          </a:xfrm>
          <a:custGeom>
            <a:avLst/>
            <a:gdLst>
              <a:gd name="connsiteX0" fmla="*/ 990600 w 1981200"/>
              <a:gd name="connsiteY0" fmla="*/ 0 h 1981200"/>
              <a:gd name="connsiteX1" fmla="*/ 1981200 w 1981200"/>
              <a:gd name="connsiteY1" fmla="*/ 990600 h 1981200"/>
              <a:gd name="connsiteX2" fmla="*/ 990600 w 1981200"/>
              <a:gd name="connsiteY2" fmla="*/ 1981200 h 1981200"/>
              <a:gd name="connsiteX3" fmla="*/ 0 w 1981200"/>
              <a:gd name="connsiteY3" fmla="*/ 990600 h 1981200"/>
              <a:gd name="connsiteX4" fmla="*/ 990600 w 1981200"/>
              <a:gd name="connsiteY4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81200" h="1981200">
                <a:moveTo>
                  <a:pt x="990600" y="0"/>
                </a:moveTo>
                <a:cubicBezTo>
                  <a:pt x="1537693" y="0"/>
                  <a:pt x="1981200" y="443507"/>
                  <a:pt x="1981200" y="990600"/>
                </a:cubicBezTo>
                <a:cubicBezTo>
                  <a:pt x="1981200" y="1537693"/>
                  <a:pt x="1537693" y="1981200"/>
                  <a:pt x="990600" y="1981200"/>
                </a:cubicBezTo>
                <a:cubicBezTo>
                  <a:pt x="443507" y="1981200"/>
                  <a:pt x="0" y="1537693"/>
                  <a:pt x="0" y="990600"/>
                </a:cubicBezTo>
                <a:cubicBezTo>
                  <a:pt x="0" y="443507"/>
                  <a:pt x="443507" y="0"/>
                  <a:pt x="990600" y="0"/>
                </a:cubicBez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9376502" y="3767553"/>
            <a:ext cx="1981200" cy="1981200"/>
          </a:xfrm>
          <a:custGeom>
            <a:avLst/>
            <a:gdLst>
              <a:gd name="connsiteX0" fmla="*/ 990600 w 1981200"/>
              <a:gd name="connsiteY0" fmla="*/ 0 h 1981200"/>
              <a:gd name="connsiteX1" fmla="*/ 1981200 w 1981200"/>
              <a:gd name="connsiteY1" fmla="*/ 990600 h 1981200"/>
              <a:gd name="connsiteX2" fmla="*/ 990600 w 1981200"/>
              <a:gd name="connsiteY2" fmla="*/ 1981200 h 1981200"/>
              <a:gd name="connsiteX3" fmla="*/ 0 w 1981200"/>
              <a:gd name="connsiteY3" fmla="*/ 990600 h 1981200"/>
              <a:gd name="connsiteX4" fmla="*/ 990600 w 1981200"/>
              <a:gd name="connsiteY4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81200" h="1981200">
                <a:moveTo>
                  <a:pt x="990600" y="0"/>
                </a:moveTo>
                <a:cubicBezTo>
                  <a:pt x="1537693" y="0"/>
                  <a:pt x="1981200" y="443507"/>
                  <a:pt x="1981200" y="990600"/>
                </a:cubicBezTo>
                <a:cubicBezTo>
                  <a:pt x="1981200" y="1537693"/>
                  <a:pt x="1537693" y="1981200"/>
                  <a:pt x="990600" y="1981200"/>
                </a:cubicBezTo>
                <a:cubicBezTo>
                  <a:pt x="443507" y="1981200"/>
                  <a:pt x="0" y="1537693"/>
                  <a:pt x="0" y="990600"/>
                </a:cubicBezTo>
                <a:cubicBezTo>
                  <a:pt x="0" y="443507"/>
                  <a:pt x="443507" y="0"/>
                  <a:pt x="990600" y="0"/>
                </a:cubicBez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4450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647701" y="0"/>
            <a:ext cx="3774507" cy="6857999"/>
          </a:xfrm>
          <a:custGeom>
            <a:avLst/>
            <a:gdLst>
              <a:gd name="connsiteX0" fmla="*/ 0 w 3774507"/>
              <a:gd name="connsiteY0" fmla="*/ 0 h 6857999"/>
              <a:gd name="connsiteX1" fmla="*/ 3774507 w 3774507"/>
              <a:gd name="connsiteY1" fmla="*/ 0 h 6857999"/>
              <a:gd name="connsiteX2" fmla="*/ 3774507 w 3774507"/>
              <a:gd name="connsiteY2" fmla="*/ 6857999 h 6857999"/>
              <a:gd name="connsiteX3" fmla="*/ 0 w 3774507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74507" h="6857999">
                <a:moveTo>
                  <a:pt x="0" y="0"/>
                </a:moveTo>
                <a:lnTo>
                  <a:pt x="3774507" y="0"/>
                </a:lnTo>
                <a:lnTo>
                  <a:pt x="3774507" y="6857999"/>
                </a:lnTo>
                <a:lnTo>
                  <a:pt x="0" y="6857999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11705851" y="3291695"/>
            <a:ext cx="4217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63C6708F-20B3-044E-A870-0A254D5DAFDB}" type="slidenum">
              <a:rPr lang="uk-UA" sz="12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pPr algn="ctr"/>
              <a:t>‹#›</a:t>
            </a:fld>
            <a:endParaRPr lang="en-US" sz="1200" b="1">
              <a:solidFill>
                <a:schemeClr val="tx1">
                  <a:lumMod val="85000"/>
                  <a:lumOff val="15000"/>
                </a:schemeClr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8" name="Rectangle 7"/>
          <p:cNvSpPr/>
          <p:nvPr userDrawn="1"/>
        </p:nvSpPr>
        <p:spPr>
          <a:xfrm flipH="1">
            <a:off x="11890742" y="2389"/>
            <a:ext cx="45719" cy="248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 flipH="1">
            <a:off x="11890742" y="4368800"/>
            <a:ext cx="45719" cy="248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242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5238750" y="0"/>
            <a:ext cx="2895600" cy="3162300"/>
          </a:xfrm>
          <a:custGeom>
            <a:avLst/>
            <a:gdLst>
              <a:gd name="connsiteX0" fmla="*/ 0 w 2895600"/>
              <a:gd name="connsiteY0" fmla="*/ 0 h 3162300"/>
              <a:gd name="connsiteX1" fmla="*/ 2895600 w 2895600"/>
              <a:gd name="connsiteY1" fmla="*/ 0 h 3162300"/>
              <a:gd name="connsiteX2" fmla="*/ 2895600 w 2895600"/>
              <a:gd name="connsiteY2" fmla="*/ 3162300 h 3162300"/>
              <a:gd name="connsiteX3" fmla="*/ 0 w 2895600"/>
              <a:gd name="connsiteY3" fmla="*/ 3162300 h 316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5600" h="3162300">
                <a:moveTo>
                  <a:pt x="0" y="0"/>
                </a:moveTo>
                <a:lnTo>
                  <a:pt x="2895600" y="0"/>
                </a:lnTo>
                <a:lnTo>
                  <a:pt x="2895600" y="3162300"/>
                </a:lnTo>
                <a:lnTo>
                  <a:pt x="0" y="316230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7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2552700" y="4533900"/>
            <a:ext cx="2305050" cy="2324100"/>
          </a:xfrm>
          <a:custGeom>
            <a:avLst/>
            <a:gdLst>
              <a:gd name="connsiteX0" fmla="*/ 0 w 2305050"/>
              <a:gd name="connsiteY0" fmla="*/ 0 h 2324100"/>
              <a:gd name="connsiteX1" fmla="*/ 2305050 w 2305050"/>
              <a:gd name="connsiteY1" fmla="*/ 0 h 2324100"/>
              <a:gd name="connsiteX2" fmla="*/ 2305050 w 2305050"/>
              <a:gd name="connsiteY2" fmla="*/ 2324100 h 2324100"/>
              <a:gd name="connsiteX3" fmla="*/ 0 w 2305050"/>
              <a:gd name="connsiteY3" fmla="*/ 2324100 h 232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5050" h="2324100">
                <a:moveTo>
                  <a:pt x="0" y="0"/>
                </a:moveTo>
                <a:lnTo>
                  <a:pt x="2305050" y="0"/>
                </a:lnTo>
                <a:lnTo>
                  <a:pt x="2305050" y="2324100"/>
                </a:lnTo>
                <a:lnTo>
                  <a:pt x="0" y="232410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11705851" y="3291695"/>
            <a:ext cx="4217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63C6708F-20B3-044E-A870-0A254D5DAFDB}" type="slidenum">
              <a:rPr lang="uk-UA" sz="12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pPr algn="ctr"/>
              <a:t>‹#›</a:t>
            </a:fld>
            <a:endParaRPr lang="en-US" sz="1200" b="1">
              <a:solidFill>
                <a:schemeClr val="tx1">
                  <a:lumMod val="85000"/>
                  <a:lumOff val="15000"/>
                </a:schemeClr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 flipH="1">
            <a:off x="11890742" y="2389"/>
            <a:ext cx="45719" cy="248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 flipH="1">
            <a:off x="11890742" y="4368800"/>
            <a:ext cx="45719" cy="248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8960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/>
          </p:cNvSpPr>
          <p:nvPr>
            <p:ph type="pic" sz="quarter" idx="10"/>
          </p:nvPr>
        </p:nvSpPr>
        <p:spPr>
          <a:xfrm>
            <a:off x="4133850" y="1009650"/>
            <a:ext cx="2301638" cy="2076450"/>
          </a:xfrm>
          <a:custGeom>
            <a:avLst/>
            <a:gdLst>
              <a:gd name="connsiteX0" fmla="*/ 0 w 2301638"/>
              <a:gd name="connsiteY0" fmla="*/ 0 h 2076450"/>
              <a:gd name="connsiteX1" fmla="*/ 2301638 w 2301638"/>
              <a:gd name="connsiteY1" fmla="*/ 0 h 2076450"/>
              <a:gd name="connsiteX2" fmla="*/ 2301638 w 2301638"/>
              <a:gd name="connsiteY2" fmla="*/ 2076450 h 2076450"/>
              <a:gd name="connsiteX3" fmla="*/ 0 w 2301638"/>
              <a:gd name="connsiteY3" fmla="*/ 2076450 h 2076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1638" h="2076450">
                <a:moveTo>
                  <a:pt x="0" y="0"/>
                </a:moveTo>
                <a:lnTo>
                  <a:pt x="2301638" y="0"/>
                </a:lnTo>
                <a:lnTo>
                  <a:pt x="2301638" y="2076450"/>
                </a:lnTo>
                <a:lnTo>
                  <a:pt x="0" y="207645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11705851" y="3291695"/>
            <a:ext cx="4217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63C6708F-20B3-044E-A870-0A254D5DAFDB}" type="slidenum">
              <a:rPr lang="uk-UA" sz="12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pPr algn="ctr"/>
              <a:t>‹#›</a:t>
            </a:fld>
            <a:endParaRPr lang="en-US" sz="1200" b="1">
              <a:solidFill>
                <a:schemeClr val="tx1">
                  <a:lumMod val="85000"/>
                  <a:lumOff val="15000"/>
                </a:schemeClr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3" name="Rectangle 12"/>
          <p:cNvSpPr/>
          <p:nvPr userDrawn="1"/>
        </p:nvSpPr>
        <p:spPr>
          <a:xfrm flipH="1">
            <a:off x="11890742" y="2389"/>
            <a:ext cx="45719" cy="248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 userDrawn="1"/>
        </p:nvSpPr>
        <p:spPr>
          <a:xfrm flipH="1">
            <a:off x="11890742" y="4368800"/>
            <a:ext cx="45719" cy="248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1"/>
          </p:nvPr>
        </p:nvSpPr>
        <p:spPr>
          <a:xfrm>
            <a:off x="6739370" y="1009650"/>
            <a:ext cx="1662403" cy="2076450"/>
          </a:xfrm>
          <a:custGeom>
            <a:avLst/>
            <a:gdLst>
              <a:gd name="connsiteX0" fmla="*/ 0 w 1662403"/>
              <a:gd name="connsiteY0" fmla="*/ 0 h 2076450"/>
              <a:gd name="connsiteX1" fmla="*/ 1662403 w 1662403"/>
              <a:gd name="connsiteY1" fmla="*/ 0 h 2076450"/>
              <a:gd name="connsiteX2" fmla="*/ 1662403 w 1662403"/>
              <a:gd name="connsiteY2" fmla="*/ 2076450 h 2076450"/>
              <a:gd name="connsiteX3" fmla="*/ 0 w 1662403"/>
              <a:gd name="connsiteY3" fmla="*/ 2076450 h 2076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2403" h="2076450">
                <a:moveTo>
                  <a:pt x="0" y="0"/>
                </a:moveTo>
                <a:lnTo>
                  <a:pt x="1662403" y="0"/>
                </a:lnTo>
                <a:lnTo>
                  <a:pt x="1662403" y="2076450"/>
                </a:lnTo>
                <a:lnTo>
                  <a:pt x="0" y="207645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2"/>
          </p:nvPr>
        </p:nvSpPr>
        <p:spPr>
          <a:xfrm>
            <a:off x="4133850" y="3771900"/>
            <a:ext cx="2301638" cy="2076450"/>
          </a:xfrm>
          <a:custGeom>
            <a:avLst/>
            <a:gdLst>
              <a:gd name="connsiteX0" fmla="*/ 0 w 2301638"/>
              <a:gd name="connsiteY0" fmla="*/ 0 h 2076450"/>
              <a:gd name="connsiteX1" fmla="*/ 2301638 w 2301638"/>
              <a:gd name="connsiteY1" fmla="*/ 0 h 2076450"/>
              <a:gd name="connsiteX2" fmla="*/ 2301638 w 2301638"/>
              <a:gd name="connsiteY2" fmla="*/ 2076450 h 2076450"/>
              <a:gd name="connsiteX3" fmla="*/ 0 w 2301638"/>
              <a:gd name="connsiteY3" fmla="*/ 2076450 h 2076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1638" h="2076450">
                <a:moveTo>
                  <a:pt x="0" y="0"/>
                </a:moveTo>
                <a:lnTo>
                  <a:pt x="2301638" y="0"/>
                </a:lnTo>
                <a:lnTo>
                  <a:pt x="2301638" y="2076450"/>
                </a:lnTo>
                <a:lnTo>
                  <a:pt x="0" y="207645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3"/>
          </p:nvPr>
        </p:nvSpPr>
        <p:spPr>
          <a:xfrm>
            <a:off x="6739370" y="3771900"/>
            <a:ext cx="1662403" cy="2076450"/>
          </a:xfrm>
          <a:custGeom>
            <a:avLst/>
            <a:gdLst>
              <a:gd name="connsiteX0" fmla="*/ 0 w 1662403"/>
              <a:gd name="connsiteY0" fmla="*/ 0 h 2076450"/>
              <a:gd name="connsiteX1" fmla="*/ 1662403 w 1662403"/>
              <a:gd name="connsiteY1" fmla="*/ 0 h 2076450"/>
              <a:gd name="connsiteX2" fmla="*/ 1662403 w 1662403"/>
              <a:gd name="connsiteY2" fmla="*/ 2076450 h 2076450"/>
              <a:gd name="connsiteX3" fmla="*/ 0 w 1662403"/>
              <a:gd name="connsiteY3" fmla="*/ 2076450 h 2076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2403" h="2076450">
                <a:moveTo>
                  <a:pt x="0" y="0"/>
                </a:moveTo>
                <a:lnTo>
                  <a:pt x="1662403" y="0"/>
                </a:lnTo>
                <a:lnTo>
                  <a:pt x="1662403" y="2076450"/>
                </a:lnTo>
                <a:lnTo>
                  <a:pt x="0" y="207645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4"/>
          </p:nvPr>
        </p:nvSpPr>
        <p:spPr>
          <a:xfrm>
            <a:off x="8705652" y="1009650"/>
            <a:ext cx="2895798" cy="4838699"/>
          </a:xfrm>
          <a:custGeom>
            <a:avLst/>
            <a:gdLst>
              <a:gd name="connsiteX0" fmla="*/ 0 w 2895798"/>
              <a:gd name="connsiteY0" fmla="*/ 0 h 4838699"/>
              <a:gd name="connsiteX1" fmla="*/ 2895798 w 2895798"/>
              <a:gd name="connsiteY1" fmla="*/ 0 h 4838699"/>
              <a:gd name="connsiteX2" fmla="*/ 2895798 w 2895798"/>
              <a:gd name="connsiteY2" fmla="*/ 4838699 h 4838699"/>
              <a:gd name="connsiteX3" fmla="*/ 0 w 2895798"/>
              <a:gd name="connsiteY3" fmla="*/ 4838699 h 4838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5798" h="4838699">
                <a:moveTo>
                  <a:pt x="0" y="0"/>
                </a:moveTo>
                <a:lnTo>
                  <a:pt x="2895798" y="0"/>
                </a:lnTo>
                <a:lnTo>
                  <a:pt x="2895798" y="4838699"/>
                </a:lnTo>
                <a:lnTo>
                  <a:pt x="0" y="4838699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8295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5086350" y="2952750"/>
            <a:ext cx="3714750" cy="3905250"/>
          </a:xfrm>
          <a:custGeom>
            <a:avLst/>
            <a:gdLst>
              <a:gd name="connsiteX0" fmla="*/ 0 w 3714750"/>
              <a:gd name="connsiteY0" fmla="*/ 0 h 3905250"/>
              <a:gd name="connsiteX1" fmla="*/ 3714750 w 3714750"/>
              <a:gd name="connsiteY1" fmla="*/ 0 h 3905250"/>
              <a:gd name="connsiteX2" fmla="*/ 3714750 w 3714750"/>
              <a:gd name="connsiteY2" fmla="*/ 3905250 h 3905250"/>
              <a:gd name="connsiteX3" fmla="*/ 0 w 3714750"/>
              <a:gd name="connsiteY3" fmla="*/ 3905250 h 3905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14750" h="3905250">
                <a:moveTo>
                  <a:pt x="0" y="0"/>
                </a:moveTo>
                <a:lnTo>
                  <a:pt x="3714750" y="0"/>
                </a:lnTo>
                <a:lnTo>
                  <a:pt x="3714750" y="3905250"/>
                </a:lnTo>
                <a:lnTo>
                  <a:pt x="0" y="390525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7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9658350" y="825056"/>
            <a:ext cx="1733550" cy="2099133"/>
          </a:xfrm>
          <a:custGeom>
            <a:avLst/>
            <a:gdLst>
              <a:gd name="connsiteX0" fmla="*/ 0 w 1733550"/>
              <a:gd name="connsiteY0" fmla="*/ 0 h 2099133"/>
              <a:gd name="connsiteX1" fmla="*/ 1733550 w 1733550"/>
              <a:gd name="connsiteY1" fmla="*/ 0 h 2099133"/>
              <a:gd name="connsiteX2" fmla="*/ 1733550 w 1733550"/>
              <a:gd name="connsiteY2" fmla="*/ 2099133 h 2099133"/>
              <a:gd name="connsiteX3" fmla="*/ 0 w 1733550"/>
              <a:gd name="connsiteY3" fmla="*/ 2099133 h 2099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3550" h="2099133">
                <a:moveTo>
                  <a:pt x="0" y="0"/>
                </a:moveTo>
                <a:lnTo>
                  <a:pt x="1733550" y="0"/>
                </a:lnTo>
                <a:lnTo>
                  <a:pt x="1733550" y="2099133"/>
                </a:lnTo>
                <a:lnTo>
                  <a:pt x="0" y="2099133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11705851" y="3291695"/>
            <a:ext cx="4217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63C6708F-20B3-044E-A870-0A254D5DAFDB}" type="slidenum">
              <a:rPr lang="uk-UA" sz="12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pPr algn="ctr"/>
              <a:t>‹#›</a:t>
            </a:fld>
            <a:endParaRPr lang="en-US" sz="1200" b="1">
              <a:solidFill>
                <a:schemeClr val="tx1">
                  <a:lumMod val="85000"/>
                  <a:lumOff val="15000"/>
                </a:schemeClr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 flipH="1">
            <a:off x="11890742" y="2389"/>
            <a:ext cx="45719" cy="248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 flipH="1">
            <a:off x="11890742" y="4368800"/>
            <a:ext cx="45719" cy="248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0109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0" y="3429000"/>
            <a:ext cx="9048750" cy="3429000"/>
          </a:xfrm>
          <a:custGeom>
            <a:avLst/>
            <a:gdLst>
              <a:gd name="connsiteX0" fmla="*/ 0 w 9048750"/>
              <a:gd name="connsiteY0" fmla="*/ 0 h 3429000"/>
              <a:gd name="connsiteX1" fmla="*/ 9048750 w 9048750"/>
              <a:gd name="connsiteY1" fmla="*/ 0 h 3429000"/>
              <a:gd name="connsiteX2" fmla="*/ 9048750 w 9048750"/>
              <a:gd name="connsiteY2" fmla="*/ 3429000 h 3429000"/>
              <a:gd name="connsiteX3" fmla="*/ 0 w 904875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48750" h="3429000">
                <a:moveTo>
                  <a:pt x="0" y="0"/>
                </a:moveTo>
                <a:lnTo>
                  <a:pt x="9048750" y="0"/>
                </a:lnTo>
                <a:lnTo>
                  <a:pt x="9048750" y="3429000"/>
                </a:lnTo>
                <a:lnTo>
                  <a:pt x="0" y="342900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7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3019425" y="0"/>
            <a:ext cx="3009900" cy="2971800"/>
          </a:xfrm>
          <a:custGeom>
            <a:avLst/>
            <a:gdLst>
              <a:gd name="connsiteX0" fmla="*/ 0 w 3009900"/>
              <a:gd name="connsiteY0" fmla="*/ 0 h 2971800"/>
              <a:gd name="connsiteX1" fmla="*/ 3009900 w 3009900"/>
              <a:gd name="connsiteY1" fmla="*/ 0 h 2971800"/>
              <a:gd name="connsiteX2" fmla="*/ 3009900 w 3009900"/>
              <a:gd name="connsiteY2" fmla="*/ 2971800 h 2971800"/>
              <a:gd name="connsiteX3" fmla="*/ 0 w 3009900"/>
              <a:gd name="connsiteY3" fmla="*/ 297180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09900" h="2971800">
                <a:moveTo>
                  <a:pt x="0" y="0"/>
                </a:moveTo>
                <a:lnTo>
                  <a:pt x="3009900" y="0"/>
                </a:lnTo>
                <a:lnTo>
                  <a:pt x="3009900" y="2971800"/>
                </a:lnTo>
                <a:lnTo>
                  <a:pt x="0" y="297180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11705851" y="3291695"/>
            <a:ext cx="4217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63C6708F-20B3-044E-A870-0A254D5DAFDB}" type="slidenum">
              <a:rPr lang="uk-UA" sz="12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pPr algn="ctr"/>
              <a:t>‹#›</a:t>
            </a:fld>
            <a:endParaRPr lang="en-US" sz="1200" b="1">
              <a:solidFill>
                <a:schemeClr val="tx1">
                  <a:lumMod val="85000"/>
                  <a:lumOff val="15000"/>
                </a:schemeClr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 flipH="1">
            <a:off x="11890742" y="2389"/>
            <a:ext cx="45719" cy="248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 flipH="1">
            <a:off x="11890742" y="4368800"/>
            <a:ext cx="45719" cy="248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325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1705851" y="3291695"/>
            <a:ext cx="4217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63C6708F-20B3-044E-A870-0A254D5DAFDB}" type="slidenum">
              <a:rPr lang="uk-UA" sz="12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pPr algn="ctr"/>
              <a:t>‹#›</a:t>
            </a:fld>
            <a:endParaRPr lang="en-US" sz="1200" b="1">
              <a:solidFill>
                <a:schemeClr val="tx1">
                  <a:lumMod val="85000"/>
                  <a:lumOff val="15000"/>
                </a:schemeClr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 flipH="1">
            <a:off x="11890742" y="2389"/>
            <a:ext cx="45719" cy="248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 flipH="1">
            <a:off x="11890742" y="4368800"/>
            <a:ext cx="45719" cy="248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1047750" y="1428750"/>
            <a:ext cx="6553200" cy="5429250"/>
          </a:xfrm>
          <a:custGeom>
            <a:avLst/>
            <a:gdLst>
              <a:gd name="connsiteX0" fmla="*/ 0 w 6553200"/>
              <a:gd name="connsiteY0" fmla="*/ 0 h 5429250"/>
              <a:gd name="connsiteX1" fmla="*/ 6553200 w 6553200"/>
              <a:gd name="connsiteY1" fmla="*/ 0 h 5429250"/>
              <a:gd name="connsiteX2" fmla="*/ 6553200 w 6553200"/>
              <a:gd name="connsiteY2" fmla="*/ 5429250 h 5429250"/>
              <a:gd name="connsiteX3" fmla="*/ 0 w 6553200"/>
              <a:gd name="connsiteY3" fmla="*/ 5429250 h 5429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53200" h="5429250">
                <a:moveTo>
                  <a:pt x="0" y="0"/>
                </a:moveTo>
                <a:lnTo>
                  <a:pt x="6553200" y="0"/>
                </a:lnTo>
                <a:lnTo>
                  <a:pt x="6553200" y="5429250"/>
                </a:lnTo>
                <a:lnTo>
                  <a:pt x="0" y="542925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1619250" y="514350"/>
            <a:ext cx="3143250" cy="3848100"/>
          </a:xfrm>
          <a:custGeom>
            <a:avLst/>
            <a:gdLst>
              <a:gd name="connsiteX0" fmla="*/ 0 w 3143250"/>
              <a:gd name="connsiteY0" fmla="*/ 0 h 3848100"/>
              <a:gd name="connsiteX1" fmla="*/ 3143250 w 3143250"/>
              <a:gd name="connsiteY1" fmla="*/ 0 h 3848100"/>
              <a:gd name="connsiteX2" fmla="*/ 3143250 w 3143250"/>
              <a:gd name="connsiteY2" fmla="*/ 3848100 h 3848100"/>
              <a:gd name="connsiteX3" fmla="*/ 0 w 3143250"/>
              <a:gd name="connsiteY3" fmla="*/ 3848100 h 3848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43250" h="3848100">
                <a:moveTo>
                  <a:pt x="0" y="0"/>
                </a:moveTo>
                <a:lnTo>
                  <a:pt x="3143250" y="0"/>
                </a:lnTo>
                <a:lnTo>
                  <a:pt x="3143250" y="3848100"/>
                </a:lnTo>
                <a:lnTo>
                  <a:pt x="0" y="3848100"/>
                </a:lnTo>
                <a:close/>
              </a:path>
            </a:pathLst>
          </a:custGeom>
          <a:pattFill prst="solidDmnd">
            <a:fgClr>
              <a:schemeClr val="tx1">
                <a:lumMod val="75000"/>
                <a:lumOff val="2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056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1705851" y="3291695"/>
            <a:ext cx="4217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63C6708F-20B3-044E-A870-0A254D5DAFDB}" type="slidenum">
              <a:rPr lang="uk-UA" sz="12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pPr algn="ctr"/>
              <a:t>‹#›</a:t>
            </a:fld>
            <a:endParaRPr lang="en-US" sz="1200" b="1">
              <a:solidFill>
                <a:schemeClr val="tx1">
                  <a:lumMod val="85000"/>
                  <a:lumOff val="15000"/>
                </a:schemeClr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8" name="Rectangle 7"/>
          <p:cNvSpPr/>
          <p:nvPr userDrawn="1"/>
        </p:nvSpPr>
        <p:spPr>
          <a:xfrm flipH="1">
            <a:off x="11890742" y="2389"/>
            <a:ext cx="45719" cy="248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 flipH="1">
            <a:off x="11890742" y="4368800"/>
            <a:ext cx="45719" cy="248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1219200" y="1209675"/>
            <a:ext cx="3695700" cy="4438650"/>
          </a:xfrm>
          <a:custGeom>
            <a:avLst/>
            <a:gdLst>
              <a:gd name="connsiteX0" fmla="*/ 0 w 3695700"/>
              <a:gd name="connsiteY0" fmla="*/ 0 h 4438650"/>
              <a:gd name="connsiteX1" fmla="*/ 3695700 w 3695700"/>
              <a:gd name="connsiteY1" fmla="*/ 0 h 4438650"/>
              <a:gd name="connsiteX2" fmla="*/ 3695700 w 3695700"/>
              <a:gd name="connsiteY2" fmla="*/ 4438650 h 4438650"/>
              <a:gd name="connsiteX3" fmla="*/ 0 w 3695700"/>
              <a:gd name="connsiteY3" fmla="*/ 4438650 h 4438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95700" h="4438650">
                <a:moveTo>
                  <a:pt x="0" y="0"/>
                </a:moveTo>
                <a:lnTo>
                  <a:pt x="3695700" y="0"/>
                </a:lnTo>
                <a:lnTo>
                  <a:pt x="3695700" y="4438650"/>
                </a:lnTo>
                <a:lnTo>
                  <a:pt x="0" y="443865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0579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1705851" y="3291695"/>
            <a:ext cx="4217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63C6708F-20B3-044E-A870-0A254D5DAFDB}" type="slidenum">
              <a:rPr lang="uk-UA" sz="12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pPr algn="ctr"/>
              <a:t>‹#›</a:t>
            </a:fld>
            <a:endParaRPr lang="en-US" sz="1200" b="1">
              <a:solidFill>
                <a:schemeClr val="tx1">
                  <a:lumMod val="85000"/>
                  <a:lumOff val="15000"/>
                </a:schemeClr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 flipH="1">
            <a:off x="11890742" y="2389"/>
            <a:ext cx="45719" cy="248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 flipH="1">
            <a:off x="11890742" y="4368800"/>
            <a:ext cx="45719" cy="248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4528457" y="3164114"/>
            <a:ext cx="3135086" cy="3135086"/>
          </a:xfrm>
          <a:custGeom>
            <a:avLst/>
            <a:gdLst>
              <a:gd name="connsiteX0" fmla="*/ 1567543 w 3135086"/>
              <a:gd name="connsiteY0" fmla="*/ 0 h 3135086"/>
              <a:gd name="connsiteX1" fmla="*/ 3135086 w 3135086"/>
              <a:gd name="connsiteY1" fmla="*/ 1567543 h 3135086"/>
              <a:gd name="connsiteX2" fmla="*/ 1567543 w 3135086"/>
              <a:gd name="connsiteY2" fmla="*/ 3135086 h 3135086"/>
              <a:gd name="connsiteX3" fmla="*/ 0 w 3135086"/>
              <a:gd name="connsiteY3" fmla="*/ 1567543 h 3135086"/>
              <a:gd name="connsiteX4" fmla="*/ 1567543 w 3135086"/>
              <a:gd name="connsiteY4" fmla="*/ 0 h 313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5086" h="3135086">
                <a:moveTo>
                  <a:pt x="1567543" y="0"/>
                </a:moveTo>
                <a:cubicBezTo>
                  <a:pt x="2433273" y="0"/>
                  <a:pt x="3135086" y="701813"/>
                  <a:pt x="3135086" y="1567543"/>
                </a:cubicBezTo>
                <a:cubicBezTo>
                  <a:pt x="3135086" y="2433273"/>
                  <a:pt x="2433273" y="3135086"/>
                  <a:pt x="1567543" y="3135086"/>
                </a:cubicBezTo>
                <a:cubicBezTo>
                  <a:pt x="701813" y="3135086"/>
                  <a:pt x="0" y="2433273"/>
                  <a:pt x="0" y="1567543"/>
                </a:cubicBezTo>
                <a:cubicBezTo>
                  <a:pt x="0" y="701813"/>
                  <a:pt x="701813" y="0"/>
                  <a:pt x="1567543" y="0"/>
                </a:cubicBez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2" y="2"/>
            <a:ext cx="4823425" cy="4312615"/>
          </a:xfrm>
          <a:custGeom>
            <a:avLst/>
            <a:gdLst>
              <a:gd name="connsiteX0" fmla="*/ 0 w 4823425"/>
              <a:gd name="connsiteY0" fmla="*/ 0 h 4312615"/>
              <a:gd name="connsiteX1" fmla="*/ 4655814 w 4823425"/>
              <a:gd name="connsiteY1" fmla="*/ 0 h 4312615"/>
              <a:gd name="connsiteX2" fmla="*/ 4675879 w 4823425"/>
              <a:gd name="connsiteY2" fmla="*/ 54821 h 4312615"/>
              <a:gd name="connsiteX3" fmla="*/ 4823425 w 4823425"/>
              <a:gd name="connsiteY3" fmla="*/ 1030748 h 4312615"/>
              <a:gd name="connsiteX4" fmla="*/ 1541558 w 4823425"/>
              <a:gd name="connsiteY4" fmla="*/ 4312615 h 4312615"/>
              <a:gd name="connsiteX5" fmla="*/ 264108 w 4823425"/>
              <a:gd name="connsiteY5" fmla="*/ 4054710 h 4312615"/>
              <a:gd name="connsiteX6" fmla="*/ 0 w 4823425"/>
              <a:gd name="connsiteY6" fmla="*/ 3927483 h 43126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23425" h="4312615">
                <a:moveTo>
                  <a:pt x="0" y="0"/>
                </a:moveTo>
                <a:lnTo>
                  <a:pt x="4655814" y="0"/>
                </a:lnTo>
                <a:lnTo>
                  <a:pt x="4675879" y="54821"/>
                </a:lnTo>
                <a:cubicBezTo>
                  <a:pt x="4771769" y="363116"/>
                  <a:pt x="4823425" y="690900"/>
                  <a:pt x="4823425" y="1030748"/>
                </a:cubicBezTo>
                <a:cubicBezTo>
                  <a:pt x="4823425" y="2843273"/>
                  <a:pt x="3354083" y="4312615"/>
                  <a:pt x="1541558" y="4312615"/>
                </a:cubicBezTo>
                <a:cubicBezTo>
                  <a:pt x="1088427" y="4312615"/>
                  <a:pt x="656745" y="4220781"/>
                  <a:pt x="264108" y="4054710"/>
                </a:cubicBezTo>
                <a:lnTo>
                  <a:pt x="0" y="3927483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437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1705851" y="3291695"/>
            <a:ext cx="4217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63C6708F-20B3-044E-A870-0A254D5DAFDB}" type="slidenum">
              <a:rPr lang="uk-UA" sz="12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pPr algn="ctr"/>
              <a:t>‹#›</a:t>
            </a:fld>
            <a:endParaRPr lang="en-US" sz="1200" b="1">
              <a:solidFill>
                <a:schemeClr val="tx1">
                  <a:lumMod val="85000"/>
                  <a:lumOff val="15000"/>
                </a:schemeClr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8" name="Rectangle 7"/>
          <p:cNvSpPr/>
          <p:nvPr userDrawn="1"/>
        </p:nvSpPr>
        <p:spPr>
          <a:xfrm flipH="1">
            <a:off x="11890742" y="2389"/>
            <a:ext cx="45719" cy="248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 flipH="1">
            <a:off x="11890742" y="4368800"/>
            <a:ext cx="45719" cy="248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5311140" y="1965960"/>
            <a:ext cx="1874520" cy="3268980"/>
          </a:xfrm>
          <a:custGeom>
            <a:avLst/>
            <a:gdLst>
              <a:gd name="connsiteX0" fmla="*/ 0 w 2419350"/>
              <a:gd name="connsiteY0" fmla="*/ 0 h 3429000"/>
              <a:gd name="connsiteX1" fmla="*/ 2419350 w 2419350"/>
              <a:gd name="connsiteY1" fmla="*/ 0 h 3429000"/>
              <a:gd name="connsiteX2" fmla="*/ 2419350 w 2419350"/>
              <a:gd name="connsiteY2" fmla="*/ 3429000 h 3429000"/>
              <a:gd name="connsiteX3" fmla="*/ 0 w 241935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9350" h="3429000">
                <a:moveTo>
                  <a:pt x="0" y="0"/>
                </a:moveTo>
                <a:lnTo>
                  <a:pt x="2419350" y="0"/>
                </a:lnTo>
                <a:lnTo>
                  <a:pt x="2419350" y="3429000"/>
                </a:lnTo>
                <a:lnTo>
                  <a:pt x="0" y="342900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57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1705851" y="3291695"/>
            <a:ext cx="4217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63C6708F-20B3-044E-A870-0A254D5DAFDB}" type="slidenum">
              <a:rPr lang="uk-UA" sz="12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pPr algn="ctr"/>
              <a:t>‹#›</a:t>
            </a:fld>
            <a:endParaRPr lang="en-US" sz="1200" b="1">
              <a:solidFill>
                <a:schemeClr val="tx1">
                  <a:lumMod val="85000"/>
                  <a:lumOff val="15000"/>
                </a:schemeClr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8" name="Rectangle 7"/>
          <p:cNvSpPr/>
          <p:nvPr userDrawn="1"/>
        </p:nvSpPr>
        <p:spPr>
          <a:xfrm flipH="1">
            <a:off x="11890742" y="2389"/>
            <a:ext cx="45719" cy="248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 flipH="1">
            <a:off x="11890742" y="4368800"/>
            <a:ext cx="45719" cy="248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786787" y="742950"/>
            <a:ext cx="2362200" cy="2362200"/>
          </a:xfrm>
          <a:custGeom>
            <a:avLst/>
            <a:gdLst>
              <a:gd name="connsiteX0" fmla="*/ 1181100 w 2362200"/>
              <a:gd name="connsiteY0" fmla="*/ 0 h 2362200"/>
              <a:gd name="connsiteX1" fmla="*/ 2362200 w 2362200"/>
              <a:gd name="connsiteY1" fmla="*/ 1181100 h 2362200"/>
              <a:gd name="connsiteX2" fmla="*/ 1181100 w 2362200"/>
              <a:gd name="connsiteY2" fmla="*/ 2362200 h 2362200"/>
              <a:gd name="connsiteX3" fmla="*/ 0 w 2362200"/>
              <a:gd name="connsiteY3" fmla="*/ 1181100 h 2362200"/>
              <a:gd name="connsiteX4" fmla="*/ 1181100 w 23622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62200" h="2362200">
                <a:moveTo>
                  <a:pt x="1181100" y="0"/>
                </a:moveTo>
                <a:cubicBezTo>
                  <a:pt x="1833404" y="0"/>
                  <a:pt x="2362200" y="528796"/>
                  <a:pt x="2362200" y="1181100"/>
                </a:cubicBezTo>
                <a:cubicBezTo>
                  <a:pt x="2362200" y="1833404"/>
                  <a:pt x="1833404" y="2362200"/>
                  <a:pt x="1181100" y="2362200"/>
                </a:cubicBezTo>
                <a:cubicBezTo>
                  <a:pt x="528796" y="2362200"/>
                  <a:pt x="0" y="1833404"/>
                  <a:pt x="0" y="1181100"/>
                </a:cubicBezTo>
                <a:cubicBezTo>
                  <a:pt x="0" y="528796"/>
                  <a:pt x="528796" y="0"/>
                  <a:pt x="1181100" y="0"/>
                </a:cubicBez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43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1705851" y="3291695"/>
            <a:ext cx="4217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63C6708F-20B3-044E-A870-0A254D5DAFDB}" type="slidenum">
              <a:rPr lang="uk-UA" sz="12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pPr algn="ctr"/>
              <a:t>‹#›</a:t>
            </a:fld>
            <a:endParaRPr lang="en-US" sz="1200" b="1">
              <a:solidFill>
                <a:schemeClr val="tx1">
                  <a:lumMod val="85000"/>
                  <a:lumOff val="15000"/>
                </a:schemeClr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8" name="Rectangle 7"/>
          <p:cNvSpPr/>
          <p:nvPr userDrawn="1"/>
        </p:nvSpPr>
        <p:spPr>
          <a:xfrm flipH="1">
            <a:off x="11890742" y="2389"/>
            <a:ext cx="45719" cy="248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 flipH="1">
            <a:off x="11890742" y="4368800"/>
            <a:ext cx="45719" cy="248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2228850" y="0"/>
            <a:ext cx="5943600" cy="6858000"/>
          </a:xfrm>
          <a:custGeom>
            <a:avLst/>
            <a:gdLst>
              <a:gd name="connsiteX0" fmla="*/ 0 w 5943600"/>
              <a:gd name="connsiteY0" fmla="*/ 0 h 6858000"/>
              <a:gd name="connsiteX1" fmla="*/ 5943600 w 5943600"/>
              <a:gd name="connsiteY1" fmla="*/ 0 h 6858000"/>
              <a:gd name="connsiteX2" fmla="*/ 5943600 w 5943600"/>
              <a:gd name="connsiteY2" fmla="*/ 6858000 h 6858000"/>
              <a:gd name="connsiteX3" fmla="*/ 0 w 59436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3600" h="6858000">
                <a:moveTo>
                  <a:pt x="0" y="0"/>
                </a:moveTo>
                <a:lnTo>
                  <a:pt x="5943600" y="0"/>
                </a:lnTo>
                <a:lnTo>
                  <a:pt x="5943600" y="6858000"/>
                </a:lnTo>
                <a:lnTo>
                  <a:pt x="0" y="685800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126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1705851" y="3291695"/>
            <a:ext cx="4217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63C6708F-20B3-044E-A870-0A254D5DAFDB}" type="slidenum">
              <a:rPr lang="uk-UA" sz="12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pPr algn="ctr"/>
              <a:t>‹#›</a:t>
            </a:fld>
            <a:endParaRPr lang="en-US" sz="1200" b="1">
              <a:solidFill>
                <a:schemeClr val="tx1">
                  <a:lumMod val="85000"/>
                  <a:lumOff val="15000"/>
                </a:schemeClr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8" name="Rectangle 7"/>
          <p:cNvSpPr/>
          <p:nvPr userDrawn="1"/>
        </p:nvSpPr>
        <p:spPr>
          <a:xfrm flipH="1">
            <a:off x="11890742" y="2389"/>
            <a:ext cx="45719" cy="248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 flipH="1">
            <a:off x="11890742" y="4368800"/>
            <a:ext cx="45719" cy="248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649211" y="1543050"/>
            <a:ext cx="2946882" cy="3771900"/>
          </a:xfrm>
          <a:custGeom>
            <a:avLst/>
            <a:gdLst>
              <a:gd name="connsiteX0" fmla="*/ 0 w 2946882"/>
              <a:gd name="connsiteY0" fmla="*/ 0 h 3771900"/>
              <a:gd name="connsiteX1" fmla="*/ 2946882 w 2946882"/>
              <a:gd name="connsiteY1" fmla="*/ 0 h 3771900"/>
              <a:gd name="connsiteX2" fmla="*/ 2946882 w 2946882"/>
              <a:gd name="connsiteY2" fmla="*/ 3771900 h 3771900"/>
              <a:gd name="connsiteX3" fmla="*/ 0 w 2946882"/>
              <a:gd name="connsiteY3" fmla="*/ 3771900 h 377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6882" h="3771900">
                <a:moveTo>
                  <a:pt x="0" y="0"/>
                </a:moveTo>
                <a:lnTo>
                  <a:pt x="2946882" y="0"/>
                </a:lnTo>
                <a:lnTo>
                  <a:pt x="2946882" y="3771900"/>
                </a:lnTo>
                <a:lnTo>
                  <a:pt x="0" y="377190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374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38653" y="0"/>
            <a:ext cx="3999386" cy="3048000"/>
          </a:xfrm>
          <a:custGeom>
            <a:avLst/>
            <a:gdLst>
              <a:gd name="connsiteX0" fmla="*/ 0 w 3999386"/>
              <a:gd name="connsiteY0" fmla="*/ 0 h 3048000"/>
              <a:gd name="connsiteX1" fmla="*/ 3999386 w 3999386"/>
              <a:gd name="connsiteY1" fmla="*/ 0 h 3048000"/>
              <a:gd name="connsiteX2" fmla="*/ 3999386 w 3999386"/>
              <a:gd name="connsiteY2" fmla="*/ 3048000 h 3048000"/>
              <a:gd name="connsiteX3" fmla="*/ 0 w 3999386"/>
              <a:gd name="connsiteY3" fmla="*/ 3048000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99386" h="3048000">
                <a:moveTo>
                  <a:pt x="0" y="0"/>
                </a:moveTo>
                <a:lnTo>
                  <a:pt x="3999386" y="0"/>
                </a:lnTo>
                <a:lnTo>
                  <a:pt x="3999386" y="3048000"/>
                </a:lnTo>
                <a:lnTo>
                  <a:pt x="0" y="304800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11705851" y="3291695"/>
            <a:ext cx="4217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63C6708F-20B3-044E-A870-0A254D5DAFDB}" type="slidenum">
              <a:rPr lang="uk-UA" sz="12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pPr algn="ctr"/>
              <a:t>‹#›</a:t>
            </a:fld>
            <a:endParaRPr lang="en-US" sz="1200" b="1">
              <a:solidFill>
                <a:schemeClr val="tx1">
                  <a:lumMod val="85000"/>
                  <a:lumOff val="15000"/>
                </a:schemeClr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8" name="Rectangle 7"/>
          <p:cNvSpPr/>
          <p:nvPr userDrawn="1"/>
        </p:nvSpPr>
        <p:spPr>
          <a:xfrm flipH="1">
            <a:off x="11890742" y="2389"/>
            <a:ext cx="45719" cy="248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 flipH="1">
            <a:off x="11890742" y="4368800"/>
            <a:ext cx="45719" cy="248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768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1705851" y="3291695"/>
            <a:ext cx="4217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63C6708F-20B3-044E-A870-0A254D5DAFDB}" type="slidenum">
              <a:rPr lang="uk-UA" sz="12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pPr algn="ctr"/>
              <a:t>‹#›</a:t>
            </a:fld>
            <a:endParaRPr lang="en-US" sz="1200" b="1">
              <a:solidFill>
                <a:schemeClr val="tx1">
                  <a:lumMod val="85000"/>
                  <a:lumOff val="15000"/>
                </a:schemeClr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7" name="Rectangle 6"/>
          <p:cNvSpPr/>
          <p:nvPr userDrawn="1"/>
        </p:nvSpPr>
        <p:spPr>
          <a:xfrm flipH="1">
            <a:off x="11890742" y="2389"/>
            <a:ext cx="45719" cy="248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 flipH="1">
            <a:off x="11890742" y="4368800"/>
            <a:ext cx="45719" cy="248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317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1705851" y="3291695"/>
            <a:ext cx="4217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63C6708F-20B3-044E-A870-0A254D5DAFDB}" type="slidenum">
              <a:rPr lang="uk-UA" sz="12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pPr algn="ctr"/>
              <a:t>‹#›</a:t>
            </a:fld>
            <a:endParaRPr lang="en-US" sz="1200" b="1">
              <a:solidFill>
                <a:schemeClr val="tx1">
                  <a:lumMod val="85000"/>
                  <a:lumOff val="15000"/>
                </a:schemeClr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8" name="Rectangle 7"/>
          <p:cNvSpPr/>
          <p:nvPr userDrawn="1"/>
        </p:nvSpPr>
        <p:spPr>
          <a:xfrm flipH="1">
            <a:off x="11890742" y="2389"/>
            <a:ext cx="45719" cy="248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 flipH="1">
            <a:off x="11890742" y="4368800"/>
            <a:ext cx="45719" cy="248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423506" y="0"/>
            <a:ext cx="2158895" cy="6858000"/>
          </a:xfrm>
          <a:custGeom>
            <a:avLst/>
            <a:gdLst>
              <a:gd name="connsiteX0" fmla="*/ 0 w 2158895"/>
              <a:gd name="connsiteY0" fmla="*/ 0 h 6858000"/>
              <a:gd name="connsiteX1" fmla="*/ 2158895 w 2158895"/>
              <a:gd name="connsiteY1" fmla="*/ 0 h 6858000"/>
              <a:gd name="connsiteX2" fmla="*/ 2158895 w 2158895"/>
              <a:gd name="connsiteY2" fmla="*/ 6858000 h 6858000"/>
              <a:gd name="connsiteX3" fmla="*/ 0 w 215889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58895" h="6858000">
                <a:moveTo>
                  <a:pt x="0" y="0"/>
                </a:moveTo>
                <a:lnTo>
                  <a:pt x="2158895" y="0"/>
                </a:lnTo>
                <a:lnTo>
                  <a:pt x="2158895" y="6858000"/>
                </a:lnTo>
                <a:lnTo>
                  <a:pt x="0" y="685800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749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1705851" y="3291695"/>
            <a:ext cx="4217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63C6708F-20B3-044E-A870-0A254D5DAFDB}" type="slidenum">
              <a:rPr lang="uk-UA" sz="12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pPr algn="ctr"/>
              <a:t>‹#›</a:t>
            </a:fld>
            <a:endParaRPr lang="en-US" sz="1200" b="1">
              <a:solidFill>
                <a:schemeClr val="tx1">
                  <a:lumMod val="85000"/>
                  <a:lumOff val="15000"/>
                </a:schemeClr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8" name="Rectangle 7"/>
          <p:cNvSpPr/>
          <p:nvPr userDrawn="1"/>
        </p:nvSpPr>
        <p:spPr>
          <a:xfrm flipH="1">
            <a:off x="11890742" y="2389"/>
            <a:ext cx="45719" cy="248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 flipH="1">
            <a:off x="11890742" y="4368800"/>
            <a:ext cx="45719" cy="248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4122057" y="1360715"/>
            <a:ext cx="2489878" cy="4136571"/>
          </a:xfrm>
          <a:custGeom>
            <a:avLst/>
            <a:gdLst>
              <a:gd name="connsiteX0" fmla="*/ 0 w 2489878"/>
              <a:gd name="connsiteY0" fmla="*/ 0 h 4136571"/>
              <a:gd name="connsiteX1" fmla="*/ 2489878 w 2489878"/>
              <a:gd name="connsiteY1" fmla="*/ 0 h 4136571"/>
              <a:gd name="connsiteX2" fmla="*/ 2489878 w 2489878"/>
              <a:gd name="connsiteY2" fmla="*/ 4136571 h 4136571"/>
              <a:gd name="connsiteX3" fmla="*/ 0 w 2489878"/>
              <a:gd name="connsiteY3" fmla="*/ 4136571 h 4136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9878" h="4136571">
                <a:moveTo>
                  <a:pt x="0" y="0"/>
                </a:moveTo>
                <a:lnTo>
                  <a:pt x="2489878" y="0"/>
                </a:lnTo>
                <a:lnTo>
                  <a:pt x="2489878" y="4136571"/>
                </a:lnTo>
                <a:lnTo>
                  <a:pt x="0" y="4136571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789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6912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7" r:id="rId17"/>
    <p:sldLayoutId id="2147483678" r:id="rId18"/>
    <p:sldLayoutId id="2147483680" r:id="rId19"/>
    <p:sldLayoutId id="2147483681" r:id="rId20"/>
    <p:sldLayoutId id="2147483683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736955" y="1489508"/>
            <a:ext cx="3515927" cy="24529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966825" y="2079645"/>
            <a:ext cx="469787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UNIVER</a:t>
            </a:r>
            <a:br>
              <a:rPr lang="en-US" sz="8000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</a:br>
            <a:r>
              <a:rPr lang="en-US" sz="8000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SITY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69423" y="5655704"/>
            <a:ext cx="28232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EDU PRESENTATION</a:t>
            </a: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834F3E0A-8273-4C66-AD33-BFE2D8F9C38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9" r="1662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971965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436834" y="836777"/>
            <a:ext cx="1047750" cy="104775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44784" y="1175986"/>
            <a:ext cx="8318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89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21590" y="778757"/>
            <a:ext cx="24257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spc="6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NUMBER ONE</a:t>
            </a:r>
          </a:p>
        </p:txBody>
      </p:sp>
      <p:sp>
        <p:nvSpPr>
          <p:cNvPr id="7" name="Rectangle 6"/>
          <p:cNvSpPr/>
          <p:nvPr/>
        </p:nvSpPr>
        <p:spPr>
          <a:xfrm>
            <a:off x="6021590" y="1115562"/>
            <a:ext cx="2631543" cy="827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anose="020B0606030504020204" pitchFamily="34" charset="0"/>
              </a:rPr>
              <a:t>Sed ut perspiciatis unde omnis iste natus error sit volu ptatcc usantiun doloremque unde omnis</a:t>
            </a:r>
            <a:endParaRPr lang="en-US" sz="1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436834" y="2808034"/>
            <a:ext cx="1047750" cy="104775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635044" y="3147243"/>
            <a:ext cx="6513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54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21590" y="2750014"/>
            <a:ext cx="24257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spc="6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NUMBER TWO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021590" y="3086819"/>
            <a:ext cx="2631543" cy="827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anose="020B0606030504020204" pitchFamily="34" charset="0"/>
              </a:rPr>
              <a:t>Sed ut perspiciatis unde omnis iste natus error sit volu ptatcc usantiun doloremque unde omnis</a:t>
            </a:r>
            <a:endParaRPr lang="en-US" sz="1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436834" y="4779291"/>
            <a:ext cx="1047750" cy="104775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44784" y="5118500"/>
            <a:ext cx="8318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78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21589" y="4721271"/>
            <a:ext cx="26315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spc="6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NUMBER THREE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021590" y="5058076"/>
            <a:ext cx="2631543" cy="827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anose="020B0606030504020204" pitchFamily="34" charset="0"/>
              </a:rPr>
              <a:t>Sed ut perspiciatis unde omnis iste natus error sit volu ptatcc usantiun doloremque unde omnis</a:t>
            </a:r>
            <a:endParaRPr lang="en-US" sz="1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95999" y="1767006"/>
            <a:ext cx="288771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Ideas into action. Action into service.</a:t>
            </a:r>
          </a:p>
        </p:txBody>
      </p:sp>
      <p:cxnSp>
        <p:nvCxnSpPr>
          <p:cNvPr id="17" name="Straight Connector 16"/>
          <p:cNvCxnSpPr/>
          <p:nvPr/>
        </p:nvCxnSpPr>
        <p:spPr>
          <a:xfrm flipH="1">
            <a:off x="1007452" y="1681281"/>
            <a:ext cx="1066800" cy="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5CBA3E4E-33DC-4CAF-AE5F-EE9B105237A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05" r="3950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97906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53848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325177" y="1418734"/>
            <a:ext cx="1047750" cy="104775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433127" y="1619443"/>
            <a:ext cx="8318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89 Kg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09933" y="1360714"/>
            <a:ext cx="24257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spc="6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NUMBER ONE</a:t>
            </a:r>
          </a:p>
        </p:txBody>
      </p:sp>
      <p:sp>
        <p:nvSpPr>
          <p:cNvPr id="7" name="Rectangle 6"/>
          <p:cNvSpPr/>
          <p:nvPr/>
        </p:nvSpPr>
        <p:spPr>
          <a:xfrm>
            <a:off x="8909933" y="1697519"/>
            <a:ext cx="2631543" cy="827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anose="020B0606030504020204" pitchFamily="34" charset="0"/>
              </a:rPr>
              <a:t>Sed ut perspiciatis unde omnis iste natus error sit volu ptatcc usantiun doloremque unde omnis</a:t>
            </a:r>
            <a:endParaRPr lang="en-US" sz="1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325177" y="4391479"/>
            <a:ext cx="1047750" cy="104775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523387" y="4592188"/>
            <a:ext cx="6513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54 Kg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09933" y="4333459"/>
            <a:ext cx="24257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spc="6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NUMBER TWO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909933" y="4670264"/>
            <a:ext cx="2631543" cy="827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anose="020B0606030504020204" pitchFamily="34" charset="0"/>
              </a:rPr>
              <a:t>Sed ut perspiciatis unde omnis iste natus error sit volu ptatcc usantiun doloremque unde omnis</a:t>
            </a:r>
            <a:endParaRPr lang="en-US" sz="1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55389" y="1767006"/>
            <a:ext cx="288771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Ideas into action. Action into service.</a:t>
            </a:r>
          </a:p>
        </p:txBody>
      </p:sp>
      <p:cxnSp>
        <p:nvCxnSpPr>
          <p:cNvPr id="13" name="Straight Connector 12"/>
          <p:cNvCxnSpPr/>
          <p:nvPr/>
        </p:nvCxnSpPr>
        <p:spPr>
          <a:xfrm flipH="1">
            <a:off x="866842" y="1681281"/>
            <a:ext cx="1066800" cy="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7325177" y="3429000"/>
            <a:ext cx="1066800" cy="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3E82E705-9452-4BDE-9E70-BAC68127480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78" r="3307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816279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57550" y="1562100"/>
            <a:ext cx="6629400" cy="52959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191649" y="2567106"/>
            <a:ext cx="288771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Ideas into action. Action into service.</a:t>
            </a: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4303102" y="2481381"/>
            <a:ext cx="1066800" cy="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 rot="16200000">
            <a:off x="7462268" y="2669173"/>
            <a:ext cx="20417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spc="6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DEWI PA</a:t>
            </a:r>
          </a:p>
        </p:txBody>
      </p:sp>
      <p:sp>
        <p:nvSpPr>
          <p:cNvPr id="8" name="Rectangle 7"/>
          <p:cNvSpPr/>
          <p:nvPr/>
        </p:nvSpPr>
        <p:spPr>
          <a:xfrm>
            <a:off x="7553825" y="4488596"/>
            <a:ext cx="1858667" cy="1334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Sed ut perspiciatis unde omnis iste natus error sit voluptatem accusantium doloremque unde omnis iste natus errool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6701" y="1658843"/>
            <a:ext cx="1352698" cy="789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spc="6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DANIA RORA</a:t>
            </a: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2046FC2B-FC70-44D6-B922-54E5D302FCA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18" r="24218"/>
          <a:stretch>
            <a:fillRect/>
          </a:stretch>
        </p:blipFill>
        <p:spPr/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EF223F67-E67F-4D8A-81E2-2DAE97D27FC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18" r="2421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596688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76962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 rot="16200000">
            <a:off x="4508919" y="2982348"/>
            <a:ext cx="4643734" cy="876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WHATEVER HAZARDS,</a:t>
            </a:r>
          </a:p>
          <a:p>
            <a:pPr algn="ctr">
              <a:lnSpc>
                <a:spcPct val="150000"/>
              </a:lnSpc>
            </a:pPr>
            <a:r>
              <a:rPr lang="en-US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GO FORWARD.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6101443" y="2875002"/>
            <a:ext cx="0" cy="1107996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529600" y="1852289"/>
            <a:ext cx="2619449" cy="461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spc="6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DANIA 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29601" y="2313954"/>
            <a:ext cx="2024100" cy="379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spc="6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FOUNDER</a:t>
            </a:r>
          </a:p>
        </p:txBody>
      </p:sp>
      <p:sp>
        <p:nvSpPr>
          <p:cNvPr id="8" name="Rectangle 7"/>
          <p:cNvSpPr/>
          <p:nvPr/>
        </p:nvSpPr>
        <p:spPr>
          <a:xfrm>
            <a:off x="8529600" y="3029076"/>
            <a:ext cx="2619449" cy="1869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anose="020B0606030504020204" pitchFamily="34" charset="0"/>
              </a:rPr>
              <a:t>Sed ut perspiciatis unde omnis iste natus error sit voluptataccusantium doloremque unde omnis iste natus errooluptatem accusaoloremuunde omnis </a:t>
            </a:r>
            <a:r>
              <a:rPr lang="en-US" sz="11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</a:rPr>
              <a:t>iste voluptataccusantium doloremque unde omnis iste natus errooluptatem accusaol</a:t>
            </a:r>
            <a:endParaRPr lang="en-US" sz="1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-420665" y="4482927"/>
            <a:ext cx="23272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pc="6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SPECIAL CHEF</a:t>
            </a: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3B76611D-7C11-4CC6-A06E-FC1737AC15A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58" r="2425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098518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4324350" y="0"/>
            <a:ext cx="367665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 rot="10800000">
            <a:off x="10189425" y="1098742"/>
            <a:ext cx="1167604" cy="4643734"/>
            <a:chOff x="6101443" y="1098742"/>
            <a:chExt cx="1167604" cy="4643734"/>
          </a:xfrm>
        </p:grpSpPr>
        <p:sp>
          <p:nvSpPr>
            <p:cNvPr id="5" name="Rectangle 4"/>
            <p:cNvSpPr/>
            <p:nvPr/>
          </p:nvSpPr>
          <p:spPr>
            <a:xfrm rot="16200000">
              <a:off x="4508919" y="2982348"/>
              <a:ext cx="4643734" cy="8765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b="1" spc="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WHATEVER HAZARDS,</a:t>
              </a:r>
            </a:p>
            <a:p>
              <a:pPr algn="ctr">
                <a:lnSpc>
                  <a:spcPct val="150000"/>
                </a:lnSpc>
              </a:pPr>
              <a:r>
                <a:rPr lang="en-US" b="1" spc="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GO FORWARD.</a:t>
              </a:r>
            </a:p>
          </p:txBody>
        </p:sp>
        <p:cxnSp>
          <p:nvCxnSpPr>
            <p:cNvPr id="6" name="Straight Connector 5"/>
            <p:cNvCxnSpPr/>
            <p:nvPr/>
          </p:nvCxnSpPr>
          <p:spPr>
            <a:xfrm>
              <a:off x="6101443" y="2875002"/>
              <a:ext cx="0" cy="1107996"/>
            </a:xfrm>
            <a:prstGeom prst="line">
              <a:avLst/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/>
          <p:cNvSpPr txBox="1"/>
          <p:nvPr/>
        </p:nvSpPr>
        <p:spPr>
          <a:xfrm>
            <a:off x="3152169" y="1809750"/>
            <a:ext cx="2619449" cy="461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spc="6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DANIA DE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52170" y="2271415"/>
            <a:ext cx="2024100" cy="379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spc="6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FOUNDER</a:t>
            </a:r>
          </a:p>
        </p:txBody>
      </p:sp>
      <p:sp>
        <p:nvSpPr>
          <p:cNvPr id="9" name="Rectangle 8"/>
          <p:cNvSpPr/>
          <p:nvPr/>
        </p:nvSpPr>
        <p:spPr>
          <a:xfrm>
            <a:off x="3152169" y="2986537"/>
            <a:ext cx="2619449" cy="1869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anose="020B0606030504020204" pitchFamily="34" charset="0"/>
              </a:rPr>
              <a:t>Sed ut perspiciatis unde omnis iste natus error sit voluptataccusantium doloremque unde omnis iste natus errooluptatem accusaoloremuunde omnis </a:t>
            </a:r>
            <a:r>
              <a:rPr lang="en-US" sz="11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</a:rPr>
              <a:t>iste voluptataccusantium doloremque unde omnis iste natus errooluptatem accusaol</a:t>
            </a:r>
            <a:endParaRPr lang="en-US" sz="1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772486" y="4856999"/>
            <a:ext cx="1638751" cy="646331"/>
            <a:chOff x="652857" y="4533114"/>
            <a:chExt cx="1638751" cy="646331"/>
          </a:xfrm>
        </p:grpSpPr>
        <p:sp>
          <p:nvSpPr>
            <p:cNvPr id="11" name="Rectangle 10"/>
            <p:cNvSpPr/>
            <p:nvPr/>
          </p:nvSpPr>
          <p:spPr>
            <a:xfrm>
              <a:off x="652857" y="4533114"/>
              <a:ext cx="651327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54 Kg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640281" y="4533114"/>
              <a:ext cx="651327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54 Kg</a:t>
              </a:r>
            </a:p>
          </p:txBody>
        </p:sp>
      </p:grp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36B5CE3C-3282-4D18-BAAB-BFB59F945C1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43" r="8548" b="48594"/>
          <a:stretch/>
        </p:blipFill>
        <p:spPr>
          <a:xfrm>
            <a:off x="696512" y="1809750"/>
            <a:ext cx="1790700" cy="1790700"/>
          </a:xfrm>
        </p:spPr>
      </p:pic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E915FD7E-DFFB-4A41-8C58-CAFE09CDC58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84" r="2078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270014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3428999"/>
            <a:ext cx="1933642" cy="3429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866842" y="1986933"/>
            <a:ext cx="1066800" cy="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6383675" y="4363674"/>
            <a:ext cx="25829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Sed ut perspiciatis unde omnis isterror oluptatem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54280" y="3428999"/>
            <a:ext cx="20417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spc="6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DANIEL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54280" y="3816475"/>
            <a:ext cx="20417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CEO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9075606" y="1213780"/>
            <a:ext cx="2582991" cy="2133980"/>
            <a:chOff x="1432654" y="4699309"/>
            <a:chExt cx="2582991" cy="2133980"/>
          </a:xfrm>
        </p:grpSpPr>
        <p:sp>
          <p:nvSpPr>
            <p:cNvPr id="14" name="Rectangle 13"/>
            <p:cNvSpPr/>
            <p:nvPr/>
          </p:nvSpPr>
          <p:spPr>
            <a:xfrm>
              <a:off x="1432654" y="5633984"/>
              <a:ext cx="2582991" cy="6001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100" b="0" i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</a:rPr>
                <a:t>Sed ut perspiciatis unde omnis isterror oluptatem</a:t>
              </a:r>
              <a:endParaRPr lang="en-US" sz="11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703259" y="4699309"/>
              <a:ext cx="204178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spc="6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GINA MEL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703259" y="5086785"/>
              <a:ext cx="204178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CEO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432654" y="6233125"/>
              <a:ext cx="2582991" cy="6001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100" b="0" i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</a:rPr>
                <a:t>Sed ut perspiciatis unde omnis isterror oluptatem</a:t>
              </a:r>
              <a:endParaRPr lang="en-US" sz="11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3526176" y="4363674"/>
            <a:ext cx="25829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Sed ut perspiciatis unde omnis isterror oluptatem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96781" y="3428999"/>
            <a:ext cx="20417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spc="6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SETYA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96781" y="3816475"/>
            <a:ext cx="20417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CEO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526176" y="4962815"/>
            <a:ext cx="25829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Sed ut perspiciatis unde omnis isterror oluptatem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383675" y="4962815"/>
            <a:ext cx="25829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Sed ut perspiciatis unde omnis isterror oluptatem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47ED79AD-5DBA-4CF6-95EB-CF2D5B7085E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4" r="16664"/>
          <a:stretch>
            <a:fillRect/>
          </a:stretch>
        </p:blipFill>
        <p:spPr/>
      </p:pic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3D5F0191-161C-4142-93C1-CE9A154B953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26" name="Picture Placeholder 25">
            <a:extLst>
              <a:ext uri="{FF2B5EF4-FFF2-40B4-BE49-F238E27FC236}">
                <a16:creationId xmlns:a16="http://schemas.microsoft.com/office/drawing/2014/main" id="{F28D2CB9-731B-4479-8C47-3E13E0B0091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8" r="16628"/>
          <a:stretch>
            <a:fillRect/>
          </a:stretch>
        </p:blipFill>
        <p:spPr/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E40A160B-24CE-45AD-82F7-F8B0E38DB62E}"/>
              </a:ext>
            </a:extLst>
          </p:cNvPr>
          <p:cNvSpPr/>
          <p:nvPr/>
        </p:nvSpPr>
        <p:spPr>
          <a:xfrm>
            <a:off x="740206" y="2330947"/>
            <a:ext cx="3311094" cy="1970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Whatever hazards, go forward.</a:t>
            </a:r>
          </a:p>
        </p:txBody>
      </p:sp>
    </p:spTree>
    <p:extLst>
      <p:ext uri="{BB962C8B-B14F-4D97-AF65-F5344CB8AC3E}">
        <p14:creationId xmlns:p14="http://schemas.microsoft.com/office/powerpoint/2010/main" val="1572833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422207" y="0"/>
            <a:ext cx="344544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01064" y="1236544"/>
            <a:ext cx="2264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3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DIANA TEL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01063" y="1698209"/>
            <a:ext cx="18816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spc="6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FOUNDER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82698" y="6002084"/>
            <a:ext cx="7654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Foodie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01064" y="4900136"/>
            <a:ext cx="7654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45 K</a:t>
            </a:r>
          </a:p>
        </p:txBody>
      </p:sp>
      <p:grpSp>
        <p:nvGrpSpPr>
          <p:cNvPr id="9" name="Group 8"/>
          <p:cNvGrpSpPr/>
          <p:nvPr/>
        </p:nvGrpSpPr>
        <p:grpSpPr>
          <a:xfrm rot="16200000">
            <a:off x="4829212" y="5880094"/>
            <a:ext cx="454467" cy="66510"/>
            <a:chOff x="6790766" y="3803837"/>
            <a:chExt cx="932940" cy="136533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0" name="Oval 9"/>
            <p:cNvSpPr/>
            <p:nvPr/>
          </p:nvSpPr>
          <p:spPr>
            <a:xfrm>
              <a:off x="6790766" y="3803839"/>
              <a:ext cx="136531" cy="13653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7188971" y="3803838"/>
              <a:ext cx="136531" cy="13653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7587175" y="3803837"/>
              <a:ext cx="136531" cy="13653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4901063" y="2327435"/>
            <a:ext cx="2619449" cy="1869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anose="020B0606030504020204" pitchFamily="34" charset="0"/>
              </a:rPr>
              <a:t>Sed ut perspiciatis unde omnis iste natus error sit voluptataccusantium doloremque unde omnis iste natus errooluptatem accusaoloremuunde omnis </a:t>
            </a:r>
            <a:r>
              <a:rPr lang="en-US" sz="11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</a:rPr>
              <a:t>iste voluptataccusantium doloremque unde omnis iste natus errooluptatem accusaol</a:t>
            </a:r>
            <a:endParaRPr lang="en-US" sz="1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flipH="1">
            <a:off x="8476988" y="1681281"/>
            <a:ext cx="1066800" cy="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0C06386D-26E4-4962-B853-6AAB8AD0102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76" r="8386"/>
          <a:stretch/>
        </p:blipFill>
        <p:spPr>
          <a:xfrm>
            <a:off x="647701" y="0"/>
            <a:ext cx="3774507" cy="6857999"/>
          </a:xfr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F9E8578-DEA0-4BFC-A6E3-FAC99C70CCDE}"/>
              </a:ext>
            </a:extLst>
          </p:cNvPr>
          <p:cNvSpPr/>
          <p:nvPr/>
        </p:nvSpPr>
        <p:spPr>
          <a:xfrm>
            <a:off x="8375388" y="1987195"/>
            <a:ext cx="3067311" cy="2616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Ideas into action. Action into service.</a:t>
            </a:r>
          </a:p>
        </p:txBody>
      </p:sp>
    </p:spTree>
    <p:extLst>
      <p:ext uri="{BB962C8B-B14F-4D97-AF65-F5344CB8AC3E}">
        <p14:creationId xmlns:p14="http://schemas.microsoft.com/office/powerpoint/2010/main" val="29736653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 flipH="1">
            <a:off x="6486592" y="3924538"/>
            <a:ext cx="1066800" cy="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985611" y="924824"/>
            <a:ext cx="321037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Sed ut perspiciatis unde omnis iste natunerror sit voluptatem accusantium doloremque unde omnis iste natus erroolup tato lorem quendeti omnis iste accusantium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85611" y="2640990"/>
            <a:ext cx="321037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Sed ut perspiciatis unde omnis iste natunerror sit voluptatem accusantium doloremque unde omnis iste natus erroolup tato lorem quendeti omnis iste accusantium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7429778" y="1949940"/>
            <a:ext cx="23272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pc="6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SPECIAL CHEF</a:t>
            </a:r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A9C49255-A7ED-4F3B-A67B-85BE779CEFB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40" r="16940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F344C59F-FFCE-4958-8E1E-2D0B1B28045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7" r="24247"/>
          <a:stretch>
            <a:fillRect/>
          </a:stretch>
        </p:blipFill>
        <p:spPr/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EE56906-AAE3-48D0-91D3-03219EF9E112}"/>
              </a:ext>
            </a:extLst>
          </p:cNvPr>
          <p:cNvSpPr/>
          <p:nvPr/>
        </p:nvSpPr>
        <p:spPr>
          <a:xfrm>
            <a:off x="6400800" y="4120795"/>
            <a:ext cx="5067299" cy="1970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To faith virtue, and to virtue knowledge.</a:t>
            </a:r>
          </a:p>
        </p:txBody>
      </p:sp>
    </p:spTree>
    <p:extLst>
      <p:ext uri="{BB962C8B-B14F-4D97-AF65-F5344CB8AC3E}">
        <p14:creationId xmlns:p14="http://schemas.microsoft.com/office/powerpoint/2010/main" val="36922357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428999"/>
            <a:ext cx="1933642" cy="3429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866842" y="1681281"/>
            <a:ext cx="1066800" cy="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9413D48D-D8AA-4066-9B30-87D68451F3E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8" r="13048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01BDB4BD-0DB3-4E94-9ECF-045699B662B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77" r="9977"/>
          <a:stretch>
            <a:fillRect/>
          </a:stretch>
        </p:blipFill>
        <p:spPr/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32686BAA-F95F-4E6C-8F0B-F6174428DED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8" r="13048"/>
          <a:stretch>
            <a:fillRect/>
          </a:stretch>
        </p:blipFill>
        <p:spPr/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C89B5A07-744F-4099-8212-2D24A93353F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18" r="23318"/>
          <a:stretch>
            <a:fillRect/>
          </a:stretch>
        </p:blipFill>
        <p:spPr/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9CF27FFA-C2C6-4424-B41A-FDCB7BCF325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52" r="30052"/>
          <a:stretch>
            <a:fillRect/>
          </a:stretch>
        </p:blipFill>
        <p:spPr/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93A608C6-1934-4B6B-A82D-B9C19AE152FE}"/>
              </a:ext>
            </a:extLst>
          </p:cNvPr>
          <p:cNvSpPr/>
          <p:nvPr/>
        </p:nvSpPr>
        <p:spPr>
          <a:xfrm>
            <a:off x="754665" y="1987195"/>
            <a:ext cx="3067311" cy="2616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To faith virtue, and to virtue knowledge.</a:t>
            </a:r>
          </a:p>
        </p:txBody>
      </p:sp>
    </p:spTree>
    <p:extLst>
      <p:ext uri="{BB962C8B-B14F-4D97-AF65-F5344CB8AC3E}">
        <p14:creationId xmlns:p14="http://schemas.microsoft.com/office/powerpoint/2010/main" val="3818919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429000"/>
            <a:ext cx="2295592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1228792" y="1509831"/>
            <a:ext cx="1066800" cy="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5338536" y="955833"/>
            <a:ext cx="321037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Sed ut perspiciatis unde omnis iste natunerror sit voluptatem accusantium doloremque unde omnis iste natus erroolup tato lorem quendeti omnis iste accusantium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46DEEABB-E59F-4B00-9F6B-537FAF5CD6E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3" r="18293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B6A5965-D797-438A-BD96-15EEDD7F0F6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61" r="22461"/>
          <a:stretch>
            <a:fillRect/>
          </a:stretch>
        </p:blipFill>
        <p:spPr/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E3A9424-6CF6-4EB8-A0C3-39DCC1C81B3E}"/>
              </a:ext>
            </a:extLst>
          </p:cNvPr>
          <p:cNvSpPr/>
          <p:nvPr/>
        </p:nvSpPr>
        <p:spPr>
          <a:xfrm>
            <a:off x="1122396" y="1987195"/>
            <a:ext cx="3067311" cy="2616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To faith virtue, and to virtue knowledge.</a:t>
            </a:r>
          </a:p>
        </p:txBody>
      </p:sp>
    </p:spTree>
    <p:extLst>
      <p:ext uri="{BB962C8B-B14F-4D97-AF65-F5344CB8AC3E}">
        <p14:creationId xmlns:p14="http://schemas.microsoft.com/office/powerpoint/2010/main" val="368412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16782"/>
            <a:ext cx="11639550" cy="68747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 rot="16200000">
            <a:off x="4369219" y="2982348"/>
            <a:ext cx="4643734" cy="876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WHATEVER HAZARDS,</a:t>
            </a:r>
          </a:p>
          <a:p>
            <a:pPr algn="ctr">
              <a:lnSpc>
                <a:spcPct val="150000"/>
              </a:lnSpc>
            </a:pPr>
            <a:r>
              <a:rPr lang="en-US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GO FORWARD.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50684" y="1210574"/>
            <a:ext cx="321037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Sed ut perspiciatis unde omnis iste natunerror sit voluptatem accusantium doloremque unde omnis iste natus erroolup tato lorem quendeti omnis iste accusantium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750684" y="2926740"/>
            <a:ext cx="321037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Sed ut perspiciatis unde omnis iste natunerror sit voluptatem accusantium doloremque unde omnis iste natus erroolup tato lorem quendeti omnis iste accusantium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750684" y="4642906"/>
            <a:ext cx="321037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Sed ut perspiciatis unde omnis iste natunerror sit voluptatem accusantium doloremque unde omnis iste natus erroolup tato lorem quendeti omnis iste accusantium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5720443" y="2875002"/>
            <a:ext cx="0" cy="1107996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94B9E380-BF88-41E3-8E98-EB1CDEC64F4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46" r="2224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264013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 flipH="1">
            <a:off x="6905692" y="705088"/>
            <a:ext cx="1066800" cy="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9590203" y="4208628"/>
            <a:ext cx="1996761" cy="1869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anose="020B0606030504020204" pitchFamily="34" charset="0"/>
              </a:rPr>
              <a:t>Sed ut perspiciatis unde omnis iste natus error sit voluptatem accusantium doloremque unde omnis iste natus errooluptatem accusantium doloremque</a:t>
            </a:r>
            <a:endParaRPr lang="en-US" sz="11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anose="020B0606030504020204" pitchFamily="34" charset="0"/>
              </a:rPr>
              <a:t>unde omnis iste</a:t>
            </a:r>
            <a:endParaRPr lang="en-US" sz="1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59257" y="705088"/>
            <a:ext cx="1996761" cy="1869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anose="020B0606030504020204" pitchFamily="34" charset="0"/>
              </a:rPr>
              <a:t>Sed ut perspiciatis unde omnis iste natus error sit voluptatem accusantium doloremque unde omnis iste natus errooluptatem accusantium doloremque</a:t>
            </a:r>
            <a:endParaRPr lang="en-US" sz="11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anose="020B0606030504020204" pitchFamily="34" charset="0"/>
              </a:rPr>
              <a:t>unde omnis iste</a:t>
            </a:r>
            <a:endParaRPr lang="en-US" sz="1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6E3CC233-7505-4E6C-8494-BCD02338DC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39" r="16239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B3CC040-C51B-4D9F-8BEA-DCA6832013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79" b="21579"/>
          <a:stretch>
            <a:fillRect/>
          </a:stretch>
        </p:blipFill>
        <p:spPr/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1A9E965-0116-4ED6-BB47-8D5A365FB358}"/>
              </a:ext>
            </a:extLst>
          </p:cNvPr>
          <p:cNvSpPr/>
          <p:nvPr/>
        </p:nvSpPr>
        <p:spPr>
          <a:xfrm>
            <a:off x="6804092" y="743188"/>
            <a:ext cx="4143308" cy="1970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To faith virtue, and to virtue knowledge.</a:t>
            </a:r>
          </a:p>
        </p:txBody>
      </p:sp>
    </p:spTree>
    <p:extLst>
      <p:ext uri="{BB962C8B-B14F-4D97-AF65-F5344CB8AC3E}">
        <p14:creationId xmlns:p14="http://schemas.microsoft.com/office/powerpoint/2010/main" val="7339348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A0604A50-2913-40CD-8717-33F5A3EF9AB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6" r="9766"/>
          <a:stretch>
            <a:fillRect/>
          </a:stretch>
        </p:blipFill>
        <p:spPr/>
      </p:pic>
      <p:sp>
        <p:nvSpPr>
          <p:cNvPr id="6" name="Rectangle 5"/>
          <p:cNvSpPr/>
          <p:nvPr/>
        </p:nvSpPr>
        <p:spPr>
          <a:xfrm>
            <a:off x="1457325" y="1428750"/>
            <a:ext cx="3467100" cy="3092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8480492" y="1643181"/>
            <a:ext cx="1066800" cy="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1E4BDD5E-ABB4-4B0D-8898-1E030CBC9D2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7" r="17327"/>
          <a:stretch>
            <a:fillRect/>
          </a:stretch>
        </p:blipFill>
        <p:spPr/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0B3F2E7C-2517-4A9F-B4A0-807BB001DA27}"/>
              </a:ext>
            </a:extLst>
          </p:cNvPr>
          <p:cNvSpPr/>
          <p:nvPr/>
        </p:nvSpPr>
        <p:spPr>
          <a:xfrm>
            <a:off x="8375388" y="1987195"/>
            <a:ext cx="3067311" cy="2616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To faith virtue, and to virtue knowledge.</a:t>
            </a:r>
          </a:p>
        </p:txBody>
      </p:sp>
    </p:spTree>
    <p:extLst>
      <p:ext uri="{BB962C8B-B14F-4D97-AF65-F5344CB8AC3E}">
        <p14:creationId xmlns:p14="http://schemas.microsoft.com/office/powerpoint/2010/main" val="7792822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 flipH="1">
            <a:off x="8505892" y="1643181"/>
            <a:ext cx="1066800" cy="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5554323" y="794034"/>
            <a:ext cx="1996761" cy="1869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anose="020B0606030504020204" pitchFamily="34" charset="0"/>
              </a:rPr>
              <a:t>Sed ut perspiciatis unde omnis iste natus error sit voluptatem accusantium doloremque unde omnis iste natus errooluptatem accusantium doloremque</a:t>
            </a:r>
            <a:endParaRPr lang="en-US" sz="11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anose="020B0606030504020204" pitchFamily="34" charset="0"/>
              </a:rPr>
              <a:t>unde omnis iste</a:t>
            </a:r>
            <a:endParaRPr lang="en-US" sz="1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49810" y="5052893"/>
            <a:ext cx="1047750" cy="104775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857760" y="5392102"/>
            <a:ext cx="8318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89</a:t>
            </a:r>
          </a:p>
        </p:txBody>
      </p:sp>
      <p:sp>
        <p:nvSpPr>
          <p:cNvPr id="9" name="Rectangle 8"/>
          <p:cNvSpPr/>
          <p:nvPr/>
        </p:nvSpPr>
        <p:spPr>
          <a:xfrm>
            <a:off x="920688" y="5052893"/>
            <a:ext cx="1047750" cy="104775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028638" y="5392102"/>
            <a:ext cx="8318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89</a:t>
            </a:r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EDC21AD9-9EED-40BC-8D05-D71D7B5D823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9" r="12729"/>
          <a:stretch>
            <a:fillRect/>
          </a:stretch>
        </p:blipFill>
        <p:spPr/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1CF8C7B3-A519-46EC-AF02-228111D304A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1" r="16681"/>
          <a:stretch>
            <a:fillRect/>
          </a:stretch>
        </p:blipFill>
        <p:spPr/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BC8D7E1-128A-48BF-A926-307D8BCBCC66}"/>
              </a:ext>
            </a:extLst>
          </p:cNvPr>
          <p:cNvSpPr/>
          <p:nvPr/>
        </p:nvSpPr>
        <p:spPr>
          <a:xfrm>
            <a:off x="8375388" y="1987195"/>
            <a:ext cx="3067311" cy="2616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To faith virtue, and to virtue knowledge.</a:t>
            </a:r>
          </a:p>
        </p:txBody>
      </p:sp>
    </p:spTree>
    <p:extLst>
      <p:ext uri="{BB962C8B-B14F-4D97-AF65-F5344CB8AC3E}">
        <p14:creationId xmlns:p14="http://schemas.microsoft.com/office/powerpoint/2010/main" val="28924642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62300" y="0"/>
            <a:ext cx="84582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8375388" y="1987195"/>
            <a:ext cx="3067311" cy="2616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To faith virtue, and to virtue knowledge.</a:t>
            </a: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8486842" y="1681281"/>
            <a:ext cx="1066800" cy="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6221073" y="3295502"/>
            <a:ext cx="1170327" cy="26044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anose="020B0606030504020204" pitchFamily="34" charset="0"/>
              </a:rPr>
              <a:t>Sed </a:t>
            </a:r>
            <a:r>
              <a:rPr lang="en-US" sz="1100" b="0" i="0" dirty="0" err="1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en-US" sz="11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100" b="0" i="0" dirty="0" err="1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anose="020B0606030504020204" pitchFamily="34" charset="0"/>
              </a:rPr>
              <a:t>perspiciatis</a:t>
            </a:r>
            <a:r>
              <a:rPr lang="en-US" sz="11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100" b="0" i="0" dirty="0" err="1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anose="020B0606030504020204" pitchFamily="34" charset="0"/>
              </a:rPr>
              <a:t>unde</a:t>
            </a:r>
            <a:r>
              <a:rPr lang="en-US" sz="11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100" b="0" i="0" dirty="0" err="1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anose="020B0606030504020204" pitchFamily="34" charset="0"/>
              </a:rPr>
              <a:t>omnis</a:t>
            </a:r>
            <a:r>
              <a:rPr lang="en-US" sz="11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100" b="0" i="0" dirty="0" err="1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anose="020B0606030504020204" pitchFamily="34" charset="0"/>
              </a:rPr>
              <a:t>iste</a:t>
            </a:r>
            <a:r>
              <a:rPr lang="en-US" sz="11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100" b="0" i="0" dirty="0" err="1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anose="020B0606030504020204" pitchFamily="34" charset="0"/>
              </a:rPr>
              <a:t>natus</a:t>
            </a:r>
            <a:r>
              <a:rPr lang="en-US" sz="11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anose="020B0606030504020204" pitchFamily="34" charset="0"/>
              </a:rPr>
              <a:t> error sit </a:t>
            </a:r>
            <a:r>
              <a:rPr lang="en-US" sz="1100" b="0" i="0" dirty="0" err="1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anose="020B0606030504020204" pitchFamily="34" charset="0"/>
              </a:rPr>
              <a:t>voluptatem</a:t>
            </a:r>
            <a:r>
              <a:rPr lang="en-US" sz="11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100" b="0" i="0" dirty="0" err="1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anose="020B0606030504020204" pitchFamily="34" charset="0"/>
              </a:rPr>
              <a:t>accusantium</a:t>
            </a:r>
            <a:r>
              <a:rPr lang="en-US" sz="11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100" b="0" i="0" dirty="0" err="1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anose="020B0606030504020204" pitchFamily="34" charset="0"/>
              </a:rPr>
              <a:t>doloremque</a:t>
            </a:r>
            <a:r>
              <a:rPr lang="en-US" sz="11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100" b="0" i="0" dirty="0" err="1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anose="020B0606030504020204" pitchFamily="34" charset="0"/>
              </a:rPr>
              <a:t>unde</a:t>
            </a:r>
            <a:r>
              <a:rPr lang="en-US" sz="11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100" b="0" i="0" dirty="0" err="1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anose="020B0606030504020204" pitchFamily="34" charset="0"/>
              </a:rPr>
              <a:t>omnis</a:t>
            </a:r>
            <a:r>
              <a:rPr lang="en-US" sz="11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100" b="0" i="0" dirty="0" err="1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anose="020B0606030504020204" pitchFamily="34" charset="0"/>
              </a:rPr>
              <a:t>iste</a:t>
            </a:r>
            <a:r>
              <a:rPr lang="en-US" sz="11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100" b="0" i="0" dirty="0" err="1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anose="020B0606030504020204" pitchFamily="34" charset="0"/>
              </a:rPr>
              <a:t>natus</a:t>
            </a:r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CFE13CF-7374-4701-90D5-DD779AA754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93" y="990905"/>
            <a:ext cx="4876190" cy="487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9325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241143" y="0"/>
            <a:ext cx="537028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177" y="1364343"/>
            <a:ext cx="4211319" cy="5493657"/>
          </a:xfrm>
          <a:prstGeom prst="rect">
            <a:avLst/>
          </a:prstGeom>
          <a:effectLst>
            <a:outerShdw blurRad="660400" dist="254000" dir="2700000" algn="tl" rotWithShape="0">
              <a:prstClr val="black">
                <a:alpha val="15000"/>
              </a:prst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907788" y="1890973"/>
            <a:ext cx="3108709" cy="2616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To faith virtue, and to virtue knowledge.</a:t>
            </a: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1019242" y="1643181"/>
            <a:ext cx="1066800" cy="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552260" y="4631135"/>
            <a:ext cx="1661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6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VALUE</a:t>
            </a:r>
          </a:p>
        </p:txBody>
      </p:sp>
      <p:sp>
        <p:nvSpPr>
          <p:cNvPr id="8" name="Rectangle 7"/>
          <p:cNvSpPr/>
          <p:nvPr/>
        </p:nvSpPr>
        <p:spPr>
          <a:xfrm>
            <a:off x="8552259" y="5023865"/>
            <a:ext cx="2516239" cy="827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Sed ut perspiciatis unde omnis iserroro luptatem accusan </a:t>
            </a:r>
            <a:r>
              <a:rPr 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rror unde omnis iserroro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52261" y="3799701"/>
            <a:ext cx="8345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spc="6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35, 62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52260" y="1796334"/>
            <a:ext cx="1661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6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VALUE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552259" y="2189064"/>
            <a:ext cx="2516239" cy="827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Sed ut perspiciatis unde omnis iserroro luptatem accusan </a:t>
            </a:r>
            <a:r>
              <a:rPr 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</a:rPr>
              <a:t>rror unde omnis iserroro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552261" y="964900"/>
            <a:ext cx="8345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spc="6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35, 62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3C985419-FA43-46DC-9318-54854038950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0" r="3088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102850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790700" y="1540824"/>
            <a:ext cx="3333750" cy="24529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3080875" y="2105561"/>
            <a:ext cx="540885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spc="6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THANKS.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69423" y="5655704"/>
            <a:ext cx="28232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EDU PRESENTATION</a:t>
            </a:r>
          </a:p>
        </p:txBody>
      </p:sp>
    </p:spTree>
    <p:extLst>
      <p:ext uri="{BB962C8B-B14F-4D97-AF65-F5344CB8AC3E}">
        <p14:creationId xmlns:p14="http://schemas.microsoft.com/office/powerpoint/2010/main" val="2084074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839200" y="0"/>
            <a:ext cx="20955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493169" y="3591948"/>
            <a:ext cx="4643734" cy="1958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2800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Ideas into action. Action into service.</a:t>
            </a: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6328522" y="3506223"/>
            <a:ext cx="1066800" cy="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4184944" y="1241976"/>
            <a:ext cx="321037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accent1"/>
                </a:solidFill>
                <a:effectLst/>
                <a:latin typeface="Open Sans" panose="020B0606030504020204" pitchFamily="34" charset="0"/>
              </a:rPr>
              <a:t>Sed ut perspiciatis unde omnis iste natunerror sit voluptatem accusantium </a:t>
            </a:r>
            <a:r>
              <a:rPr lang="en-US" sz="11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anose="020B0606030504020204" pitchFamily="34" charset="0"/>
              </a:rPr>
              <a:t>doloremque unde omnis iste natus erroolup tato lorem quendeti omnis iste accusantium</a:t>
            </a:r>
            <a:endParaRPr lang="en-US" sz="1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09008" y="4442437"/>
            <a:ext cx="321037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Sed ut perspiciatis unde omnis iste natunerror sit voluptatem accusantium doloremque unde omnis iste natus erroolup tato lorem quendeti omnis iste accusantium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AA13D585-A010-45F5-9F60-475C7694CA4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3" r="1666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01292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 rot="16200000">
            <a:off x="-1091781" y="2982348"/>
            <a:ext cx="4643734" cy="876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WHATEVER HAZARDS,</a:t>
            </a:r>
          </a:p>
          <a:p>
            <a:pPr algn="ctr">
              <a:lnSpc>
                <a:spcPct val="150000"/>
              </a:lnSpc>
            </a:pPr>
            <a:r>
              <a:rPr lang="en-US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GO FORWARD.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500743" y="2875002"/>
            <a:ext cx="0" cy="1107996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8961553" y="992976"/>
            <a:ext cx="2277947" cy="1361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Sed ut perspiciatis unde omnis iste natunerror sit voluptatem accusantium doloremque unde omnis iste natus erroolup tato lorem quendeti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961553" y="2940686"/>
            <a:ext cx="2277947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accent1"/>
                </a:solidFill>
                <a:effectLst/>
                <a:latin typeface="Open Sans" panose="020B0606030504020204" pitchFamily="34" charset="0"/>
              </a:rPr>
              <a:t>Sed ut perspiciatis unde omnis </a:t>
            </a:r>
            <a:r>
              <a:rPr lang="en-US" sz="11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iste natunerror sit voluptatem accusantium dolorem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961553" y="4380565"/>
            <a:ext cx="2277947" cy="1361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Sed ut perspiciatis unde omnis iste natunerror sit voluptatem accusantium doloremque unde omnis iste natus erroolup tato lorem quendeti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9D254849-C1FA-4528-BF91-9CBF4DC0384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11" r="2111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12739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467350" y="0"/>
            <a:ext cx="421005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322187" y="2449757"/>
            <a:ext cx="409128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Ideas into action. Action into service.</a:t>
            </a: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7433640" y="2364032"/>
            <a:ext cx="1066800" cy="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767445" y="1543050"/>
            <a:ext cx="2277947" cy="1361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Sed ut perspiciatis unde omnis iste natunerror sit voluptatem accusantium doloremque unde omnis iste natus erroolup tato lorem quendeti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7445" y="3953039"/>
            <a:ext cx="2277947" cy="1361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Sed ut perspiciatis unde omnis iste natunerror sit voluptatem accusantium doloremque unde omnis iste natus erroolup tato lorem quendeti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B0128323-2C6C-4CF7-9C67-1EDEE7AE5D3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30" r="280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16461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230714" y="1517987"/>
            <a:ext cx="1943100" cy="1905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6310153" y="3924386"/>
            <a:ext cx="1996761" cy="1869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anose="020B0606030504020204" pitchFamily="34" charset="0"/>
              </a:rPr>
              <a:t>Sed ut perspiciatis unde omnis iste natus error sit voluptatem accusantium doloremque unde omnis iste natus errooluptatem accusantium doloremque</a:t>
            </a:r>
            <a:endParaRPr lang="en-US" sz="11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anose="020B0606030504020204" pitchFamily="34" charset="0"/>
              </a:rPr>
              <a:t>unde omnis iste</a:t>
            </a:r>
            <a:endParaRPr lang="en-US" sz="1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995089" y="3924386"/>
            <a:ext cx="1996761" cy="1869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anose="020B0606030504020204" pitchFamily="34" charset="0"/>
              </a:rPr>
              <a:t>Sed ut perspiciatis unde omnis iste natus error sit voluptatem accusantium doloremque unde omnis iste natus errooluptatem accusantium doloremque</a:t>
            </a:r>
            <a:endParaRPr lang="en-US" sz="11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anose="020B0606030504020204" pitchFamily="34" charset="0"/>
              </a:rPr>
              <a:t>unde omnis iste</a:t>
            </a:r>
            <a:endParaRPr lang="en-US" sz="1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65132" y="2413337"/>
            <a:ext cx="409128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Ideas into action. Action into service.</a:t>
            </a: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976585" y="2327612"/>
            <a:ext cx="1066800" cy="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838971EA-6180-4949-9A92-8469A2FB265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7" r="621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08557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4012198" y="0"/>
            <a:ext cx="390525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hape 2551"/>
          <p:cNvSpPr/>
          <p:nvPr/>
        </p:nvSpPr>
        <p:spPr>
          <a:xfrm>
            <a:off x="5704689" y="3693532"/>
            <a:ext cx="520269" cy="5202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755" y="6010"/>
                </a:moveTo>
                <a:lnTo>
                  <a:pt x="18630" y="7136"/>
                </a:lnTo>
                <a:lnTo>
                  <a:pt x="14465" y="2970"/>
                </a:lnTo>
                <a:lnTo>
                  <a:pt x="15590" y="1845"/>
                </a:lnTo>
                <a:cubicBezTo>
                  <a:pt x="15590" y="1845"/>
                  <a:pt x="16391" y="982"/>
                  <a:pt x="17673" y="982"/>
                </a:cubicBezTo>
                <a:cubicBezTo>
                  <a:pt x="19300" y="982"/>
                  <a:pt x="20618" y="2300"/>
                  <a:pt x="20618" y="3927"/>
                </a:cubicBezTo>
                <a:cubicBezTo>
                  <a:pt x="20618" y="4741"/>
                  <a:pt x="20288" y="5477"/>
                  <a:pt x="19755" y="6010"/>
                </a:cubicBezTo>
                <a:moveTo>
                  <a:pt x="7364" y="18402"/>
                </a:moveTo>
                <a:lnTo>
                  <a:pt x="7364" y="14727"/>
                </a:lnTo>
                <a:cubicBezTo>
                  <a:pt x="7364" y="14456"/>
                  <a:pt x="7144" y="14236"/>
                  <a:pt x="6873" y="14236"/>
                </a:cubicBezTo>
                <a:lnTo>
                  <a:pt x="3198" y="14236"/>
                </a:lnTo>
                <a:lnTo>
                  <a:pt x="13770" y="3665"/>
                </a:lnTo>
                <a:lnTo>
                  <a:pt x="17935" y="7830"/>
                </a:lnTo>
                <a:cubicBezTo>
                  <a:pt x="17935" y="7830"/>
                  <a:pt x="7364" y="18402"/>
                  <a:pt x="7364" y="18402"/>
                </a:cubicBezTo>
                <a:close/>
                <a:moveTo>
                  <a:pt x="6382" y="19042"/>
                </a:moveTo>
                <a:lnTo>
                  <a:pt x="2945" y="19845"/>
                </a:lnTo>
                <a:lnTo>
                  <a:pt x="2945" y="18655"/>
                </a:lnTo>
                <a:lnTo>
                  <a:pt x="1755" y="18655"/>
                </a:lnTo>
                <a:lnTo>
                  <a:pt x="2558" y="15218"/>
                </a:lnTo>
                <a:lnTo>
                  <a:pt x="6382" y="15218"/>
                </a:lnTo>
                <a:cubicBezTo>
                  <a:pt x="6382" y="15218"/>
                  <a:pt x="6382" y="19042"/>
                  <a:pt x="6382" y="19042"/>
                </a:cubicBezTo>
                <a:close/>
                <a:moveTo>
                  <a:pt x="17673" y="0"/>
                </a:moveTo>
                <a:cubicBezTo>
                  <a:pt x="16588" y="0"/>
                  <a:pt x="15606" y="439"/>
                  <a:pt x="14896" y="1151"/>
                </a:cubicBezTo>
                <a:lnTo>
                  <a:pt x="1641" y="14405"/>
                </a:lnTo>
                <a:lnTo>
                  <a:pt x="0" y="21600"/>
                </a:lnTo>
                <a:lnTo>
                  <a:pt x="7195" y="19959"/>
                </a:lnTo>
                <a:lnTo>
                  <a:pt x="20449" y="6704"/>
                </a:lnTo>
                <a:cubicBezTo>
                  <a:pt x="21160" y="5994"/>
                  <a:pt x="21600" y="5012"/>
                  <a:pt x="21600" y="3927"/>
                </a:cubicBezTo>
                <a:cubicBezTo>
                  <a:pt x="21600" y="1758"/>
                  <a:pt x="19842" y="0"/>
                  <a:pt x="17673" y="0"/>
                </a:cubicBezTo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18" name="Shape 2587"/>
          <p:cNvSpPr/>
          <p:nvPr/>
        </p:nvSpPr>
        <p:spPr>
          <a:xfrm>
            <a:off x="5640937" y="1075630"/>
            <a:ext cx="520269" cy="5202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281" y="19846"/>
                </a:moveTo>
                <a:lnTo>
                  <a:pt x="9413" y="12882"/>
                </a:lnTo>
                <a:lnTo>
                  <a:pt x="19655" y="2640"/>
                </a:lnTo>
                <a:cubicBezTo>
                  <a:pt x="19655" y="2640"/>
                  <a:pt x="12281" y="19846"/>
                  <a:pt x="12281" y="19846"/>
                </a:cubicBezTo>
                <a:close/>
                <a:moveTo>
                  <a:pt x="1755" y="9320"/>
                </a:moveTo>
                <a:lnTo>
                  <a:pt x="18960" y="1945"/>
                </a:lnTo>
                <a:lnTo>
                  <a:pt x="8719" y="12187"/>
                </a:lnTo>
                <a:cubicBezTo>
                  <a:pt x="8719" y="12187"/>
                  <a:pt x="1755" y="9320"/>
                  <a:pt x="1755" y="9320"/>
                </a:cubicBezTo>
                <a:close/>
                <a:moveTo>
                  <a:pt x="21600" y="491"/>
                </a:moveTo>
                <a:cubicBezTo>
                  <a:pt x="21600" y="220"/>
                  <a:pt x="21380" y="0"/>
                  <a:pt x="21109" y="0"/>
                </a:cubicBezTo>
                <a:cubicBezTo>
                  <a:pt x="21034" y="0"/>
                  <a:pt x="20964" y="20"/>
                  <a:pt x="20900" y="52"/>
                </a:cubicBezTo>
                <a:lnTo>
                  <a:pt x="20898" y="48"/>
                </a:lnTo>
                <a:lnTo>
                  <a:pt x="302" y="8875"/>
                </a:lnTo>
                <a:cubicBezTo>
                  <a:pt x="301" y="8875"/>
                  <a:pt x="299" y="8876"/>
                  <a:pt x="297" y="8877"/>
                </a:cubicBezTo>
                <a:lnTo>
                  <a:pt x="280" y="8885"/>
                </a:lnTo>
                <a:lnTo>
                  <a:pt x="281" y="8887"/>
                </a:lnTo>
                <a:cubicBezTo>
                  <a:pt x="116" y="8967"/>
                  <a:pt x="0" y="9132"/>
                  <a:pt x="0" y="9327"/>
                </a:cubicBezTo>
                <a:cubicBezTo>
                  <a:pt x="0" y="9550"/>
                  <a:pt x="151" y="9731"/>
                  <a:pt x="355" y="9791"/>
                </a:cubicBezTo>
                <a:lnTo>
                  <a:pt x="353" y="9799"/>
                </a:lnTo>
                <a:lnTo>
                  <a:pt x="8462" y="13138"/>
                </a:lnTo>
                <a:lnTo>
                  <a:pt x="11801" y="21248"/>
                </a:lnTo>
                <a:lnTo>
                  <a:pt x="11809" y="21245"/>
                </a:lnTo>
                <a:cubicBezTo>
                  <a:pt x="11869" y="21449"/>
                  <a:pt x="12050" y="21600"/>
                  <a:pt x="12273" y="21600"/>
                </a:cubicBezTo>
                <a:cubicBezTo>
                  <a:pt x="12468" y="21600"/>
                  <a:pt x="12634" y="21484"/>
                  <a:pt x="12713" y="21319"/>
                </a:cubicBezTo>
                <a:lnTo>
                  <a:pt x="12716" y="21320"/>
                </a:lnTo>
                <a:lnTo>
                  <a:pt x="12723" y="21303"/>
                </a:lnTo>
                <a:cubicBezTo>
                  <a:pt x="12724" y="21301"/>
                  <a:pt x="12725" y="21300"/>
                  <a:pt x="12725" y="21298"/>
                </a:cubicBezTo>
                <a:lnTo>
                  <a:pt x="21553" y="702"/>
                </a:lnTo>
                <a:lnTo>
                  <a:pt x="21547" y="699"/>
                </a:lnTo>
                <a:cubicBezTo>
                  <a:pt x="21578" y="636"/>
                  <a:pt x="21600" y="567"/>
                  <a:pt x="21600" y="491"/>
                </a:cubicBezTo>
                <a:moveTo>
                  <a:pt x="7855" y="16200"/>
                </a:moveTo>
                <a:cubicBezTo>
                  <a:pt x="7719" y="16200"/>
                  <a:pt x="7596" y="16255"/>
                  <a:pt x="7507" y="16344"/>
                </a:cubicBezTo>
                <a:lnTo>
                  <a:pt x="6035" y="17817"/>
                </a:lnTo>
                <a:cubicBezTo>
                  <a:pt x="5946" y="17905"/>
                  <a:pt x="5891" y="18029"/>
                  <a:pt x="5891" y="18164"/>
                </a:cubicBezTo>
                <a:cubicBezTo>
                  <a:pt x="5891" y="18435"/>
                  <a:pt x="6111" y="18655"/>
                  <a:pt x="6382" y="18655"/>
                </a:cubicBezTo>
                <a:cubicBezTo>
                  <a:pt x="6517" y="18655"/>
                  <a:pt x="6640" y="18600"/>
                  <a:pt x="6729" y="18511"/>
                </a:cubicBezTo>
                <a:lnTo>
                  <a:pt x="8202" y="17038"/>
                </a:lnTo>
                <a:cubicBezTo>
                  <a:pt x="8291" y="16950"/>
                  <a:pt x="8345" y="16827"/>
                  <a:pt x="8345" y="16691"/>
                </a:cubicBezTo>
                <a:cubicBezTo>
                  <a:pt x="8345" y="16420"/>
                  <a:pt x="8126" y="16200"/>
                  <a:pt x="7855" y="16200"/>
                </a:cubicBezTo>
                <a:moveTo>
                  <a:pt x="7855" y="14237"/>
                </a:moveTo>
                <a:cubicBezTo>
                  <a:pt x="7855" y="13966"/>
                  <a:pt x="7635" y="13745"/>
                  <a:pt x="7364" y="13745"/>
                </a:cubicBezTo>
                <a:cubicBezTo>
                  <a:pt x="7228" y="13745"/>
                  <a:pt x="7105" y="13801"/>
                  <a:pt x="7017" y="13889"/>
                </a:cubicBezTo>
                <a:lnTo>
                  <a:pt x="2107" y="18798"/>
                </a:lnTo>
                <a:cubicBezTo>
                  <a:pt x="2019" y="18888"/>
                  <a:pt x="1964" y="19011"/>
                  <a:pt x="1964" y="19145"/>
                </a:cubicBezTo>
                <a:cubicBezTo>
                  <a:pt x="1964" y="19417"/>
                  <a:pt x="2184" y="19636"/>
                  <a:pt x="2455" y="19636"/>
                </a:cubicBezTo>
                <a:cubicBezTo>
                  <a:pt x="2590" y="19636"/>
                  <a:pt x="2713" y="19582"/>
                  <a:pt x="2802" y="19493"/>
                </a:cubicBezTo>
                <a:lnTo>
                  <a:pt x="7711" y="14583"/>
                </a:lnTo>
                <a:cubicBezTo>
                  <a:pt x="7800" y="14495"/>
                  <a:pt x="7855" y="14372"/>
                  <a:pt x="7855" y="14237"/>
                </a:cubicBezTo>
                <a:moveTo>
                  <a:pt x="4765" y="14583"/>
                </a:moveTo>
                <a:lnTo>
                  <a:pt x="5256" y="14093"/>
                </a:lnTo>
                <a:cubicBezTo>
                  <a:pt x="5345" y="14004"/>
                  <a:pt x="5400" y="13881"/>
                  <a:pt x="5400" y="13745"/>
                </a:cubicBezTo>
                <a:cubicBezTo>
                  <a:pt x="5400" y="13475"/>
                  <a:pt x="5180" y="13255"/>
                  <a:pt x="4909" y="13255"/>
                </a:cubicBezTo>
                <a:cubicBezTo>
                  <a:pt x="4774" y="13255"/>
                  <a:pt x="4651" y="13310"/>
                  <a:pt x="4562" y="13398"/>
                </a:cubicBezTo>
                <a:lnTo>
                  <a:pt x="4071" y="13889"/>
                </a:lnTo>
                <a:cubicBezTo>
                  <a:pt x="3982" y="13979"/>
                  <a:pt x="3927" y="14101"/>
                  <a:pt x="3927" y="14237"/>
                </a:cubicBezTo>
                <a:cubicBezTo>
                  <a:pt x="3927" y="14507"/>
                  <a:pt x="4147" y="14727"/>
                  <a:pt x="4418" y="14727"/>
                </a:cubicBezTo>
                <a:cubicBezTo>
                  <a:pt x="4554" y="14727"/>
                  <a:pt x="4676" y="14673"/>
                  <a:pt x="4765" y="14583"/>
                </a:cubicBezTo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19" name="TextBox 18"/>
          <p:cNvSpPr txBox="1"/>
          <p:nvPr/>
        </p:nvSpPr>
        <p:spPr>
          <a:xfrm>
            <a:off x="4440824" y="1901323"/>
            <a:ext cx="30133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Heading Here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458157" y="2236903"/>
            <a:ext cx="3013334" cy="573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Sed ut perspiciatis unde omnis iste natus erroroluptatem accusan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593939" y="4602718"/>
            <a:ext cx="27036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Heading Here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458157" y="4938298"/>
            <a:ext cx="3013334" cy="573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Sed ut perspiciatis unde omnis iste natus erroroluptatem accusan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Shape 2550"/>
          <p:cNvSpPr/>
          <p:nvPr/>
        </p:nvSpPr>
        <p:spPr>
          <a:xfrm>
            <a:off x="1924219" y="1075630"/>
            <a:ext cx="520269" cy="5202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109" y="7364"/>
                </a:moveTo>
                <a:cubicBezTo>
                  <a:pt x="20838" y="7364"/>
                  <a:pt x="20618" y="7584"/>
                  <a:pt x="20618" y="7855"/>
                </a:cubicBezTo>
                <a:lnTo>
                  <a:pt x="20618" y="18655"/>
                </a:lnTo>
                <a:cubicBezTo>
                  <a:pt x="20618" y="19739"/>
                  <a:pt x="19739" y="20618"/>
                  <a:pt x="18655" y="20618"/>
                </a:cubicBezTo>
                <a:lnTo>
                  <a:pt x="2945" y="20618"/>
                </a:lnTo>
                <a:cubicBezTo>
                  <a:pt x="1861" y="20618"/>
                  <a:pt x="982" y="19739"/>
                  <a:pt x="982" y="18655"/>
                </a:cubicBezTo>
                <a:lnTo>
                  <a:pt x="982" y="2945"/>
                </a:lnTo>
                <a:cubicBezTo>
                  <a:pt x="982" y="1861"/>
                  <a:pt x="1861" y="982"/>
                  <a:pt x="2945" y="982"/>
                </a:cubicBezTo>
                <a:lnTo>
                  <a:pt x="13745" y="982"/>
                </a:lnTo>
                <a:cubicBezTo>
                  <a:pt x="14017" y="982"/>
                  <a:pt x="14236" y="762"/>
                  <a:pt x="14236" y="491"/>
                </a:cubicBezTo>
                <a:cubicBezTo>
                  <a:pt x="14236" y="220"/>
                  <a:pt x="14017" y="0"/>
                  <a:pt x="13745" y="0"/>
                </a:cubicBezTo>
                <a:lnTo>
                  <a:pt x="2945" y="0"/>
                </a:lnTo>
                <a:cubicBezTo>
                  <a:pt x="1318" y="0"/>
                  <a:pt x="0" y="1319"/>
                  <a:pt x="0" y="2945"/>
                </a:cubicBezTo>
                <a:lnTo>
                  <a:pt x="0" y="18655"/>
                </a:lnTo>
                <a:cubicBezTo>
                  <a:pt x="0" y="20282"/>
                  <a:pt x="1318" y="21600"/>
                  <a:pt x="2945" y="21600"/>
                </a:cubicBezTo>
                <a:lnTo>
                  <a:pt x="18655" y="21600"/>
                </a:lnTo>
                <a:cubicBezTo>
                  <a:pt x="20282" y="21600"/>
                  <a:pt x="21600" y="20282"/>
                  <a:pt x="21600" y="18655"/>
                </a:cubicBezTo>
                <a:lnTo>
                  <a:pt x="21600" y="7855"/>
                </a:lnTo>
                <a:cubicBezTo>
                  <a:pt x="21600" y="7584"/>
                  <a:pt x="21380" y="7364"/>
                  <a:pt x="21109" y="7364"/>
                </a:cubicBezTo>
                <a:moveTo>
                  <a:pt x="7006" y="12764"/>
                </a:moveTo>
                <a:lnTo>
                  <a:pt x="8836" y="12764"/>
                </a:lnTo>
                <a:lnTo>
                  <a:pt x="8836" y="14594"/>
                </a:lnTo>
                <a:lnTo>
                  <a:pt x="6627" y="14973"/>
                </a:lnTo>
                <a:cubicBezTo>
                  <a:pt x="6627" y="14973"/>
                  <a:pt x="7006" y="12764"/>
                  <a:pt x="7006" y="12764"/>
                </a:cubicBezTo>
                <a:close/>
                <a:moveTo>
                  <a:pt x="16775" y="2742"/>
                </a:moveTo>
                <a:lnTo>
                  <a:pt x="18858" y="4825"/>
                </a:lnTo>
                <a:lnTo>
                  <a:pt x="9818" y="13865"/>
                </a:lnTo>
                <a:lnTo>
                  <a:pt x="9818" y="11782"/>
                </a:lnTo>
                <a:lnTo>
                  <a:pt x="7736" y="11782"/>
                </a:lnTo>
                <a:cubicBezTo>
                  <a:pt x="7736" y="11782"/>
                  <a:pt x="16775" y="2742"/>
                  <a:pt x="16775" y="2742"/>
                </a:cubicBezTo>
                <a:close/>
                <a:moveTo>
                  <a:pt x="18104" y="1414"/>
                </a:moveTo>
                <a:cubicBezTo>
                  <a:pt x="18371" y="1147"/>
                  <a:pt x="18739" y="982"/>
                  <a:pt x="19145" y="982"/>
                </a:cubicBezTo>
                <a:cubicBezTo>
                  <a:pt x="19959" y="982"/>
                  <a:pt x="20618" y="1642"/>
                  <a:pt x="20618" y="2455"/>
                </a:cubicBezTo>
                <a:cubicBezTo>
                  <a:pt x="20618" y="2861"/>
                  <a:pt x="20453" y="3230"/>
                  <a:pt x="20187" y="3496"/>
                </a:cubicBezTo>
                <a:lnTo>
                  <a:pt x="19552" y="4131"/>
                </a:lnTo>
                <a:lnTo>
                  <a:pt x="17469" y="2048"/>
                </a:lnTo>
                <a:cubicBezTo>
                  <a:pt x="17469" y="2048"/>
                  <a:pt x="18104" y="1414"/>
                  <a:pt x="18104" y="1414"/>
                </a:cubicBezTo>
                <a:close/>
                <a:moveTo>
                  <a:pt x="5400" y="16200"/>
                </a:moveTo>
                <a:lnTo>
                  <a:pt x="9590" y="15481"/>
                </a:lnTo>
                <a:lnTo>
                  <a:pt x="20881" y="4190"/>
                </a:lnTo>
                <a:cubicBezTo>
                  <a:pt x="21325" y="3746"/>
                  <a:pt x="21600" y="3133"/>
                  <a:pt x="21600" y="2455"/>
                </a:cubicBezTo>
                <a:cubicBezTo>
                  <a:pt x="21600" y="1099"/>
                  <a:pt x="20501" y="0"/>
                  <a:pt x="19145" y="0"/>
                </a:cubicBezTo>
                <a:cubicBezTo>
                  <a:pt x="18468" y="0"/>
                  <a:pt x="17854" y="275"/>
                  <a:pt x="17410" y="719"/>
                </a:cubicBezTo>
                <a:lnTo>
                  <a:pt x="6119" y="12010"/>
                </a:lnTo>
                <a:cubicBezTo>
                  <a:pt x="6119" y="12010"/>
                  <a:pt x="5400" y="16200"/>
                  <a:pt x="5400" y="1620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24" name="Shape 2632"/>
          <p:cNvSpPr/>
          <p:nvPr/>
        </p:nvSpPr>
        <p:spPr>
          <a:xfrm>
            <a:off x="1971515" y="3693532"/>
            <a:ext cx="425676" cy="5202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7673"/>
                </a:moveTo>
                <a:cubicBezTo>
                  <a:pt x="4588" y="17673"/>
                  <a:pt x="1200" y="16051"/>
                  <a:pt x="1200" y="15218"/>
                </a:cubicBezTo>
                <a:cubicBezTo>
                  <a:pt x="1200" y="14690"/>
                  <a:pt x="1355" y="14275"/>
                  <a:pt x="1611" y="13896"/>
                </a:cubicBezTo>
                <a:cubicBezTo>
                  <a:pt x="3255" y="14967"/>
                  <a:pt x="6746" y="15709"/>
                  <a:pt x="10800" y="15709"/>
                </a:cubicBezTo>
                <a:cubicBezTo>
                  <a:pt x="14856" y="15709"/>
                  <a:pt x="18345" y="14966"/>
                  <a:pt x="19987" y="13894"/>
                </a:cubicBezTo>
                <a:cubicBezTo>
                  <a:pt x="20244" y="14273"/>
                  <a:pt x="20400" y="14689"/>
                  <a:pt x="20400" y="15218"/>
                </a:cubicBezTo>
                <a:cubicBezTo>
                  <a:pt x="20400" y="16051"/>
                  <a:pt x="17011" y="17673"/>
                  <a:pt x="10800" y="17673"/>
                </a:cubicBezTo>
                <a:moveTo>
                  <a:pt x="10800" y="20618"/>
                </a:moveTo>
                <a:cubicBezTo>
                  <a:pt x="9475" y="20618"/>
                  <a:pt x="8400" y="19739"/>
                  <a:pt x="8400" y="18655"/>
                </a:cubicBezTo>
                <a:cubicBezTo>
                  <a:pt x="8400" y="18625"/>
                  <a:pt x="8408" y="18597"/>
                  <a:pt x="8409" y="18567"/>
                </a:cubicBezTo>
                <a:cubicBezTo>
                  <a:pt x="9179" y="18623"/>
                  <a:pt x="9977" y="18655"/>
                  <a:pt x="10800" y="18655"/>
                </a:cubicBezTo>
                <a:cubicBezTo>
                  <a:pt x="11623" y="18655"/>
                  <a:pt x="12421" y="18623"/>
                  <a:pt x="13191" y="18567"/>
                </a:cubicBezTo>
                <a:cubicBezTo>
                  <a:pt x="13192" y="18597"/>
                  <a:pt x="13200" y="18625"/>
                  <a:pt x="13200" y="18655"/>
                </a:cubicBezTo>
                <a:cubicBezTo>
                  <a:pt x="13200" y="19739"/>
                  <a:pt x="12125" y="20618"/>
                  <a:pt x="10800" y="20618"/>
                </a:cubicBezTo>
                <a:moveTo>
                  <a:pt x="2948" y="12551"/>
                </a:moveTo>
                <a:cubicBezTo>
                  <a:pt x="4308" y="11388"/>
                  <a:pt x="6000" y="9939"/>
                  <a:pt x="6000" y="6873"/>
                </a:cubicBezTo>
                <a:cubicBezTo>
                  <a:pt x="6000" y="5232"/>
                  <a:pt x="7238" y="3825"/>
                  <a:pt x="8988" y="3239"/>
                </a:cubicBezTo>
                <a:cubicBezTo>
                  <a:pt x="9428" y="3657"/>
                  <a:pt x="10072" y="3927"/>
                  <a:pt x="10800" y="3927"/>
                </a:cubicBezTo>
                <a:cubicBezTo>
                  <a:pt x="11528" y="3927"/>
                  <a:pt x="12172" y="3657"/>
                  <a:pt x="12611" y="3239"/>
                </a:cubicBezTo>
                <a:cubicBezTo>
                  <a:pt x="14362" y="3825"/>
                  <a:pt x="15600" y="5232"/>
                  <a:pt x="15600" y="6873"/>
                </a:cubicBezTo>
                <a:cubicBezTo>
                  <a:pt x="15600" y="9939"/>
                  <a:pt x="17292" y="11388"/>
                  <a:pt x="18652" y="12551"/>
                </a:cubicBezTo>
                <a:cubicBezTo>
                  <a:pt x="18911" y="12773"/>
                  <a:pt x="19152" y="12979"/>
                  <a:pt x="19366" y="13183"/>
                </a:cubicBezTo>
                <a:cubicBezTo>
                  <a:pt x="18217" y="14077"/>
                  <a:pt x="14825" y="14727"/>
                  <a:pt x="10800" y="14727"/>
                </a:cubicBezTo>
                <a:cubicBezTo>
                  <a:pt x="6779" y="14727"/>
                  <a:pt x="3383" y="14079"/>
                  <a:pt x="2230" y="13186"/>
                </a:cubicBezTo>
                <a:cubicBezTo>
                  <a:pt x="2446" y="12981"/>
                  <a:pt x="2687" y="12774"/>
                  <a:pt x="2948" y="12551"/>
                </a:cubicBezTo>
                <a:moveTo>
                  <a:pt x="10800" y="982"/>
                </a:moveTo>
                <a:cubicBezTo>
                  <a:pt x="11462" y="982"/>
                  <a:pt x="12000" y="1422"/>
                  <a:pt x="12000" y="1964"/>
                </a:cubicBezTo>
                <a:cubicBezTo>
                  <a:pt x="12000" y="2506"/>
                  <a:pt x="11462" y="2945"/>
                  <a:pt x="10800" y="2945"/>
                </a:cubicBezTo>
                <a:cubicBezTo>
                  <a:pt x="10138" y="2945"/>
                  <a:pt x="9600" y="2506"/>
                  <a:pt x="9600" y="1964"/>
                </a:cubicBezTo>
                <a:cubicBezTo>
                  <a:pt x="9600" y="1422"/>
                  <a:pt x="10138" y="982"/>
                  <a:pt x="10800" y="982"/>
                </a:cubicBezTo>
                <a:moveTo>
                  <a:pt x="21600" y="15218"/>
                </a:moveTo>
                <a:cubicBezTo>
                  <a:pt x="21600" y="11782"/>
                  <a:pt x="16800" y="11782"/>
                  <a:pt x="16800" y="6873"/>
                </a:cubicBezTo>
                <a:cubicBezTo>
                  <a:pt x="16800" y="4845"/>
                  <a:pt x="15296" y="3105"/>
                  <a:pt x="13152" y="2356"/>
                </a:cubicBezTo>
                <a:cubicBezTo>
                  <a:pt x="13183" y="2229"/>
                  <a:pt x="13200" y="2098"/>
                  <a:pt x="13200" y="1964"/>
                </a:cubicBezTo>
                <a:cubicBezTo>
                  <a:pt x="13200" y="879"/>
                  <a:pt x="12125" y="0"/>
                  <a:pt x="10800" y="0"/>
                </a:cubicBezTo>
                <a:cubicBezTo>
                  <a:pt x="9475" y="0"/>
                  <a:pt x="8400" y="879"/>
                  <a:pt x="8400" y="1964"/>
                </a:cubicBezTo>
                <a:cubicBezTo>
                  <a:pt x="8400" y="2098"/>
                  <a:pt x="8417" y="2229"/>
                  <a:pt x="8448" y="2356"/>
                </a:cubicBezTo>
                <a:cubicBezTo>
                  <a:pt x="6304" y="3105"/>
                  <a:pt x="4800" y="4845"/>
                  <a:pt x="4800" y="6873"/>
                </a:cubicBezTo>
                <a:cubicBezTo>
                  <a:pt x="4800" y="11782"/>
                  <a:pt x="0" y="11782"/>
                  <a:pt x="0" y="15218"/>
                </a:cubicBezTo>
                <a:cubicBezTo>
                  <a:pt x="0" y="16716"/>
                  <a:pt x="3016" y="17986"/>
                  <a:pt x="7217" y="18457"/>
                </a:cubicBezTo>
                <a:cubicBezTo>
                  <a:pt x="7211" y="18523"/>
                  <a:pt x="7200" y="18587"/>
                  <a:pt x="7200" y="18655"/>
                </a:cubicBezTo>
                <a:cubicBezTo>
                  <a:pt x="7200" y="20282"/>
                  <a:pt x="8812" y="21600"/>
                  <a:pt x="10800" y="21600"/>
                </a:cubicBezTo>
                <a:cubicBezTo>
                  <a:pt x="12788" y="21600"/>
                  <a:pt x="14400" y="20282"/>
                  <a:pt x="14400" y="18655"/>
                </a:cubicBezTo>
                <a:cubicBezTo>
                  <a:pt x="14400" y="18587"/>
                  <a:pt x="14389" y="18523"/>
                  <a:pt x="14383" y="18457"/>
                </a:cubicBezTo>
                <a:cubicBezTo>
                  <a:pt x="18584" y="17986"/>
                  <a:pt x="21600" y="16716"/>
                  <a:pt x="21600" y="15218"/>
                </a:cubicBezTo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25" name="TextBox 24"/>
          <p:cNvSpPr txBox="1"/>
          <p:nvPr/>
        </p:nvSpPr>
        <p:spPr>
          <a:xfrm>
            <a:off x="936576" y="1901323"/>
            <a:ext cx="24955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Heading Here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36576" y="4602718"/>
            <a:ext cx="24955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Heading Here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77685" y="4938298"/>
            <a:ext cx="3013334" cy="573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Sed ut perspiciatis unde omnis iste natus erroroluptatem accusan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77685" y="2236903"/>
            <a:ext cx="3013334" cy="573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Sed ut perspiciatis unde omnis iste natus erroroluptatem accusan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8648175" y="1767006"/>
            <a:ext cx="288771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Ideas into action. Action into service.</a:t>
            </a:r>
          </a:p>
        </p:txBody>
      </p:sp>
      <p:cxnSp>
        <p:nvCxnSpPr>
          <p:cNvPr id="30" name="Straight Connector 29"/>
          <p:cNvCxnSpPr/>
          <p:nvPr/>
        </p:nvCxnSpPr>
        <p:spPr>
          <a:xfrm flipH="1">
            <a:off x="8759628" y="1681281"/>
            <a:ext cx="1066800" cy="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8450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7179" y="1660978"/>
            <a:ext cx="4276272" cy="5959021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332975" y="2662356"/>
            <a:ext cx="288771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Ideas into action. Action into service.</a:t>
            </a: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1444428" y="2576631"/>
            <a:ext cx="1066800" cy="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hape 2550"/>
          <p:cNvSpPr/>
          <p:nvPr/>
        </p:nvSpPr>
        <p:spPr>
          <a:xfrm>
            <a:off x="5791199" y="958928"/>
            <a:ext cx="478498" cy="4784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109" y="7364"/>
                </a:moveTo>
                <a:cubicBezTo>
                  <a:pt x="20838" y="7364"/>
                  <a:pt x="20618" y="7584"/>
                  <a:pt x="20618" y="7855"/>
                </a:cubicBezTo>
                <a:lnTo>
                  <a:pt x="20618" y="18655"/>
                </a:lnTo>
                <a:cubicBezTo>
                  <a:pt x="20618" y="19739"/>
                  <a:pt x="19739" y="20618"/>
                  <a:pt x="18655" y="20618"/>
                </a:cubicBezTo>
                <a:lnTo>
                  <a:pt x="2945" y="20618"/>
                </a:lnTo>
                <a:cubicBezTo>
                  <a:pt x="1861" y="20618"/>
                  <a:pt x="982" y="19739"/>
                  <a:pt x="982" y="18655"/>
                </a:cubicBezTo>
                <a:lnTo>
                  <a:pt x="982" y="2945"/>
                </a:lnTo>
                <a:cubicBezTo>
                  <a:pt x="982" y="1861"/>
                  <a:pt x="1861" y="982"/>
                  <a:pt x="2945" y="982"/>
                </a:cubicBezTo>
                <a:lnTo>
                  <a:pt x="13745" y="982"/>
                </a:lnTo>
                <a:cubicBezTo>
                  <a:pt x="14017" y="982"/>
                  <a:pt x="14236" y="762"/>
                  <a:pt x="14236" y="491"/>
                </a:cubicBezTo>
                <a:cubicBezTo>
                  <a:pt x="14236" y="220"/>
                  <a:pt x="14017" y="0"/>
                  <a:pt x="13745" y="0"/>
                </a:cubicBezTo>
                <a:lnTo>
                  <a:pt x="2945" y="0"/>
                </a:lnTo>
                <a:cubicBezTo>
                  <a:pt x="1318" y="0"/>
                  <a:pt x="0" y="1319"/>
                  <a:pt x="0" y="2945"/>
                </a:cubicBezTo>
                <a:lnTo>
                  <a:pt x="0" y="18655"/>
                </a:lnTo>
                <a:cubicBezTo>
                  <a:pt x="0" y="20282"/>
                  <a:pt x="1318" y="21600"/>
                  <a:pt x="2945" y="21600"/>
                </a:cubicBezTo>
                <a:lnTo>
                  <a:pt x="18655" y="21600"/>
                </a:lnTo>
                <a:cubicBezTo>
                  <a:pt x="20282" y="21600"/>
                  <a:pt x="21600" y="20282"/>
                  <a:pt x="21600" y="18655"/>
                </a:cubicBezTo>
                <a:lnTo>
                  <a:pt x="21600" y="7855"/>
                </a:lnTo>
                <a:cubicBezTo>
                  <a:pt x="21600" y="7584"/>
                  <a:pt x="21380" y="7364"/>
                  <a:pt x="21109" y="7364"/>
                </a:cubicBezTo>
                <a:moveTo>
                  <a:pt x="7006" y="12764"/>
                </a:moveTo>
                <a:lnTo>
                  <a:pt x="8836" y="12764"/>
                </a:lnTo>
                <a:lnTo>
                  <a:pt x="8836" y="14594"/>
                </a:lnTo>
                <a:lnTo>
                  <a:pt x="6627" y="14973"/>
                </a:lnTo>
                <a:cubicBezTo>
                  <a:pt x="6627" y="14973"/>
                  <a:pt x="7006" y="12764"/>
                  <a:pt x="7006" y="12764"/>
                </a:cubicBezTo>
                <a:close/>
                <a:moveTo>
                  <a:pt x="16775" y="2742"/>
                </a:moveTo>
                <a:lnTo>
                  <a:pt x="18858" y="4825"/>
                </a:lnTo>
                <a:lnTo>
                  <a:pt x="9818" y="13865"/>
                </a:lnTo>
                <a:lnTo>
                  <a:pt x="9818" y="11782"/>
                </a:lnTo>
                <a:lnTo>
                  <a:pt x="7736" y="11782"/>
                </a:lnTo>
                <a:cubicBezTo>
                  <a:pt x="7736" y="11782"/>
                  <a:pt x="16775" y="2742"/>
                  <a:pt x="16775" y="2742"/>
                </a:cubicBezTo>
                <a:close/>
                <a:moveTo>
                  <a:pt x="18104" y="1414"/>
                </a:moveTo>
                <a:cubicBezTo>
                  <a:pt x="18371" y="1147"/>
                  <a:pt x="18739" y="982"/>
                  <a:pt x="19145" y="982"/>
                </a:cubicBezTo>
                <a:cubicBezTo>
                  <a:pt x="19959" y="982"/>
                  <a:pt x="20618" y="1642"/>
                  <a:pt x="20618" y="2455"/>
                </a:cubicBezTo>
                <a:cubicBezTo>
                  <a:pt x="20618" y="2861"/>
                  <a:pt x="20453" y="3230"/>
                  <a:pt x="20187" y="3496"/>
                </a:cubicBezTo>
                <a:lnTo>
                  <a:pt x="19552" y="4131"/>
                </a:lnTo>
                <a:lnTo>
                  <a:pt x="17469" y="2048"/>
                </a:lnTo>
                <a:cubicBezTo>
                  <a:pt x="17469" y="2048"/>
                  <a:pt x="18104" y="1414"/>
                  <a:pt x="18104" y="1414"/>
                </a:cubicBezTo>
                <a:close/>
                <a:moveTo>
                  <a:pt x="5400" y="16200"/>
                </a:moveTo>
                <a:lnTo>
                  <a:pt x="9590" y="15481"/>
                </a:lnTo>
                <a:lnTo>
                  <a:pt x="20881" y="4190"/>
                </a:lnTo>
                <a:cubicBezTo>
                  <a:pt x="21325" y="3746"/>
                  <a:pt x="21600" y="3133"/>
                  <a:pt x="21600" y="2455"/>
                </a:cubicBezTo>
                <a:cubicBezTo>
                  <a:pt x="21600" y="1099"/>
                  <a:pt x="20501" y="0"/>
                  <a:pt x="19145" y="0"/>
                </a:cubicBezTo>
                <a:cubicBezTo>
                  <a:pt x="18468" y="0"/>
                  <a:pt x="17854" y="275"/>
                  <a:pt x="17410" y="719"/>
                </a:cubicBezTo>
                <a:lnTo>
                  <a:pt x="6119" y="12010"/>
                </a:lnTo>
                <a:cubicBezTo>
                  <a:pt x="6119" y="12010"/>
                  <a:pt x="5400" y="16200"/>
                  <a:pt x="5400" y="1620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7" name="Shape 2632"/>
          <p:cNvSpPr/>
          <p:nvPr/>
        </p:nvSpPr>
        <p:spPr>
          <a:xfrm>
            <a:off x="5751489" y="3740228"/>
            <a:ext cx="391500" cy="4784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7673"/>
                </a:moveTo>
                <a:cubicBezTo>
                  <a:pt x="4588" y="17673"/>
                  <a:pt x="1200" y="16051"/>
                  <a:pt x="1200" y="15218"/>
                </a:cubicBezTo>
                <a:cubicBezTo>
                  <a:pt x="1200" y="14690"/>
                  <a:pt x="1355" y="14275"/>
                  <a:pt x="1611" y="13896"/>
                </a:cubicBezTo>
                <a:cubicBezTo>
                  <a:pt x="3255" y="14967"/>
                  <a:pt x="6746" y="15709"/>
                  <a:pt x="10800" y="15709"/>
                </a:cubicBezTo>
                <a:cubicBezTo>
                  <a:pt x="14856" y="15709"/>
                  <a:pt x="18345" y="14966"/>
                  <a:pt x="19987" y="13894"/>
                </a:cubicBezTo>
                <a:cubicBezTo>
                  <a:pt x="20244" y="14273"/>
                  <a:pt x="20400" y="14689"/>
                  <a:pt x="20400" y="15218"/>
                </a:cubicBezTo>
                <a:cubicBezTo>
                  <a:pt x="20400" y="16051"/>
                  <a:pt x="17011" y="17673"/>
                  <a:pt x="10800" y="17673"/>
                </a:cubicBezTo>
                <a:moveTo>
                  <a:pt x="10800" y="20618"/>
                </a:moveTo>
                <a:cubicBezTo>
                  <a:pt x="9475" y="20618"/>
                  <a:pt x="8400" y="19739"/>
                  <a:pt x="8400" y="18655"/>
                </a:cubicBezTo>
                <a:cubicBezTo>
                  <a:pt x="8400" y="18625"/>
                  <a:pt x="8408" y="18597"/>
                  <a:pt x="8409" y="18567"/>
                </a:cubicBezTo>
                <a:cubicBezTo>
                  <a:pt x="9179" y="18623"/>
                  <a:pt x="9977" y="18655"/>
                  <a:pt x="10800" y="18655"/>
                </a:cubicBezTo>
                <a:cubicBezTo>
                  <a:pt x="11623" y="18655"/>
                  <a:pt x="12421" y="18623"/>
                  <a:pt x="13191" y="18567"/>
                </a:cubicBezTo>
                <a:cubicBezTo>
                  <a:pt x="13192" y="18597"/>
                  <a:pt x="13200" y="18625"/>
                  <a:pt x="13200" y="18655"/>
                </a:cubicBezTo>
                <a:cubicBezTo>
                  <a:pt x="13200" y="19739"/>
                  <a:pt x="12125" y="20618"/>
                  <a:pt x="10800" y="20618"/>
                </a:cubicBezTo>
                <a:moveTo>
                  <a:pt x="2948" y="12551"/>
                </a:moveTo>
                <a:cubicBezTo>
                  <a:pt x="4308" y="11388"/>
                  <a:pt x="6000" y="9939"/>
                  <a:pt x="6000" y="6873"/>
                </a:cubicBezTo>
                <a:cubicBezTo>
                  <a:pt x="6000" y="5232"/>
                  <a:pt x="7238" y="3825"/>
                  <a:pt x="8988" y="3239"/>
                </a:cubicBezTo>
                <a:cubicBezTo>
                  <a:pt x="9428" y="3657"/>
                  <a:pt x="10072" y="3927"/>
                  <a:pt x="10800" y="3927"/>
                </a:cubicBezTo>
                <a:cubicBezTo>
                  <a:pt x="11528" y="3927"/>
                  <a:pt x="12172" y="3657"/>
                  <a:pt x="12611" y="3239"/>
                </a:cubicBezTo>
                <a:cubicBezTo>
                  <a:pt x="14362" y="3825"/>
                  <a:pt x="15600" y="5232"/>
                  <a:pt x="15600" y="6873"/>
                </a:cubicBezTo>
                <a:cubicBezTo>
                  <a:pt x="15600" y="9939"/>
                  <a:pt x="17292" y="11388"/>
                  <a:pt x="18652" y="12551"/>
                </a:cubicBezTo>
                <a:cubicBezTo>
                  <a:pt x="18911" y="12773"/>
                  <a:pt x="19152" y="12979"/>
                  <a:pt x="19366" y="13183"/>
                </a:cubicBezTo>
                <a:cubicBezTo>
                  <a:pt x="18217" y="14077"/>
                  <a:pt x="14825" y="14727"/>
                  <a:pt x="10800" y="14727"/>
                </a:cubicBezTo>
                <a:cubicBezTo>
                  <a:pt x="6779" y="14727"/>
                  <a:pt x="3383" y="14079"/>
                  <a:pt x="2230" y="13186"/>
                </a:cubicBezTo>
                <a:cubicBezTo>
                  <a:pt x="2446" y="12981"/>
                  <a:pt x="2687" y="12774"/>
                  <a:pt x="2948" y="12551"/>
                </a:cubicBezTo>
                <a:moveTo>
                  <a:pt x="10800" y="982"/>
                </a:moveTo>
                <a:cubicBezTo>
                  <a:pt x="11462" y="982"/>
                  <a:pt x="12000" y="1422"/>
                  <a:pt x="12000" y="1964"/>
                </a:cubicBezTo>
                <a:cubicBezTo>
                  <a:pt x="12000" y="2506"/>
                  <a:pt x="11462" y="2945"/>
                  <a:pt x="10800" y="2945"/>
                </a:cubicBezTo>
                <a:cubicBezTo>
                  <a:pt x="10138" y="2945"/>
                  <a:pt x="9600" y="2506"/>
                  <a:pt x="9600" y="1964"/>
                </a:cubicBezTo>
                <a:cubicBezTo>
                  <a:pt x="9600" y="1422"/>
                  <a:pt x="10138" y="982"/>
                  <a:pt x="10800" y="982"/>
                </a:cubicBezTo>
                <a:moveTo>
                  <a:pt x="21600" y="15218"/>
                </a:moveTo>
                <a:cubicBezTo>
                  <a:pt x="21600" y="11782"/>
                  <a:pt x="16800" y="11782"/>
                  <a:pt x="16800" y="6873"/>
                </a:cubicBezTo>
                <a:cubicBezTo>
                  <a:pt x="16800" y="4845"/>
                  <a:pt x="15296" y="3105"/>
                  <a:pt x="13152" y="2356"/>
                </a:cubicBezTo>
                <a:cubicBezTo>
                  <a:pt x="13183" y="2229"/>
                  <a:pt x="13200" y="2098"/>
                  <a:pt x="13200" y="1964"/>
                </a:cubicBezTo>
                <a:cubicBezTo>
                  <a:pt x="13200" y="879"/>
                  <a:pt x="12125" y="0"/>
                  <a:pt x="10800" y="0"/>
                </a:cubicBezTo>
                <a:cubicBezTo>
                  <a:pt x="9475" y="0"/>
                  <a:pt x="8400" y="879"/>
                  <a:pt x="8400" y="1964"/>
                </a:cubicBezTo>
                <a:cubicBezTo>
                  <a:pt x="8400" y="2098"/>
                  <a:pt x="8417" y="2229"/>
                  <a:pt x="8448" y="2356"/>
                </a:cubicBezTo>
                <a:cubicBezTo>
                  <a:pt x="6304" y="3105"/>
                  <a:pt x="4800" y="4845"/>
                  <a:pt x="4800" y="6873"/>
                </a:cubicBezTo>
                <a:cubicBezTo>
                  <a:pt x="4800" y="11782"/>
                  <a:pt x="0" y="11782"/>
                  <a:pt x="0" y="15218"/>
                </a:cubicBezTo>
                <a:cubicBezTo>
                  <a:pt x="0" y="16716"/>
                  <a:pt x="3016" y="17986"/>
                  <a:pt x="7217" y="18457"/>
                </a:cubicBezTo>
                <a:cubicBezTo>
                  <a:pt x="7211" y="18523"/>
                  <a:pt x="7200" y="18587"/>
                  <a:pt x="7200" y="18655"/>
                </a:cubicBezTo>
                <a:cubicBezTo>
                  <a:pt x="7200" y="20282"/>
                  <a:pt x="8812" y="21600"/>
                  <a:pt x="10800" y="21600"/>
                </a:cubicBezTo>
                <a:cubicBezTo>
                  <a:pt x="12788" y="21600"/>
                  <a:pt x="14400" y="20282"/>
                  <a:pt x="14400" y="18655"/>
                </a:cubicBezTo>
                <a:cubicBezTo>
                  <a:pt x="14400" y="18587"/>
                  <a:pt x="14389" y="18523"/>
                  <a:pt x="14383" y="18457"/>
                </a:cubicBezTo>
                <a:cubicBezTo>
                  <a:pt x="18584" y="17986"/>
                  <a:pt x="21600" y="16716"/>
                  <a:pt x="21600" y="15218"/>
                </a:cubicBezTo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8" name="TextBox 7"/>
          <p:cNvSpPr txBox="1"/>
          <p:nvPr/>
        </p:nvSpPr>
        <p:spPr>
          <a:xfrm>
            <a:off x="5714999" y="1844652"/>
            <a:ext cx="27004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Heading Here</a:t>
            </a:r>
          </a:p>
        </p:txBody>
      </p:sp>
      <p:sp>
        <p:nvSpPr>
          <p:cNvPr id="9" name="Rectangle 8"/>
          <p:cNvSpPr/>
          <p:nvPr/>
        </p:nvSpPr>
        <p:spPr>
          <a:xfrm>
            <a:off x="5715000" y="2201220"/>
            <a:ext cx="3013334" cy="827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Sed ut perspiciatis unde omnis iste natus erroroluptatem accusantium doloremque laudantium,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14999" y="4625952"/>
            <a:ext cx="27004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Heading Here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715000" y="4982520"/>
            <a:ext cx="3013334" cy="827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Sed ut perspiciatis unde omnis iste natus erroroluptatem accusantium doloremque laudantium,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98AB3022-05A9-4764-A94F-F825BE10CCB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13" r="29999"/>
          <a:stretch/>
        </p:blipFill>
        <p:spPr>
          <a:xfrm>
            <a:off x="9423506" y="0"/>
            <a:ext cx="2158895" cy="6858000"/>
          </a:xfrm>
        </p:spPr>
      </p:pic>
    </p:spTree>
    <p:extLst>
      <p:ext uri="{BB962C8B-B14F-4D97-AF65-F5344CB8AC3E}">
        <p14:creationId xmlns:p14="http://schemas.microsoft.com/office/powerpoint/2010/main" val="2067184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316313" y="1140293"/>
            <a:ext cx="137048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spc="6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89 Kg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5783" y="1798980"/>
            <a:ext cx="26315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spc="6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NUMBER ONE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18374" y="2168312"/>
            <a:ext cx="316636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anose="020B0606030504020204" pitchFamily="34" charset="0"/>
              </a:rPr>
              <a:t>Sed ut perspiciatis undenis iste natus erroroluptatem accusan perspiciatis</a:t>
            </a:r>
            <a:endParaRPr lang="en-US" sz="1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316313" y="3928081"/>
            <a:ext cx="137048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spc="600">
                <a:solidFill>
                  <a:schemeClr val="accent1"/>
                </a:solidFill>
                <a:latin typeface="+mj-lt"/>
              </a:rPr>
              <a:t>76 Kg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5783" y="4586768"/>
            <a:ext cx="26315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spc="6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NUMBER TWO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18374" y="4956100"/>
            <a:ext cx="316636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anose="020B0606030504020204" pitchFamily="34" charset="0"/>
              </a:rPr>
              <a:t>Sed ut perspiciatis undenis iste natus erroroluptatem accusan perspiciatis</a:t>
            </a:r>
            <a:endParaRPr lang="en-US" sz="1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974403" y="3304028"/>
            <a:ext cx="1858667" cy="1869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Sed ut perspiciatis unde omnis iste natus error sit voluptatem accusantium doloremque unde omnis iste natus errooluptatem accusantium doloremue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</a:rPr>
              <a:t>unde omnis iste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974403" y="1735208"/>
            <a:ext cx="1858667" cy="827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0" i="0">
                <a:solidFill>
                  <a:schemeClr val="accent1"/>
                </a:solidFill>
                <a:effectLst/>
                <a:latin typeface="Open Sans" panose="020B0606030504020204" pitchFamily="34" charset="0"/>
              </a:rPr>
              <a:t>Sed ut perspiciatis unde omnis iste natus error sit voluptatem</a:t>
            </a:r>
            <a:endParaRPr lang="en-US" sz="1100">
              <a:solidFill>
                <a:schemeClr val="accent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490147" y="0"/>
            <a:ext cx="293960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7388086" y="2449757"/>
            <a:ext cx="409128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Ideas into action. Action into service.</a:t>
            </a:r>
          </a:p>
        </p:txBody>
      </p:sp>
      <p:cxnSp>
        <p:nvCxnSpPr>
          <p:cNvPr id="23" name="Straight Connector 22"/>
          <p:cNvCxnSpPr/>
          <p:nvPr/>
        </p:nvCxnSpPr>
        <p:spPr>
          <a:xfrm flipH="1">
            <a:off x="7499539" y="2364032"/>
            <a:ext cx="1066800" cy="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84482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lean and highlighted 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CAEBF2"/>
      </a:accent1>
      <a:accent2>
        <a:srgbClr val="A9A9A9"/>
      </a:accent2>
      <a:accent3>
        <a:srgbClr val="FF3B3F"/>
      </a:accent3>
      <a:accent4>
        <a:srgbClr val="EFEFEF"/>
      </a:accent4>
      <a:accent5>
        <a:srgbClr val="000000"/>
      </a:accent5>
      <a:accent6>
        <a:srgbClr val="8A8A8A"/>
      </a:accent6>
      <a:hlink>
        <a:srgbClr val="0096D2"/>
      </a:hlink>
      <a:folHlink>
        <a:srgbClr val="00578B"/>
      </a:folHlink>
    </a:clrScheme>
    <a:fontScheme name="Custom 6">
      <a:majorFont>
        <a:latin typeface="Poppins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1007</Words>
  <Application>Microsoft Office PowerPoint</Application>
  <PresentationFormat>Widescreen</PresentationFormat>
  <Paragraphs>129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Gill Sans</vt:lpstr>
      <vt:lpstr>Montserrat</vt:lpstr>
      <vt:lpstr>Open Sans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Partha Pratim Chanda</dc:creator>
  <cp:lastModifiedBy>Partha Pratim Chanda</cp:lastModifiedBy>
  <cp:revision>3</cp:revision>
  <dcterms:created xsi:type="dcterms:W3CDTF">2020-11-04T22:24:45Z</dcterms:created>
  <dcterms:modified xsi:type="dcterms:W3CDTF">2020-11-04T22:41:33Z</dcterms:modified>
</cp:coreProperties>
</file>